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37" r:id="rId2"/>
  </p:sldMasterIdLst>
  <p:notesMasterIdLst>
    <p:notesMasterId r:id="rId30"/>
  </p:notesMasterIdLst>
  <p:handoutMasterIdLst>
    <p:handoutMasterId r:id="rId31"/>
  </p:handoutMasterIdLst>
  <p:sldIdLst>
    <p:sldId id="5462" r:id="rId3"/>
    <p:sldId id="5777" r:id="rId4"/>
    <p:sldId id="5778" r:id="rId5"/>
    <p:sldId id="5794" r:id="rId6"/>
    <p:sldId id="5790" r:id="rId7"/>
    <p:sldId id="5800" r:id="rId8"/>
    <p:sldId id="5793" r:id="rId9"/>
    <p:sldId id="5802" r:id="rId10"/>
    <p:sldId id="5779" r:id="rId11"/>
    <p:sldId id="5785" r:id="rId12"/>
    <p:sldId id="5795" r:id="rId13"/>
    <p:sldId id="5791" r:id="rId14"/>
    <p:sldId id="5803" r:id="rId15"/>
    <p:sldId id="5783" r:id="rId16"/>
    <p:sldId id="5780" r:id="rId17"/>
    <p:sldId id="5796" r:id="rId18"/>
    <p:sldId id="5792" r:id="rId19"/>
    <p:sldId id="5798" r:id="rId20"/>
    <p:sldId id="5786" r:id="rId21"/>
    <p:sldId id="5799" r:id="rId22"/>
    <p:sldId id="5781" r:id="rId23"/>
    <p:sldId id="5797" r:id="rId24"/>
    <p:sldId id="5801" r:id="rId25"/>
    <p:sldId id="5784" r:id="rId26"/>
    <p:sldId id="5788" r:id="rId27"/>
    <p:sldId id="5804" r:id="rId28"/>
    <p:sldId id="5805"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135145"/>
    <a:srgbClr val="FF9900"/>
    <a:srgbClr val="FFA631"/>
    <a:srgbClr val="0070C0"/>
    <a:srgbClr val="C00000"/>
    <a:srgbClr val="4B342A"/>
    <a:srgbClr val="69481E"/>
    <a:srgbClr val="474B45"/>
    <a:srgbClr val="CA8F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83" autoAdjust="0"/>
    <p:restoredTop sz="95394" autoAdjust="0"/>
  </p:normalViewPr>
  <p:slideViewPr>
    <p:cSldViewPr>
      <p:cViewPr>
        <p:scale>
          <a:sx n="50" d="100"/>
          <a:sy n="50" d="100"/>
        </p:scale>
        <p:origin x="-336" y="-1698"/>
      </p:cViewPr>
      <p:guideLst>
        <p:guide orient="horz" pos="328"/>
        <p:guide orient="horz" pos="4183"/>
        <p:guide pos="4050"/>
        <p:guide pos="557"/>
        <p:guide pos="7497"/>
        <p:guide pos="6908"/>
      </p:guideLst>
    </p:cSldViewPr>
  </p:slideViewPr>
  <p:outlineViewPr>
    <p:cViewPr>
      <p:scale>
        <a:sx n="100" d="100"/>
        <a:sy n="100" d="100"/>
      </p:scale>
      <p:origin x="0" y="-32094"/>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7" d="100"/>
          <a:sy n="67" d="100"/>
        </p:scale>
        <p:origin x="283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066900000000002E-2"/>
          <c:y val="4.8729300000000003E-2"/>
          <c:w val="0.85386499999999999"/>
          <c:h val="0.87144699999999997"/>
        </c:manualLayout>
      </c:layout>
      <c:lineChart>
        <c:grouping val="standard"/>
        <c:varyColors val="0"/>
        <c:ser>
          <c:idx val="0"/>
          <c:order val="0"/>
          <c:spPr>
            <a:ln w="19050" cap="flat">
              <a:solidFill>
                <a:schemeClr val="accent1"/>
              </a:solidFill>
              <a:prstDash val="solid"/>
              <a:miter lim="400000"/>
            </a:ln>
            <a:effectLst/>
          </c:spPr>
          <c:marker>
            <c:symbol val="circle"/>
            <c:size val="8"/>
            <c:spPr>
              <a:solidFill>
                <a:srgbClr val="FFFFFF"/>
              </a:solidFill>
              <a:ln w="19050" cap="flat">
                <a:solidFill>
                  <a:schemeClr val="accent1"/>
                </a:solidFill>
                <a:prstDash val="solid"/>
                <a:miter lim="400000"/>
              </a:ln>
              <a:effectLst/>
            </c:spPr>
          </c:marker>
          <c:val>
            <c:numRef>
              <c:f>Sheet1!$B$2:$F$2</c:f>
              <c:numCache>
                <c:formatCode>General</c:formatCode>
                <c:ptCount val="5"/>
                <c:pt idx="0">
                  <c:v>17</c:v>
                </c:pt>
                <c:pt idx="1">
                  <c:v>26</c:v>
                </c:pt>
                <c:pt idx="2">
                  <c:v>53</c:v>
                </c:pt>
                <c:pt idx="3">
                  <c:v>96</c:v>
                </c:pt>
                <c:pt idx="4">
                  <c:v>23</c:v>
                </c:pt>
              </c:numCache>
            </c:numRef>
          </c:val>
          <c:smooth val="0"/>
          <c:extLst xmlns:c16r2="http://schemas.microsoft.com/office/drawing/2015/06/chart">
            <c:ext xmlns:c16="http://schemas.microsoft.com/office/drawing/2014/chart" uri="{C3380CC4-5D6E-409C-BE32-E72D297353CC}">
              <c16:uniqueId val="{00000000-817F-49EE-B7FC-6F21E5BF5063}"/>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Sheet1!$B$1:$F$1</c15:sqref>
                        </c15:formulaRef>
                      </c:ext>
                    </c:extLst>
                    <c:strCache>
                      <c:ptCount val="5"/>
                      <c:pt idx="0">
                        <c:v>May</c:v>
                      </c:pt>
                      <c:pt idx="1">
                        <c:v>June</c:v>
                      </c:pt>
                      <c:pt idx="2">
                        <c:v>July</c:v>
                      </c:pt>
                      <c:pt idx="3">
                        <c:v>August</c:v>
                      </c:pt>
                      <c:pt idx="4">
                        <c:v>September</c:v>
                      </c:pt>
                    </c:strCache>
                  </c:strRef>
                </c15:cat>
              </c15:filteredCategoryTitle>
            </c:ext>
          </c:extLst>
        </c:ser>
        <c:ser>
          <c:idx val="1"/>
          <c:order val="1"/>
          <c:spPr>
            <a:ln w="19050" cap="flat">
              <a:solidFill>
                <a:schemeClr val="accent3"/>
              </a:solidFill>
              <a:prstDash val="solid"/>
              <a:miter lim="400000"/>
            </a:ln>
            <a:effectLst/>
          </c:spPr>
          <c:marker>
            <c:symbol val="circle"/>
            <c:size val="8"/>
            <c:spPr>
              <a:solidFill>
                <a:srgbClr val="FFFFFF"/>
              </a:solidFill>
              <a:ln w="19050" cap="flat">
                <a:solidFill>
                  <a:schemeClr val="accent3"/>
                </a:solidFill>
                <a:prstDash val="solid"/>
                <a:miter lim="400000"/>
              </a:ln>
              <a:effectLst/>
            </c:spPr>
          </c:marker>
          <c:val>
            <c:numRef>
              <c:f>Sheet1!$B$3:$F$3</c:f>
              <c:numCache>
                <c:formatCode>General</c:formatCode>
                <c:ptCount val="5"/>
                <c:pt idx="0">
                  <c:v>55</c:v>
                </c:pt>
                <c:pt idx="1">
                  <c:v>43</c:v>
                </c:pt>
                <c:pt idx="2">
                  <c:v>70</c:v>
                </c:pt>
                <c:pt idx="3">
                  <c:v>58</c:v>
                </c:pt>
                <c:pt idx="4">
                  <c:v>45</c:v>
                </c:pt>
              </c:numCache>
            </c:numRef>
          </c:val>
          <c:smooth val="0"/>
          <c:extLst xmlns:c16r2="http://schemas.microsoft.com/office/drawing/2015/06/chart">
            <c:ext xmlns:c16="http://schemas.microsoft.com/office/drawing/2014/chart" uri="{C3380CC4-5D6E-409C-BE32-E72D297353CC}">
              <c16:uniqueId val="{00000001-817F-49EE-B7FC-6F21E5BF5063}"/>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Sheet1!$B$1:$F$1</c15:sqref>
                        </c15:formulaRef>
                      </c:ext>
                    </c:extLst>
                    <c:strCache>
                      <c:ptCount val="5"/>
                      <c:pt idx="0">
                        <c:v>May</c:v>
                      </c:pt>
                      <c:pt idx="1">
                        <c:v>June</c:v>
                      </c:pt>
                      <c:pt idx="2">
                        <c:v>July</c:v>
                      </c:pt>
                      <c:pt idx="3">
                        <c:v>August</c:v>
                      </c:pt>
                      <c:pt idx="4">
                        <c:v>September</c:v>
                      </c:pt>
                    </c:strCache>
                  </c:strRef>
                </c15:cat>
              </c15:filteredCategoryTitle>
            </c:ext>
          </c:extLst>
        </c:ser>
        <c:ser>
          <c:idx val="2"/>
          <c:order val="2"/>
          <c:spPr>
            <a:ln w="19050" cap="flat">
              <a:solidFill>
                <a:schemeClr val="accent2"/>
              </a:solidFill>
              <a:prstDash val="solid"/>
              <a:miter lim="400000"/>
            </a:ln>
            <a:effectLst/>
          </c:spPr>
          <c:marker>
            <c:symbol val="circle"/>
            <c:size val="8"/>
            <c:spPr>
              <a:solidFill>
                <a:srgbClr val="FFFFFF"/>
              </a:solidFill>
              <a:ln w="19050" cap="flat">
                <a:solidFill>
                  <a:schemeClr val="accent2"/>
                </a:solidFill>
                <a:prstDash val="solid"/>
                <a:miter lim="400000"/>
              </a:ln>
              <a:effectLst/>
            </c:spPr>
          </c:marker>
          <c:val>
            <c:numRef>
              <c:f>Sheet1!$B$4:$F$4</c:f>
              <c:numCache>
                <c:formatCode>General</c:formatCode>
                <c:ptCount val="5"/>
                <c:pt idx="0">
                  <c:v>45</c:v>
                </c:pt>
                <c:pt idx="1">
                  <c:v>23</c:v>
                </c:pt>
                <c:pt idx="2">
                  <c:v>89</c:v>
                </c:pt>
                <c:pt idx="3">
                  <c:v>56</c:v>
                </c:pt>
                <c:pt idx="4">
                  <c:v>89</c:v>
                </c:pt>
              </c:numCache>
            </c:numRef>
          </c:val>
          <c:smooth val="0"/>
          <c:extLst xmlns:c16r2="http://schemas.microsoft.com/office/drawing/2015/06/chart">
            <c:ext xmlns:c16="http://schemas.microsoft.com/office/drawing/2014/chart" uri="{C3380CC4-5D6E-409C-BE32-E72D297353CC}">
              <c16:uniqueId val="{00000002-817F-49EE-B7FC-6F21E5BF5063}"/>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Sheet1!$B$1:$F$1</c15:sqref>
                        </c15:formulaRef>
                      </c:ext>
                    </c:extLst>
                    <c:strCache>
                      <c:ptCount val="5"/>
                      <c:pt idx="0">
                        <c:v>May</c:v>
                      </c:pt>
                      <c:pt idx="1">
                        <c:v>June</c:v>
                      </c:pt>
                      <c:pt idx="2">
                        <c:v>July</c:v>
                      </c:pt>
                      <c:pt idx="3">
                        <c:v>August</c:v>
                      </c:pt>
                      <c:pt idx="4">
                        <c:v>September</c:v>
                      </c:pt>
                    </c:strCache>
                  </c:strRef>
                </c15:cat>
              </c15:filteredCategoryTitle>
            </c:ext>
          </c:extLst>
        </c:ser>
        <c:ser>
          <c:idx val="3"/>
          <c:order val="3"/>
          <c:spPr>
            <a:ln w="19050" cap="flat">
              <a:solidFill>
                <a:schemeClr val="accent4"/>
              </a:solidFill>
              <a:prstDash val="solid"/>
              <a:miter lim="400000"/>
            </a:ln>
            <a:effectLst/>
          </c:spPr>
          <c:marker>
            <c:symbol val="circle"/>
            <c:size val="8"/>
            <c:spPr>
              <a:solidFill>
                <a:srgbClr val="FFFFFF"/>
              </a:solidFill>
              <a:ln w="19050" cap="flat">
                <a:solidFill>
                  <a:schemeClr val="accent4"/>
                </a:solidFill>
                <a:prstDash val="solid"/>
                <a:miter lim="400000"/>
              </a:ln>
              <a:effectLst/>
            </c:spPr>
          </c:marker>
          <c:val>
            <c:numRef>
              <c:f>Sheet1!$B$5:$F$5</c:f>
              <c:numCache>
                <c:formatCode>General</c:formatCode>
                <c:ptCount val="5"/>
                <c:pt idx="0">
                  <c:v>12</c:v>
                </c:pt>
                <c:pt idx="1">
                  <c:v>35</c:v>
                </c:pt>
                <c:pt idx="2">
                  <c:v>78</c:v>
                </c:pt>
                <c:pt idx="3">
                  <c:v>21</c:v>
                </c:pt>
                <c:pt idx="4">
                  <c:v>60</c:v>
                </c:pt>
              </c:numCache>
            </c:numRef>
          </c:val>
          <c:smooth val="0"/>
          <c:extLst xmlns:c16r2="http://schemas.microsoft.com/office/drawing/2015/06/chart">
            <c:ext xmlns:c16="http://schemas.microsoft.com/office/drawing/2014/chart" uri="{C3380CC4-5D6E-409C-BE32-E72D297353CC}">
              <c16:uniqueId val="{00000003-817F-49EE-B7FC-6F21E5BF5063}"/>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Sheet1!$B$1:$F$1</c15:sqref>
                        </c15:formulaRef>
                      </c:ext>
                    </c:extLst>
                    <c:strCache>
                      <c:ptCount val="5"/>
                      <c:pt idx="0">
                        <c:v>May</c:v>
                      </c:pt>
                      <c:pt idx="1">
                        <c:v>June</c:v>
                      </c:pt>
                      <c:pt idx="2">
                        <c:v>July</c:v>
                      </c:pt>
                      <c:pt idx="3">
                        <c:v>August</c:v>
                      </c:pt>
                      <c:pt idx="4">
                        <c:v>September</c:v>
                      </c:pt>
                    </c:strCache>
                  </c:strRef>
                </c15:cat>
              </c15:filteredCategoryTitle>
            </c:ext>
          </c:extLst>
        </c:ser>
        <c:dLbls>
          <c:showLegendKey val="0"/>
          <c:showVal val="0"/>
          <c:showCatName val="0"/>
          <c:showSerName val="0"/>
          <c:showPercent val="0"/>
          <c:showBubbleSize val="0"/>
        </c:dLbls>
        <c:marker val="1"/>
        <c:smooth val="0"/>
        <c:axId val="131249664"/>
        <c:axId val="131252608"/>
      </c:lineChart>
      <c:catAx>
        <c:axId val="131249664"/>
        <c:scaling>
          <c:orientation val="minMax"/>
        </c:scaling>
        <c:delete val="0"/>
        <c:axPos val="b"/>
        <c:numFmt formatCode="General" sourceLinked="1"/>
        <c:majorTickMark val="none"/>
        <c:minorTickMark val="none"/>
        <c:tickLblPos val="low"/>
        <c:spPr>
          <a:ln w="12700" cap="flat">
            <a:solidFill>
              <a:srgbClr val="F9FAFC"/>
            </a:solidFill>
            <a:prstDash val="solid"/>
            <a:miter lim="400000"/>
          </a:ln>
        </c:spPr>
        <c:txPr>
          <a:bodyPr rot="0"/>
          <a:lstStyle/>
          <a:p>
            <a:pPr>
              <a:defRPr/>
            </a:pPr>
            <a:endParaRPr lang="zh-CN"/>
          </a:p>
        </c:txPr>
        <c:crossAx val="131252608"/>
        <c:crosses val="autoZero"/>
        <c:auto val="1"/>
        <c:lblAlgn val="ctr"/>
        <c:lblOffset val="100"/>
        <c:noMultiLvlLbl val="1"/>
      </c:catAx>
      <c:valAx>
        <c:axId val="131252608"/>
        <c:scaling>
          <c:orientation val="minMax"/>
        </c:scaling>
        <c:delete val="0"/>
        <c:axPos val="l"/>
        <c:majorGridlines>
          <c:spPr>
            <a:ln w="12700" cap="flat">
              <a:solidFill>
                <a:srgbClr val="929292"/>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pPr>
            <a:endParaRPr lang="zh-CN"/>
          </a:p>
        </c:txPr>
        <c:crossAx val="131249664"/>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2019/3/25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4B7FA29-E3F8-4667-8A96-8EB7A1B77917}" type="slidenum">
              <a:rPr lang="zh-CN" altLang="en-US" smtClean="0"/>
              <a:pPr>
                <a:defRPr/>
              </a:pPr>
              <a:t>1</a:t>
            </a:fld>
            <a:endParaRPr lang="zh-CN" altLang="en-US"/>
          </a:p>
        </p:txBody>
      </p:sp>
    </p:spTree>
    <p:extLst>
      <p:ext uri="{BB962C8B-B14F-4D97-AF65-F5344CB8AC3E}">
        <p14:creationId xmlns:p14="http://schemas.microsoft.com/office/powerpoint/2010/main" val="6253136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079062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9553615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572264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5989212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42599504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15</a:t>
            </a:fld>
            <a:endParaRPr lang="zh-CN" altLang="en-US"/>
          </a:p>
        </p:txBody>
      </p:sp>
    </p:spTree>
    <p:extLst>
      <p:ext uri="{BB962C8B-B14F-4D97-AF65-F5344CB8AC3E}">
        <p14:creationId xmlns:p14="http://schemas.microsoft.com/office/powerpoint/2010/main" val="39224563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4124014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8240188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8096449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939337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a:t>
            </a:fld>
            <a:endParaRPr lang="zh-CN" altLang="en-US"/>
          </a:p>
        </p:txBody>
      </p:sp>
    </p:spTree>
    <p:extLst>
      <p:ext uri="{BB962C8B-B14F-4D97-AF65-F5344CB8AC3E}">
        <p14:creationId xmlns:p14="http://schemas.microsoft.com/office/powerpoint/2010/main" val="38024503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40365988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21</a:t>
            </a:fld>
            <a:endParaRPr lang="zh-CN" altLang="en-US"/>
          </a:p>
        </p:txBody>
      </p:sp>
    </p:spTree>
    <p:extLst>
      <p:ext uri="{BB962C8B-B14F-4D97-AF65-F5344CB8AC3E}">
        <p14:creationId xmlns:p14="http://schemas.microsoft.com/office/powerpoint/2010/main" val="34096824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6933376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8999122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1324547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10560812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4B7FA29-E3F8-4667-8A96-8EB7A1B77917}" type="slidenum">
              <a:rPr lang="zh-CN" altLang="en-US" smtClean="0"/>
              <a:pPr>
                <a:defRPr/>
              </a:pPr>
              <a:t>26</a:t>
            </a:fld>
            <a:endParaRPr lang="zh-CN" altLang="en-US"/>
          </a:p>
        </p:txBody>
      </p:sp>
    </p:spTree>
    <p:extLst>
      <p:ext uri="{BB962C8B-B14F-4D97-AF65-F5344CB8AC3E}">
        <p14:creationId xmlns:p14="http://schemas.microsoft.com/office/powerpoint/2010/main" val="837314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3888984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1078106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44498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801791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633899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939227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9</a:t>
            </a:fld>
            <a:endParaRPr lang="zh-CN" altLang="en-US"/>
          </a:p>
        </p:txBody>
      </p:sp>
    </p:spTree>
    <p:extLst>
      <p:ext uri="{BB962C8B-B14F-4D97-AF65-F5344CB8AC3E}">
        <p14:creationId xmlns:p14="http://schemas.microsoft.com/office/powerpoint/2010/main" val="2229096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2019/3/25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5616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1899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97404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9580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4366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7" y="2246811"/>
            <a:ext cx="10929938" cy="1550333"/>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642798" indent="0" algn="ctr">
              <a:buNone/>
              <a:defRPr>
                <a:solidFill>
                  <a:schemeClr val="tx1">
                    <a:tint val="75000"/>
                  </a:schemeClr>
                </a:solidFill>
              </a:defRPr>
            </a:lvl2pPr>
            <a:lvl3pPr marL="1285595" indent="0" algn="ctr">
              <a:buNone/>
              <a:defRPr>
                <a:solidFill>
                  <a:schemeClr val="tx1">
                    <a:tint val="75000"/>
                  </a:schemeClr>
                </a:solidFill>
              </a:defRPr>
            </a:lvl3pPr>
            <a:lvl4pPr marL="1928393" indent="0" algn="ctr">
              <a:buNone/>
              <a:defRPr>
                <a:solidFill>
                  <a:schemeClr val="tx1">
                    <a:tint val="75000"/>
                  </a:schemeClr>
                </a:solidFill>
              </a:defRPr>
            </a:lvl4pPr>
            <a:lvl5pPr marL="2571190" indent="0" algn="ctr">
              <a:buNone/>
              <a:defRPr>
                <a:solidFill>
                  <a:schemeClr val="tx1">
                    <a:tint val="75000"/>
                  </a:schemeClr>
                </a:solidFill>
              </a:defRPr>
            </a:lvl5pPr>
            <a:lvl6pPr marL="3213988" indent="0" algn="ctr">
              <a:buNone/>
              <a:defRPr>
                <a:solidFill>
                  <a:schemeClr val="tx1">
                    <a:tint val="75000"/>
                  </a:schemeClr>
                </a:solidFill>
              </a:defRPr>
            </a:lvl6pPr>
            <a:lvl7pPr marL="3856785" indent="0" algn="ctr">
              <a:buNone/>
              <a:defRPr>
                <a:solidFill>
                  <a:schemeClr val="tx1">
                    <a:tint val="75000"/>
                  </a:schemeClr>
                </a:solidFill>
              </a:defRPr>
            </a:lvl7pPr>
            <a:lvl8pPr marL="4499583" indent="0" algn="ctr">
              <a:buNone/>
              <a:defRPr>
                <a:solidFill>
                  <a:schemeClr val="tx1">
                    <a:tint val="75000"/>
                  </a:schemeClr>
                </a:solidFill>
              </a:defRPr>
            </a:lvl8pPr>
            <a:lvl9pPr marL="514238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288384D8-9F17-4372-A23A-924F96CB64E3}" type="datetimeFigureOut">
              <a:rPr lang="zh-CN" altLang="en-US"/>
              <a:pPr>
                <a:defRPr/>
              </a:pPr>
              <a:t>2019/3/25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080A286-8FF2-4EC5-AF8A-818446FED1D6}" type="slidenum">
              <a:rPr lang="zh-CN" altLang="en-US"/>
              <a:pPr>
                <a:defRPr/>
              </a:pPr>
              <a:t>‹#›</a:t>
            </a:fld>
            <a:endParaRPr lang="zh-CN" altLang="en-US"/>
          </a:p>
        </p:txBody>
      </p:sp>
      <p:sp>
        <p:nvSpPr>
          <p:cNvPr id="8" name="矩形 7"/>
          <p:cNvSpPr/>
          <p:nvPr userDrawn="1"/>
        </p:nvSpPr>
        <p:spPr>
          <a:xfrm>
            <a:off x="9398655" y="6784677"/>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5341701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64882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5754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6709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7976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1144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1289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06233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2019/3/25</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34" r:id="rId2"/>
    <p:sldLayoutId id="2147483736" r:id="rId3"/>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2019/3/25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85315565"/>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37.xml"/><Relationship Id="rId7" Type="http://schemas.openxmlformats.org/officeDocument/2006/relationships/tags" Target="../tags/tag41.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9"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notesSlide" Target="../notesSlides/notesSlide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27.jpeg"/><Relationship Id="rId4" Type="http://schemas.openxmlformats.org/officeDocument/2006/relationships/image" Target="../media/image26.jpeg"/></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44.xml"/><Relationship Id="rId7" Type="http://schemas.openxmlformats.org/officeDocument/2006/relationships/tags" Target="../tags/tag48.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9"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3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6.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23.xml"/><Relationship Id="rId7" Type="http://schemas.openxmlformats.org/officeDocument/2006/relationships/tags" Target="../tags/tag27.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49"/>
          </a:xfrm>
          <a:prstGeom prst="rect">
            <a:avLst/>
          </a:prstGeom>
          <a:blipFill dpi="0" rotWithShape="1">
            <a:blip r:embed="rId3" cstate="email">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0" y="808013"/>
            <a:ext cx="12858750" cy="2808312"/>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259"/>
          <p:cNvSpPr>
            <a:spLocks noChangeArrowheads="1"/>
          </p:cNvSpPr>
          <p:nvPr/>
        </p:nvSpPr>
        <p:spPr bwMode="auto">
          <a:xfrm>
            <a:off x="4773563" y="1414737"/>
            <a:ext cx="6696744"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8800" dirty="0" smtClean="0">
                <a:solidFill>
                  <a:schemeClr val="accent1"/>
                </a:solidFill>
                <a:cs typeface="Arial" panose="020B0604020202020204" pitchFamily="34" charset="0"/>
              </a:rPr>
              <a:t>化学实验</a:t>
            </a:r>
            <a:r>
              <a:rPr lang="en-US" altLang="zh-CN" sz="8800" dirty="0" smtClean="0">
                <a:solidFill>
                  <a:schemeClr val="accent1"/>
                </a:solidFill>
                <a:cs typeface="Arial" panose="020B0604020202020204" pitchFamily="34" charset="0"/>
              </a:rPr>
              <a:t>PPT</a:t>
            </a:r>
            <a:endParaRPr lang="zh-CN" altLang="en-US" sz="5400" dirty="0">
              <a:solidFill>
                <a:schemeClr val="accent1"/>
              </a:solidFill>
              <a:cs typeface="Arial" panose="020B0604020202020204" pitchFamily="34" charset="0"/>
            </a:endParaRPr>
          </a:p>
        </p:txBody>
      </p:sp>
      <p:sp>
        <p:nvSpPr>
          <p:cNvPr id="13" name="矩形 259"/>
          <p:cNvSpPr>
            <a:spLocks noChangeArrowheads="1"/>
          </p:cNvSpPr>
          <p:nvPr/>
        </p:nvSpPr>
        <p:spPr bwMode="auto">
          <a:xfrm>
            <a:off x="5375273" y="3105835"/>
            <a:ext cx="1630166" cy="288147"/>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accent1"/>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accent1"/>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5" name="矩形 259"/>
          <p:cNvSpPr>
            <a:spLocks noChangeArrowheads="1"/>
          </p:cNvSpPr>
          <p:nvPr/>
        </p:nvSpPr>
        <p:spPr bwMode="auto">
          <a:xfrm>
            <a:off x="7570885" y="3105835"/>
            <a:ext cx="1738810" cy="288147"/>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accent1"/>
                </a:solidFill>
                <a:latin typeface="Arial" panose="020B0604020202020204" pitchFamily="34" charset="0"/>
                <a:cs typeface="Arial" panose="020B0604020202020204" pitchFamily="34" charset="0"/>
                <a:sym typeface="Arial" panose="020B0604020202020204" pitchFamily="34" charset="0"/>
              </a:rPr>
              <a:t>Report: </a:t>
            </a:r>
            <a:r>
              <a:rPr lang="en-US" altLang="zh-CN" sz="14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6" name="矩形 259"/>
          <p:cNvSpPr>
            <a:spLocks noChangeArrowheads="1"/>
          </p:cNvSpPr>
          <p:nvPr/>
        </p:nvSpPr>
        <p:spPr bwMode="auto">
          <a:xfrm>
            <a:off x="4773563" y="1187103"/>
            <a:ext cx="494501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dirty="0" smtClean="0">
                <a:solidFill>
                  <a:schemeClr val="accent1"/>
                </a:solidFill>
                <a:cs typeface="Arial" panose="020B0604020202020204" pitchFamily="34" charset="0"/>
              </a:rPr>
              <a:t>CHEMICAL EXPERIMENT PPT</a:t>
            </a:r>
            <a:endParaRPr lang="zh-CN" altLang="en-US" sz="2400" dirty="0">
              <a:solidFill>
                <a:schemeClr val="accent1"/>
              </a:solidFill>
              <a:cs typeface="Arial" panose="020B0604020202020204" pitchFamily="34" charset="0"/>
            </a:endParaRPr>
          </a:p>
        </p:txBody>
      </p:sp>
    </p:spTree>
    <p:extLst>
      <p:ext uri="{BB962C8B-B14F-4D97-AF65-F5344CB8AC3E}">
        <p14:creationId xmlns:p14="http://schemas.microsoft.com/office/powerpoint/2010/main" val="11961452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6"/>
                                        </p:tgtEl>
                                        <p:attrNameLst>
                                          <p:attrName>ppt_y</p:attrName>
                                        </p:attrNameLst>
                                      </p:cBhvr>
                                      <p:tavLst>
                                        <p:tav tm="0">
                                          <p:val>
                                            <p:strVal val="#ppt_y"/>
                                          </p:val>
                                        </p:tav>
                                        <p:tav tm="100000">
                                          <p:val>
                                            <p:strVal val="#ppt_y"/>
                                          </p:val>
                                        </p:tav>
                                      </p:tavLst>
                                    </p:anim>
                                    <p:anim calcmode="lin" valueType="num">
                                      <p:cBhvr>
                                        <p:cTn id="13"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6"/>
                                        </p:tgtEl>
                                      </p:cBhvr>
                                    </p:animEffect>
                                  </p:childTnLst>
                                </p:cTn>
                              </p:par>
                            </p:childTnLst>
                          </p:cTn>
                        </p:par>
                        <p:par>
                          <p:cTn id="16" fill="hold">
                            <p:stCondLst>
                              <p:cond delay="20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6"/>
                                        </p:tgtEl>
                                      </p:cBhvr>
                                    </p:animEffect>
                                    <p:animScale>
                                      <p:cBhvr>
                                        <p:cTn id="19" dur="250" autoRev="1" fill="hold"/>
                                        <p:tgtEl>
                                          <p:spTgt spid="16"/>
                                        </p:tgtEl>
                                      </p:cBhvr>
                                      <p:by x="105000" y="105000"/>
                                    </p:animScale>
                                  </p:childTnLst>
                                </p:cTn>
                              </p:par>
                            </p:childTnLst>
                          </p:cTn>
                        </p:par>
                        <p:par>
                          <p:cTn id="20" fill="hold">
                            <p:stCondLst>
                              <p:cond delay="2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1"/>
                                        </p:tgtEl>
                                        <p:attrNameLst>
                                          <p:attrName>ppt_y</p:attrName>
                                        </p:attrNameLst>
                                      </p:cBhvr>
                                      <p:tavLst>
                                        <p:tav tm="0">
                                          <p:val>
                                            <p:strVal val="#ppt_y"/>
                                          </p:val>
                                        </p:tav>
                                        <p:tav tm="100000">
                                          <p:val>
                                            <p:strVal val="#ppt_y"/>
                                          </p:val>
                                        </p:tav>
                                      </p:tavLst>
                                    </p:anim>
                                    <p:anim calcmode="lin" valueType="num">
                                      <p:cBhvr>
                                        <p:cTn id="2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1"/>
                                        </p:tgtEl>
                                      </p:cBhvr>
                                    </p:animEffect>
                                  </p:childTnLst>
                                </p:cTn>
                              </p:par>
                            </p:childTnLst>
                          </p:cTn>
                        </p:par>
                        <p:par>
                          <p:cTn id="28" fill="hold">
                            <p:stCondLst>
                              <p:cond delay="33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1"/>
                                        </p:tgtEl>
                                      </p:cBhvr>
                                    </p:animEffect>
                                    <p:animScale>
                                      <p:cBhvr>
                                        <p:cTn id="31" dur="250" autoRev="1" fill="hold"/>
                                        <p:tgtEl>
                                          <p:spTgt spid="11"/>
                                        </p:tgtEl>
                                      </p:cBhvr>
                                      <p:by x="105000" y="105000"/>
                                    </p:animScale>
                                  </p:childTnLst>
                                </p:cTn>
                              </p:par>
                            </p:childTnLst>
                          </p:cTn>
                        </p:par>
                        <p:par>
                          <p:cTn id="32" fill="hold">
                            <p:stCondLst>
                              <p:cond delay="38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4300"/>
                            </p:stCondLst>
                            <p:childTnLst>
                              <p:par>
                                <p:cTn id="39" presetID="53" presetClass="entr" presetSubtype="16"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2"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right)">
                                      <p:cBhvr>
                                        <p:cTn id="4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p:bldP spid="11" grpId="1"/>
      <p:bldP spid="13" grpId="0" animBg="1"/>
      <p:bldP spid="15" grpId="0" animBg="1"/>
      <p:bldP spid="16" grpId="0"/>
      <p:bldP spid="16"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90" name="Group 3290"/>
          <p:cNvGrpSpPr/>
          <p:nvPr/>
        </p:nvGrpSpPr>
        <p:grpSpPr>
          <a:xfrm>
            <a:off x="0" y="1367769"/>
            <a:ext cx="6387556" cy="5274912"/>
            <a:chOff x="-1646303" y="0"/>
            <a:chExt cx="12113363" cy="10003343"/>
          </a:xfrm>
        </p:grpSpPr>
        <p:sp>
          <p:nvSpPr>
            <p:cNvPr id="3271" name="Shape 3271"/>
            <p:cNvSpPr/>
            <p:nvPr/>
          </p:nvSpPr>
          <p:spPr>
            <a:xfrm>
              <a:off x="-1636724" y="1991671"/>
              <a:ext cx="3756471" cy="1205720"/>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2" name="Shape 3272"/>
            <p:cNvSpPr/>
            <p:nvPr/>
          </p:nvSpPr>
          <p:spPr>
            <a:xfrm>
              <a:off x="-1646303" y="3188891"/>
              <a:ext cx="3778204" cy="1205720"/>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3" name="Shape 3273"/>
            <p:cNvSpPr/>
            <p:nvPr/>
          </p:nvSpPr>
          <p:spPr>
            <a:xfrm>
              <a:off x="-1646303" y="4386111"/>
              <a:ext cx="3778204" cy="1205720"/>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4" name="Shape 3274"/>
            <p:cNvSpPr/>
            <p:nvPr/>
          </p:nvSpPr>
          <p:spPr>
            <a:xfrm>
              <a:off x="-1646303" y="5555779"/>
              <a:ext cx="3778204" cy="1205720"/>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5" name="Shape 3275"/>
            <p:cNvSpPr/>
            <p:nvPr/>
          </p:nvSpPr>
          <p:spPr>
            <a:xfrm>
              <a:off x="-1636724" y="6764597"/>
              <a:ext cx="3756471" cy="1205720"/>
            </a:xfrm>
            <a:prstGeom prst="rect">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59" name="Shape 3259"/>
            <p:cNvSpPr/>
            <p:nvPr/>
          </p:nvSpPr>
          <p:spPr>
            <a:xfrm>
              <a:off x="6065230" y="6821586"/>
              <a:ext cx="4381730" cy="1143872"/>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0" name="Shape 3260"/>
            <p:cNvSpPr/>
            <p:nvPr/>
          </p:nvSpPr>
          <p:spPr>
            <a:xfrm>
              <a:off x="6085331" y="5620846"/>
              <a:ext cx="4381729" cy="1209025"/>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1" name="Shape 3261"/>
            <p:cNvSpPr/>
            <p:nvPr/>
          </p:nvSpPr>
          <p:spPr>
            <a:xfrm>
              <a:off x="6085325" y="4401350"/>
              <a:ext cx="4381729" cy="1209026"/>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2" name="Shape 3262"/>
            <p:cNvSpPr/>
            <p:nvPr/>
          </p:nvSpPr>
          <p:spPr>
            <a:xfrm>
              <a:off x="6067213" y="4386181"/>
              <a:ext cx="3478230" cy="1205720"/>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3" name="Shape 3263"/>
            <p:cNvSpPr/>
            <p:nvPr/>
          </p:nvSpPr>
          <p:spPr>
            <a:xfrm>
              <a:off x="6085325" y="3173320"/>
              <a:ext cx="4381729" cy="1209025"/>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4" name="Shape 3264"/>
            <p:cNvSpPr/>
            <p:nvPr/>
          </p:nvSpPr>
          <p:spPr>
            <a:xfrm>
              <a:off x="6082670" y="1951919"/>
              <a:ext cx="4381729" cy="1209025"/>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pic>
          <p:nvPicPr>
            <p:cNvPr id="3265" name="image2.png"/>
            <p:cNvPicPr/>
            <p:nvPr/>
          </p:nvPicPr>
          <p:blipFill>
            <a:blip r:embed="rId3" cstate="email">
              <a:extLst>
                <a:ext uri="{28A0092B-C50C-407E-A947-70E740481C1C}">
                  <a14:useLocalDpi xmlns:a14="http://schemas.microsoft.com/office/drawing/2010/main"/>
                </a:ext>
              </a:extLst>
            </a:blip>
            <a:stretch>
              <a:fillRect/>
            </a:stretch>
          </p:blipFill>
          <p:spPr>
            <a:xfrm>
              <a:off x="0" y="0"/>
              <a:ext cx="7991742" cy="10003343"/>
            </a:xfrm>
            <a:prstGeom prst="rect">
              <a:avLst/>
            </a:prstGeom>
            <a:ln w="12700" cap="flat">
              <a:noFill/>
              <a:miter lim="400000"/>
            </a:ln>
            <a:effectLst/>
          </p:spPr>
        </p:pic>
        <p:sp>
          <p:nvSpPr>
            <p:cNvPr id="3266" name="Shape 3266"/>
            <p:cNvSpPr/>
            <p:nvPr/>
          </p:nvSpPr>
          <p:spPr>
            <a:xfrm>
              <a:off x="2387685" y="1991672"/>
              <a:ext cx="3377551" cy="1205719"/>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7" name="Shape 3267"/>
            <p:cNvSpPr/>
            <p:nvPr/>
          </p:nvSpPr>
          <p:spPr>
            <a:xfrm>
              <a:off x="2382945" y="3187673"/>
              <a:ext cx="3389692" cy="1205720"/>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8" name="Shape 3268"/>
            <p:cNvSpPr/>
            <p:nvPr/>
          </p:nvSpPr>
          <p:spPr>
            <a:xfrm>
              <a:off x="2370245" y="4386112"/>
              <a:ext cx="3412431" cy="1205720"/>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9" name="Shape 3269"/>
            <p:cNvSpPr/>
            <p:nvPr/>
          </p:nvSpPr>
          <p:spPr>
            <a:xfrm>
              <a:off x="2374985" y="5555778"/>
              <a:ext cx="3402951" cy="1205720"/>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0" name="Shape 3270"/>
            <p:cNvSpPr/>
            <p:nvPr/>
          </p:nvSpPr>
          <p:spPr>
            <a:xfrm>
              <a:off x="2374985" y="6759738"/>
              <a:ext cx="3397652" cy="1205720"/>
            </a:xfrm>
            <a:prstGeom prst="rect">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6" name="Shape 3276"/>
            <p:cNvSpPr/>
            <p:nvPr/>
          </p:nvSpPr>
          <p:spPr>
            <a:xfrm>
              <a:off x="6064558" y="1940941"/>
              <a:ext cx="3478231" cy="1205720"/>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7" name="Shape 3277"/>
            <p:cNvSpPr/>
            <p:nvPr/>
          </p:nvSpPr>
          <p:spPr>
            <a:xfrm>
              <a:off x="6067213" y="3162342"/>
              <a:ext cx="3478230" cy="1205720"/>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8" name="Shape 3278"/>
            <p:cNvSpPr/>
            <p:nvPr/>
          </p:nvSpPr>
          <p:spPr>
            <a:xfrm>
              <a:off x="6067219" y="5609868"/>
              <a:ext cx="3478230" cy="1205720"/>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9" name="Shape 3279"/>
            <p:cNvSpPr/>
            <p:nvPr/>
          </p:nvSpPr>
          <p:spPr>
            <a:xfrm>
              <a:off x="6072518" y="6810608"/>
              <a:ext cx="3478229" cy="1205720"/>
            </a:xfrm>
            <a:prstGeom prst="rect">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0" name="Shape 3280"/>
            <p:cNvSpPr/>
            <p:nvPr/>
          </p:nvSpPr>
          <p:spPr>
            <a:xfrm>
              <a:off x="10181681" y="2385692"/>
              <a:ext cx="256817" cy="341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1" name="Shape 3281"/>
            <p:cNvSpPr/>
            <p:nvPr/>
          </p:nvSpPr>
          <p:spPr>
            <a:xfrm>
              <a:off x="10194381" y="3608243"/>
              <a:ext cx="256817" cy="341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2" name="Shape 3282"/>
            <p:cNvSpPr/>
            <p:nvPr/>
          </p:nvSpPr>
          <p:spPr>
            <a:xfrm>
              <a:off x="10181681" y="4833156"/>
              <a:ext cx="256817" cy="3416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3" name="Shape 3283"/>
            <p:cNvSpPr/>
            <p:nvPr/>
          </p:nvSpPr>
          <p:spPr>
            <a:xfrm>
              <a:off x="10181681" y="6049166"/>
              <a:ext cx="256817" cy="341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4" name="Shape 3284"/>
            <p:cNvSpPr/>
            <p:nvPr/>
          </p:nvSpPr>
          <p:spPr>
            <a:xfrm>
              <a:off x="10168982" y="7199887"/>
              <a:ext cx="256816" cy="3416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5" name="Shape 3285"/>
            <p:cNvSpPr/>
            <p:nvPr/>
          </p:nvSpPr>
          <p:spPr>
            <a:xfrm>
              <a:off x="2896911" y="2379309"/>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6" name="Shape 3286"/>
            <p:cNvSpPr/>
            <p:nvPr/>
          </p:nvSpPr>
          <p:spPr>
            <a:xfrm>
              <a:off x="2896911" y="4777688"/>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7" name="Shape 3287"/>
            <p:cNvSpPr/>
            <p:nvPr/>
          </p:nvSpPr>
          <p:spPr>
            <a:xfrm>
              <a:off x="2926593" y="3532914"/>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8" name="Shape 3288"/>
            <p:cNvSpPr/>
            <p:nvPr/>
          </p:nvSpPr>
          <p:spPr>
            <a:xfrm>
              <a:off x="2895382" y="7196457"/>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9" name="Shape 3289"/>
            <p:cNvSpPr/>
            <p:nvPr/>
          </p:nvSpPr>
          <p:spPr>
            <a:xfrm>
              <a:off x="2843806" y="6022462"/>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95" name="Group 3295"/>
          <p:cNvGrpSpPr/>
          <p:nvPr/>
        </p:nvGrpSpPr>
        <p:grpSpPr>
          <a:xfrm>
            <a:off x="7431833" y="2223301"/>
            <a:ext cx="3332543" cy="731560"/>
            <a:chOff x="0" y="0"/>
            <a:chExt cx="6319834" cy="1387327"/>
          </a:xfrm>
        </p:grpSpPr>
        <p:sp>
          <p:nvSpPr>
            <p:cNvPr id="3291" name="Shape 3291"/>
            <p:cNvSpPr/>
            <p:nvPr/>
          </p:nvSpPr>
          <p:spPr>
            <a:xfrm>
              <a:off x="0" y="242490"/>
              <a:ext cx="864618" cy="11448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2" name="Shape 3292"/>
            <p:cNvSpPr/>
            <p:nvPr/>
          </p:nvSpPr>
          <p:spPr>
            <a:xfrm>
              <a:off x="211871" y="348548"/>
              <a:ext cx="759984" cy="890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lvl="0">
                <a:lnSpc>
                  <a:spcPct val="120000"/>
                </a:lnSpc>
                <a:defRPr sz="1800">
                  <a:solidFill>
                    <a:srgbClr val="000000"/>
                  </a:solidFill>
                </a:defRPr>
              </a:pPr>
              <a:r>
                <a:rPr 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3" name="Shape 3293"/>
            <p:cNvSpPr/>
            <p:nvPr/>
          </p:nvSpPr>
          <p:spPr>
            <a:xfrm>
              <a:off x="1231281"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4" name="Shape 3294"/>
            <p:cNvSpPr/>
            <p:nvPr/>
          </p:nvSpPr>
          <p:spPr>
            <a:xfrm>
              <a:off x="1269382" y="539890"/>
              <a:ext cx="5050452" cy="534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00" name="Group 3300"/>
          <p:cNvGrpSpPr/>
          <p:nvPr/>
        </p:nvGrpSpPr>
        <p:grpSpPr>
          <a:xfrm>
            <a:off x="7431833" y="2941672"/>
            <a:ext cx="3342588" cy="728862"/>
            <a:chOff x="0" y="0"/>
            <a:chExt cx="6338884" cy="1382212"/>
          </a:xfrm>
        </p:grpSpPr>
        <p:sp>
          <p:nvSpPr>
            <p:cNvPr id="3296" name="Shape 3296"/>
            <p:cNvSpPr/>
            <p:nvPr/>
          </p:nvSpPr>
          <p:spPr>
            <a:xfrm>
              <a:off x="0" y="237374"/>
              <a:ext cx="864618" cy="11448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7" name="Shape 3297"/>
            <p:cNvSpPr/>
            <p:nvPr/>
          </p:nvSpPr>
          <p:spPr>
            <a:xfrm>
              <a:off x="211872" y="310448"/>
              <a:ext cx="759984" cy="89045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8" name="Shape 3298"/>
            <p:cNvSpPr/>
            <p:nvPr/>
          </p:nvSpPr>
          <p:spPr>
            <a:xfrm>
              <a:off x="1250331"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9" name="Shape 3299"/>
            <p:cNvSpPr/>
            <p:nvPr/>
          </p:nvSpPr>
          <p:spPr>
            <a:xfrm>
              <a:off x="1288431" y="539891"/>
              <a:ext cx="5050453" cy="534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05" name="Group 3305"/>
          <p:cNvGrpSpPr/>
          <p:nvPr/>
        </p:nvGrpSpPr>
        <p:grpSpPr>
          <a:xfrm>
            <a:off x="7431833" y="3646650"/>
            <a:ext cx="3342588" cy="743204"/>
            <a:chOff x="0" y="0"/>
            <a:chExt cx="6338884" cy="1409410"/>
          </a:xfrm>
        </p:grpSpPr>
        <p:sp>
          <p:nvSpPr>
            <p:cNvPr id="3301" name="Shape 3301"/>
            <p:cNvSpPr/>
            <p:nvPr/>
          </p:nvSpPr>
          <p:spPr>
            <a:xfrm>
              <a:off x="0" y="264572"/>
              <a:ext cx="864618" cy="11448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2" name="Shape 3302"/>
            <p:cNvSpPr/>
            <p:nvPr/>
          </p:nvSpPr>
          <p:spPr>
            <a:xfrm>
              <a:off x="211872" y="297748"/>
              <a:ext cx="759984" cy="89045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3" name="Shape 3303"/>
            <p:cNvSpPr/>
            <p:nvPr/>
          </p:nvSpPr>
          <p:spPr>
            <a:xfrm>
              <a:off x="1250331"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FBBE48"/>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4" name="Shape 3304"/>
            <p:cNvSpPr/>
            <p:nvPr/>
          </p:nvSpPr>
          <p:spPr>
            <a:xfrm>
              <a:off x="1288431" y="539891"/>
              <a:ext cx="5050453" cy="534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10" name="Group 3310"/>
          <p:cNvGrpSpPr/>
          <p:nvPr/>
        </p:nvGrpSpPr>
        <p:grpSpPr>
          <a:xfrm>
            <a:off x="7431833" y="4366950"/>
            <a:ext cx="3318576" cy="730655"/>
            <a:chOff x="0" y="0"/>
            <a:chExt cx="6293347" cy="1385612"/>
          </a:xfrm>
        </p:grpSpPr>
        <p:sp>
          <p:nvSpPr>
            <p:cNvPr id="3306" name="Shape 3306"/>
            <p:cNvSpPr/>
            <p:nvPr/>
          </p:nvSpPr>
          <p:spPr>
            <a:xfrm>
              <a:off x="0" y="240774"/>
              <a:ext cx="864618" cy="11448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7" name="Shape 3307"/>
            <p:cNvSpPr/>
            <p:nvPr/>
          </p:nvSpPr>
          <p:spPr>
            <a:xfrm>
              <a:off x="211871" y="310903"/>
              <a:ext cx="759984" cy="89045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8" name="Shape 3308"/>
            <p:cNvSpPr/>
            <p:nvPr/>
          </p:nvSpPr>
          <p:spPr>
            <a:xfrm>
              <a:off x="1204794"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9" name="Shape 3309"/>
            <p:cNvSpPr/>
            <p:nvPr/>
          </p:nvSpPr>
          <p:spPr>
            <a:xfrm>
              <a:off x="1242895" y="539891"/>
              <a:ext cx="5050452" cy="534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15" name="Group 3315"/>
          <p:cNvGrpSpPr/>
          <p:nvPr/>
        </p:nvGrpSpPr>
        <p:grpSpPr>
          <a:xfrm>
            <a:off x="7431833" y="5087249"/>
            <a:ext cx="3332542" cy="710014"/>
            <a:chOff x="0" y="0"/>
            <a:chExt cx="6319833" cy="1346470"/>
          </a:xfrm>
        </p:grpSpPr>
        <p:sp>
          <p:nvSpPr>
            <p:cNvPr id="3311" name="Shape 3311"/>
            <p:cNvSpPr/>
            <p:nvPr/>
          </p:nvSpPr>
          <p:spPr>
            <a:xfrm>
              <a:off x="0" y="201631"/>
              <a:ext cx="864618" cy="11448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12" name="Shape 3312"/>
            <p:cNvSpPr/>
            <p:nvPr/>
          </p:nvSpPr>
          <p:spPr>
            <a:xfrm>
              <a:off x="211872" y="256956"/>
              <a:ext cx="759984" cy="89045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13" name="Shape 3313"/>
            <p:cNvSpPr/>
            <p:nvPr/>
          </p:nvSpPr>
          <p:spPr>
            <a:xfrm>
              <a:off x="1231279" y="0"/>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3314" name="Shape 3314"/>
            <p:cNvSpPr/>
            <p:nvPr/>
          </p:nvSpPr>
          <p:spPr>
            <a:xfrm>
              <a:off x="1269380" y="539892"/>
              <a:ext cx="5050453" cy="5345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9"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23805387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290"/>
                                        </p:tgtEl>
                                        <p:attrNameLst>
                                          <p:attrName>style.visibility</p:attrName>
                                        </p:attrNameLst>
                                      </p:cBhvr>
                                      <p:to>
                                        <p:strVal val="visible"/>
                                      </p:to>
                                    </p:set>
                                    <p:anim calcmode="lin" valueType="num">
                                      <p:cBhvr>
                                        <p:cTn id="7" dur="1000" fill="hold"/>
                                        <p:tgtEl>
                                          <p:spTgt spid="3290"/>
                                        </p:tgtEl>
                                        <p:attrNameLst>
                                          <p:attrName>ppt_x</p:attrName>
                                        </p:attrNameLst>
                                      </p:cBhvr>
                                      <p:tavLst>
                                        <p:tav tm="0">
                                          <p:val>
                                            <p:strVal val="0-#ppt_w/2"/>
                                          </p:val>
                                        </p:tav>
                                        <p:tav tm="100000">
                                          <p:val>
                                            <p:strVal val="#ppt_x"/>
                                          </p:val>
                                        </p:tav>
                                      </p:tavLst>
                                    </p:anim>
                                    <p:anim calcmode="lin" valueType="num">
                                      <p:cBhvr>
                                        <p:cTn id="8" dur="1000" fill="hold"/>
                                        <p:tgtEl>
                                          <p:spTgt spid="32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iterate>
                                    <p:tmAbs val="0"/>
                                  </p:iterate>
                                  <p:childTnLst>
                                    <p:set>
                                      <p:cBhvr>
                                        <p:cTn id="12" fill="hold"/>
                                        <p:tgtEl>
                                          <p:spTgt spid="3295"/>
                                        </p:tgtEl>
                                        <p:attrNameLst>
                                          <p:attrName>style.visibility</p:attrName>
                                        </p:attrNameLst>
                                      </p:cBhvr>
                                      <p:to>
                                        <p:strVal val="visible"/>
                                      </p:to>
                                    </p:set>
                                    <p:animEffect transition="in" filter="wipe(left)">
                                      <p:cBhvr>
                                        <p:cTn id="13" dur="800"/>
                                        <p:tgtEl>
                                          <p:spTgt spid="3295"/>
                                        </p:tgtEl>
                                      </p:cBhvr>
                                    </p:animEffect>
                                  </p:childTnLst>
                                </p:cTn>
                              </p:par>
                              <p:par>
                                <p:cTn id="14" presetID="22" presetClass="entr" presetSubtype="8" fill="hold" grpId="0" nodeType="withEffect">
                                  <p:stCondLst>
                                    <p:cond delay="500"/>
                                  </p:stCondLst>
                                  <p:iterate>
                                    <p:tmAbs val="0"/>
                                  </p:iterate>
                                  <p:childTnLst>
                                    <p:set>
                                      <p:cBhvr>
                                        <p:cTn id="15" fill="hold"/>
                                        <p:tgtEl>
                                          <p:spTgt spid="3300"/>
                                        </p:tgtEl>
                                        <p:attrNameLst>
                                          <p:attrName>style.visibility</p:attrName>
                                        </p:attrNameLst>
                                      </p:cBhvr>
                                      <p:to>
                                        <p:strVal val="visible"/>
                                      </p:to>
                                    </p:set>
                                    <p:animEffect transition="in" filter="wipe(left)">
                                      <p:cBhvr>
                                        <p:cTn id="16" dur="800"/>
                                        <p:tgtEl>
                                          <p:spTgt spid="3300"/>
                                        </p:tgtEl>
                                      </p:cBhvr>
                                    </p:animEffect>
                                  </p:childTnLst>
                                </p:cTn>
                              </p:par>
                              <p:par>
                                <p:cTn id="17" presetID="22" presetClass="entr" presetSubtype="8" fill="hold" grpId="0" nodeType="withEffect">
                                  <p:stCondLst>
                                    <p:cond delay="1000"/>
                                  </p:stCondLst>
                                  <p:iterate>
                                    <p:tmAbs val="0"/>
                                  </p:iterate>
                                  <p:childTnLst>
                                    <p:set>
                                      <p:cBhvr>
                                        <p:cTn id="18" fill="hold"/>
                                        <p:tgtEl>
                                          <p:spTgt spid="3305"/>
                                        </p:tgtEl>
                                        <p:attrNameLst>
                                          <p:attrName>style.visibility</p:attrName>
                                        </p:attrNameLst>
                                      </p:cBhvr>
                                      <p:to>
                                        <p:strVal val="visible"/>
                                      </p:to>
                                    </p:set>
                                    <p:animEffect transition="in" filter="wipe(left)">
                                      <p:cBhvr>
                                        <p:cTn id="19" dur="800"/>
                                        <p:tgtEl>
                                          <p:spTgt spid="3305"/>
                                        </p:tgtEl>
                                      </p:cBhvr>
                                    </p:animEffect>
                                  </p:childTnLst>
                                </p:cTn>
                              </p:par>
                              <p:par>
                                <p:cTn id="20" presetID="22" presetClass="entr" presetSubtype="8" fill="hold" grpId="0" nodeType="withEffect">
                                  <p:stCondLst>
                                    <p:cond delay="1500"/>
                                  </p:stCondLst>
                                  <p:iterate>
                                    <p:tmAbs val="0"/>
                                  </p:iterate>
                                  <p:childTnLst>
                                    <p:set>
                                      <p:cBhvr>
                                        <p:cTn id="21" fill="hold"/>
                                        <p:tgtEl>
                                          <p:spTgt spid="3310"/>
                                        </p:tgtEl>
                                        <p:attrNameLst>
                                          <p:attrName>style.visibility</p:attrName>
                                        </p:attrNameLst>
                                      </p:cBhvr>
                                      <p:to>
                                        <p:strVal val="visible"/>
                                      </p:to>
                                    </p:set>
                                    <p:animEffect transition="in" filter="wipe(left)">
                                      <p:cBhvr>
                                        <p:cTn id="22" dur="800"/>
                                        <p:tgtEl>
                                          <p:spTgt spid="3310"/>
                                        </p:tgtEl>
                                      </p:cBhvr>
                                    </p:animEffect>
                                  </p:childTnLst>
                                </p:cTn>
                              </p:par>
                              <p:par>
                                <p:cTn id="23" presetID="22" presetClass="entr" presetSubtype="8" fill="hold" grpId="0" nodeType="withEffect">
                                  <p:stCondLst>
                                    <p:cond delay="2000"/>
                                  </p:stCondLst>
                                  <p:iterate>
                                    <p:tmAbs val="0"/>
                                  </p:iterate>
                                  <p:childTnLst>
                                    <p:set>
                                      <p:cBhvr>
                                        <p:cTn id="24" fill="hold"/>
                                        <p:tgtEl>
                                          <p:spTgt spid="3315"/>
                                        </p:tgtEl>
                                        <p:attrNameLst>
                                          <p:attrName>style.visibility</p:attrName>
                                        </p:attrNameLst>
                                      </p:cBhvr>
                                      <p:to>
                                        <p:strVal val="visible"/>
                                      </p:to>
                                    </p:set>
                                    <p:animEffect transition="in" filter="wipe(left)">
                                      <p:cBhvr>
                                        <p:cTn id="25" dur="800"/>
                                        <p:tgtEl>
                                          <p:spTgt spid="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0" grpId="0" advAuto="0"/>
      <p:bldP spid="3295" grpId="0" advAuto="0"/>
      <p:bldP spid="3300" grpId="0" advAuto="0"/>
      <p:bldP spid="3305" grpId="0" advAuto="0"/>
      <p:bldP spid="3310" grpId="0" advAuto="0"/>
      <p:bldP spid="3315" grpId="0"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spect="1"/>
          </p:cNvSpPr>
          <p:nvPr/>
        </p:nvSpPr>
        <p:spPr>
          <a:xfrm>
            <a:off x="6334518" y="3525762"/>
            <a:ext cx="3185342" cy="201021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a:spLocks noChangeAspect="1"/>
          </p:cNvSpPr>
          <p:nvPr/>
        </p:nvSpPr>
        <p:spPr>
          <a:xfrm>
            <a:off x="354" y="1456204"/>
            <a:ext cx="6273985" cy="4079769"/>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a:spLocks noChangeAspect="1"/>
          </p:cNvSpPr>
          <p:nvPr/>
        </p:nvSpPr>
        <p:spPr>
          <a:xfrm>
            <a:off x="6334514" y="1456203"/>
            <a:ext cx="6524235" cy="20102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a:spLocks noChangeAspect="1"/>
          </p:cNvSpPr>
          <p:nvPr/>
        </p:nvSpPr>
        <p:spPr>
          <a:xfrm>
            <a:off x="9673410" y="3525762"/>
            <a:ext cx="3185340" cy="2010213"/>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35" name="Title 13"/>
          <p:cNvSpPr txBox="1">
            <a:spLocks/>
          </p:cNvSpPr>
          <p:nvPr/>
        </p:nvSpPr>
        <p:spPr>
          <a:xfrm>
            <a:off x="2613161" y="5795267"/>
            <a:ext cx="7755739" cy="707064"/>
          </a:xfrm>
          <a:prstGeom prst="rect">
            <a:avLst/>
          </a:prstGeom>
        </p:spPr>
        <p:txBody>
          <a:bodyPr vert="horz" lIns="0" tIns="0" rIns="0" bIns="0" rtlCol="0" anchor="t" anchorCtr="0">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Lato Light"/>
                <a:sym typeface="Arial" panose="020B0604020202020204" pitchFamily="34" charset="0"/>
              </a:rPr>
              <a:t>请替换文字内容，修改文字内容，也可以直接复制你的内容到此。修改文字内容，也可以直接复制你的内容到此。请替换文字内容，修改文字内容，也可以直接复制你的内容到此。请替换文字内容，修改文字内容，也可以直接复制你的内容到此。修改文字内容，也可以直接复制你的内容到此。请替换文字内容，修改文字内容，也可以直接复制你的内容到此。请替换文字内容，修改文字内容，也可以直接复制你的内容到此。修改文字内容，也可以直接复制你的内容到此。请替换文字内容，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7" name="TextBox 39"/>
          <p:cNvSpPr txBox="1"/>
          <p:nvPr/>
        </p:nvSpPr>
        <p:spPr>
          <a:xfrm>
            <a:off x="6658696" y="1907311"/>
            <a:ext cx="5875870" cy="1107996"/>
          </a:xfrm>
          <a:prstGeom prst="rect">
            <a:avLst/>
          </a:prstGeom>
          <a:noFill/>
        </p:spPr>
        <p:txBody>
          <a:bodyPr wrap="square" lIns="0" tIns="0" rIns="0" bIns="0" rtlCol="0">
            <a:spAutoFit/>
          </a:bodyPr>
          <a:lstStyle/>
          <a:p>
            <a:r>
              <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altLang="zh-CN"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ADD RELATED TITLE WORDS</a:t>
            </a:r>
            <a:endParaRPr lang="zh-CN" alt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3311695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40000" fill="hold" grpId="0" nodeType="click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15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accel="40000" fill="hold" grpId="0" nodeType="clickEffect" p14:presetBounceEnd="40000">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14:bounceEnd="40000">
                                          <p:cBhvr additive="base">
                                            <p:cTn id="13" dur="1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14" dur="1500" fill="hold"/>
                                            <p:tgtEl>
                                              <p:spTgt spid="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accel="40000" fill="hold" grpId="0" nodeType="clickEffect" p14:presetBounceEnd="40000">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14:bounceEnd="40000">
                                          <p:cBhvr additive="base">
                                            <p:cTn id="23" dur="15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accel="40000" fill="hold" grpId="0" nodeType="clickEffect" p14:presetBounceEnd="40000">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14:bounceEnd="40000">
                                          <p:cBhvr additive="base">
                                            <p:cTn id="29" dur="1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30"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down)">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P spid="35"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4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accel="4000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1500" fill="hold"/>
                                            <p:tgtEl>
                                              <p:spTgt spid="9"/>
                                            </p:tgtEl>
                                            <p:attrNameLst>
                                              <p:attrName>ppt_x</p:attrName>
                                            </p:attrNameLst>
                                          </p:cBhvr>
                                          <p:tavLst>
                                            <p:tav tm="0">
                                              <p:val>
                                                <p:strVal val="#ppt_x"/>
                                              </p:val>
                                            </p:tav>
                                            <p:tav tm="100000">
                                              <p:val>
                                                <p:strVal val="#ppt_x"/>
                                              </p:val>
                                            </p:tav>
                                          </p:tavLst>
                                        </p:anim>
                                        <p:anim calcmode="lin" valueType="num">
                                          <p:cBhvr additive="base">
                                            <p:cTn id="14" dur="1500" fill="hold"/>
                                            <p:tgtEl>
                                              <p:spTgt spid="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accel="4000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500" fill="hold"/>
                                            <p:tgtEl>
                                              <p:spTgt spid="3"/>
                                            </p:tgtEl>
                                            <p:attrNameLst>
                                              <p:attrName>ppt_x</p:attrName>
                                            </p:attrNameLst>
                                          </p:cBhvr>
                                          <p:tavLst>
                                            <p:tav tm="0">
                                              <p:val>
                                                <p:strVal val="#ppt_x"/>
                                              </p:val>
                                            </p:tav>
                                            <p:tav tm="100000">
                                              <p:val>
                                                <p:strVal val="#ppt_x"/>
                                              </p:val>
                                            </p:tav>
                                          </p:tavLst>
                                        </p:anim>
                                        <p:anim calcmode="lin" valueType="num">
                                          <p:cBhvr additive="base">
                                            <p:cTn id="24" dur="1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accel="4000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1500" fill="hold"/>
                                            <p:tgtEl>
                                              <p:spTgt spid="12"/>
                                            </p:tgtEl>
                                            <p:attrNameLst>
                                              <p:attrName>ppt_x</p:attrName>
                                            </p:attrNameLst>
                                          </p:cBhvr>
                                          <p:tavLst>
                                            <p:tav tm="0">
                                              <p:val>
                                                <p:strVal val="#ppt_x"/>
                                              </p:val>
                                            </p:tav>
                                            <p:tav tm="100000">
                                              <p:val>
                                                <p:strVal val="#ppt_x"/>
                                              </p:val>
                                            </p:tav>
                                          </p:tavLst>
                                        </p:anim>
                                        <p:anim calcmode="lin" valueType="num">
                                          <p:cBhvr additive="base">
                                            <p:cTn id="30"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down)">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P spid="35" grpId="0"/>
          <p:bldP spid="7"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4" name="Group 814"/>
          <p:cNvGrpSpPr/>
          <p:nvPr/>
        </p:nvGrpSpPr>
        <p:grpSpPr>
          <a:xfrm>
            <a:off x="1608794" y="4840461"/>
            <a:ext cx="9641163" cy="844733"/>
            <a:chOff x="0" y="264288"/>
            <a:chExt cx="21593823" cy="1891993"/>
          </a:xfrm>
        </p:grpSpPr>
        <p:sp>
          <p:nvSpPr>
            <p:cNvPr id="812" name="Shape 812"/>
            <p:cNvSpPr/>
            <p:nvPr/>
          </p:nvSpPr>
          <p:spPr>
            <a:xfrm>
              <a:off x="0" y="832742"/>
              <a:ext cx="21593823" cy="13235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767715">
                <a:defRPr sz="2232">
                  <a:solidFill>
                    <a:srgbClr val="828589"/>
                  </a:solidFill>
                  <a:latin typeface="STIXGeneral-Regular"/>
                  <a:ea typeface="STIXGeneral-Regular"/>
                  <a:cs typeface="STIXGeneral-Regular"/>
                  <a:sym typeface="STIXGeneral-Regular"/>
                </a:defRPr>
              </a:lvl1pPr>
            </a:lstStyle>
            <a:p>
              <a:pPr>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3" name="Shape 813"/>
            <p:cNvSpPr/>
            <p:nvPr/>
          </p:nvSpPr>
          <p:spPr>
            <a:xfrm>
              <a:off x="31697" y="264288"/>
              <a:ext cx="4748144"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4950">
                  <a:solidFill>
                    <a:srgbClr val="114A70"/>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9" name="Group 819"/>
          <p:cNvGrpSpPr/>
          <p:nvPr/>
        </p:nvGrpSpPr>
        <p:grpSpPr>
          <a:xfrm>
            <a:off x="9224965" y="2804631"/>
            <a:ext cx="2039606" cy="1427747"/>
            <a:chOff x="0" y="0"/>
            <a:chExt cx="4568212" cy="3197797"/>
          </a:xfrm>
        </p:grpSpPr>
        <p:sp>
          <p:nvSpPr>
            <p:cNvPr id="815" name="Shape 815"/>
            <p:cNvSpPr/>
            <p:nvPr/>
          </p:nvSpPr>
          <p:spPr>
            <a:xfrm>
              <a:off x="874798" y="0"/>
              <a:ext cx="3693414" cy="3197797"/>
            </a:xfrm>
            <a:prstGeom prst="rightArrow">
              <a:avLst>
                <a:gd name="adj1" fmla="val 70636"/>
                <a:gd name="adj2" fmla="val 48674"/>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6" name="Shape 816"/>
            <p:cNvSpPr/>
            <p:nvPr/>
          </p:nvSpPr>
          <p:spPr>
            <a:xfrm>
              <a:off x="0" y="711443"/>
              <a:ext cx="1774909"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778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7" name="Shape 817"/>
            <p:cNvSpPr/>
            <p:nvPr/>
          </p:nvSpPr>
          <p:spPr>
            <a:xfrm>
              <a:off x="21433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8" name="Shape 818"/>
            <p:cNvSpPr/>
            <p:nvPr/>
          </p:nvSpPr>
          <p:spPr>
            <a:xfrm>
              <a:off x="535484"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4" name="Group 824"/>
          <p:cNvGrpSpPr/>
          <p:nvPr/>
        </p:nvGrpSpPr>
        <p:grpSpPr>
          <a:xfrm>
            <a:off x="1633875" y="2804631"/>
            <a:ext cx="2039606" cy="1427747"/>
            <a:chOff x="0" y="0"/>
            <a:chExt cx="4568213" cy="3197797"/>
          </a:xfrm>
        </p:grpSpPr>
        <p:sp>
          <p:nvSpPr>
            <p:cNvPr id="820" name="Shape 820"/>
            <p:cNvSpPr/>
            <p:nvPr/>
          </p:nvSpPr>
          <p:spPr>
            <a:xfrm>
              <a:off x="874798" y="0"/>
              <a:ext cx="3693415" cy="3197797"/>
            </a:xfrm>
            <a:prstGeom prst="rightArrow">
              <a:avLst>
                <a:gd name="adj1" fmla="val 70636"/>
                <a:gd name="adj2" fmla="val 48674"/>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1" name="Shape 82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778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2" name="Shape 822"/>
            <p:cNvSpPr/>
            <p:nvPr/>
          </p:nvSpPr>
          <p:spPr>
            <a:xfrm>
              <a:off x="19489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3" name="Shape 823"/>
            <p:cNvSpPr/>
            <p:nvPr/>
          </p:nvSpPr>
          <p:spPr>
            <a:xfrm>
              <a:off x="535485"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9" name="Group 829"/>
          <p:cNvGrpSpPr/>
          <p:nvPr/>
        </p:nvGrpSpPr>
        <p:grpSpPr>
          <a:xfrm>
            <a:off x="4164237" y="2804631"/>
            <a:ext cx="2039606" cy="1427747"/>
            <a:chOff x="0" y="0"/>
            <a:chExt cx="4568213" cy="3197797"/>
          </a:xfrm>
        </p:grpSpPr>
        <p:sp>
          <p:nvSpPr>
            <p:cNvPr id="825" name="Shape 825"/>
            <p:cNvSpPr/>
            <p:nvPr/>
          </p:nvSpPr>
          <p:spPr>
            <a:xfrm>
              <a:off x="874798" y="0"/>
              <a:ext cx="3693415" cy="3197797"/>
            </a:xfrm>
            <a:prstGeom prst="rightArrow">
              <a:avLst>
                <a:gd name="adj1" fmla="val 70636"/>
                <a:gd name="adj2" fmla="val 48674"/>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6" name="Shape 826"/>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778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7" name="Shape 827"/>
            <p:cNvSpPr/>
            <p:nvPr/>
          </p:nvSpPr>
          <p:spPr>
            <a:xfrm>
              <a:off x="20137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8" name="Shape 828"/>
            <p:cNvSpPr/>
            <p:nvPr/>
          </p:nvSpPr>
          <p:spPr>
            <a:xfrm>
              <a:off x="523773"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4" name="Group 834"/>
          <p:cNvGrpSpPr/>
          <p:nvPr/>
        </p:nvGrpSpPr>
        <p:grpSpPr>
          <a:xfrm>
            <a:off x="6694601" y="2804631"/>
            <a:ext cx="2039606" cy="1427747"/>
            <a:chOff x="0" y="0"/>
            <a:chExt cx="4568213" cy="3197797"/>
          </a:xfrm>
        </p:grpSpPr>
        <p:sp>
          <p:nvSpPr>
            <p:cNvPr id="830" name="Shape 830"/>
            <p:cNvSpPr/>
            <p:nvPr/>
          </p:nvSpPr>
          <p:spPr>
            <a:xfrm>
              <a:off x="874798" y="0"/>
              <a:ext cx="3693415" cy="3197797"/>
            </a:xfrm>
            <a:prstGeom prst="rightArrow">
              <a:avLst>
                <a:gd name="adj1" fmla="val 70636"/>
                <a:gd name="adj2" fmla="val 48674"/>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1" name="Shape 83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778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2" name="Shape 832"/>
            <p:cNvSpPr/>
            <p:nvPr/>
          </p:nvSpPr>
          <p:spPr>
            <a:xfrm>
              <a:off x="20785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3" name="Shape 833"/>
            <p:cNvSpPr/>
            <p:nvPr/>
          </p:nvSpPr>
          <p:spPr>
            <a:xfrm>
              <a:off x="490125"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7573311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819"/>
                                        </p:tgtEl>
                                        <p:attrNameLst>
                                          <p:attrName>style.visibility</p:attrName>
                                        </p:attrNameLst>
                                      </p:cBhvr>
                                      <p:to>
                                        <p:strVal val="visible"/>
                                      </p:to>
                                    </p:set>
                                    <p:anim calcmode="lin" valueType="num">
                                      <p:cBhvr>
                                        <p:cTn id="7" dur="1000" fill="hold"/>
                                        <p:tgtEl>
                                          <p:spTgt spid="819"/>
                                        </p:tgtEl>
                                        <p:attrNameLst>
                                          <p:attrName>ppt_x</p:attrName>
                                        </p:attrNameLst>
                                      </p:cBhvr>
                                      <p:tavLst>
                                        <p:tav tm="0">
                                          <p:val>
                                            <p:strVal val="0-#ppt_w/2"/>
                                          </p:val>
                                        </p:tav>
                                        <p:tav tm="100000">
                                          <p:val>
                                            <p:strVal val="#ppt_x"/>
                                          </p:val>
                                        </p:tav>
                                      </p:tavLst>
                                    </p:anim>
                                    <p:anim calcmode="lin" valueType="num">
                                      <p:cBhvr>
                                        <p:cTn id="8" dur="1000" fill="hold"/>
                                        <p:tgtEl>
                                          <p:spTgt spid="8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iterate>
                                    <p:tmAbs val="0"/>
                                  </p:iterate>
                                  <p:childTnLst>
                                    <p:set>
                                      <p:cBhvr>
                                        <p:cTn id="10" fill="hold"/>
                                        <p:tgtEl>
                                          <p:spTgt spid="834"/>
                                        </p:tgtEl>
                                        <p:attrNameLst>
                                          <p:attrName>style.visibility</p:attrName>
                                        </p:attrNameLst>
                                      </p:cBhvr>
                                      <p:to>
                                        <p:strVal val="visible"/>
                                      </p:to>
                                    </p:set>
                                    <p:anim calcmode="lin" valueType="num">
                                      <p:cBhvr>
                                        <p:cTn id="11" dur="1000" fill="hold"/>
                                        <p:tgtEl>
                                          <p:spTgt spid="834"/>
                                        </p:tgtEl>
                                        <p:attrNameLst>
                                          <p:attrName>ppt_x</p:attrName>
                                        </p:attrNameLst>
                                      </p:cBhvr>
                                      <p:tavLst>
                                        <p:tav tm="0">
                                          <p:val>
                                            <p:strVal val="0-#ppt_w/2"/>
                                          </p:val>
                                        </p:tav>
                                        <p:tav tm="100000">
                                          <p:val>
                                            <p:strVal val="#ppt_x"/>
                                          </p:val>
                                        </p:tav>
                                      </p:tavLst>
                                    </p:anim>
                                    <p:anim calcmode="lin" valueType="num">
                                      <p:cBhvr>
                                        <p:cTn id="12" dur="1000" fill="hold"/>
                                        <p:tgtEl>
                                          <p:spTgt spid="8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iterate>
                                    <p:tmAbs val="0"/>
                                  </p:iterate>
                                  <p:childTnLst>
                                    <p:set>
                                      <p:cBhvr>
                                        <p:cTn id="14" fill="hold"/>
                                        <p:tgtEl>
                                          <p:spTgt spid="829"/>
                                        </p:tgtEl>
                                        <p:attrNameLst>
                                          <p:attrName>style.visibility</p:attrName>
                                        </p:attrNameLst>
                                      </p:cBhvr>
                                      <p:to>
                                        <p:strVal val="visible"/>
                                      </p:to>
                                    </p:set>
                                    <p:anim calcmode="lin" valueType="num">
                                      <p:cBhvr>
                                        <p:cTn id="15" dur="1000" fill="hold"/>
                                        <p:tgtEl>
                                          <p:spTgt spid="829"/>
                                        </p:tgtEl>
                                        <p:attrNameLst>
                                          <p:attrName>ppt_x</p:attrName>
                                        </p:attrNameLst>
                                      </p:cBhvr>
                                      <p:tavLst>
                                        <p:tav tm="0">
                                          <p:val>
                                            <p:strVal val="0-#ppt_w/2"/>
                                          </p:val>
                                        </p:tav>
                                        <p:tav tm="100000">
                                          <p:val>
                                            <p:strVal val="#ppt_x"/>
                                          </p:val>
                                        </p:tav>
                                      </p:tavLst>
                                    </p:anim>
                                    <p:anim calcmode="lin" valueType="num">
                                      <p:cBhvr>
                                        <p:cTn id="16" dur="1000" fill="hold"/>
                                        <p:tgtEl>
                                          <p:spTgt spid="82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iterate>
                                    <p:tmAbs val="0"/>
                                  </p:iterate>
                                  <p:childTnLst>
                                    <p:set>
                                      <p:cBhvr>
                                        <p:cTn id="18" fill="hold"/>
                                        <p:tgtEl>
                                          <p:spTgt spid="824"/>
                                        </p:tgtEl>
                                        <p:attrNameLst>
                                          <p:attrName>style.visibility</p:attrName>
                                        </p:attrNameLst>
                                      </p:cBhvr>
                                      <p:to>
                                        <p:strVal val="visible"/>
                                      </p:to>
                                    </p:set>
                                    <p:anim calcmode="lin" valueType="num">
                                      <p:cBhvr>
                                        <p:cTn id="19" dur="1000" fill="hold"/>
                                        <p:tgtEl>
                                          <p:spTgt spid="824"/>
                                        </p:tgtEl>
                                        <p:attrNameLst>
                                          <p:attrName>ppt_x</p:attrName>
                                        </p:attrNameLst>
                                      </p:cBhvr>
                                      <p:tavLst>
                                        <p:tav tm="0">
                                          <p:val>
                                            <p:strVal val="0-#ppt_w/2"/>
                                          </p:val>
                                        </p:tav>
                                        <p:tav tm="100000">
                                          <p:val>
                                            <p:strVal val="#ppt_x"/>
                                          </p:val>
                                        </p:tav>
                                      </p:tavLst>
                                    </p:anim>
                                    <p:anim calcmode="lin" valueType="num">
                                      <p:cBhvr>
                                        <p:cTn id="20" dur="1000" fill="hold"/>
                                        <p:tgtEl>
                                          <p:spTgt spid="8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iterate>
                                    <p:tmAbs val="0"/>
                                  </p:iterate>
                                  <p:childTnLst>
                                    <p:set>
                                      <p:cBhvr>
                                        <p:cTn id="24" fill="hold"/>
                                        <p:tgtEl>
                                          <p:spTgt spid="814"/>
                                        </p:tgtEl>
                                        <p:attrNameLst>
                                          <p:attrName>style.visibility</p:attrName>
                                        </p:attrNameLst>
                                      </p:cBhvr>
                                      <p:to>
                                        <p:strVal val="visible"/>
                                      </p:to>
                                    </p:set>
                                    <p:animEffect transition="in" filter="fade">
                                      <p:cBhvr>
                                        <p:cTn id="25" dur="1000"/>
                                        <p:tgtEl>
                                          <p:spTgt spid="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4" grpId="0" advAuto="0"/>
      <p:bldP spid="819" grpId="0" advAuto="0"/>
      <p:bldP spid="824" grpId="0" advAuto="0"/>
      <p:bldP spid="829" grpId="0" advAuto="0"/>
      <p:bldP spid="834" grpId="0"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 y="0"/>
            <a:ext cx="4219030" cy="3616325"/>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Rectangle 19"/>
          <p:cNvSpPr/>
          <p:nvPr/>
        </p:nvSpPr>
        <p:spPr>
          <a:xfrm>
            <a:off x="8639367" y="0"/>
            <a:ext cx="4219030" cy="3616325"/>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Rectangle 21"/>
          <p:cNvSpPr/>
          <p:nvPr/>
        </p:nvSpPr>
        <p:spPr>
          <a:xfrm>
            <a:off x="353" y="3616325"/>
            <a:ext cx="6428977" cy="3616325"/>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24"/>
          <p:cNvSpPr/>
          <p:nvPr/>
        </p:nvSpPr>
        <p:spPr>
          <a:xfrm>
            <a:off x="10849358" y="3616325"/>
            <a:ext cx="2009039" cy="3616325"/>
          </a:xfrm>
          <a:prstGeom prst="rect">
            <a:avLst/>
          </a:prstGeom>
          <a:blipFill>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6" name="Group 15"/>
          <p:cNvGrpSpPr/>
          <p:nvPr/>
        </p:nvGrpSpPr>
        <p:grpSpPr>
          <a:xfrm>
            <a:off x="4219383" y="0"/>
            <a:ext cx="4419984" cy="3616325"/>
            <a:chOff x="3000364" y="0"/>
            <a:chExt cx="3143272" cy="2571750"/>
          </a:xfrm>
        </p:grpSpPr>
        <p:sp>
          <p:nvSpPr>
            <p:cNvPr id="19" name="Rectangle 18"/>
            <p:cNvSpPr/>
            <p:nvPr/>
          </p:nvSpPr>
          <p:spPr>
            <a:xfrm>
              <a:off x="3000364" y="0"/>
              <a:ext cx="3143272"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13"/>
            <p:cNvGrpSpPr/>
            <p:nvPr/>
          </p:nvGrpSpPr>
          <p:grpSpPr>
            <a:xfrm>
              <a:off x="3337726" y="485560"/>
              <a:ext cx="2463279" cy="1564519"/>
              <a:chOff x="3337726" y="485560"/>
              <a:chExt cx="2463279" cy="1564519"/>
            </a:xfrm>
          </p:grpSpPr>
          <p:sp>
            <p:nvSpPr>
              <p:cNvPr id="26" name="Rectangle 25"/>
              <p:cNvSpPr/>
              <p:nvPr/>
            </p:nvSpPr>
            <p:spPr>
              <a:xfrm>
                <a:off x="3337726" y="868152"/>
                <a:ext cx="2463279" cy="1181927"/>
              </a:xfrm>
              <a:prstGeom prst="rect">
                <a:avLst/>
              </a:prstGeom>
            </p:spPr>
            <p:txBody>
              <a:bodyPr wrap="square" lIns="0" tIns="0" rIns="0" bIns="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26"/>
              <p:cNvSpPr/>
              <p:nvPr/>
            </p:nvSpPr>
            <p:spPr>
              <a:xfrm>
                <a:off x="3354536" y="485560"/>
                <a:ext cx="1313252" cy="175100"/>
              </a:xfrm>
              <a:prstGeom prst="rect">
                <a:avLst/>
              </a:prstGeom>
            </p:spPr>
            <p:txBody>
              <a:bodyPr wrap="none" lIns="0" tIns="0" rIns="0" bIns="0">
                <a:spAutoFit/>
              </a:bodyPr>
              <a:lstStyle/>
              <a:p>
                <a:pPr algn="just"/>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grpSp>
        <p:nvGrpSpPr>
          <p:cNvPr id="17" name="Group 16"/>
          <p:cNvGrpSpPr/>
          <p:nvPr/>
        </p:nvGrpSpPr>
        <p:grpSpPr>
          <a:xfrm>
            <a:off x="6429375" y="3616325"/>
            <a:ext cx="4419984" cy="3616325"/>
            <a:chOff x="4572000" y="2571750"/>
            <a:chExt cx="3143272" cy="2571750"/>
          </a:xfrm>
        </p:grpSpPr>
        <p:sp>
          <p:nvSpPr>
            <p:cNvPr id="21" name="Rectangle 20"/>
            <p:cNvSpPr/>
            <p:nvPr/>
          </p:nvSpPr>
          <p:spPr>
            <a:xfrm>
              <a:off x="4572000" y="2571750"/>
              <a:ext cx="3143272" cy="2571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4" name="Group 14"/>
            <p:cNvGrpSpPr/>
            <p:nvPr/>
          </p:nvGrpSpPr>
          <p:grpSpPr>
            <a:xfrm>
              <a:off x="4931391" y="3148669"/>
              <a:ext cx="2501923" cy="1566857"/>
              <a:chOff x="4931391" y="3148669"/>
              <a:chExt cx="2501923" cy="1566857"/>
            </a:xfrm>
          </p:grpSpPr>
          <p:sp>
            <p:nvSpPr>
              <p:cNvPr id="29" name="Rectangle 28"/>
              <p:cNvSpPr/>
              <p:nvPr/>
            </p:nvSpPr>
            <p:spPr>
              <a:xfrm>
                <a:off x="4931391" y="3533600"/>
                <a:ext cx="2501923" cy="1181926"/>
              </a:xfrm>
              <a:prstGeom prst="rect">
                <a:avLst/>
              </a:prstGeom>
            </p:spPr>
            <p:txBody>
              <a:bodyPr wrap="square" lIns="0" tIns="0" rIns="0" bIns="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0" name="Rectangle 29"/>
              <p:cNvSpPr/>
              <p:nvPr/>
            </p:nvSpPr>
            <p:spPr>
              <a:xfrm>
                <a:off x="4931391" y="3148669"/>
                <a:ext cx="1313252" cy="175100"/>
              </a:xfrm>
              <a:prstGeom prst="rect">
                <a:avLst/>
              </a:prstGeom>
            </p:spPr>
            <p:txBody>
              <a:bodyPr wrap="none" lIns="0" tIns="0" rIns="0" bIns="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spTree>
    <p:extLst>
      <p:ext uri="{BB962C8B-B14F-4D97-AF65-F5344CB8AC3E}">
        <p14:creationId xmlns:p14="http://schemas.microsoft.com/office/powerpoint/2010/main" val="3261064816"/>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Top)">
                                      <p:cBhvr>
                                        <p:cTn id="7" dur="500"/>
                                        <p:tgtEl>
                                          <p:spTgt spid="16"/>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lide(fromRight)">
                                      <p:cBhvr>
                                        <p:cTn id="11" dur="500"/>
                                        <p:tgtEl>
                                          <p:spTgt spid="2"/>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slide(fromLeft)">
                                      <p:cBhvr>
                                        <p:cTn id="15" dur="500"/>
                                        <p:tgtEl>
                                          <p:spTgt spid="20"/>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slide(fromBottom)">
                                      <p:cBhvr>
                                        <p:cTn id="19" dur="500"/>
                                        <p:tgtEl>
                                          <p:spTgt spid="17"/>
                                        </p:tgtEl>
                                      </p:cBhvr>
                                    </p:animEffect>
                                  </p:childTnLst>
                                </p:cTn>
                              </p:par>
                            </p:childTnLst>
                          </p:cTn>
                        </p:par>
                        <p:par>
                          <p:cTn id="20" fill="hold">
                            <p:stCondLst>
                              <p:cond delay="2000"/>
                            </p:stCondLst>
                            <p:childTnLst>
                              <p:par>
                                <p:cTn id="21" presetID="12" presetClass="entr" presetSubtype="2"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slide(fromRight)">
                                      <p:cBhvr>
                                        <p:cTn id="23" dur="500"/>
                                        <p:tgtEl>
                                          <p:spTgt spid="22"/>
                                        </p:tgtEl>
                                      </p:cBhvr>
                                    </p:animEffect>
                                  </p:childTnLst>
                                </p:cTn>
                              </p:par>
                            </p:childTnLst>
                          </p:cTn>
                        </p:par>
                        <p:par>
                          <p:cTn id="24" fill="hold">
                            <p:stCondLst>
                              <p:cond delay="2500"/>
                            </p:stCondLst>
                            <p:childTnLst>
                              <p:par>
                                <p:cTn id="25" presetID="1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slide(fromLeft)">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0" grpId="0" animBg="1"/>
      <p:bldP spid="22" grpId="0" animBg="1"/>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54670" y="2847381"/>
            <a:ext cx="1955986" cy="1957995"/>
            <a:chOff x="1454670" y="2783595"/>
            <a:chExt cx="1955986" cy="1957995"/>
          </a:xfrm>
        </p:grpSpPr>
        <p:sp>
          <p:nvSpPr>
            <p:cNvPr id="2212" name="Shape 2212"/>
            <p:cNvSpPr/>
            <p:nvPr/>
          </p:nvSpPr>
          <p:spPr>
            <a:xfrm>
              <a:off x="1454670"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3" name="Shape 2213"/>
            <p:cNvSpPr/>
            <p:nvPr/>
          </p:nvSpPr>
          <p:spPr>
            <a:xfrm>
              <a:off x="1704251"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4" name="Shape 2214"/>
            <p:cNvSpPr/>
            <p:nvPr/>
          </p:nvSpPr>
          <p:spPr>
            <a:xfrm>
              <a:off x="1953832"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5" name="Shape 2215"/>
            <p:cNvSpPr/>
            <p:nvPr/>
          </p:nvSpPr>
          <p:spPr>
            <a:xfrm>
              <a:off x="2203414"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6" name="Shape 2216"/>
            <p:cNvSpPr/>
            <p:nvPr/>
          </p:nvSpPr>
          <p:spPr>
            <a:xfrm>
              <a:off x="2452996"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7" name="Shape 2217"/>
            <p:cNvSpPr/>
            <p:nvPr/>
          </p:nvSpPr>
          <p:spPr>
            <a:xfrm>
              <a:off x="2702577"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8" name="Shape 2218"/>
            <p:cNvSpPr/>
            <p:nvPr/>
          </p:nvSpPr>
          <p:spPr>
            <a:xfrm>
              <a:off x="2952158"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9" name="Shape 2219"/>
            <p:cNvSpPr/>
            <p:nvPr/>
          </p:nvSpPr>
          <p:spPr>
            <a:xfrm>
              <a:off x="3201740"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0" name="Shape 2220"/>
            <p:cNvSpPr/>
            <p:nvPr/>
          </p:nvSpPr>
          <p:spPr>
            <a:xfrm>
              <a:off x="1454670"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1" name="Shape 2221"/>
            <p:cNvSpPr/>
            <p:nvPr/>
          </p:nvSpPr>
          <p:spPr>
            <a:xfrm>
              <a:off x="1454670" y="328275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2" name="Shape 2222"/>
            <p:cNvSpPr/>
            <p:nvPr/>
          </p:nvSpPr>
          <p:spPr>
            <a:xfrm>
              <a:off x="1454670" y="353234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3" name="Shape 2223"/>
            <p:cNvSpPr/>
            <p:nvPr/>
          </p:nvSpPr>
          <p:spPr>
            <a:xfrm>
              <a:off x="1454670" y="377991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4" name="Shape 2224"/>
            <p:cNvSpPr/>
            <p:nvPr/>
          </p:nvSpPr>
          <p:spPr>
            <a:xfrm>
              <a:off x="1454670" y="40315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5" name="Shape 2225"/>
            <p:cNvSpPr/>
            <p:nvPr/>
          </p:nvSpPr>
          <p:spPr>
            <a:xfrm>
              <a:off x="1454670" y="4277070"/>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6" name="Shape 2226"/>
            <p:cNvSpPr/>
            <p:nvPr/>
          </p:nvSpPr>
          <p:spPr>
            <a:xfrm>
              <a:off x="1454670" y="452865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7" name="Shape 2227"/>
            <p:cNvSpPr/>
            <p:nvPr/>
          </p:nvSpPr>
          <p:spPr>
            <a:xfrm>
              <a:off x="3201740"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8" name="Shape 2228"/>
            <p:cNvSpPr/>
            <p:nvPr/>
          </p:nvSpPr>
          <p:spPr>
            <a:xfrm>
              <a:off x="1704251"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9" name="Shape 2229"/>
            <p:cNvSpPr/>
            <p:nvPr/>
          </p:nvSpPr>
          <p:spPr>
            <a:xfrm>
              <a:off x="1704251" y="328275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0" name="Shape 2230"/>
            <p:cNvSpPr/>
            <p:nvPr/>
          </p:nvSpPr>
          <p:spPr>
            <a:xfrm>
              <a:off x="1704251" y="353234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1" name="Shape 2231"/>
            <p:cNvSpPr/>
            <p:nvPr/>
          </p:nvSpPr>
          <p:spPr>
            <a:xfrm>
              <a:off x="1704251" y="3780917"/>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2" name="Shape 2232"/>
            <p:cNvSpPr/>
            <p:nvPr/>
          </p:nvSpPr>
          <p:spPr>
            <a:xfrm>
              <a:off x="1704251" y="403049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3" name="Shape 2233"/>
            <p:cNvSpPr/>
            <p:nvPr/>
          </p:nvSpPr>
          <p:spPr>
            <a:xfrm>
              <a:off x="1953832"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4" name="Shape 2234"/>
            <p:cNvSpPr/>
            <p:nvPr/>
          </p:nvSpPr>
          <p:spPr>
            <a:xfrm>
              <a:off x="1704251" y="4281085"/>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5" name="Shape 2235"/>
            <p:cNvSpPr/>
            <p:nvPr/>
          </p:nvSpPr>
          <p:spPr>
            <a:xfrm>
              <a:off x="1704251" y="452865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6" name="Shape 2236"/>
            <p:cNvSpPr/>
            <p:nvPr/>
          </p:nvSpPr>
          <p:spPr>
            <a:xfrm>
              <a:off x="2203414"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7" name="Shape 2237"/>
            <p:cNvSpPr/>
            <p:nvPr/>
          </p:nvSpPr>
          <p:spPr>
            <a:xfrm>
              <a:off x="2452996"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8" name="Shape 2238"/>
            <p:cNvSpPr/>
            <p:nvPr/>
          </p:nvSpPr>
          <p:spPr>
            <a:xfrm>
              <a:off x="2702577"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9" name="Shape 2239"/>
            <p:cNvSpPr/>
            <p:nvPr/>
          </p:nvSpPr>
          <p:spPr>
            <a:xfrm>
              <a:off x="2952158"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0" name="Shape 2240"/>
            <p:cNvSpPr/>
            <p:nvPr/>
          </p:nvSpPr>
          <p:spPr>
            <a:xfrm>
              <a:off x="3201740"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1" name="Shape 2241"/>
            <p:cNvSpPr/>
            <p:nvPr/>
          </p:nvSpPr>
          <p:spPr>
            <a:xfrm>
              <a:off x="3201740"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2" name="Shape 2242"/>
            <p:cNvSpPr/>
            <p:nvPr/>
          </p:nvSpPr>
          <p:spPr>
            <a:xfrm>
              <a:off x="3201740" y="378192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3" name="Shape 2243"/>
            <p:cNvSpPr/>
            <p:nvPr/>
          </p:nvSpPr>
          <p:spPr>
            <a:xfrm>
              <a:off x="3201740" y="403049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4" name="Shape 2244"/>
            <p:cNvSpPr/>
            <p:nvPr/>
          </p:nvSpPr>
          <p:spPr>
            <a:xfrm>
              <a:off x="3201740"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5" name="Shape 2245"/>
            <p:cNvSpPr/>
            <p:nvPr/>
          </p:nvSpPr>
          <p:spPr>
            <a:xfrm>
              <a:off x="3201740" y="452865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6" name="Shape 2246"/>
            <p:cNvSpPr/>
            <p:nvPr/>
          </p:nvSpPr>
          <p:spPr>
            <a:xfrm>
              <a:off x="1953832" y="452865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7" name="Shape 2247"/>
            <p:cNvSpPr/>
            <p:nvPr/>
          </p:nvSpPr>
          <p:spPr>
            <a:xfrm>
              <a:off x="2203414" y="452865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8" name="Shape 2248"/>
            <p:cNvSpPr/>
            <p:nvPr/>
          </p:nvSpPr>
          <p:spPr>
            <a:xfrm>
              <a:off x="2452996" y="452865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9" name="Shape 2249"/>
            <p:cNvSpPr/>
            <p:nvPr/>
          </p:nvSpPr>
          <p:spPr>
            <a:xfrm>
              <a:off x="2702577" y="452865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0" name="Shape 2250"/>
            <p:cNvSpPr/>
            <p:nvPr/>
          </p:nvSpPr>
          <p:spPr>
            <a:xfrm>
              <a:off x="2952158" y="453066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1" name="Shape 2251"/>
            <p:cNvSpPr/>
            <p:nvPr/>
          </p:nvSpPr>
          <p:spPr>
            <a:xfrm>
              <a:off x="1953832"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2" name="Shape 2252"/>
            <p:cNvSpPr/>
            <p:nvPr/>
          </p:nvSpPr>
          <p:spPr>
            <a:xfrm>
              <a:off x="1953832"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3" name="Shape 2253"/>
            <p:cNvSpPr/>
            <p:nvPr/>
          </p:nvSpPr>
          <p:spPr>
            <a:xfrm>
              <a:off x="2203414"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4" name="Shape 2254"/>
            <p:cNvSpPr/>
            <p:nvPr/>
          </p:nvSpPr>
          <p:spPr>
            <a:xfrm>
              <a:off x="2452996"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5" name="Shape 2255"/>
            <p:cNvSpPr/>
            <p:nvPr/>
          </p:nvSpPr>
          <p:spPr>
            <a:xfrm>
              <a:off x="2702577" y="328376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6" name="Shape 2256"/>
            <p:cNvSpPr/>
            <p:nvPr/>
          </p:nvSpPr>
          <p:spPr>
            <a:xfrm>
              <a:off x="2952158" y="328376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7" name="Shape 2257"/>
            <p:cNvSpPr/>
            <p:nvPr/>
          </p:nvSpPr>
          <p:spPr>
            <a:xfrm>
              <a:off x="2203414"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8" name="Shape 2258"/>
            <p:cNvSpPr/>
            <p:nvPr/>
          </p:nvSpPr>
          <p:spPr>
            <a:xfrm>
              <a:off x="2452996"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9" name="Shape 2259"/>
            <p:cNvSpPr/>
            <p:nvPr/>
          </p:nvSpPr>
          <p:spPr>
            <a:xfrm>
              <a:off x="2702577"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0" name="Shape 2260"/>
            <p:cNvSpPr/>
            <p:nvPr/>
          </p:nvSpPr>
          <p:spPr>
            <a:xfrm>
              <a:off x="2952158"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1" name="Shape 2261"/>
            <p:cNvSpPr/>
            <p:nvPr/>
          </p:nvSpPr>
          <p:spPr>
            <a:xfrm>
              <a:off x="1953832" y="3780917"/>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2" name="Shape 2262"/>
            <p:cNvSpPr/>
            <p:nvPr/>
          </p:nvSpPr>
          <p:spPr>
            <a:xfrm>
              <a:off x="2203414" y="3780917"/>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3" name="Shape 2263"/>
            <p:cNvSpPr/>
            <p:nvPr/>
          </p:nvSpPr>
          <p:spPr>
            <a:xfrm>
              <a:off x="2452996" y="3780917"/>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4" name="Shape 2264"/>
            <p:cNvSpPr/>
            <p:nvPr/>
          </p:nvSpPr>
          <p:spPr>
            <a:xfrm>
              <a:off x="1953832" y="4028491"/>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5" name="Shape 2265"/>
            <p:cNvSpPr/>
            <p:nvPr/>
          </p:nvSpPr>
          <p:spPr>
            <a:xfrm>
              <a:off x="1953832" y="4277070"/>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6" name="Shape 2266"/>
            <p:cNvSpPr/>
            <p:nvPr/>
          </p:nvSpPr>
          <p:spPr>
            <a:xfrm>
              <a:off x="2203414" y="402849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7" name="Shape 2267"/>
            <p:cNvSpPr/>
            <p:nvPr/>
          </p:nvSpPr>
          <p:spPr>
            <a:xfrm>
              <a:off x="2702577" y="378292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8" name="Shape 2268"/>
            <p:cNvSpPr/>
            <p:nvPr/>
          </p:nvSpPr>
          <p:spPr>
            <a:xfrm>
              <a:off x="2952158" y="3780917"/>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9" name="Shape 2269"/>
            <p:cNvSpPr/>
            <p:nvPr/>
          </p:nvSpPr>
          <p:spPr>
            <a:xfrm>
              <a:off x="2702577" y="402849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0" name="Shape 2270"/>
            <p:cNvSpPr/>
            <p:nvPr/>
          </p:nvSpPr>
          <p:spPr>
            <a:xfrm>
              <a:off x="2952158" y="402849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1" name="Shape 2271"/>
            <p:cNvSpPr/>
            <p:nvPr/>
          </p:nvSpPr>
          <p:spPr>
            <a:xfrm>
              <a:off x="2452996" y="403049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2" name="Shape 2272"/>
            <p:cNvSpPr/>
            <p:nvPr/>
          </p:nvSpPr>
          <p:spPr>
            <a:xfrm>
              <a:off x="2452996"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3" name="Shape 2273"/>
            <p:cNvSpPr/>
            <p:nvPr/>
          </p:nvSpPr>
          <p:spPr>
            <a:xfrm>
              <a:off x="2702577"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4" name="Shape 2274"/>
            <p:cNvSpPr/>
            <p:nvPr/>
          </p:nvSpPr>
          <p:spPr>
            <a:xfrm>
              <a:off x="2952158" y="427506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5" name="Shape 2275"/>
            <p:cNvSpPr/>
            <p:nvPr/>
          </p:nvSpPr>
          <p:spPr>
            <a:xfrm>
              <a:off x="2203414" y="428008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6" name="Shape 2276"/>
            <p:cNvSpPr/>
            <p:nvPr/>
          </p:nvSpPr>
          <p:spPr>
            <a:xfrm>
              <a:off x="2203414" y="452865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7" name="Shape 2277"/>
            <p:cNvSpPr/>
            <p:nvPr/>
          </p:nvSpPr>
          <p:spPr>
            <a:xfrm>
              <a:off x="2203414" y="428208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8" name="Shape 2278"/>
            <p:cNvSpPr/>
            <p:nvPr/>
          </p:nvSpPr>
          <p:spPr>
            <a:xfrm>
              <a:off x="2203414" y="4027488"/>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9" name="Shape 2279"/>
            <p:cNvSpPr/>
            <p:nvPr/>
          </p:nvSpPr>
          <p:spPr>
            <a:xfrm>
              <a:off x="2203414" y="3782925"/>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0" name="Shape 2280"/>
            <p:cNvSpPr/>
            <p:nvPr/>
          </p:nvSpPr>
          <p:spPr>
            <a:xfrm>
              <a:off x="2203414" y="3526457"/>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1" name="Shape 2281"/>
            <p:cNvSpPr/>
            <p:nvPr/>
          </p:nvSpPr>
          <p:spPr>
            <a:xfrm>
              <a:off x="2452996" y="452865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2" name="Shape 2282"/>
            <p:cNvSpPr/>
            <p:nvPr/>
          </p:nvSpPr>
          <p:spPr>
            <a:xfrm>
              <a:off x="2452995" y="4275062"/>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3" name="Shape 2283"/>
            <p:cNvSpPr/>
            <p:nvPr/>
          </p:nvSpPr>
          <p:spPr>
            <a:xfrm>
              <a:off x="2702577" y="452865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4" name="Shape 2284"/>
            <p:cNvSpPr/>
            <p:nvPr/>
          </p:nvSpPr>
          <p:spPr>
            <a:xfrm>
              <a:off x="2952158" y="4532674"/>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5" name="Shape 2285"/>
            <p:cNvSpPr/>
            <p:nvPr/>
          </p:nvSpPr>
          <p:spPr>
            <a:xfrm>
              <a:off x="3201740" y="4532674"/>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6" name="Shape 2286"/>
            <p:cNvSpPr/>
            <p:nvPr/>
          </p:nvSpPr>
          <p:spPr>
            <a:xfrm>
              <a:off x="2702577" y="4281587"/>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7" name="Shape 2287"/>
            <p:cNvSpPr/>
            <p:nvPr/>
          </p:nvSpPr>
          <p:spPr>
            <a:xfrm>
              <a:off x="2702577" y="4027488"/>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8" name="Shape 2288"/>
            <p:cNvSpPr/>
            <p:nvPr/>
          </p:nvSpPr>
          <p:spPr>
            <a:xfrm>
              <a:off x="2952158" y="4275062"/>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3"/>
          <p:cNvGrpSpPr/>
          <p:nvPr/>
        </p:nvGrpSpPr>
        <p:grpSpPr>
          <a:xfrm>
            <a:off x="4146742" y="2847381"/>
            <a:ext cx="1955987" cy="1955988"/>
            <a:chOff x="4182009" y="2783595"/>
            <a:chExt cx="1955987" cy="1955988"/>
          </a:xfrm>
        </p:grpSpPr>
        <p:sp>
          <p:nvSpPr>
            <p:cNvPr id="2292" name="Shape 2292"/>
            <p:cNvSpPr/>
            <p:nvPr/>
          </p:nvSpPr>
          <p:spPr>
            <a:xfrm>
              <a:off x="4182009"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3" name="Shape 2293"/>
            <p:cNvSpPr/>
            <p:nvPr/>
          </p:nvSpPr>
          <p:spPr>
            <a:xfrm>
              <a:off x="4431590"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4" name="Shape 2294"/>
            <p:cNvSpPr/>
            <p:nvPr/>
          </p:nvSpPr>
          <p:spPr>
            <a:xfrm>
              <a:off x="4681172"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5" name="Shape 2295"/>
            <p:cNvSpPr/>
            <p:nvPr/>
          </p:nvSpPr>
          <p:spPr>
            <a:xfrm>
              <a:off x="4930753"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6" name="Shape 2296"/>
            <p:cNvSpPr/>
            <p:nvPr/>
          </p:nvSpPr>
          <p:spPr>
            <a:xfrm>
              <a:off x="5180334"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7" name="Shape 2297"/>
            <p:cNvSpPr/>
            <p:nvPr/>
          </p:nvSpPr>
          <p:spPr>
            <a:xfrm>
              <a:off x="5429917"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8" name="Shape 2298"/>
            <p:cNvSpPr/>
            <p:nvPr/>
          </p:nvSpPr>
          <p:spPr>
            <a:xfrm>
              <a:off x="5679498"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9" name="Shape 2299"/>
            <p:cNvSpPr/>
            <p:nvPr/>
          </p:nvSpPr>
          <p:spPr>
            <a:xfrm>
              <a:off x="5929080"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0" name="Shape 2300"/>
            <p:cNvSpPr/>
            <p:nvPr/>
          </p:nvSpPr>
          <p:spPr>
            <a:xfrm>
              <a:off x="4182009"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1" name="Shape 2301"/>
            <p:cNvSpPr/>
            <p:nvPr/>
          </p:nvSpPr>
          <p:spPr>
            <a:xfrm>
              <a:off x="4182009" y="328275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2" name="Shape 2302"/>
            <p:cNvSpPr/>
            <p:nvPr/>
          </p:nvSpPr>
          <p:spPr>
            <a:xfrm>
              <a:off x="4182009" y="353234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3" name="Shape 2303"/>
            <p:cNvSpPr/>
            <p:nvPr/>
          </p:nvSpPr>
          <p:spPr>
            <a:xfrm>
              <a:off x="4182009" y="3779914"/>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4" name="Shape 2304"/>
            <p:cNvSpPr/>
            <p:nvPr/>
          </p:nvSpPr>
          <p:spPr>
            <a:xfrm>
              <a:off x="4182009" y="4031504"/>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5" name="Shape 2305"/>
            <p:cNvSpPr/>
            <p:nvPr/>
          </p:nvSpPr>
          <p:spPr>
            <a:xfrm>
              <a:off x="4182009" y="427707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6" name="Shape 2306"/>
            <p:cNvSpPr/>
            <p:nvPr/>
          </p:nvSpPr>
          <p:spPr>
            <a:xfrm>
              <a:off x="4182009" y="452866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7" name="Shape 2307"/>
            <p:cNvSpPr/>
            <p:nvPr/>
          </p:nvSpPr>
          <p:spPr>
            <a:xfrm>
              <a:off x="5929080"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8" name="Shape 2308"/>
            <p:cNvSpPr/>
            <p:nvPr/>
          </p:nvSpPr>
          <p:spPr>
            <a:xfrm>
              <a:off x="4431590"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9" name="Shape 2309"/>
            <p:cNvSpPr/>
            <p:nvPr/>
          </p:nvSpPr>
          <p:spPr>
            <a:xfrm>
              <a:off x="4431590" y="328275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0" name="Shape 2310"/>
            <p:cNvSpPr/>
            <p:nvPr/>
          </p:nvSpPr>
          <p:spPr>
            <a:xfrm>
              <a:off x="4431590" y="353234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1" name="Shape 2311"/>
            <p:cNvSpPr/>
            <p:nvPr/>
          </p:nvSpPr>
          <p:spPr>
            <a:xfrm>
              <a:off x="4431590"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2" name="Shape 2312"/>
            <p:cNvSpPr/>
            <p:nvPr/>
          </p:nvSpPr>
          <p:spPr>
            <a:xfrm>
              <a:off x="4431590" y="403050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3" name="Shape 2313"/>
            <p:cNvSpPr/>
            <p:nvPr/>
          </p:nvSpPr>
          <p:spPr>
            <a:xfrm>
              <a:off x="4681172"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4" name="Shape 2314"/>
            <p:cNvSpPr/>
            <p:nvPr/>
          </p:nvSpPr>
          <p:spPr>
            <a:xfrm>
              <a:off x="4431590" y="4281086"/>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5" name="Shape 2315"/>
            <p:cNvSpPr/>
            <p:nvPr/>
          </p:nvSpPr>
          <p:spPr>
            <a:xfrm>
              <a:off x="4431590" y="452866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6" name="Shape 2316"/>
            <p:cNvSpPr/>
            <p:nvPr/>
          </p:nvSpPr>
          <p:spPr>
            <a:xfrm>
              <a:off x="4930753"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7" name="Shape 2317"/>
            <p:cNvSpPr/>
            <p:nvPr/>
          </p:nvSpPr>
          <p:spPr>
            <a:xfrm>
              <a:off x="5180334"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8" name="Shape 2318"/>
            <p:cNvSpPr/>
            <p:nvPr/>
          </p:nvSpPr>
          <p:spPr>
            <a:xfrm>
              <a:off x="5429917"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9" name="Shape 2319"/>
            <p:cNvSpPr/>
            <p:nvPr/>
          </p:nvSpPr>
          <p:spPr>
            <a:xfrm>
              <a:off x="5679498"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0" name="Shape 2320"/>
            <p:cNvSpPr/>
            <p:nvPr/>
          </p:nvSpPr>
          <p:spPr>
            <a:xfrm>
              <a:off x="5929080" y="328175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1" name="Shape 2321"/>
            <p:cNvSpPr/>
            <p:nvPr/>
          </p:nvSpPr>
          <p:spPr>
            <a:xfrm>
              <a:off x="5929080" y="353033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2" name="Shape 2322"/>
            <p:cNvSpPr/>
            <p:nvPr/>
          </p:nvSpPr>
          <p:spPr>
            <a:xfrm>
              <a:off x="5929080" y="378192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3" name="Shape 2323"/>
            <p:cNvSpPr/>
            <p:nvPr/>
          </p:nvSpPr>
          <p:spPr>
            <a:xfrm>
              <a:off x="5929080" y="403050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4" name="Shape 2324"/>
            <p:cNvSpPr/>
            <p:nvPr/>
          </p:nvSpPr>
          <p:spPr>
            <a:xfrm>
              <a:off x="5929080"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5" name="Shape 2325"/>
            <p:cNvSpPr/>
            <p:nvPr/>
          </p:nvSpPr>
          <p:spPr>
            <a:xfrm>
              <a:off x="5929080" y="452866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6" name="Shape 2326"/>
            <p:cNvSpPr/>
            <p:nvPr/>
          </p:nvSpPr>
          <p:spPr>
            <a:xfrm>
              <a:off x="4681172" y="4528660"/>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7" name="Shape 2327"/>
            <p:cNvSpPr/>
            <p:nvPr/>
          </p:nvSpPr>
          <p:spPr>
            <a:xfrm>
              <a:off x="4930753" y="452866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8" name="Shape 2328"/>
            <p:cNvSpPr/>
            <p:nvPr/>
          </p:nvSpPr>
          <p:spPr>
            <a:xfrm>
              <a:off x="5180334" y="452866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9" name="Shape 2329"/>
            <p:cNvSpPr/>
            <p:nvPr/>
          </p:nvSpPr>
          <p:spPr>
            <a:xfrm>
              <a:off x="5429917" y="452866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0" name="Shape 2330"/>
            <p:cNvSpPr/>
            <p:nvPr/>
          </p:nvSpPr>
          <p:spPr>
            <a:xfrm>
              <a:off x="5679498" y="4530667"/>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1" name="Shape 2331"/>
            <p:cNvSpPr/>
            <p:nvPr/>
          </p:nvSpPr>
          <p:spPr>
            <a:xfrm>
              <a:off x="4681172" y="328175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2" name="Shape 2332"/>
            <p:cNvSpPr/>
            <p:nvPr/>
          </p:nvSpPr>
          <p:spPr>
            <a:xfrm>
              <a:off x="4681172" y="353033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3" name="Shape 2333"/>
            <p:cNvSpPr/>
            <p:nvPr/>
          </p:nvSpPr>
          <p:spPr>
            <a:xfrm>
              <a:off x="4930753" y="328175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4" name="Shape 2334"/>
            <p:cNvSpPr/>
            <p:nvPr/>
          </p:nvSpPr>
          <p:spPr>
            <a:xfrm>
              <a:off x="5180334" y="328175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5" name="Shape 2335"/>
            <p:cNvSpPr/>
            <p:nvPr/>
          </p:nvSpPr>
          <p:spPr>
            <a:xfrm>
              <a:off x="5429917" y="328376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6" name="Shape 2336"/>
            <p:cNvSpPr/>
            <p:nvPr/>
          </p:nvSpPr>
          <p:spPr>
            <a:xfrm>
              <a:off x="5679498" y="328376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7" name="Shape 2337"/>
            <p:cNvSpPr/>
            <p:nvPr/>
          </p:nvSpPr>
          <p:spPr>
            <a:xfrm>
              <a:off x="4930753" y="353033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8" name="Shape 2338"/>
            <p:cNvSpPr/>
            <p:nvPr/>
          </p:nvSpPr>
          <p:spPr>
            <a:xfrm>
              <a:off x="5180334" y="3530333"/>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9" name="Shape 2339"/>
            <p:cNvSpPr/>
            <p:nvPr/>
          </p:nvSpPr>
          <p:spPr>
            <a:xfrm>
              <a:off x="5429917" y="353033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0" name="Shape 2340"/>
            <p:cNvSpPr/>
            <p:nvPr/>
          </p:nvSpPr>
          <p:spPr>
            <a:xfrm>
              <a:off x="5679498" y="353033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1" name="Shape 2341"/>
            <p:cNvSpPr/>
            <p:nvPr/>
          </p:nvSpPr>
          <p:spPr>
            <a:xfrm>
              <a:off x="4681172"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2" name="Shape 2342"/>
            <p:cNvSpPr/>
            <p:nvPr/>
          </p:nvSpPr>
          <p:spPr>
            <a:xfrm>
              <a:off x="4930753"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3" name="Shape 2343"/>
            <p:cNvSpPr/>
            <p:nvPr/>
          </p:nvSpPr>
          <p:spPr>
            <a:xfrm>
              <a:off x="5180334" y="3780918"/>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4" name="Shape 2344"/>
            <p:cNvSpPr/>
            <p:nvPr/>
          </p:nvSpPr>
          <p:spPr>
            <a:xfrm>
              <a:off x="4681172" y="4028492"/>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5" name="Shape 2345"/>
            <p:cNvSpPr/>
            <p:nvPr/>
          </p:nvSpPr>
          <p:spPr>
            <a:xfrm>
              <a:off x="4681172" y="427707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6" name="Shape 2346"/>
            <p:cNvSpPr/>
            <p:nvPr/>
          </p:nvSpPr>
          <p:spPr>
            <a:xfrm>
              <a:off x="4930753" y="402849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7" name="Shape 2347"/>
            <p:cNvSpPr/>
            <p:nvPr/>
          </p:nvSpPr>
          <p:spPr>
            <a:xfrm>
              <a:off x="5429917" y="378292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8" name="Shape 2348"/>
            <p:cNvSpPr/>
            <p:nvPr/>
          </p:nvSpPr>
          <p:spPr>
            <a:xfrm>
              <a:off x="5679498"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9" name="Shape 2349"/>
            <p:cNvSpPr/>
            <p:nvPr/>
          </p:nvSpPr>
          <p:spPr>
            <a:xfrm>
              <a:off x="5429917" y="402849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0" name="Shape 2350"/>
            <p:cNvSpPr/>
            <p:nvPr/>
          </p:nvSpPr>
          <p:spPr>
            <a:xfrm>
              <a:off x="5679498" y="402849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1" name="Shape 2351"/>
            <p:cNvSpPr/>
            <p:nvPr/>
          </p:nvSpPr>
          <p:spPr>
            <a:xfrm>
              <a:off x="5180334" y="403050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2" name="Shape 2352"/>
            <p:cNvSpPr/>
            <p:nvPr/>
          </p:nvSpPr>
          <p:spPr>
            <a:xfrm>
              <a:off x="5180334" y="427707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3" name="Shape 2353"/>
            <p:cNvSpPr/>
            <p:nvPr/>
          </p:nvSpPr>
          <p:spPr>
            <a:xfrm>
              <a:off x="5429917"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4" name="Shape 2354"/>
            <p:cNvSpPr/>
            <p:nvPr/>
          </p:nvSpPr>
          <p:spPr>
            <a:xfrm>
              <a:off x="5679498" y="427506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5" name="Shape 2355"/>
            <p:cNvSpPr/>
            <p:nvPr/>
          </p:nvSpPr>
          <p:spPr>
            <a:xfrm>
              <a:off x="4930753" y="4280082"/>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6" name="Shape 2356"/>
            <p:cNvSpPr/>
            <p:nvPr/>
          </p:nvSpPr>
          <p:spPr>
            <a:xfrm>
              <a:off x="4182009" y="4528660"/>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7" name="Shape 2357"/>
            <p:cNvSpPr/>
            <p:nvPr/>
          </p:nvSpPr>
          <p:spPr>
            <a:xfrm>
              <a:off x="4182009" y="427506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8" name="Shape 2358"/>
            <p:cNvSpPr/>
            <p:nvPr/>
          </p:nvSpPr>
          <p:spPr>
            <a:xfrm>
              <a:off x="4182009" y="403100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9" name="Shape 2359"/>
            <p:cNvSpPr/>
            <p:nvPr/>
          </p:nvSpPr>
          <p:spPr>
            <a:xfrm>
              <a:off x="4182009" y="3779914"/>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0" name="Shape 2360"/>
            <p:cNvSpPr/>
            <p:nvPr/>
          </p:nvSpPr>
          <p:spPr>
            <a:xfrm>
              <a:off x="4182009" y="352932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1" name="Shape 2361"/>
            <p:cNvSpPr/>
            <p:nvPr/>
          </p:nvSpPr>
          <p:spPr>
            <a:xfrm>
              <a:off x="4431590" y="452865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2" name="Shape 2362"/>
            <p:cNvSpPr/>
            <p:nvPr/>
          </p:nvSpPr>
          <p:spPr>
            <a:xfrm>
              <a:off x="4431590" y="427506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3" name="Shape 2363"/>
            <p:cNvSpPr/>
            <p:nvPr/>
          </p:nvSpPr>
          <p:spPr>
            <a:xfrm>
              <a:off x="4681172" y="452865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4" name="Shape 2364"/>
            <p:cNvSpPr/>
            <p:nvPr/>
          </p:nvSpPr>
          <p:spPr>
            <a:xfrm>
              <a:off x="4930753" y="452865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5" name="Shape 2365"/>
            <p:cNvSpPr/>
            <p:nvPr/>
          </p:nvSpPr>
          <p:spPr>
            <a:xfrm>
              <a:off x="5180334" y="452865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6" name="Shape 2366"/>
            <p:cNvSpPr/>
            <p:nvPr/>
          </p:nvSpPr>
          <p:spPr>
            <a:xfrm>
              <a:off x="5429917" y="452865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7" name="Shape 2367"/>
            <p:cNvSpPr/>
            <p:nvPr/>
          </p:nvSpPr>
          <p:spPr>
            <a:xfrm>
              <a:off x="5679498" y="4530667"/>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8" name="Shape 2368"/>
            <p:cNvSpPr/>
            <p:nvPr/>
          </p:nvSpPr>
          <p:spPr>
            <a:xfrm>
              <a:off x="5929080" y="452865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9" name="Shape 2369"/>
            <p:cNvSpPr/>
            <p:nvPr/>
          </p:nvSpPr>
          <p:spPr>
            <a:xfrm>
              <a:off x="4681172" y="427506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70" name="Shape 2370"/>
            <p:cNvSpPr/>
            <p:nvPr/>
          </p:nvSpPr>
          <p:spPr>
            <a:xfrm>
              <a:off x="4681172" y="4030500"/>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71" name="Shape 2371"/>
            <p:cNvSpPr/>
            <p:nvPr/>
          </p:nvSpPr>
          <p:spPr>
            <a:xfrm>
              <a:off x="4930753" y="427506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72" name="Shape 2372"/>
            <p:cNvSpPr/>
            <p:nvPr/>
          </p:nvSpPr>
          <p:spPr>
            <a:xfrm>
              <a:off x="5180334" y="427506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73" name="Shape 2373"/>
            <p:cNvSpPr/>
            <p:nvPr/>
          </p:nvSpPr>
          <p:spPr>
            <a:xfrm>
              <a:off x="5180334" y="4026484"/>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74" name="Shape 2374"/>
            <p:cNvSpPr/>
            <p:nvPr/>
          </p:nvSpPr>
          <p:spPr>
            <a:xfrm>
              <a:off x="5180334" y="3779914"/>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75" name="Shape 2375"/>
            <p:cNvSpPr/>
            <p:nvPr/>
          </p:nvSpPr>
          <p:spPr>
            <a:xfrm>
              <a:off x="5679498" y="427506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6838815" y="2849389"/>
            <a:ext cx="1955987" cy="1955988"/>
            <a:chOff x="6843046" y="2785603"/>
            <a:chExt cx="1955987" cy="1955988"/>
          </a:xfrm>
        </p:grpSpPr>
        <p:sp>
          <p:nvSpPr>
            <p:cNvPr id="2379" name="Shape 2379"/>
            <p:cNvSpPr/>
            <p:nvPr/>
          </p:nvSpPr>
          <p:spPr>
            <a:xfrm>
              <a:off x="6843046"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0" name="Shape 2380"/>
            <p:cNvSpPr/>
            <p:nvPr/>
          </p:nvSpPr>
          <p:spPr>
            <a:xfrm>
              <a:off x="7092627"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1" name="Shape 2381"/>
            <p:cNvSpPr/>
            <p:nvPr/>
          </p:nvSpPr>
          <p:spPr>
            <a:xfrm>
              <a:off x="7342208"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2" name="Shape 2382"/>
            <p:cNvSpPr/>
            <p:nvPr/>
          </p:nvSpPr>
          <p:spPr>
            <a:xfrm>
              <a:off x="7591790"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3" name="Shape 2383"/>
            <p:cNvSpPr/>
            <p:nvPr/>
          </p:nvSpPr>
          <p:spPr>
            <a:xfrm>
              <a:off x="7841371"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4" name="Shape 2384"/>
            <p:cNvSpPr/>
            <p:nvPr/>
          </p:nvSpPr>
          <p:spPr>
            <a:xfrm>
              <a:off x="8090954"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5" name="Shape 2385"/>
            <p:cNvSpPr/>
            <p:nvPr/>
          </p:nvSpPr>
          <p:spPr>
            <a:xfrm>
              <a:off x="8340535"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6" name="Shape 2386"/>
            <p:cNvSpPr/>
            <p:nvPr/>
          </p:nvSpPr>
          <p:spPr>
            <a:xfrm>
              <a:off x="8590117"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7" name="Shape 2387"/>
            <p:cNvSpPr/>
            <p:nvPr/>
          </p:nvSpPr>
          <p:spPr>
            <a:xfrm>
              <a:off x="6843046"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8" name="Shape 2388"/>
            <p:cNvSpPr/>
            <p:nvPr/>
          </p:nvSpPr>
          <p:spPr>
            <a:xfrm>
              <a:off x="6843046" y="328476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9" name="Shape 2389"/>
            <p:cNvSpPr/>
            <p:nvPr/>
          </p:nvSpPr>
          <p:spPr>
            <a:xfrm>
              <a:off x="6843046" y="353434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0" name="Shape 2390"/>
            <p:cNvSpPr/>
            <p:nvPr/>
          </p:nvSpPr>
          <p:spPr>
            <a:xfrm>
              <a:off x="6843046" y="3781922"/>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1" name="Shape 2391"/>
            <p:cNvSpPr/>
            <p:nvPr/>
          </p:nvSpPr>
          <p:spPr>
            <a:xfrm>
              <a:off x="6843046" y="4033512"/>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2" name="Shape 2392"/>
            <p:cNvSpPr/>
            <p:nvPr/>
          </p:nvSpPr>
          <p:spPr>
            <a:xfrm>
              <a:off x="6843046" y="4279079"/>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3" name="Shape 2393"/>
            <p:cNvSpPr/>
            <p:nvPr/>
          </p:nvSpPr>
          <p:spPr>
            <a:xfrm>
              <a:off x="6843046" y="4530668"/>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4" name="Shape 2394"/>
            <p:cNvSpPr/>
            <p:nvPr/>
          </p:nvSpPr>
          <p:spPr>
            <a:xfrm>
              <a:off x="8590117"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5" name="Shape 2395"/>
            <p:cNvSpPr/>
            <p:nvPr/>
          </p:nvSpPr>
          <p:spPr>
            <a:xfrm>
              <a:off x="7092627"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6" name="Shape 2396"/>
            <p:cNvSpPr/>
            <p:nvPr/>
          </p:nvSpPr>
          <p:spPr>
            <a:xfrm>
              <a:off x="7092627" y="3284766"/>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7" name="Shape 2397"/>
            <p:cNvSpPr/>
            <p:nvPr/>
          </p:nvSpPr>
          <p:spPr>
            <a:xfrm>
              <a:off x="7092627" y="353434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8" name="Shape 2398"/>
            <p:cNvSpPr/>
            <p:nvPr/>
          </p:nvSpPr>
          <p:spPr>
            <a:xfrm>
              <a:off x="7092627" y="3782926"/>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9" name="Shape 2399"/>
            <p:cNvSpPr/>
            <p:nvPr/>
          </p:nvSpPr>
          <p:spPr>
            <a:xfrm>
              <a:off x="7092627" y="403250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0" name="Shape 2400"/>
            <p:cNvSpPr/>
            <p:nvPr/>
          </p:nvSpPr>
          <p:spPr>
            <a:xfrm>
              <a:off x="7342208"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1" name="Shape 2401"/>
            <p:cNvSpPr/>
            <p:nvPr/>
          </p:nvSpPr>
          <p:spPr>
            <a:xfrm>
              <a:off x="7092627" y="4283094"/>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2" name="Shape 2402"/>
            <p:cNvSpPr/>
            <p:nvPr/>
          </p:nvSpPr>
          <p:spPr>
            <a:xfrm>
              <a:off x="7092627" y="4530668"/>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3" name="Shape 2403"/>
            <p:cNvSpPr/>
            <p:nvPr/>
          </p:nvSpPr>
          <p:spPr>
            <a:xfrm>
              <a:off x="7591790"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4" name="Shape 2404"/>
            <p:cNvSpPr/>
            <p:nvPr/>
          </p:nvSpPr>
          <p:spPr>
            <a:xfrm>
              <a:off x="7841371"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5" name="Shape 2405"/>
            <p:cNvSpPr/>
            <p:nvPr/>
          </p:nvSpPr>
          <p:spPr>
            <a:xfrm>
              <a:off x="8090954"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6" name="Shape 2406"/>
            <p:cNvSpPr/>
            <p:nvPr/>
          </p:nvSpPr>
          <p:spPr>
            <a:xfrm>
              <a:off x="8340535"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7" name="Shape 2407"/>
            <p:cNvSpPr/>
            <p:nvPr/>
          </p:nvSpPr>
          <p:spPr>
            <a:xfrm>
              <a:off x="8590117" y="328376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8" name="Shape 2408"/>
            <p:cNvSpPr/>
            <p:nvPr/>
          </p:nvSpPr>
          <p:spPr>
            <a:xfrm>
              <a:off x="8590117" y="353234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9" name="Shape 2409"/>
            <p:cNvSpPr/>
            <p:nvPr/>
          </p:nvSpPr>
          <p:spPr>
            <a:xfrm>
              <a:off x="8590117" y="378393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0" name="Shape 2410"/>
            <p:cNvSpPr/>
            <p:nvPr/>
          </p:nvSpPr>
          <p:spPr>
            <a:xfrm>
              <a:off x="8590117" y="403250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1" name="Shape 2411"/>
            <p:cNvSpPr/>
            <p:nvPr/>
          </p:nvSpPr>
          <p:spPr>
            <a:xfrm>
              <a:off x="8590117" y="427907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2" name="Shape 2412"/>
            <p:cNvSpPr/>
            <p:nvPr/>
          </p:nvSpPr>
          <p:spPr>
            <a:xfrm>
              <a:off x="8590117" y="4530668"/>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3" name="Shape 2413"/>
            <p:cNvSpPr/>
            <p:nvPr/>
          </p:nvSpPr>
          <p:spPr>
            <a:xfrm>
              <a:off x="7342208" y="4530668"/>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4" name="Shape 2414"/>
            <p:cNvSpPr/>
            <p:nvPr/>
          </p:nvSpPr>
          <p:spPr>
            <a:xfrm>
              <a:off x="7591790" y="4530668"/>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5" name="Shape 2415"/>
            <p:cNvSpPr/>
            <p:nvPr/>
          </p:nvSpPr>
          <p:spPr>
            <a:xfrm>
              <a:off x="7841371" y="453066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6" name="Shape 2416"/>
            <p:cNvSpPr/>
            <p:nvPr/>
          </p:nvSpPr>
          <p:spPr>
            <a:xfrm>
              <a:off x="8090954" y="453066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7" name="Shape 2417"/>
            <p:cNvSpPr/>
            <p:nvPr/>
          </p:nvSpPr>
          <p:spPr>
            <a:xfrm>
              <a:off x="8340535" y="4532675"/>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8" name="Shape 2418"/>
            <p:cNvSpPr/>
            <p:nvPr/>
          </p:nvSpPr>
          <p:spPr>
            <a:xfrm>
              <a:off x="7342208" y="328376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9" name="Shape 2419"/>
            <p:cNvSpPr/>
            <p:nvPr/>
          </p:nvSpPr>
          <p:spPr>
            <a:xfrm>
              <a:off x="7342208" y="353234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0" name="Shape 2420"/>
            <p:cNvSpPr/>
            <p:nvPr/>
          </p:nvSpPr>
          <p:spPr>
            <a:xfrm>
              <a:off x="7591790" y="328376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1" name="Shape 2421"/>
            <p:cNvSpPr/>
            <p:nvPr/>
          </p:nvSpPr>
          <p:spPr>
            <a:xfrm>
              <a:off x="7841371" y="328376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2" name="Shape 2422"/>
            <p:cNvSpPr/>
            <p:nvPr/>
          </p:nvSpPr>
          <p:spPr>
            <a:xfrm>
              <a:off x="8090954" y="32857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3" name="Shape 2423"/>
            <p:cNvSpPr/>
            <p:nvPr/>
          </p:nvSpPr>
          <p:spPr>
            <a:xfrm>
              <a:off x="8340535" y="32857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4" name="Shape 2424"/>
            <p:cNvSpPr/>
            <p:nvPr/>
          </p:nvSpPr>
          <p:spPr>
            <a:xfrm>
              <a:off x="7591790" y="353234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5" name="Shape 2425"/>
            <p:cNvSpPr/>
            <p:nvPr/>
          </p:nvSpPr>
          <p:spPr>
            <a:xfrm>
              <a:off x="7841371" y="353234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6" name="Shape 2426"/>
            <p:cNvSpPr/>
            <p:nvPr/>
          </p:nvSpPr>
          <p:spPr>
            <a:xfrm>
              <a:off x="8090954" y="353234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7" name="Shape 2427"/>
            <p:cNvSpPr/>
            <p:nvPr/>
          </p:nvSpPr>
          <p:spPr>
            <a:xfrm>
              <a:off x="8340535" y="353234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8" name="Shape 2428"/>
            <p:cNvSpPr/>
            <p:nvPr/>
          </p:nvSpPr>
          <p:spPr>
            <a:xfrm>
              <a:off x="7342208" y="378292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9" name="Shape 2429"/>
            <p:cNvSpPr/>
            <p:nvPr/>
          </p:nvSpPr>
          <p:spPr>
            <a:xfrm>
              <a:off x="7591790" y="378292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0" name="Shape 2430"/>
            <p:cNvSpPr/>
            <p:nvPr/>
          </p:nvSpPr>
          <p:spPr>
            <a:xfrm>
              <a:off x="7841371" y="378292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1" name="Shape 2431"/>
            <p:cNvSpPr/>
            <p:nvPr/>
          </p:nvSpPr>
          <p:spPr>
            <a:xfrm>
              <a:off x="7342208" y="403050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2" name="Shape 2432"/>
            <p:cNvSpPr/>
            <p:nvPr/>
          </p:nvSpPr>
          <p:spPr>
            <a:xfrm>
              <a:off x="7342208" y="4279079"/>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3" name="Shape 2433"/>
            <p:cNvSpPr/>
            <p:nvPr/>
          </p:nvSpPr>
          <p:spPr>
            <a:xfrm>
              <a:off x="7591790" y="403050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4" name="Shape 2434"/>
            <p:cNvSpPr/>
            <p:nvPr/>
          </p:nvSpPr>
          <p:spPr>
            <a:xfrm>
              <a:off x="8090954" y="378493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5" name="Shape 2435"/>
            <p:cNvSpPr/>
            <p:nvPr/>
          </p:nvSpPr>
          <p:spPr>
            <a:xfrm>
              <a:off x="8340535" y="378292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6" name="Shape 2436"/>
            <p:cNvSpPr/>
            <p:nvPr/>
          </p:nvSpPr>
          <p:spPr>
            <a:xfrm>
              <a:off x="8090954" y="403050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7" name="Shape 2437"/>
            <p:cNvSpPr/>
            <p:nvPr/>
          </p:nvSpPr>
          <p:spPr>
            <a:xfrm>
              <a:off x="8340535" y="403050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8" name="Shape 2438"/>
            <p:cNvSpPr/>
            <p:nvPr/>
          </p:nvSpPr>
          <p:spPr>
            <a:xfrm>
              <a:off x="7841371" y="403250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9" name="Shape 2439"/>
            <p:cNvSpPr/>
            <p:nvPr/>
          </p:nvSpPr>
          <p:spPr>
            <a:xfrm>
              <a:off x="7841371" y="4279079"/>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0" name="Shape 2440"/>
            <p:cNvSpPr/>
            <p:nvPr/>
          </p:nvSpPr>
          <p:spPr>
            <a:xfrm>
              <a:off x="8090954" y="4279079"/>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1" name="Shape 2441"/>
            <p:cNvSpPr/>
            <p:nvPr/>
          </p:nvSpPr>
          <p:spPr>
            <a:xfrm>
              <a:off x="8340535" y="427707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2" name="Shape 2442"/>
            <p:cNvSpPr/>
            <p:nvPr/>
          </p:nvSpPr>
          <p:spPr>
            <a:xfrm>
              <a:off x="7591790" y="4282090"/>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3" name="Shape 2443"/>
            <p:cNvSpPr/>
            <p:nvPr/>
          </p:nvSpPr>
          <p:spPr>
            <a:xfrm>
              <a:off x="6843046"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4" name="Shape 2444"/>
            <p:cNvSpPr/>
            <p:nvPr/>
          </p:nvSpPr>
          <p:spPr>
            <a:xfrm>
              <a:off x="7092627"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5" name="Shape 2445"/>
            <p:cNvSpPr/>
            <p:nvPr/>
          </p:nvSpPr>
          <p:spPr>
            <a:xfrm>
              <a:off x="7342208"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6" name="Shape 2446"/>
            <p:cNvSpPr/>
            <p:nvPr/>
          </p:nvSpPr>
          <p:spPr>
            <a:xfrm>
              <a:off x="7342208" y="428158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7" name="Shape 2447"/>
            <p:cNvSpPr/>
            <p:nvPr/>
          </p:nvSpPr>
          <p:spPr>
            <a:xfrm>
              <a:off x="7591790" y="4532675"/>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8" name="Shape 2448"/>
            <p:cNvSpPr/>
            <p:nvPr/>
          </p:nvSpPr>
          <p:spPr>
            <a:xfrm>
              <a:off x="7841371"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9" name="Shape 2449"/>
            <p:cNvSpPr/>
            <p:nvPr/>
          </p:nvSpPr>
          <p:spPr>
            <a:xfrm>
              <a:off x="8090954"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0" name="Shape 2450"/>
            <p:cNvSpPr/>
            <p:nvPr/>
          </p:nvSpPr>
          <p:spPr>
            <a:xfrm>
              <a:off x="8340535"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1" name="Shape 2451"/>
            <p:cNvSpPr/>
            <p:nvPr/>
          </p:nvSpPr>
          <p:spPr>
            <a:xfrm>
              <a:off x="8590117"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2" name="Shape 2452"/>
            <p:cNvSpPr/>
            <p:nvPr/>
          </p:nvSpPr>
          <p:spPr>
            <a:xfrm>
              <a:off x="7591790" y="4275064"/>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3" name="Shape 2453"/>
            <p:cNvSpPr/>
            <p:nvPr/>
          </p:nvSpPr>
          <p:spPr>
            <a:xfrm>
              <a:off x="7841371" y="4275064"/>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4" name="Shape 2454"/>
            <p:cNvSpPr/>
            <p:nvPr/>
          </p:nvSpPr>
          <p:spPr>
            <a:xfrm>
              <a:off x="8090954" y="4275064"/>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5"/>
          <p:cNvGrpSpPr/>
          <p:nvPr/>
        </p:nvGrpSpPr>
        <p:grpSpPr>
          <a:xfrm>
            <a:off x="9530889" y="2847381"/>
            <a:ext cx="1955987" cy="1957995"/>
            <a:chOff x="9530889" y="2783595"/>
            <a:chExt cx="1955987" cy="1957995"/>
          </a:xfrm>
        </p:grpSpPr>
        <p:sp>
          <p:nvSpPr>
            <p:cNvPr id="2458" name="Shape 2458"/>
            <p:cNvSpPr/>
            <p:nvPr/>
          </p:nvSpPr>
          <p:spPr>
            <a:xfrm>
              <a:off x="9530889" y="2783595"/>
              <a:ext cx="208915"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9" name="Shape 2459"/>
            <p:cNvSpPr/>
            <p:nvPr/>
          </p:nvSpPr>
          <p:spPr>
            <a:xfrm>
              <a:off x="9780470"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0" name="Shape 2460"/>
            <p:cNvSpPr/>
            <p:nvPr/>
          </p:nvSpPr>
          <p:spPr>
            <a:xfrm>
              <a:off x="10030052"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1" name="Shape 2461"/>
            <p:cNvSpPr/>
            <p:nvPr/>
          </p:nvSpPr>
          <p:spPr>
            <a:xfrm>
              <a:off x="10279634"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2" name="Shape 2462"/>
            <p:cNvSpPr/>
            <p:nvPr/>
          </p:nvSpPr>
          <p:spPr>
            <a:xfrm>
              <a:off x="10529215"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3" name="Shape 2463"/>
            <p:cNvSpPr/>
            <p:nvPr/>
          </p:nvSpPr>
          <p:spPr>
            <a:xfrm>
              <a:off x="10778797"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4" name="Shape 2464"/>
            <p:cNvSpPr/>
            <p:nvPr/>
          </p:nvSpPr>
          <p:spPr>
            <a:xfrm>
              <a:off x="11028378"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5" name="Shape 2465"/>
            <p:cNvSpPr/>
            <p:nvPr/>
          </p:nvSpPr>
          <p:spPr>
            <a:xfrm>
              <a:off x="11277960"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6" name="Shape 2466"/>
            <p:cNvSpPr/>
            <p:nvPr/>
          </p:nvSpPr>
          <p:spPr>
            <a:xfrm>
              <a:off x="9530889" y="3033176"/>
              <a:ext cx="208915"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7" name="Shape 2467"/>
            <p:cNvSpPr/>
            <p:nvPr/>
          </p:nvSpPr>
          <p:spPr>
            <a:xfrm>
              <a:off x="9530889" y="3282758"/>
              <a:ext cx="208915"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8" name="Shape 2468"/>
            <p:cNvSpPr/>
            <p:nvPr/>
          </p:nvSpPr>
          <p:spPr>
            <a:xfrm>
              <a:off x="9530889" y="3532340"/>
              <a:ext cx="208915"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9" name="Shape 2469"/>
            <p:cNvSpPr/>
            <p:nvPr/>
          </p:nvSpPr>
          <p:spPr>
            <a:xfrm>
              <a:off x="9530889" y="3779914"/>
              <a:ext cx="208915"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0" name="Shape 2470"/>
            <p:cNvSpPr/>
            <p:nvPr/>
          </p:nvSpPr>
          <p:spPr>
            <a:xfrm>
              <a:off x="9530889" y="4031503"/>
              <a:ext cx="208915"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1" name="Shape 2471"/>
            <p:cNvSpPr/>
            <p:nvPr/>
          </p:nvSpPr>
          <p:spPr>
            <a:xfrm>
              <a:off x="9530889" y="4277070"/>
              <a:ext cx="208915"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2" name="Shape 2472"/>
            <p:cNvSpPr/>
            <p:nvPr/>
          </p:nvSpPr>
          <p:spPr>
            <a:xfrm>
              <a:off x="9530889" y="4528659"/>
              <a:ext cx="208915"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3" name="Shape 2473"/>
            <p:cNvSpPr/>
            <p:nvPr/>
          </p:nvSpPr>
          <p:spPr>
            <a:xfrm>
              <a:off x="11277960"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4" name="Shape 2474"/>
            <p:cNvSpPr/>
            <p:nvPr/>
          </p:nvSpPr>
          <p:spPr>
            <a:xfrm>
              <a:off x="9780470"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5" name="Shape 2475"/>
            <p:cNvSpPr/>
            <p:nvPr/>
          </p:nvSpPr>
          <p:spPr>
            <a:xfrm>
              <a:off x="9780470" y="3282758"/>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6" name="Shape 2476"/>
            <p:cNvSpPr/>
            <p:nvPr/>
          </p:nvSpPr>
          <p:spPr>
            <a:xfrm>
              <a:off x="9780470" y="3532340"/>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7" name="Shape 2477"/>
            <p:cNvSpPr/>
            <p:nvPr/>
          </p:nvSpPr>
          <p:spPr>
            <a:xfrm>
              <a:off x="9780470" y="3780918"/>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8" name="Shape 2478"/>
            <p:cNvSpPr/>
            <p:nvPr/>
          </p:nvSpPr>
          <p:spPr>
            <a:xfrm>
              <a:off x="9780470" y="403049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9" name="Shape 2479"/>
            <p:cNvSpPr/>
            <p:nvPr/>
          </p:nvSpPr>
          <p:spPr>
            <a:xfrm>
              <a:off x="10030052"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0" name="Shape 2480"/>
            <p:cNvSpPr/>
            <p:nvPr/>
          </p:nvSpPr>
          <p:spPr>
            <a:xfrm>
              <a:off x="9780470" y="428108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1" name="Shape 2481"/>
            <p:cNvSpPr/>
            <p:nvPr/>
          </p:nvSpPr>
          <p:spPr>
            <a:xfrm>
              <a:off x="9780470" y="452865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2" name="Shape 2482"/>
            <p:cNvSpPr/>
            <p:nvPr/>
          </p:nvSpPr>
          <p:spPr>
            <a:xfrm>
              <a:off x="10279634"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3" name="Shape 2483"/>
            <p:cNvSpPr/>
            <p:nvPr/>
          </p:nvSpPr>
          <p:spPr>
            <a:xfrm>
              <a:off x="10529215"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4" name="Shape 2484"/>
            <p:cNvSpPr/>
            <p:nvPr/>
          </p:nvSpPr>
          <p:spPr>
            <a:xfrm>
              <a:off x="10778797"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5" name="Shape 2485"/>
            <p:cNvSpPr/>
            <p:nvPr/>
          </p:nvSpPr>
          <p:spPr>
            <a:xfrm>
              <a:off x="11028378"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6" name="Shape 2486"/>
            <p:cNvSpPr/>
            <p:nvPr/>
          </p:nvSpPr>
          <p:spPr>
            <a:xfrm>
              <a:off x="11277960"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7" name="Shape 2487"/>
            <p:cNvSpPr/>
            <p:nvPr/>
          </p:nvSpPr>
          <p:spPr>
            <a:xfrm>
              <a:off x="11277960"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8" name="Shape 2488"/>
            <p:cNvSpPr/>
            <p:nvPr/>
          </p:nvSpPr>
          <p:spPr>
            <a:xfrm>
              <a:off x="11277960" y="378192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9" name="Shape 2489"/>
            <p:cNvSpPr/>
            <p:nvPr/>
          </p:nvSpPr>
          <p:spPr>
            <a:xfrm>
              <a:off x="11277960" y="403049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0" name="Shape 2490"/>
            <p:cNvSpPr/>
            <p:nvPr/>
          </p:nvSpPr>
          <p:spPr>
            <a:xfrm>
              <a:off x="11277960"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1" name="Shape 2491"/>
            <p:cNvSpPr/>
            <p:nvPr/>
          </p:nvSpPr>
          <p:spPr>
            <a:xfrm>
              <a:off x="11277960" y="4528659"/>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2" name="Shape 2492"/>
            <p:cNvSpPr/>
            <p:nvPr/>
          </p:nvSpPr>
          <p:spPr>
            <a:xfrm>
              <a:off x="10030052" y="4528659"/>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3" name="Shape 2493"/>
            <p:cNvSpPr/>
            <p:nvPr/>
          </p:nvSpPr>
          <p:spPr>
            <a:xfrm>
              <a:off x="10279634" y="4528659"/>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4" name="Shape 2494"/>
            <p:cNvSpPr/>
            <p:nvPr/>
          </p:nvSpPr>
          <p:spPr>
            <a:xfrm>
              <a:off x="10529215" y="452865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5" name="Shape 2495"/>
            <p:cNvSpPr/>
            <p:nvPr/>
          </p:nvSpPr>
          <p:spPr>
            <a:xfrm>
              <a:off x="10778797" y="4528659"/>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6" name="Shape 2496"/>
            <p:cNvSpPr/>
            <p:nvPr/>
          </p:nvSpPr>
          <p:spPr>
            <a:xfrm>
              <a:off x="11028378" y="4530667"/>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7" name="Shape 2497"/>
            <p:cNvSpPr/>
            <p:nvPr/>
          </p:nvSpPr>
          <p:spPr>
            <a:xfrm>
              <a:off x="10030052"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8" name="Shape 2498"/>
            <p:cNvSpPr/>
            <p:nvPr/>
          </p:nvSpPr>
          <p:spPr>
            <a:xfrm>
              <a:off x="10030052"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9" name="Shape 2499"/>
            <p:cNvSpPr/>
            <p:nvPr/>
          </p:nvSpPr>
          <p:spPr>
            <a:xfrm>
              <a:off x="10279634"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0" name="Shape 2500"/>
            <p:cNvSpPr/>
            <p:nvPr/>
          </p:nvSpPr>
          <p:spPr>
            <a:xfrm>
              <a:off x="10529215"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1" name="Shape 2501"/>
            <p:cNvSpPr/>
            <p:nvPr/>
          </p:nvSpPr>
          <p:spPr>
            <a:xfrm>
              <a:off x="10778797" y="3283762"/>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2" name="Shape 2502"/>
            <p:cNvSpPr/>
            <p:nvPr/>
          </p:nvSpPr>
          <p:spPr>
            <a:xfrm>
              <a:off x="11028378" y="328376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3" name="Shape 2503"/>
            <p:cNvSpPr/>
            <p:nvPr/>
          </p:nvSpPr>
          <p:spPr>
            <a:xfrm>
              <a:off x="10279634"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4" name="Shape 2504"/>
            <p:cNvSpPr/>
            <p:nvPr/>
          </p:nvSpPr>
          <p:spPr>
            <a:xfrm>
              <a:off x="10529215"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5" name="Shape 2505"/>
            <p:cNvSpPr/>
            <p:nvPr/>
          </p:nvSpPr>
          <p:spPr>
            <a:xfrm>
              <a:off x="10778797" y="3530332"/>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6" name="Shape 2506"/>
            <p:cNvSpPr/>
            <p:nvPr/>
          </p:nvSpPr>
          <p:spPr>
            <a:xfrm>
              <a:off x="11028378"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7" name="Shape 2507"/>
            <p:cNvSpPr/>
            <p:nvPr/>
          </p:nvSpPr>
          <p:spPr>
            <a:xfrm>
              <a:off x="10030052"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8" name="Shape 2508"/>
            <p:cNvSpPr/>
            <p:nvPr/>
          </p:nvSpPr>
          <p:spPr>
            <a:xfrm>
              <a:off x="10279634"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9" name="Shape 2509"/>
            <p:cNvSpPr/>
            <p:nvPr/>
          </p:nvSpPr>
          <p:spPr>
            <a:xfrm>
              <a:off x="10529215"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0" name="Shape 2510"/>
            <p:cNvSpPr/>
            <p:nvPr/>
          </p:nvSpPr>
          <p:spPr>
            <a:xfrm>
              <a:off x="10030052" y="4028492"/>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1" name="Shape 2511"/>
            <p:cNvSpPr/>
            <p:nvPr/>
          </p:nvSpPr>
          <p:spPr>
            <a:xfrm>
              <a:off x="10030052" y="4277070"/>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2" name="Shape 2512"/>
            <p:cNvSpPr/>
            <p:nvPr/>
          </p:nvSpPr>
          <p:spPr>
            <a:xfrm>
              <a:off x="10279634" y="402849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3" name="Shape 2513"/>
            <p:cNvSpPr/>
            <p:nvPr/>
          </p:nvSpPr>
          <p:spPr>
            <a:xfrm>
              <a:off x="10778797" y="3782925"/>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4" name="Shape 2514"/>
            <p:cNvSpPr/>
            <p:nvPr/>
          </p:nvSpPr>
          <p:spPr>
            <a:xfrm>
              <a:off x="11028378"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5" name="Shape 2515"/>
            <p:cNvSpPr/>
            <p:nvPr/>
          </p:nvSpPr>
          <p:spPr>
            <a:xfrm>
              <a:off x="10778797" y="4028492"/>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6" name="Shape 2516"/>
            <p:cNvSpPr/>
            <p:nvPr/>
          </p:nvSpPr>
          <p:spPr>
            <a:xfrm>
              <a:off x="11028378" y="402849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7" name="Shape 2517"/>
            <p:cNvSpPr/>
            <p:nvPr/>
          </p:nvSpPr>
          <p:spPr>
            <a:xfrm>
              <a:off x="10529215" y="403049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8" name="Shape 2518"/>
            <p:cNvSpPr/>
            <p:nvPr/>
          </p:nvSpPr>
          <p:spPr>
            <a:xfrm>
              <a:off x="10529215"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9" name="Shape 2519"/>
            <p:cNvSpPr/>
            <p:nvPr/>
          </p:nvSpPr>
          <p:spPr>
            <a:xfrm>
              <a:off x="10778797" y="4277070"/>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0" name="Shape 2520"/>
            <p:cNvSpPr/>
            <p:nvPr/>
          </p:nvSpPr>
          <p:spPr>
            <a:xfrm>
              <a:off x="11028378" y="427506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1" name="Shape 2521"/>
            <p:cNvSpPr/>
            <p:nvPr/>
          </p:nvSpPr>
          <p:spPr>
            <a:xfrm>
              <a:off x="10279634" y="428008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2" name="Shape 2522"/>
            <p:cNvSpPr/>
            <p:nvPr/>
          </p:nvSpPr>
          <p:spPr>
            <a:xfrm>
              <a:off x="9530889" y="4528659"/>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3" name="Shape 2523"/>
            <p:cNvSpPr/>
            <p:nvPr/>
          </p:nvSpPr>
          <p:spPr>
            <a:xfrm>
              <a:off x="9780470" y="4532674"/>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4" name="Shape 2524"/>
            <p:cNvSpPr/>
            <p:nvPr/>
          </p:nvSpPr>
          <p:spPr>
            <a:xfrm>
              <a:off x="10030052" y="4532674"/>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5" name="Shape 2525"/>
            <p:cNvSpPr/>
            <p:nvPr/>
          </p:nvSpPr>
          <p:spPr>
            <a:xfrm>
              <a:off x="10279634" y="4532674"/>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6" name="Shape 2526"/>
            <p:cNvSpPr/>
            <p:nvPr/>
          </p:nvSpPr>
          <p:spPr>
            <a:xfrm>
              <a:off x="10529215" y="4532674"/>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7" name="Shape 2527"/>
            <p:cNvSpPr/>
            <p:nvPr/>
          </p:nvSpPr>
          <p:spPr>
            <a:xfrm>
              <a:off x="10778797" y="4527656"/>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8" name="Shape 2528"/>
            <p:cNvSpPr/>
            <p:nvPr/>
          </p:nvSpPr>
          <p:spPr>
            <a:xfrm>
              <a:off x="11028378" y="4522637"/>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9" name="Shape 2529"/>
            <p:cNvSpPr/>
            <p:nvPr/>
          </p:nvSpPr>
          <p:spPr>
            <a:xfrm>
              <a:off x="11277960" y="4521633"/>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0" name="Shape 2530"/>
            <p:cNvSpPr/>
            <p:nvPr/>
          </p:nvSpPr>
          <p:spPr>
            <a:xfrm>
              <a:off x="9530889" y="4275063"/>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1" name="Shape 2531"/>
            <p:cNvSpPr/>
            <p:nvPr/>
          </p:nvSpPr>
          <p:spPr>
            <a:xfrm>
              <a:off x="9780470" y="4276066"/>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2" name="Shape 2532"/>
            <p:cNvSpPr/>
            <p:nvPr/>
          </p:nvSpPr>
          <p:spPr>
            <a:xfrm>
              <a:off x="9780470" y="4029496"/>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3" name="Shape 2533"/>
            <p:cNvSpPr/>
            <p:nvPr/>
          </p:nvSpPr>
          <p:spPr>
            <a:xfrm>
              <a:off x="9780470" y="3781922"/>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4" name="Shape 2534"/>
            <p:cNvSpPr/>
            <p:nvPr/>
          </p:nvSpPr>
          <p:spPr>
            <a:xfrm>
              <a:off x="9780470" y="3537292"/>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5" name="Shape 2535"/>
            <p:cNvSpPr/>
            <p:nvPr/>
          </p:nvSpPr>
          <p:spPr>
            <a:xfrm>
              <a:off x="9780470" y="3285268"/>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6" name="Shape 2536"/>
            <p:cNvSpPr/>
            <p:nvPr/>
          </p:nvSpPr>
          <p:spPr>
            <a:xfrm>
              <a:off x="10030052" y="4273055"/>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7" name="Shape 2537"/>
            <p:cNvSpPr/>
            <p:nvPr/>
          </p:nvSpPr>
          <p:spPr>
            <a:xfrm>
              <a:off x="10778797" y="4275063"/>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6" name="Rectangle 50"/>
          <p:cNvSpPr/>
          <p:nvPr/>
        </p:nvSpPr>
        <p:spPr>
          <a:xfrm>
            <a:off x="1451712" y="5388002"/>
            <a:ext cx="1841218"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7" name="TextBox 51"/>
          <p:cNvSpPr txBox="1"/>
          <p:nvPr/>
        </p:nvSpPr>
        <p:spPr>
          <a:xfrm>
            <a:off x="1446757" y="5088597"/>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 name="Rectangle 50"/>
          <p:cNvSpPr/>
          <p:nvPr/>
        </p:nvSpPr>
        <p:spPr>
          <a:xfrm>
            <a:off x="4151369" y="5388002"/>
            <a:ext cx="1841218"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9" name="TextBox 51"/>
          <p:cNvSpPr txBox="1"/>
          <p:nvPr/>
        </p:nvSpPr>
        <p:spPr>
          <a:xfrm>
            <a:off x="4146414" y="5088597"/>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0" name="Rectangle 50"/>
          <p:cNvSpPr/>
          <p:nvPr/>
        </p:nvSpPr>
        <p:spPr>
          <a:xfrm>
            <a:off x="6821997" y="5388002"/>
            <a:ext cx="1841218"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1" name="TextBox 51"/>
          <p:cNvSpPr txBox="1"/>
          <p:nvPr/>
        </p:nvSpPr>
        <p:spPr>
          <a:xfrm>
            <a:off x="6817042" y="5088597"/>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2" name="Rectangle 50"/>
          <p:cNvSpPr/>
          <p:nvPr/>
        </p:nvSpPr>
        <p:spPr>
          <a:xfrm>
            <a:off x="9550683" y="5388002"/>
            <a:ext cx="1841217"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3" name="TextBox 51"/>
          <p:cNvSpPr txBox="1"/>
          <p:nvPr/>
        </p:nvSpPr>
        <p:spPr>
          <a:xfrm>
            <a:off x="9545728" y="5088597"/>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1"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2"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0774175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337"/>
                                        </p:tgtEl>
                                        <p:attrNameLst>
                                          <p:attrName>style.visibility</p:attrName>
                                        </p:attrNameLst>
                                      </p:cBhvr>
                                      <p:to>
                                        <p:strVal val="visible"/>
                                      </p:to>
                                    </p:set>
                                    <p:animEffect transition="in" filter="fade">
                                      <p:cBhvr>
                                        <p:cTn id="26" dur="500"/>
                                        <p:tgtEl>
                                          <p:spTgt spid="337"/>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336"/>
                                        </p:tgtEl>
                                        <p:attrNameLst>
                                          <p:attrName>style.visibility</p:attrName>
                                        </p:attrNameLst>
                                      </p:cBhvr>
                                      <p:to>
                                        <p:strVal val="visible"/>
                                      </p:to>
                                    </p:set>
                                    <p:animEffect transition="in" filter="fade">
                                      <p:cBhvr>
                                        <p:cTn id="30" dur="500"/>
                                        <p:tgtEl>
                                          <p:spTgt spid="336"/>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339"/>
                                        </p:tgtEl>
                                        <p:attrNameLst>
                                          <p:attrName>style.visibility</p:attrName>
                                        </p:attrNameLst>
                                      </p:cBhvr>
                                      <p:to>
                                        <p:strVal val="visible"/>
                                      </p:to>
                                    </p:set>
                                    <p:animEffect transition="in" filter="fade">
                                      <p:cBhvr>
                                        <p:cTn id="34" dur="500"/>
                                        <p:tgtEl>
                                          <p:spTgt spid="339"/>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338"/>
                                        </p:tgtEl>
                                        <p:attrNameLst>
                                          <p:attrName>style.visibility</p:attrName>
                                        </p:attrNameLst>
                                      </p:cBhvr>
                                      <p:to>
                                        <p:strVal val="visible"/>
                                      </p:to>
                                    </p:set>
                                    <p:animEffect transition="in" filter="fade">
                                      <p:cBhvr>
                                        <p:cTn id="38" dur="500"/>
                                        <p:tgtEl>
                                          <p:spTgt spid="338"/>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341"/>
                                        </p:tgtEl>
                                        <p:attrNameLst>
                                          <p:attrName>style.visibility</p:attrName>
                                        </p:attrNameLst>
                                      </p:cBhvr>
                                      <p:to>
                                        <p:strVal val="visible"/>
                                      </p:to>
                                    </p:set>
                                    <p:animEffect transition="in" filter="fade">
                                      <p:cBhvr>
                                        <p:cTn id="42" dur="500"/>
                                        <p:tgtEl>
                                          <p:spTgt spid="341"/>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340"/>
                                        </p:tgtEl>
                                        <p:attrNameLst>
                                          <p:attrName>style.visibility</p:attrName>
                                        </p:attrNameLst>
                                      </p:cBhvr>
                                      <p:to>
                                        <p:strVal val="visible"/>
                                      </p:to>
                                    </p:set>
                                    <p:animEffect transition="in" filter="fade">
                                      <p:cBhvr>
                                        <p:cTn id="46" dur="500"/>
                                        <p:tgtEl>
                                          <p:spTgt spid="340"/>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343"/>
                                        </p:tgtEl>
                                        <p:attrNameLst>
                                          <p:attrName>style.visibility</p:attrName>
                                        </p:attrNameLst>
                                      </p:cBhvr>
                                      <p:to>
                                        <p:strVal val="visible"/>
                                      </p:to>
                                    </p:set>
                                    <p:animEffect transition="in" filter="fade">
                                      <p:cBhvr>
                                        <p:cTn id="50" dur="500"/>
                                        <p:tgtEl>
                                          <p:spTgt spid="343"/>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342"/>
                                        </p:tgtEl>
                                        <p:attrNameLst>
                                          <p:attrName>style.visibility</p:attrName>
                                        </p:attrNameLst>
                                      </p:cBhvr>
                                      <p:to>
                                        <p:strVal val="visible"/>
                                      </p:to>
                                    </p:set>
                                    <p:animEffect transition="in" filter="fade">
                                      <p:cBhvr>
                                        <p:cTn id="54" dur="500"/>
                                        <p:tgtEl>
                                          <p:spTgt spid="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 grpId="0"/>
      <p:bldP spid="337" grpId="0"/>
      <p:bldP spid="338" grpId="0"/>
      <p:bldP spid="339" grpId="0"/>
      <p:bldP spid="340" grpId="0"/>
      <p:bldP spid="341" grpId="0"/>
      <p:bldP spid="342" grpId="0"/>
      <p:bldP spid="3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3482496" y="3456696"/>
            <a:ext cx="920124" cy="648960"/>
          </a:xfrm>
          <a:prstGeom prst="rect">
            <a:avLst/>
          </a:prstGeom>
          <a:noFill/>
        </p:spPr>
        <p:txBody>
          <a:bodyPr wrap="none" lIns="0" tIns="0" rIns="0" bIns="0">
            <a:spAutoFit/>
          </a:bodyPr>
          <a:lstStyle/>
          <a:p>
            <a:pPr>
              <a:defRPr/>
            </a:pP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7"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7"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6225131" y="3003593"/>
            <a:ext cx="6633266" cy="1205376"/>
          </a:xfrm>
          <a:prstGeom prst="rect">
            <a:avLst/>
          </a:prstGeom>
          <a:solidFill>
            <a:schemeClr val="accent1"/>
          </a:solidFill>
          <a:ln w="12700" cap="flat" cmpd="sng" algn="ctr">
            <a:noFill/>
            <a:prstDash val="solid"/>
            <a:miter lim="800000"/>
          </a:ln>
          <a:effectLst/>
        </p:spPr>
        <p:txBody>
          <a:bodyPr lIns="341681" rIns="949115" anchor="ctr"/>
          <a:lstStyle/>
          <a:p>
            <a:pPr>
              <a:lnSpc>
                <a:spcPct val="130000"/>
              </a:lnSpc>
              <a:defRPr/>
            </a:pPr>
            <a:endParaRPr lang="zh-CN" altLang="en-US" sz="1475"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3619529" y="3285934"/>
            <a:ext cx="646010"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5"/>
            </p:custDataLst>
          </p:nvPr>
        </p:nvSpPr>
        <p:spPr bwMode="auto">
          <a:xfrm>
            <a:off x="4574077" y="2808806"/>
            <a:ext cx="1442703" cy="15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3" dirty="0">
                <a:solidFill>
                  <a:schemeClr val="accent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0123"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6"/>
            </p:custDataLst>
          </p:nvPr>
        </p:nvSpPr>
        <p:spPr>
          <a:xfrm>
            <a:off x="6631398" y="3236745"/>
            <a:ext cx="4257961"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3999" kern="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p>
        </p:txBody>
      </p:sp>
      <p:sp>
        <p:nvSpPr>
          <p:cNvPr id="7" name="文本占位符 6"/>
          <p:cNvSpPr txBox="1">
            <a:spLocks/>
          </p:cNvSpPr>
          <p:nvPr>
            <p:custDataLst>
              <p:tags r:id="rId7"/>
            </p:custDataLst>
          </p:nvPr>
        </p:nvSpPr>
        <p:spPr>
          <a:xfrm>
            <a:off x="6631398" y="3813919"/>
            <a:ext cx="4257961"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Tree>
    <p:custDataLst>
      <p:tags r:id="rId1"/>
    </p:custDataLst>
    <p:extLst>
      <p:ext uri="{BB962C8B-B14F-4D97-AF65-F5344CB8AC3E}">
        <p14:creationId xmlns:p14="http://schemas.microsoft.com/office/powerpoint/2010/main" val="1867171201"/>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by="(-#ppt_w*2)" calcmode="lin" valueType="num">
                                      <p:cBhvr rctx="PPT">
                                        <p:cTn id="33" dur="500" autoRev="1" fill="hold">
                                          <p:stCondLst>
                                            <p:cond delay="0"/>
                                          </p:stCondLst>
                                        </p:cTn>
                                        <p:tgtEl>
                                          <p:spTgt spid="6"/>
                                        </p:tgtEl>
                                        <p:attrNameLst>
                                          <p:attrName>ppt_w</p:attrName>
                                        </p:attrNameLst>
                                      </p:cBhvr>
                                    </p:anim>
                                    <p:anim by="(#ppt_w*0.50)" calcmode="lin" valueType="num">
                                      <p:cBhvr>
                                        <p:cTn id="34" dur="500" decel="50000" autoRev="1" fill="hold">
                                          <p:stCondLst>
                                            <p:cond delay="0"/>
                                          </p:stCondLst>
                                        </p:cTn>
                                        <p:tgtEl>
                                          <p:spTgt spid="6"/>
                                        </p:tgtEl>
                                        <p:attrNameLst>
                                          <p:attrName>ppt_x</p:attrName>
                                        </p:attrNameLst>
                                      </p:cBhvr>
                                    </p:anim>
                                    <p:anim from="(-#ppt_h/2)" to="(#ppt_y)" calcmode="lin" valueType="num">
                                      <p:cBhvr>
                                        <p:cTn id="35" dur="1000" fill="hold">
                                          <p:stCondLst>
                                            <p:cond delay="0"/>
                                          </p:stCondLst>
                                        </p:cTn>
                                        <p:tgtEl>
                                          <p:spTgt spid="6"/>
                                        </p:tgtEl>
                                        <p:attrNameLst>
                                          <p:attrName>ppt_y</p:attrName>
                                        </p:attrNameLst>
                                      </p:cBhvr>
                                    </p:anim>
                                    <p:animRot by="21600000">
                                      <p:cBhvr>
                                        <p:cTn id="36" dur="1000" fill="hold">
                                          <p:stCondLst>
                                            <p:cond delay="0"/>
                                          </p:stCondLst>
                                        </p:cTn>
                                        <p:tgtEl>
                                          <p:spTgt spid="6"/>
                                        </p:tgtEl>
                                        <p:attrNameLst>
                                          <p:attrName>r</p:attrName>
                                        </p:attrNameLst>
                                      </p:cBhvr>
                                    </p:animRo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7"/>
                                        </p:tgtEl>
                                        <p:attrNameLst>
                                          <p:attrName>style.visibility</p:attrName>
                                        </p:attrNameLst>
                                      </p:cBhvr>
                                      <p:to>
                                        <p:strVal val="visible"/>
                                      </p:to>
                                    </p:set>
                                    <p:anim by="(-#ppt_w*2)" calcmode="lin" valueType="num">
                                      <p:cBhvr rctx="PPT">
                                        <p:cTn id="39" dur="500" autoRev="1" fill="hold">
                                          <p:stCondLst>
                                            <p:cond delay="0"/>
                                          </p:stCondLst>
                                        </p:cTn>
                                        <p:tgtEl>
                                          <p:spTgt spid="7"/>
                                        </p:tgtEl>
                                        <p:attrNameLst>
                                          <p:attrName>ppt_w</p:attrName>
                                        </p:attrNameLst>
                                      </p:cBhvr>
                                    </p:anim>
                                    <p:anim by="(#ppt_w*0.50)" calcmode="lin" valueType="num">
                                      <p:cBhvr>
                                        <p:cTn id="40" dur="500" decel="50000" autoRev="1" fill="hold">
                                          <p:stCondLst>
                                            <p:cond delay="0"/>
                                          </p:stCondLst>
                                        </p:cTn>
                                        <p:tgtEl>
                                          <p:spTgt spid="7"/>
                                        </p:tgtEl>
                                        <p:attrNameLst>
                                          <p:attrName>ppt_x</p:attrName>
                                        </p:attrNameLst>
                                      </p:cBhvr>
                                    </p:anim>
                                    <p:anim from="(-#ppt_h/2)" to="(#ppt_y)" calcmode="lin" valueType="num">
                                      <p:cBhvr>
                                        <p:cTn id="41" dur="1000" fill="hold">
                                          <p:stCondLst>
                                            <p:cond delay="0"/>
                                          </p:stCondLst>
                                        </p:cTn>
                                        <p:tgtEl>
                                          <p:spTgt spid="7"/>
                                        </p:tgtEl>
                                        <p:attrNameLst>
                                          <p:attrName>ppt_y</p:attrName>
                                        </p:attrNameLst>
                                      </p:cBhvr>
                                    </p:anim>
                                    <p:animRot by="21600000">
                                      <p:cBhvr>
                                        <p:cTn id="42"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Hexagon 43"/>
          <p:cNvSpPr>
            <a:spLocks noChangeAspect="1"/>
          </p:cNvSpPr>
          <p:nvPr/>
        </p:nvSpPr>
        <p:spPr>
          <a:xfrm>
            <a:off x="1588490" y="2920174"/>
            <a:ext cx="2296798" cy="1980000"/>
          </a:xfrm>
          <a:prstGeom prst="hexagon">
            <a:avLst/>
          </a:prstGeom>
          <a:blipFill dpi="0" rotWithShape="1">
            <a:blip r:embed="rId3" cstate="email">
              <a:extLst>
                <a:ext uri="{28A0092B-C50C-407E-A947-70E740481C1C}">
                  <a14:useLocalDpi xmlns:a14="http://schemas.microsoft.com/office/drawing/2010/main"/>
                </a:ext>
              </a:extLst>
            </a:blip>
            <a:srcRect/>
            <a:stretch>
              <a:fillRect/>
            </a:stretch>
          </a:blipFill>
          <a:ln w="5715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prstTxWarp prst="textNoShape">
              <a:avLst/>
            </a:prstTxWarp>
            <a:noAutofit/>
          </a:bodyPr>
          <a:lstStyle/>
          <a:p>
            <a:pPr algn="ctr">
              <a:lnSpc>
                <a:spcPct val="150000"/>
              </a:lnSpc>
            </a:pPr>
            <a:endParaRPr lang="en-US" sz="143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Hexagon 35"/>
          <p:cNvSpPr>
            <a:spLocks noChangeAspect="1"/>
          </p:cNvSpPr>
          <p:nvPr/>
        </p:nvSpPr>
        <p:spPr>
          <a:xfrm>
            <a:off x="4079575" y="2920174"/>
            <a:ext cx="2296798" cy="1980000"/>
          </a:xfrm>
          <a:prstGeom prst="hexagon">
            <a:avLst/>
          </a:prstGeom>
          <a:blipFill dpi="0" rotWithShape="1">
            <a:blip r:embed="rId4" cstate="email">
              <a:extLst>
                <a:ext uri="{28A0092B-C50C-407E-A947-70E740481C1C}">
                  <a14:useLocalDpi xmlns:a14="http://schemas.microsoft.com/office/drawing/2010/main"/>
                </a:ext>
              </a:extLst>
            </a:blip>
            <a:srcRect/>
            <a:stretch>
              <a:fillRect/>
            </a:stretch>
          </a:blipFill>
          <a:ln w="5715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prstTxWarp prst="textNoShape">
              <a:avLst/>
            </a:prstTxWarp>
            <a:noAutofit/>
          </a:bodyPr>
          <a:lstStyle/>
          <a:p>
            <a:pPr algn="ctr">
              <a:lnSpc>
                <a:spcPct val="150000"/>
              </a:lnSpc>
            </a:pPr>
            <a:endParaRPr lang="en-US" sz="143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Hexagon 39"/>
          <p:cNvSpPr>
            <a:spLocks noChangeAspect="1"/>
          </p:cNvSpPr>
          <p:nvPr/>
        </p:nvSpPr>
        <p:spPr>
          <a:xfrm>
            <a:off x="6520905" y="2920174"/>
            <a:ext cx="2296798" cy="1980000"/>
          </a:xfrm>
          <a:prstGeom prst="hexagon">
            <a:avLst/>
          </a:prstGeom>
          <a:blipFill dpi="0" rotWithShape="1">
            <a:blip r:embed="rId5" cstate="email">
              <a:extLst>
                <a:ext uri="{28A0092B-C50C-407E-A947-70E740481C1C}">
                  <a14:useLocalDpi xmlns:a14="http://schemas.microsoft.com/office/drawing/2010/main"/>
                </a:ext>
              </a:extLst>
            </a:blip>
            <a:srcRect/>
            <a:stretch>
              <a:fillRect/>
            </a:stretch>
          </a:blipFill>
          <a:ln w="5715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prstTxWarp prst="textNoShape">
              <a:avLst/>
            </a:prstTxWarp>
            <a:noAutofit/>
          </a:bodyPr>
          <a:lstStyle/>
          <a:p>
            <a:pPr algn="ctr">
              <a:lnSpc>
                <a:spcPct val="150000"/>
              </a:lnSpc>
            </a:pPr>
            <a:endParaRPr lang="en-US" sz="143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Hexagon 40"/>
          <p:cNvSpPr>
            <a:spLocks noChangeAspect="1"/>
          </p:cNvSpPr>
          <p:nvPr/>
        </p:nvSpPr>
        <p:spPr>
          <a:xfrm>
            <a:off x="8962235" y="2920174"/>
            <a:ext cx="2296798" cy="1980000"/>
          </a:xfrm>
          <a:prstGeom prst="hexagon">
            <a:avLst/>
          </a:prstGeom>
          <a:blipFill dpi="0" rotWithShape="1">
            <a:blip r:embed="rId6" cstate="email">
              <a:extLst>
                <a:ext uri="{28A0092B-C50C-407E-A947-70E740481C1C}">
                  <a14:useLocalDpi xmlns:a14="http://schemas.microsoft.com/office/drawing/2010/main"/>
                </a:ext>
              </a:extLst>
            </a:blip>
            <a:srcRect/>
            <a:stretch>
              <a:fillRect/>
            </a:stretch>
          </a:blipFill>
          <a:ln w="5715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prstTxWarp prst="textNoShape">
              <a:avLst/>
            </a:prstTxWarp>
            <a:noAutofit/>
          </a:bodyPr>
          <a:lstStyle/>
          <a:p>
            <a:pPr algn="ctr">
              <a:lnSpc>
                <a:spcPct val="150000"/>
              </a:lnSpc>
            </a:pPr>
            <a:endParaRPr lang="en-US" sz="143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66"/>
          <p:cNvSpPr txBox="1">
            <a:spLocks noChangeArrowheads="1"/>
          </p:cNvSpPr>
          <p:nvPr/>
        </p:nvSpPr>
        <p:spPr bwMode="auto">
          <a:xfrm>
            <a:off x="1347105" y="5875873"/>
            <a:ext cx="2779568"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13"/>
          <p:cNvSpPr txBox="1">
            <a:spLocks noChangeArrowheads="1"/>
          </p:cNvSpPr>
          <p:nvPr/>
        </p:nvSpPr>
        <p:spPr bwMode="auto">
          <a:xfrm>
            <a:off x="1813560" y="5593914"/>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2" name="文本框 66"/>
          <p:cNvSpPr txBox="1">
            <a:spLocks noChangeArrowheads="1"/>
          </p:cNvSpPr>
          <p:nvPr/>
        </p:nvSpPr>
        <p:spPr bwMode="auto">
          <a:xfrm>
            <a:off x="3838190" y="1712928"/>
            <a:ext cx="2779568"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13"/>
          <p:cNvSpPr txBox="1">
            <a:spLocks noChangeArrowheads="1"/>
          </p:cNvSpPr>
          <p:nvPr/>
        </p:nvSpPr>
        <p:spPr bwMode="auto">
          <a:xfrm>
            <a:off x="4304645" y="1430969"/>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4" name="文本框 66"/>
          <p:cNvSpPr txBox="1">
            <a:spLocks noChangeArrowheads="1"/>
          </p:cNvSpPr>
          <p:nvPr/>
        </p:nvSpPr>
        <p:spPr bwMode="auto">
          <a:xfrm>
            <a:off x="6279520" y="5875873"/>
            <a:ext cx="2779568"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3"/>
          <p:cNvSpPr txBox="1">
            <a:spLocks noChangeArrowheads="1"/>
          </p:cNvSpPr>
          <p:nvPr/>
        </p:nvSpPr>
        <p:spPr bwMode="auto">
          <a:xfrm>
            <a:off x="6745975" y="5593914"/>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文本框 66"/>
          <p:cNvSpPr txBox="1">
            <a:spLocks noChangeArrowheads="1"/>
          </p:cNvSpPr>
          <p:nvPr/>
        </p:nvSpPr>
        <p:spPr bwMode="auto">
          <a:xfrm>
            <a:off x="8720850" y="1712928"/>
            <a:ext cx="2779568"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文本框 13"/>
          <p:cNvSpPr txBox="1">
            <a:spLocks noChangeArrowheads="1"/>
          </p:cNvSpPr>
          <p:nvPr/>
        </p:nvSpPr>
        <p:spPr bwMode="auto">
          <a:xfrm>
            <a:off x="9187305" y="1430969"/>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8"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162499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750"/>
                                        <p:tgtEl>
                                          <p:spTgt spid="9"/>
                                        </p:tgtEl>
                                      </p:cBhvr>
                                    </p:animEffect>
                                    <p:anim calcmode="lin" valueType="num">
                                      <p:cBhvr>
                                        <p:cTn id="23" dur="750" fill="hold"/>
                                        <p:tgtEl>
                                          <p:spTgt spid="9"/>
                                        </p:tgtEl>
                                        <p:attrNameLst>
                                          <p:attrName>ppt_x</p:attrName>
                                        </p:attrNameLst>
                                      </p:cBhvr>
                                      <p:tavLst>
                                        <p:tav tm="0">
                                          <p:val>
                                            <p:strVal val="#ppt_x"/>
                                          </p:val>
                                        </p:tav>
                                        <p:tav tm="100000">
                                          <p:val>
                                            <p:strVal val="#ppt_x"/>
                                          </p:val>
                                        </p:tav>
                                      </p:tavLst>
                                    </p:anim>
                                    <p:anim calcmode="lin" valueType="num">
                                      <p:cBhvr>
                                        <p:cTn id="24" dur="75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7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50"/>
                                        <p:tgtEl>
                                          <p:spTgt spid="8"/>
                                        </p:tgtEl>
                                      </p:cBhvr>
                                    </p:animEffect>
                                    <p:anim calcmode="lin" valueType="num">
                                      <p:cBhvr>
                                        <p:cTn id="28" dur="750" fill="hold"/>
                                        <p:tgtEl>
                                          <p:spTgt spid="8"/>
                                        </p:tgtEl>
                                        <p:attrNameLst>
                                          <p:attrName>ppt_x</p:attrName>
                                        </p:attrNameLst>
                                      </p:cBhvr>
                                      <p:tavLst>
                                        <p:tav tm="0">
                                          <p:val>
                                            <p:strVal val="#ppt_x"/>
                                          </p:val>
                                        </p:tav>
                                        <p:tav tm="100000">
                                          <p:val>
                                            <p:strVal val="#ppt_x"/>
                                          </p:val>
                                        </p:tav>
                                      </p:tavLst>
                                    </p:anim>
                                    <p:anim calcmode="lin" valueType="num">
                                      <p:cBhvr>
                                        <p:cTn id="29" dur="75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750"/>
                                        <p:tgtEl>
                                          <p:spTgt spid="13"/>
                                        </p:tgtEl>
                                      </p:cBhvr>
                                    </p:animEffect>
                                    <p:anim calcmode="lin" valueType="num">
                                      <p:cBhvr>
                                        <p:cTn id="33" dur="750" fill="hold"/>
                                        <p:tgtEl>
                                          <p:spTgt spid="13"/>
                                        </p:tgtEl>
                                        <p:attrNameLst>
                                          <p:attrName>ppt_x</p:attrName>
                                        </p:attrNameLst>
                                      </p:cBhvr>
                                      <p:tavLst>
                                        <p:tav tm="0">
                                          <p:val>
                                            <p:strVal val="#ppt_x"/>
                                          </p:val>
                                        </p:tav>
                                        <p:tav tm="100000">
                                          <p:val>
                                            <p:strVal val="#ppt_x"/>
                                          </p:val>
                                        </p:tav>
                                      </p:tavLst>
                                    </p:anim>
                                    <p:anim calcmode="lin" valueType="num">
                                      <p:cBhvr>
                                        <p:cTn id="34" dur="75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70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750"/>
                                        <p:tgtEl>
                                          <p:spTgt spid="12"/>
                                        </p:tgtEl>
                                      </p:cBhvr>
                                    </p:animEffect>
                                    <p:anim calcmode="lin" valueType="num">
                                      <p:cBhvr>
                                        <p:cTn id="38" dur="750" fill="hold"/>
                                        <p:tgtEl>
                                          <p:spTgt spid="12"/>
                                        </p:tgtEl>
                                        <p:attrNameLst>
                                          <p:attrName>ppt_x</p:attrName>
                                        </p:attrNameLst>
                                      </p:cBhvr>
                                      <p:tavLst>
                                        <p:tav tm="0">
                                          <p:val>
                                            <p:strVal val="#ppt_x"/>
                                          </p:val>
                                        </p:tav>
                                        <p:tav tm="100000">
                                          <p:val>
                                            <p:strVal val="#ppt_x"/>
                                          </p:val>
                                        </p:tav>
                                      </p:tavLst>
                                    </p:anim>
                                    <p:anim calcmode="lin" valueType="num">
                                      <p:cBhvr>
                                        <p:cTn id="39" dur="75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750"/>
                                        <p:tgtEl>
                                          <p:spTgt spid="15"/>
                                        </p:tgtEl>
                                      </p:cBhvr>
                                    </p:animEffect>
                                    <p:anim calcmode="lin" valueType="num">
                                      <p:cBhvr>
                                        <p:cTn id="43" dur="750" fill="hold"/>
                                        <p:tgtEl>
                                          <p:spTgt spid="15"/>
                                        </p:tgtEl>
                                        <p:attrNameLst>
                                          <p:attrName>ppt_x</p:attrName>
                                        </p:attrNameLst>
                                      </p:cBhvr>
                                      <p:tavLst>
                                        <p:tav tm="0">
                                          <p:val>
                                            <p:strVal val="#ppt_x"/>
                                          </p:val>
                                        </p:tav>
                                        <p:tav tm="100000">
                                          <p:val>
                                            <p:strVal val="#ppt_x"/>
                                          </p:val>
                                        </p:tav>
                                      </p:tavLst>
                                    </p:anim>
                                    <p:anim calcmode="lin" valueType="num">
                                      <p:cBhvr>
                                        <p:cTn id="44" dur="75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70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750"/>
                                        <p:tgtEl>
                                          <p:spTgt spid="14"/>
                                        </p:tgtEl>
                                      </p:cBhvr>
                                    </p:animEffect>
                                    <p:anim calcmode="lin" valueType="num">
                                      <p:cBhvr>
                                        <p:cTn id="48" dur="750" fill="hold"/>
                                        <p:tgtEl>
                                          <p:spTgt spid="14"/>
                                        </p:tgtEl>
                                        <p:attrNameLst>
                                          <p:attrName>ppt_x</p:attrName>
                                        </p:attrNameLst>
                                      </p:cBhvr>
                                      <p:tavLst>
                                        <p:tav tm="0">
                                          <p:val>
                                            <p:strVal val="#ppt_x"/>
                                          </p:val>
                                        </p:tav>
                                        <p:tav tm="100000">
                                          <p:val>
                                            <p:strVal val="#ppt_x"/>
                                          </p:val>
                                        </p:tav>
                                      </p:tavLst>
                                    </p:anim>
                                    <p:anim calcmode="lin" valueType="num">
                                      <p:cBhvr>
                                        <p:cTn id="49" dur="75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750"/>
                                        <p:tgtEl>
                                          <p:spTgt spid="17"/>
                                        </p:tgtEl>
                                      </p:cBhvr>
                                    </p:animEffect>
                                    <p:anim calcmode="lin" valueType="num">
                                      <p:cBhvr>
                                        <p:cTn id="53" dur="750" fill="hold"/>
                                        <p:tgtEl>
                                          <p:spTgt spid="17"/>
                                        </p:tgtEl>
                                        <p:attrNameLst>
                                          <p:attrName>ppt_x</p:attrName>
                                        </p:attrNameLst>
                                      </p:cBhvr>
                                      <p:tavLst>
                                        <p:tav tm="0">
                                          <p:val>
                                            <p:strVal val="#ppt_x"/>
                                          </p:val>
                                        </p:tav>
                                        <p:tav tm="100000">
                                          <p:val>
                                            <p:strVal val="#ppt_x"/>
                                          </p:val>
                                        </p:tav>
                                      </p:tavLst>
                                    </p:anim>
                                    <p:anim calcmode="lin" valueType="num">
                                      <p:cBhvr>
                                        <p:cTn id="54" dur="75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70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750"/>
                                        <p:tgtEl>
                                          <p:spTgt spid="16"/>
                                        </p:tgtEl>
                                      </p:cBhvr>
                                    </p:animEffect>
                                    <p:anim calcmode="lin" valueType="num">
                                      <p:cBhvr>
                                        <p:cTn id="58" dur="750" fill="hold"/>
                                        <p:tgtEl>
                                          <p:spTgt spid="16"/>
                                        </p:tgtEl>
                                        <p:attrNameLst>
                                          <p:attrName>ppt_x</p:attrName>
                                        </p:attrNameLst>
                                      </p:cBhvr>
                                      <p:tavLst>
                                        <p:tav tm="0">
                                          <p:val>
                                            <p:strVal val="#ppt_x"/>
                                          </p:val>
                                        </p:tav>
                                        <p:tav tm="100000">
                                          <p:val>
                                            <p:strVal val="#ppt_x"/>
                                          </p:val>
                                        </p:tav>
                                      </p:tavLst>
                                    </p:anim>
                                    <p:anim calcmode="lin" valueType="num">
                                      <p:cBhvr>
                                        <p:cTn id="59"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6" grpId="0" animBg="1"/>
      <p:bldP spid="40" grpId="0" animBg="1"/>
      <p:bldP spid="41" grpId="0" animBg="1"/>
      <p:bldP spid="8" grpId="0"/>
      <p:bldP spid="9" grpId="0"/>
      <p:bldP spid="12" grpId="0"/>
      <p:bldP spid="13" grpId="0"/>
      <p:bldP spid="14" grpId="0"/>
      <p:bldP spid="15" grpId="0"/>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7" name="Group 847"/>
          <p:cNvGrpSpPr/>
          <p:nvPr/>
        </p:nvGrpSpPr>
        <p:grpSpPr>
          <a:xfrm>
            <a:off x="9597727" y="2402855"/>
            <a:ext cx="1863463" cy="3897633"/>
            <a:chOff x="0" y="-1"/>
            <a:chExt cx="4173698" cy="8729735"/>
          </a:xfrm>
        </p:grpSpPr>
        <p:sp>
          <p:nvSpPr>
            <p:cNvPr id="839"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0"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1"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2"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3" name="Shape 843"/>
            <p:cNvSpPr/>
            <p:nvPr/>
          </p:nvSpPr>
          <p:spPr>
            <a:xfrm>
              <a:off x="1282613" y="1269574"/>
              <a:ext cx="1608468"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4" name="Shape 844"/>
            <p:cNvSpPr/>
            <p:nvPr/>
          </p:nvSpPr>
          <p:spPr>
            <a:xfrm>
              <a:off x="1812951" y="3217465"/>
              <a:ext cx="547792" cy="62836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22681" tIns="22681" rIns="22681" bIns="22681"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45" name="Shape 845"/>
            <p:cNvSpPr/>
            <p:nvPr/>
          </p:nvSpPr>
          <p:spPr>
            <a:xfrm>
              <a:off x="1812951" y="5304395"/>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46" name="Shape 846"/>
            <p:cNvSpPr/>
            <p:nvPr/>
          </p:nvSpPr>
          <p:spPr>
            <a:xfrm>
              <a:off x="1812951" y="7340028"/>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56" name="Group 856"/>
          <p:cNvGrpSpPr/>
          <p:nvPr/>
        </p:nvGrpSpPr>
        <p:grpSpPr>
          <a:xfrm>
            <a:off x="7924062" y="3135746"/>
            <a:ext cx="1513061" cy="3164718"/>
            <a:chOff x="-1" y="0"/>
            <a:chExt cx="3388883" cy="7088187"/>
          </a:xfrm>
        </p:grpSpPr>
        <p:sp>
          <p:nvSpPr>
            <p:cNvPr id="848"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9"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0"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1"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2" name="Shape 852"/>
            <p:cNvSpPr/>
            <p:nvPr/>
          </p:nvSpPr>
          <p:spPr>
            <a:xfrm>
              <a:off x="890207" y="1086218"/>
              <a:ext cx="1608467"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3" name="Shape 853"/>
            <p:cNvSpPr/>
            <p:nvPr/>
          </p:nvSpPr>
          <p:spPr>
            <a:xfrm>
              <a:off x="1478281" y="2691643"/>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54" name="Shape 854"/>
            <p:cNvSpPr/>
            <p:nvPr/>
          </p:nvSpPr>
          <p:spPr>
            <a:xfrm>
              <a:off x="1478281" y="4333512"/>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55" name="Shape 855"/>
            <p:cNvSpPr/>
            <p:nvPr/>
          </p:nvSpPr>
          <p:spPr>
            <a:xfrm>
              <a:off x="1478281" y="5975384"/>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5" name="Group 865"/>
          <p:cNvGrpSpPr/>
          <p:nvPr/>
        </p:nvGrpSpPr>
        <p:grpSpPr>
          <a:xfrm>
            <a:off x="6598223" y="3878747"/>
            <a:ext cx="1165236" cy="2437151"/>
            <a:chOff x="-1" y="0"/>
            <a:chExt cx="2609839" cy="5458615"/>
          </a:xfrm>
        </p:grpSpPr>
        <p:sp>
          <p:nvSpPr>
            <p:cNvPr id="857"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8"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9"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0"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1" name="Shape 861"/>
            <p:cNvSpPr/>
            <p:nvPr/>
          </p:nvSpPr>
          <p:spPr>
            <a:xfrm>
              <a:off x="501383" y="727935"/>
              <a:ext cx="160846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2" name="Shape 862"/>
            <p:cNvSpPr/>
            <p:nvPr/>
          </p:nvSpPr>
          <p:spPr>
            <a:xfrm>
              <a:off x="1047038" y="204955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63" name="Shape 863"/>
            <p:cNvSpPr/>
            <p:nvPr/>
          </p:nvSpPr>
          <p:spPr>
            <a:xfrm>
              <a:off x="1047038" y="330781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64" name="Shape 864"/>
            <p:cNvSpPr/>
            <p:nvPr/>
          </p:nvSpPr>
          <p:spPr>
            <a:xfrm>
              <a:off x="1047038" y="4566078"/>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8" name="Group 868"/>
          <p:cNvGrpSpPr/>
          <p:nvPr/>
        </p:nvGrpSpPr>
        <p:grpSpPr>
          <a:xfrm>
            <a:off x="1544180" y="2153398"/>
            <a:ext cx="8053546" cy="745791"/>
            <a:chOff x="0" y="72235"/>
            <a:chExt cx="19498693" cy="1670386"/>
          </a:xfrm>
        </p:grpSpPr>
        <p:sp>
          <p:nvSpPr>
            <p:cNvPr id="866" name="Shape 866"/>
            <p:cNvSpPr/>
            <p:nvPr/>
          </p:nvSpPr>
          <p:spPr>
            <a:xfrm>
              <a:off x="5280" y="72235"/>
              <a:ext cx="474814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7" name="Shape 867"/>
            <p:cNvSpPr/>
            <p:nvPr/>
          </p:nvSpPr>
          <p:spPr>
            <a:xfrm>
              <a:off x="0" y="749968"/>
              <a:ext cx="19498693" cy="99265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1" name="Group 871"/>
          <p:cNvGrpSpPr/>
          <p:nvPr/>
        </p:nvGrpSpPr>
        <p:grpSpPr>
          <a:xfrm>
            <a:off x="1543476" y="3264890"/>
            <a:ext cx="5054747" cy="893524"/>
            <a:chOff x="-1704" y="72235"/>
            <a:chExt cx="12238204" cy="2001271"/>
          </a:xfrm>
        </p:grpSpPr>
        <p:sp>
          <p:nvSpPr>
            <p:cNvPr id="869" name="Shape 869"/>
            <p:cNvSpPr/>
            <p:nvPr/>
          </p:nvSpPr>
          <p:spPr>
            <a:xfrm>
              <a:off x="-1704" y="72235"/>
              <a:ext cx="4748143"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0" name="Shape 870"/>
            <p:cNvSpPr/>
            <p:nvPr/>
          </p:nvSpPr>
          <p:spPr>
            <a:xfrm>
              <a:off x="0" y="419083"/>
              <a:ext cx="12236500" cy="16544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4" name="Group 874"/>
          <p:cNvGrpSpPr/>
          <p:nvPr/>
        </p:nvGrpSpPr>
        <p:grpSpPr>
          <a:xfrm>
            <a:off x="1543477" y="4376380"/>
            <a:ext cx="4682820" cy="813312"/>
            <a:chOff x="-1704" y="72233"/>
            <a:chExt cx="11337721" cy="1821613"/>
          </a:xfrm>
        </p:grpSpPr>
        <p:sp>
          <p:nvSpPr>
            <p:cNvPr id="872" name="Shape 872"/>
            <p:cNvSpPr/>
            <p:nvPr/>
          </p:nvSpPr>
          <p:spPr>
            <a:xfrm>
              <a:off x="-1704" y="72233"/>
              <a:ext cx="4748143" cy="5290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3" name="Shape 873"/>
            <p:cNvSpPr/>
            <p:nvPr/>
          </p:nvSpPr>
          <p:spPr>
            <a:xfrm>
              <a:off x="-2" y="598746"/>
              <a:ext cx="11336019" cy="12951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9609936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847"/>
                                        </p:tgtEl>
                                        <p:attrNameLst>
                                          <p:attrName>style.visibility</p:attrName>
                                        </p:attrNameLst>
                                      </p:cBhvr>
                                      <p:to>
                                        <p:strVal val="visible"/>
                                      </p:to>
                                    </p:set>
                                    <p:anim calcmode="lin" valueType="num">
                                      <p:cBhvr>
                                        <p:cTn id="7" dur="1000" fill="hold"/>
                                        <p:tgtEl>
                                          <p:spTgt spid="847"/>
                                        </p:tgtEl>
                                        <p:attrNameLst>
                                          <p:attrName>ppt_x</p:attrName>
                                        </p:attrNameLst>
                                      </p:cBhvr>
                                      <p:tavLst>
                                        <p:tav tm="0">
                                          <p:val>
                                            <p:strVal val="#ppt_x"/>
                                          </p:val>
                                        </p:tav>
                                        <p:tav tm="100000">
                                          <p:val>
                                            <p:strVal val="#ppt_x"/>
                                          </p:val>
                                        </p:tav>
                                      </p:tavLst>
                                    </p:anim>
                                    <p:anim calcmode="lin" valueType="num">
                                      <p:cBhvr>
                                        <p:cTn id="8" dur="1000" fill="hold"/>
                                        <p:tgtEl>
                                          <p:spTgt spid="84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868"/>
                                        </p:tgtEl>
                                        <p:attrNameLst>
                                          <p:attrName>style.visibility</p:attrName>
                                        </p:attrNameLst>
                                      </p:cBhvr>
                                      <p:to>
                                        <p:strVal val="visible"/>
                                      </p:to>
                                    </p:set>
                                    <p:anim calcmode="lin" valueType="num">
                                      <p:cBhvr>
                                        <p:cTn id="11" dur="1000" fill="hold"/>
                                        <p:tgtEl>
                                          <p:spTgt spid="868"/>
                                        </p:tgtEl>
                                        <p:attrNameLst>
                                          <p:attrName>ppt_x</p:attrName>
                                        </p:attrNameLst>
                                      </p:cBhvr>
                                      <p:tavLst>
                                        <p:tav tm="0">
                                          <p:val>
                                            <p:strVal val="0-#ppt_w/2"/>
                                          </p:val>
                                        </p:tav>
                                        <p:tav tm="100000">
                                          <p:val>
                                            <p:strVal val="#ppt_x"/>
                                          </p:val>
                                        </p:tav>
                                      </p:tavLst>
                                    </p:anim>
                                    <p:anim calcmode="lin" valueType="num">
                                      <p:cBhvr>
                                        <p:cTn id="12" dur="1000" fill="hold"/>
                                        <p:tgtEl>
                                          <p:spTgt spid="86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856"/>
                                        </p:tgtEl>
                                        <p:attrNameLst>
                                          <p:attrName>style.visibility</p:attrName>
                                        </p:attrNameLst>
                                      </p:cBhvr>
                                      <p:to>
                                        <p:strVal val="visible"/>
                                      </p:to>
                                    </p:set>
                                    <p:anim calcmode="lin" valueType="num">
                                      <p:cBhvr>
                                        <p:cTn id="17" dur="1000" fill="hold"/>
                                        <p:tgtEl>
                                          <p:spTgt spid="856"/>
                                        </p:tgtEl>
                                        <p:attrNameLst>
                                          <p:attrName>ppt_x</p:attrName>
                                        </p:attrNameLst>
                                      </p:cBhvr>
                                      <p:tavLst>
                                        <p:tav tm="0">
                                          <p:val>
                                            <p:strVal val="#ppt_x"/>
                                          </p:val>
                                        </p:tav>
                                        <p:tav tm="100000">
                                          <p:val>
                                            <p:strVal val="#ppt_x"/>
                                          </p:val>
                                        </p:tav>
                                      </p:tavLst>
                                    </p:anim>
                                    <p:anim calcmode="lin" valueType="num">
                                      <p:cBhvr>
                                        <p:cTn id="18" dur="1000" fill="hold"/>
                                        <p:tgtEl>
                                          <p:spTgt spid="856"/>
                                        </p:tgtEl>
                                        <p:attrNameLst>
                                          <p:attrName>ppt_y</p:attrName>
                                        </p:attrNameLst>
                                      </p:cBhvr>
                                      <p:tavLst>
                                        <p:tav tm="0">
                                          <p:val>
                                            <p:strVal val="1+#ppt_h/2"/>
                                          </p:val>
                                        </p:tav>
                                        <p:tav tm="100000">
                                          <p:val>
                                            <p:strVal val="#ppt_y"/>
                                          </p:val>
                                        </p:tav>
                                      </p:tavLst>
                                    </p:anim>
                                  </p:childTnLst>
                                </p:cTn>
                              </p:par>
                              <p:par>
                                <p:cTn id="19" presetID="2" presetClass="entr" presetSubtype="8" fill="hold" grpId="0" nodeType="withEffect">
                                  <p:stCondLst>
                                    <p:cond delay="0"/>
                                  </p:stCondLst>
                                  <p:iterate>
                                    <p:tmAbs val="0"/>
                                  </p:iterate>
                                  <p:childTnLst>
                                    <p:set>
                                      <p:cBhvr>
                                        <p:cTn id="20" fill="hold"/>
                                        <p:tgtEl>
                                          <p:spTgt spid="871"/>
                                        </p:tgtEl>
                                        <p:attrNameLst>
                                          <p:attrName>style.visibility</p:attrName>
                                        </p:attrNameLst>
                                      </p:cBhvr>
                                      <p:to>
                                        <p:strVal val="visible"/>
                                      </p:to>
                                    </p:set>
                                    <p:anim calcmode="lin" valueType="num">
                                      <p:cBhvr>
                                        <p:cTn id="21" dur="1000" fill="hold"/>
                                        <p:tgtEl>
                                          <p:spTgt spid="871"/>
                                        </p:tgtEl>
                                        <p:attrNameLst>
                                          <p:attrName>ppt_x</p:attrName>
                                        </p:attrNameLst>
                                      </p:cBhvr>
                                      <p:tavLst>
                                        <p:tav tm="0">
                                          <p:val>
                                            <p:strVal val="0-#ppt_w/2"/>
                                          </p:val>
                                        </p:tav>
                                        <p:tav tm="100000">
                                          <p:val>
                                            <p:strVal val="#ppt_x"/>
                                          </p:val>
                                        </p:tav>
                                      </p:tavLst>
                                    </p:anim>
                                    <p:anim calcmode="lin" valueType="num">
                                      <p:cBhvr>
                                        <p:cTn id="22" dur="1000" fill="hold"/>
                                        <p:tgtEl>
                                          <p:spTgt spid="8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iterate>
                                    <p:tmAbs val="0"/>
                                  </p:iterate>
                                  <p:childTnLst>
                                    <p:set>
                                      <p:cBhvr>
                                        <p:cTn id="26" fill="hold"/>
                                        <p:tgtEl>
                                          <p:spTgt spid="865"/>
                                        </p:tgtEl>
                                        <p:attrNameLst>
                                          <p:attrName>style.visibility</p:attrName>
                                        </p:attrNameLst>
                                      </p:cBhvr>
                                      <p:to>
                                        <p:strVal val="visible"/>
                                      </p:to>
                                    </p:set>
                                    <p:anim calcmode="lin" valueType="num">
                                      <p:cBhvr>
                                        <p:cTn id="27" dur="1000" fill="hold"/>
                                        <p:tgtEl>
                                          <p:spTgt spid="865"/>
                                        </p:tgtEl>
                                        <p:attrNameLst>
                                          <p:attrName>ppt_x</p:attrName>
                                        </p:attrNameLst>
                                      </p:cBhvr>
                                      <p:tavLst>
                                        <p:tav tm="0">
                                          <p:val>
                                            <p:strVal val="#ppt_x"/>
                                          </p:val>
                                        </p:tav>
                                        <p:tav tm="100000">
                                          <p:val>
                                            <p:strVal val="#ppt_x"/>
                                          </p:val>
                                        </p:tav>
                                      </p:tavLst>
                                    </p:anim>
                                    <p:anim calcmode="lin" valueType="num">
                                      <p:cBhvr>
                                        <p:cTn id="28" dur="1000" fill="hold"/>
                                        <p:tgtEl>
                                          <p:spTgt spid="865"/>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iterate>
                                    <p:tmAbs val="0"/>
                                  </p:iterate>
                                  <p:childTnLst>
                                    <p:set>
                                      <p:cBhvr>
                                        <p:cTn id="30" fill="hold"/>
                                        <p:tgtEl>
                                          <p:spTgt spid="874"/>
                                        </p:tgtEl>
                                        <p:attrNameLst>
                                          <p:attrName>style.visibility</p:attrName>
                                        </p:attrNameLst>
                                      </p:cBhvr>
                                      <p:to>
                                        <p:strVal val="visible"/>
                                      </p:to>
                                    </p:set>
                                    <p:anim calcmode="lin" valueType="num">
                                      <p:cBhvr>
                                        <p:cTn id="31" dur="1000" fill="hold"/>
                                        <p:tgtEl>
                                          <p:spTgt spid="874"/>
                                        </p:tgtEl>
                                        <p:attrNameLst>
                                          <p:attrName>ppt_x</p:attrName>
                                        </p:attrNameLst>
                                      </p:cBhvr>
                                      <p:tavLst>
                                        <p:tav tm="0">
                                          <p:val>
                                            <p:strVal val="0-#ppt_w/2"/>
                                          </p:val>
                                        </p:tav>
                                        <p:tav tm="100000">
                                          <p:val>
                                            <p:strVal val="#ppt_x"/>
                                          </p:val>
                                        </p:tav>
                                      </p:tavLst>
                                    </p:anim>
                                    <p:anim calcmode="lin" valueType="num">
                                      <p:cBhvr>
                                        <p:cTn id="32" dur="1000" fill="hold"/>
                                        <p:tgtEl>
                                          <p:spTgt spid="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 grpId="0" advAuto="0"/>
      <p:bldP spid="856" grpId="0" advAuto="0"/>
      <p:bldP spid="865" grpId="0" advAuto="0"/>
      <p:bldP spid="868" grpId="0" advAuto="0"/>
      <p:bldP spid="871" grpId="0" advAuto="0"/>
      <p:bldP spid="874" grpId="0"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1247903" y="1680909"/>
            <a:ext cx="7307335" cy="4821800"/>
            <a:chOff x="1700421" y="1195378"/>
            <a:chExt cx="4014587" cy="3429024"/>
          </a:xfrm>
        </p:grpSpPr>
        <p:sp>
          <p:nvSpPr>
            <p:cNvPr id="10" name="Rectangle 9"/>
            <p:cNvSpPr/>
            <p:nvPr/>
          </p:nvSpPr>
          <p:spPr>
            <a:xfrm>
              <a:off x="3786182" y="1195378"/>
              <a:ext cx="1928826" cy="17335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1700421" y="3000378"/>
              <a:ext cx="4014587" cy="1624024"/>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Group 19"/>
            <p:cNvGrpSpPr/>
            <p:nvPr/>
          </p:nvGrpSpPr>
          <p:grpSpPr>
            <a:xfrm>
              <a:off x="4087060" y="1843247"/>
              <a:ext cx="1289538" cy="539132"/>
              <a:chOff x="4087060" y="1843247"/>
              <a:chExt cx="1289538" cy="539132"/>
            </a:xfrm>
          </p:grpSpPr>
          <p:sp>
            <p:nvSpPr>
              <p:cNvPr id="14" name="Rectangle 13"/>
              <p:cNvSpPr/>
              <p:nvPr/>
            </p:nvSpPr>
            <p:spPr>
              <a:xfrm>
                <a:off x="4094969" y="2119729"/>
                <a:ext cx="1281629" cy="262650"/>
              </a:xfrm>
              <a:prstGeom prst="rect">
                <a:avLst/>
              </a:prstGeom>
            </p:spPr>
            <p:txBody>
              <a:bodyPr wrap="square" lIns="0" tIns="0" rIns="0" bIns="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5" name="Rectangle 14"/>
              <p:cNvSpPr/>
              <p:nvPr/>
            </p:nvSpPr>
            <p:spPr>
              <a:xfrm>
                <a:off x="4087060" y="1843247"/>
                <a:ext cx="1289538" cy="218876"/>
              </a:xfrm>
              <a:prstGeom prst="rect">
                <a:avLst/>
              </a:prstGeom>
            </p:spPr>
            <p:txBody>
              <a:bodyPr wrap="square" lIns="0" tIns="0" rIns="0" bIns="0">
                <a:spAutoFit/>
              </a:bodyPr>
              <a:lstStyle/>
              <a:p>
                <a:pPr algn="just"/>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grpSp>
        <p:nvGrpSpPr>
          <p:cNvPr id="24" name="Group 23"/>
          <p:cNvGrpSpPr/>
          <p:nvPr/>
        </p:nvGrpSpPr>
        <p:grpSpPr>
          <a:xfrm>
            <a:off x="8710858" y="1680908"/>
            <a:ext cx="3044806" cy="4821800"/>
            <a:chOff x="5786446" y="1214428"/>
            <a:chExt cx="1928826" cy="3429024"/>
          </a:xfrm>
        </p:grpSpPr>
        <p:sp>
          <p:nvSpPr>
            <p:cNvPr id="8" name="Rectangle 7"/>
            <p:cNvSpPr/>
            <p:nvPr/>
          </p:nvSpPr>
          <p:spPr>
            <a:xfrm>
              <a:off x="5786446" y="1214428"/>
              <a:ext cx="1928826" cy="1143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5786446" y="2428874"/>
              <a:ext cx="1928826" cy="2214578"/>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9" name="Group 18"/>
            <p:cNvGrpSpPr/>
            <p:nvPr/>
          </p:nvGrpSpPr>
          <p:grpSpPr>
            <a:xfrm>
              <a:off x="6054618" y="1489077"/>
              <a:ext cx="1444578" cy="619841"/>
              <a:chOff x="6054618" y="1489077"/>
              <a:chExt cx="1444578" cy="619841"/>
            </a:xfrm>
          </p:grpSpPr>
          <p:sp>
            <p:nvSpPr>
              <p:cNvPr id="16" name="Rectangle 15"/>
              <p:cNvSpPr/>
              <p:nvPr/>
            </p:nvSpPr>
            <p:spPr>
              <a:xfrm>
                <a:off x="6054619" y="1846267"/>
                <a:ext cx="1444577" cy="262651"/>
              </a:xfrm>
              <a:prstGeom prst="rect">
                <a:avLst/>
              </a:prstGeom>
            </p:spPr>
            <p:txBody>
              <a:bodyPr wrap="square" lIns="0" tIns="0" rIns="0" bIns="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7" name="Rectangle 16"/>
              <p:cNvSpPr/>
              <p:nvPr/>
            </p:nvSpPr>
            <p:spPr>
              <a:xfrm>
                <a:off x="6054618" y="1489077"/>
                <a:ext cx="1169823" cy="175100"/>
              </a:xfrm>
              <a:prstGeom prst="rect">
                <a:avLst/>
              </a:prstGeom>
            </p:spPr>
            <p:txBody>
              <a:bodyPr wrap="none" lIns="0" tIns="0" rIns="0" bIns="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sp>
        <p:nvSpPr>
          <p:cNvPr id="13" name="Rectangle 12"/>
          <p:cNvSpPr/>
          <p:nvPr/>
        </p:nvSpPr>
        <p:spPr>
          <a:xfrm>
            <a:off x="1247903" y="1680908"/>
            <a:ext cx="3640872" cy="2437688"/>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17976573"/>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lide(fromTop)">
                                      <p:cBhvr>
                                        <p:cTn id="7" dur="500"/>
                                        <p:tgtEl>
                                          <p:spTgt spid="23"/>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slide(fromTo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7" name="Group 497"/>
          <p:cNvGrpSpPr/>
          <p:nvPr/>
        </p:nvGrpSpPr>
        <p:grpSpPr>
          <a:xfrm>
            <a:off x="4206359" y="2366325"/>
            <a:ext cx="4499514" cy="3433041"/>
            <a:chOff x="0" y="0"/>
            <a:chExt cx="8532877" cy="6510419"/>
          </a:xfrm>
        </p:grpSpPr>
        <p:sp>
          <p:nvSpPr>
            <p:cNvPr id="465" name="Shape 465"/>
            <p:cNvSpPr/>
            <p:nvPr/>
          </p:nvSpPr>
          <p:spPr>
            <a:xfrm>
              <a:off x="6318269" y="661032"/>
              <a:ext cx="700951" cy="5414596"/>
            </a:xfrm>
            <a:custGeom>
              <a:avLst/>
              <a:gdLst/>
              <a:ahLst/>
              <a:cxnLst>
                <a:cxn ang="0">
                  <a:pos x="wd2" y="hd2"/>
                </a:cxn>
                <a:cxn ang="5400000">
                  <a:pos x="wd2" y="hd2"/>
                </a:cxn>
                <a:cxn ang="10800000">
                  <a:pos x="wd2" y="hd2"/>
                </a:cxn>
                <a:cxn ang="16200000">
                  <a:pos x="wd2" y="hd2"/>
                </a:cxn>
              </a:cxnLst>
              <a:rect l="0" t="0" r="r" b="b"/>
              <a:pathLst>
                <a:path w="21512" h="21600" extrusionOk="0">
                  <a:moveTo>
                    <a:pt x="8091" y="0"/>
                  </a:moveTo>
                  <a:lnTo>
                    <a:pt x="0" y="4612"/>
                  </a:lnTo>
                  <a:lnTo>
                    <a:pt x="749" y="17288"/>
                  </a:lnTo>
                  <a:lnTo>
                    <a:pt x="8353" y="21600"/>
                  </a:lnTo>
                  <a:cubicBezTo>
                    <a:pt x="16984" y="18165"/>
                    <a:pt x="21424" y="14575"/>
                    <a:pt x="21511" y="10961"/>
                  </a:cubicBezTo>
                  <a:cubicBezTo>
                    <a:pt x="21600" y="7237"/>
                    <a:pt x="17069" y="3536"/>
                    <a:pt x="8091" y="0"/>
                  </a:cubicBezTo>
                  <a:close/>
                </a:path>
              </a:pathLst>
            </a:custGeom>
            <a:solidFill>
              <a:schemeClr val="accent5">
                <a:lumMod val="50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6" name="Shape 466"/>
            <p:cNvSpPr/>
            <p:nvPr/>
          </p:nvSpPr>
          <p:spPr>
            <a:xfrm>
              <a:off x="6581250" y="639500"/>
              <a:ext cx="1430830" cy="5430935"/>
            </a:xfrm>
            <a:custGeom>
              <a:avLst/>
              <a:gdLst/>
              <a:ahLst/>
              <a:cxnLst>
                <a:cxn ang="0">
                  <a:pos x="wd2" y="hd2"/>
                </a:cxn>
                <a:cxn ang="5400000">
                  <a:pos x="wd2" y="hd2"/>
                </a:cxn>
                <a:cxn ang="10800000">
                  <a:pos x="wd2" y="hd2"/>
                </a:cxn>
                <a:cxn ang="16200000">
                  <a:pos x="wd2" y="hd2"/>
                </a:cxn>
              </a:cxnLst>
              <a:rect l="0" t="0" r="r" b="b"/>
              <a:pathLst>
                <a:path w="21579" h="21600" extrusionOk="0">
                  <a:moveTo>
                    <a:pt x="0" y="48"/>
                  </a:moveTo>
                  <a:lnTo>
                    <a:pt x="15420" y="0"/>
                  </a:lnTo>
                  <a:cubicBezTo>
                    <a:pt x="19524" y="3540"/>
                    <a:pt x="21600" y="7221"/>
                    <a:pt x="21579" y="10922"/>
                  </a:cubicBezTo>
                  <a:cubicBezTo>
                    <a:pt x="21569" y="12714"/>
                    <a:pt x="21068" y="14500"/>
                    <a:pt x="20056" y="16266"/>
                  </a:cubicBezTo>
                  <a:cubicBezTo>
                    <a:pt x="19046" y="18029"/>
                    <a:pt x="17525" y="19772"/>
                    <a:pt x="15503" y="21480"/>
                  </a:cubicBezTo>
                  <a:lnTo>
                    <a:pt x="128" y="21600"/>
                  </a:lnTo>
                  <a:cubicBezTo>
                    <a:pt x="4451" y="18133"/>
                    <a:pt x="6651" y="14507"/>
                    <a:pt x="6644" y="10858"/>
                  </a:cubicBezTo>
                  <a:cubicBezTo>
                    <a:pt x="6637" y="7184"/>
                    <a:pt x="4394" y="3534"/>
                    <a:pt x="0" y="48"/>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7" name="Shape 467"/>
            <p:cNvSpPr/>
            <p:nvPr/>
          </p:nvSpPr>
          <p:spPr>
            <a:xfrm>
              <a:off x="1463995" y="1062792"/>
              <a:ext cx="492062" cy="4573331"/>
            </a:xfrm>
            <a:custGeom>
              <a:avLst/>
              <a:gdLst/>
              <a:ahLst/>
              <a:cxnLst>
                <a:cxn ang="0">
                  <a:pos x="wd2" y="hd2"/>
                </a:cxn>
                <a:cxn ang="5400000">
                  <a:pos x="wd2" y="hd2"/>
                </a:cxn>
                <a:cxn ang="10800000">
                  <a:pos x="wd2" y="hd2"/>
                </a:cxn>
                <a:cxn ang="16200000">
                  <a:pos x="wd2" y="hd2"/>
                </a:cxn>
              </a:cxnLst>
              <a:rect l="0" t="0" r="r" b="b"/>
              <a:pathLst>
                <a:path w="21485" h="21600" extrusionOk="0">
                  <a:moveTo>
                    <a:pt x="9390" y="0"/>
                  </a:moveTo>
                  <a:cubicBezTo>
                    <a:pt x="3268" y="3614"/>
                    <a:pt x="127" y="7279"/>
                    <a:pt x="4" y="10953"/>
                  </a:cubicBezTo>
                  <a:cubicBezTo>
                    <a:pt x="-115" y="14521"/>
                    <a:pt x="2613" y="18083"/>
                    <a:pt x="8157" y="21600"/>
                  </a:cubicBezTo>
                  <a:lnTo>
                    <a:pt x="21485" y="19890"/>
                  </a:lnTo>
                  <a:cubicBezTo>
                    <a:pt x="20341" y="17122"/>
                    <a:pt x="19747" y="14352"/>
                    <a:pt x="19701" y="11582"/>
                  </a:cubicBezTo>
                  <a:cubicBezTo>
                    <a:pt x="19652" y="8582"/>
                    <a:pt x="20247" y="5583"/>
                    <a:pt x="21485" y="2587"/>
                  </a:cubicBezTo>
                  <a:lnTo>
                    <a:pt x="9390" y="0"/>
                  </a:lnTo>
                  <a:close/>
                </a:path>
              </a:pathLst>
            </a:custGeom>
            <a:solidFill>
              <a:schemeClr val="accent1">
                <a:lumMod val="50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8" name="Shape 468"/>
            <p:cNvSpPr/>
            <p:nvPr/>
          </p:nvSpPr>
          <p:spPr>
            <a:xfrm>
              <a:off x="451246" y="1058570"/>
              <a:ext cx="1230032" cy="4565520"/>
            </a:xfrm>
            <a:custGeom>
              <a:avLst/>
              <a:gdLst/>
              <a:ahLst/>
              <a:cxnLst>
                <a:cxn ang="0">
                  <a:pos x="wd2" y="hd2"/>
                </a:cxn>
                <a:cxn ang="5400000">
                  <a:pos x="wd2" y="hd2"/>
                </a:cxn>
                <a:cxn ang="10800000">
                  <a:pos x="wd2" y="hd2"/>
                </a:cxn>
                <a:cxn ang="16200000">
                  <a:pos x="wd2" y="hd2"/>
                </a:cxn>
              </a:cxnLst>
              <a:rect l="0" t="0" r="r" b="b"/>
              <a:pathLst>
                <a:path w="21579" h="21600" extrusionOk="0">
                  <a:moveTo>
                    <a:pt x="21579" y="42"/>
                  </a:moveTo>
                  <a:lnTo>
                    <a:pt x="7333" y="0"/>
                  </a:lnTo>
                  <a:cubicBezTo>
                    <a:pt x="6682" y="84"/>
                    <a:pt x="6082" y="195"/>
                    <a:pt x="5553" y="327"/>
                  </a:cubicBezTo>
                  <a:cubicBezTo>
                    <a:pt x="3371" y="874"/>
                    <a:pt x="2654" y="1689"/>
                    <a:pt x="2153" y="2480"/>
                  </a:cubicBezTo>
                  <a:cubicBezTo>
                    <a:pt x="1521" y="3478"/>
                    <a:pt x="1116" y="4484"/>
                    <a:pt x="940" y="5495"/>
                  </a:cubicBezTo>
                  <a:cubicBezTo>
                    <a:pt x="338" y="7371"/>
                    <a:pt x="25" y="9256"/>
                    <a:pt x="1" y="11144"/>
                  </a:cubicBezTo>
                  <a:cubicBezTo>
                    <a:pt x="-21" y="12936"/>
                    <a:pt x="220" y="14726"/>
                    <a:pt x="740" y="16508"/>
                  </a:cubicBezTo>
                  <a:cubicBezTo>
                    <a:pt x="999" y="17396"/>
                    <a:pt x="1328" y="18284"/>
                    <a:pt x="1773" y="19167"/>
                  </a:cubicBezTo>
                  <a:cubicBezTo>
                    <a:pt x="2017" y="19649"/>
                    <a:pt x="2299" y="20134"/>
                    <a:pt x="2999" y="20583"/>
                  </a:cubicBezTo>
                  <a:cubicBezTo>
                    <a:pt x="3597" y="20967"/>
                    <a:pt x="4482" y="21313"/>
                    <a:pt x="5604" y="21600"/>
                  </a:cubicBezTo>
                  <a:lnTo>
                    <a:pt x="21068" y="21600"/>
                  </a:lnTo>
                  <a:cubicBezTo>
                    <a:pt x="18829" y="18013"/>
                    <a:pt x="17754" y="14380"/>
                    <a:pt x="17856" y="10743"/>
                  </a:cubicBezTo>
                  <a:cubicBezTo>
                    <a:pt x="17956" y="7154"/>
                    <a:pt x="19202" y="3574"/>
                    <a:pt x="21579" y="4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71" name="Group 471"/>
            <p:cNvGrpSpPr/>
            <p:nvPr/>
          </p:nvGrpSpPr>
          <p:grpSpPr>
            <a:xfrm>
              <a:off x="1837519" y="0"/>
              <a:ext cx="2058434" cy="6245187"/>
              <a:chOff x="0" y="32862"/>
              <a:chExt cx="2058432" cy="6245186"/>
            </a:xfrm>
          </p:grpSpPr>
          <p:sp>
            <p:nvSpPr>
              <p:cNvPr id="469" name="Shape 469"/>
              <p:cNvSpPr/>
              <p:nvPr/>
            </p:nvSpPr>
            <p:spPr>
              <a:xfrm>
                <a:off x="1385142" y="38637"/>
                <a:ext cx="673291" cy="6229412"/>
              </a:xfrm>
              <a:custGeom>
                <a:avLst/>
                <a:gdLst/>
                <a:ahLst/>
                <a:cxnLst>
                  <a:cxn ang="0">
                    <a:pos x="wd2" y="hd2"/>
                  </a:cxn>
                  <a:cxn ang="5400000">
                    <a:pos x="wd2" y="hd2"/>
                  </a:cxn>
                  <a:cxn ang="10800000">
                    <a:pos x="wd2" y="hd2"/>
                  </a:cxn>
                  <a:cxn ang="16200000">
                    <a:pos x="wd2" y="hd2"/>
                  </a:cxn>
                </a:cxnLst>
                <a:rect l="0" t="0" r="r" b="b"/>
                <a:pathLst>
                  <a:path w="21416" h="21600" extrusionOk="0">
                    <a:moveTo>
                      <a:pt x="9363" y="0"/>
                    </a:moveTo>
                    <a:cubicBezTo>
                      <a:pt x="3338" y="3602"/>
                      <a:pt x="209" y="7254"/>
                      <a:pt x="10" y="10914"/>
                    </a:cubicBezTo>
                    <a:cubicBezTo>
                      <a:pt x="-184" y="14494"/>
                      <a:pt x="2425" y="18068"/>
                      <a:pt x="7808" y="21600"/>
                    </a:cubicBezTo>
                    <a:lnTo>
                      <a:pt x="21416" y="19820"/>
                    </a:lnTo>
                    <a:cubicBezTo>
                      <a:pt x="20276" y="17062"/>
                      <a:pt x="19684" y="14301"/>
                      <a:pt x="19639" y="11541"/>
                    </a:cubicBezTo>
                    <a:cubicBezTo>
                      <a:pt x="19590" y="8552"/>
                      <a:pt x="20182" y="5564"/>
                      <a:pt x="21416" y="2578"/>
                    </a:cubicBezTo>
                    <a:lnTo>
                      <a:pt x="9363" y="0"/>
                    </a:lnTo>
                    <a:close/>
                  </a:path>
                </a:pathLst>
              </a:custGeom>
              <a:solidFill>
                <a:schemeClr val="accent2">
                  <a:lumMod val="50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0" name="Shape 470"/>
              <p:cNvSpPr/>
              <p:nvPr/>
            </p:nvSpPr>
            <p:spPr>
              <a:xfrm>
                <a:off x="-1" y="32862"/>
                <a:ext cx="1689072" cy="6245187"/>
              </a:xfrm>
              <a:custGeom>
                <a:avLst/>
                <a:gdLst/>
                <a:ahLst/>
                <a:cxnLst>
                  <a:cxn ang="0">
                    <a:pos x="wd2" y="hd2"/>
                  </a:cxn>
                  <a:cxn ang="5400000">
                    <a:pos x="wd2" y="hd2"/>
                  </a:cxn>
                  <a:cxn ang="10800000">
                    <a:pos x="wd2" y="hd2"/>
                  </a:cxn>
                  <a:cxn ang="16200000">
                    <a:pos x="wd2" y="hd2"/>
                  </a:cxn>
                </a:cxnLst>
                <a:rect l="0" t="0" r="r" b="b"/>
                <a:pathLst>
                  <a:path w="21579" h="21600" extrusionOk="0">
                    <a:moveTo>
                      <a:pt x="21579" y="11"/>
                    </a:moveTo>
                    <a:lnTo>
                      <a:pt x="7305" y="0"/>
                    </a:lnTo>
                    <a:cubicBezTo>
                      <a:pt x="6656" y="84"/>
                      <a:pt x="6059" y="195"/>
                      <a:pt x="5532" y="327"/>
                    </a:cubicBezTo>
                    <a:cubicBezTo>
                      <a:pt x="3358" y="874"/>
                      <a:pt x="2644" y="1689"/>
                      <a:pt x="2144" y="2480"/>
                    </a:cubicBezTo>
                    <a:cubicBezTo>
                      <a:pt x="1515" y="3478"/>
                      <a:pt x="1111" y="4484"/>
                      <a:pt x="937" y="5495"/>
                    </a:cubicBezTo>
                    <a:cubicBezTo>
                      <a:pt x="337" y="7371"/>
                      <a:pt x="24" y="9256"/>
                      <a:pt x="1" y="11144"/>
                    </a:cubicBezTo>
                    <a:cubicBezTo>
                      <a:pt x="-21" y="12936"/>
                      <a:pt x="219" y="14726"/>
                      <a:pt x="737" y="16508"/>
                    </a:cubicBezTo>
                    <a:cubicBezTo>
                      <a:pt x="995" y="17396"/>
                      <a:pt x="1323" y="18284"/>
                      <a:pt x="1767" y="19167"/>
                    </a:cubicBezTo>
                    <a:cubicBezTo>
                      <a:pt x="2009" y="19649"/>
                      <a:pt x="2290" y="20134"/>
                      <a:pt x="2987" y="20583"/>
                    </a:cubicBezTo>
                    <a:cubicBezTo>
                      <a:pt x="3582" y="20966"/>
                      <a:pt x="4464" y="21313"/>
                      <a:pt x="5582" y="21600"/>
                    </a:cubicBezTo>
                    <a:lnTo>
                      <a:pt x="20987" y="21600"/>
                    </a:lnTo>
                    <a:cubicBezTo>
                      <a:pt x="18746" y="18013"/>
                      <a:pt x="17675" y="14381"/>
                      <a:pt x="17787" y="10743"/>
                    </a:cubicBezTo>
                    <a:cubicBezTo>
                      <a:pt x="17898" y="7143"/>
                      <a:pt x="19166" y="3552"/>
                      <a:pt x="21579" y="11"/>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4" name="Group 474"/>
            <p:cNvGrpSpPr/>
            <p:nvPr/>
          </p:nvGrpSpPr>
          <p:grpSpPr>
            <a:xfrm>
              <a:off x="3716427" y="1570711"/>
              <a:ext cx="1319651" cy="4048859"/>
              <a:chOff x="-239" y="0"/>
              <a:chExt cx="1319650" cy="4048858"/>
            </a:xfrm>
          </p:grpSpPr>
          <p:sp>
            <p:nvSpPr>
              <p:cNvPr id="472" name="Shape 472"/>
              <p:cNvSpPr/>
              <p:nvPr/>
            </p:nvSpPr>
            <p:spPr>
              <a:xfrm>
                <a:off x="887919" y="24765"/>
                <a:ext cx="431492" cy="4024094"/>
              </a:xfrm>
              <a:custGeom>
                <a:avLst/>
                <a:gdLst/>
                <a:ahLst/>
                <a:cxnLst>
                  <a:cxn ang="0">
                    <a:pos x="wd2" y="hd2"/>
                  </a:cxn>
                  <a:cxn ang="5400000">
                    <a:pos x="wd2" y="hd2"/>
                  </a:cxn>
                  <a:cxn ang="10800000">
                    <a:pos x="wd2" y="hd2"/>
                  </a:cxn>
                  <a:cxn ang="16200000">
                    <a:pos x="wd2" y="hd2"/>
                  </a:cxn>
                </a:cxnLst>
                <a:rect l="0" t="0" r="r" b="b"/>
                <a:pathLst>
                  <a:path w="21450" h="21600" extrusionOk="0">
                    <a:moveTo>
                      <a:pt x="9376" y="0"/>
                    </a:moveTo>
                    <a:cubicBezTo>
                      <a:pt x="3302" y="3602"/>
                      <a:pt x="167" y="7254"/>
                      <a:pt x="7" y="10914"/>
                    </a:cubicBezTo>
                    <a:cubicBezTo>
                      <a:pt x="-150" y="14495"/>
                      <a:pt x="2540" y="18070"/>
                      <a:pt x="8046" y="21600"/>
                    </a:cubicBezTo>
                    <a:lnTo>
                      <a:pt x="21450" y="19820"/>
                    </a:lnTo>
                    <a:cubicBezTo>
                      <a:pt x="20308" y="17062"/>
                      <a:pt x="19715" y="14301"/>
                      <a:pt x="19669" y="11541"/>
                    </a:cubicBezTo>
                    <a:cubicBezTo>
                      <a:pt x="19620" y="8552"/>
                      <a:pt x="20214" y="5564"/>
                      <a:pt x="21450" y="2578"/>
                    </a:cubicBezTo>
                    <a:lnTo>
                      <a:pt x="9376" y="0"/>
                    </a:lnTo>
                    <a:close/>
                  </a:path>
                </a:pathLst>
              </a:custGeom>
              <a:solidFill>
                <a:schemeClr val="accent3">
                  <a:lumMod val="50000"/>
                </a:schemeClr>
              </a:solidFill>
              <a:ln w="12700" cap="flat">
                <a:noFill/>
                <a:miter lim="400000"/>
              </a:ln>
              <a:effectLst>
                <a:outerShdw blurRad="1117600" dist="25400" dir="5400000" rotWithShape="0">
                  <a:srgbClr val="000000">
                    <a:alpha val="50000"/>
                  </a:srgbClr>
                </a:outerShdw>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3" name="Shape 473"/>
              <p:cNvSpPr/>
              <p:nvPr/>
            </p:nvSpPr>
            <p:spPr>
              <a:xfrm>
                <a:off x="-240" y="0"/>
                <a:ext cx="1083612" cy="4024093"/>
              </a:xfrm>
              <a:custGeom>
                <a:avLst/>
                <a:gdLst/>
                <a:ahLst/>
                <a:cxnLst>
                  <a:cxn ang="0">
                    <a:pos x="wd2" y="hd2"/>
                  </a:cxn>
                  <a:cxn ang="5400000">
                    <a:pos x="wd2" y="hd2"/>
                  </a:cxn>
                  <a:cxn ang="10800000">
                    <a:pos x="wd2" y="hd2"/>
                  </a:cxn>
                  <a:cxn ang="16200000">
                    <a:pos x="wd2" y="hd2"/>
                  </a:cxn>
                </a:cxnLst>
                <a:rect l="0" t="0" r="r" b="b"/>
                <a:pathLst>
                  <a:path w="21547" h="21600" extrusionOk="0">
                    <a:moveTo>
                      <a:pt x="21547" y="0"/>
                    </a:moveTo>
                    <a:lnTo>
                      <a:pt x="7293" y="113"/>
                    </a:lnTo>
                    <a:cubicBezTo>
                      <a:pt x="6646" y="197"/>
                      <a:pt x="6049" y="307"/>
                      <a:pt x="5524" y="439"/>
                    </a:cubicBezTo>
                    <a:cubicBezTo>
                      <a:pt x="3358" y="983"/>
                      <a:pt x="2657" y="1794"/>
                      <a:pt x="2144" y="2580"/>
                    </a:cubicBezTo>
                    <a:cubicBezTo>
                      <a:pt x="292" y="5423"/>
                      <a:pt x="-53" y="8314"/>
                      <a:pt x="6" y="11199"/>
                    </a:cubicBezTo>
                    <a:cubicBezTo>
                      <a:pt x="43" y="12981"/>
                      <a:pt x="234" y="14761"/>
                      <a:pt x="740" y="16534"/>
                    </a:cubicBezTo>
                    <a:cubicBezTo>
                      <a:pt x="993" y="17418"/>
                      <a:pt x="1324" y="18301"/>
                      <a:pt x="1768" y="19180"/>
                    </a:cubicBezTo>
                    <a:cubicBezTo>
                      <a:pt x="2010" y="19660"/>
                      <a:pt x="2290" y="20142"/>
                      <a:pt x="2985" y="20588"/>
                    </a:cubicBezTo>
                    <a:cubicBezTo>
                      <a:pt x="3580" y="20970"/>
                      <a:pt x="4461" y="21315"/>
                      <a:pt x="5574" y="21600"/>
                    </a:cubicBezTo>
                    <a:lnTo>
                      <a:pt x="20942" y="21600"/>
                    </a:lnTo>
                    <a:cubicBezTo>
                      <a:pt x="18718" y="18032"/>
                      <a:pt x="17650" y="14418"/>
                      <a:pt x="17750" y="10800"/>
                    </a:cubicBezTo>
                    <a:cubicBezTo>
                      <a:pt x="17850" y="7177"/>
                      <a:pt x="19120" y="3563"/>
                      <a:pt x="21547" y="0"/>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75" name="Shape 475"/>
            <p:cNvSpPr/>
            <p:nvPr/>
          </p:nvSpPr>
          <p:spPr>
            <a:xfrm>
              <a:off x="5916190" y="1094027"/>
              <a:ext cx="486121" cy="4573901"/>
            </a:xfrm>
            <a:custGeom>
              <a:avLst/>
              <a:gdLst/>
              <a:ahLst/>
              <a:cxnLst>
                <a:cxn ang="0">
                  <a:pos x="wd2" y="hd2"/>
                </a:cxn>
                <a:cxn ang="5400000">
                  <a:pos x="wd2" y="hd2"/>
                </a:cxn>
                <a:cxn ang="10800000">
                  <a:pos x="wd2" y="hd2"/>
                </a:cxn>
                <a:cxn ang="16200000">
                  <a:pos x="wd2" y="hd2"/>
                </a:cxn>
              </a:cxnLst>
              <a:rect l="0" t="0" r="r" b="b"/>
              <a:pathLst>
                <a:path w="21125" h="21600" extrusionOk="0">
                  <a:moveTo>
                    <a:pt x="8725" y="0"/>
                  </a:moveTo>
                  <a:cubicBezTo>
                    <a:pt x="3496" y="3436"/>
                    <a:pt x="608" y="6909"/>
                    <a:pt x="86" y="10392"/>
                  </a:cubicBezTo>
                  <a:cubicBezTo>
                    <a:pt x="-475" y="14141"/>
                    <a:pt x="1707" y="17889"/>
                    <a:pt x="6612" y="21600"/>
                  </a:cubicBezTo>
                  <a:lnTo>
                    <a:pt x="21125" y="19074"/>
                  </a:lnTo>
                  <a:cubicBezTo>
                    <a:pt x="19534" y="16225"/>
                    <a:pt x="18646" y="13372"/>
                    <a:pt x="18464" y="10517"/>
                  </a:cubicBezTo>
                  <a:cubicBezTo>
                    <a:pt x="18281" y="7664"/>
                    <a:pt x="18804" y="4811"/>
                    <a:pt x="20030" y="1961"/>
                  </a:cubicBezTo>
                  <a:lnTo>
                    <a:pt x="8725" y="0"/>
                  </a:lnTo>
                  <a:close/>
                </a:path>
              </a:pathLst>
            </a:custGeom>
            <a:solidFill>
              <a:schemeClr val="accent4">
                <a:lumMod val="50000"/>
              </a:schemeClr>
            </a:solidFill>
            <a:ln w="12700" cap="flat">
              <a:noFill/>
              <a:miter lim="400000"/>
            </a:ln>
            <a:effectLst>
              <a:outerShdw blurRad="1003300" dist="25400" dir="5400000" rotWithShape="0">
                <a:srgbClr val="000000">
                  <a:alpha val="50000"/>
                </a:srgbClr>
              </a:outerShdw>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6" name="Shape 476"/>
            <p:cNvSpPr/>
            <p:nvPr/>
          </p:nvSpPr>
          <p:spPr>
            <a:xfrm>
              <a:off x="4895706" y="1058272"/>
              <a:ext cx="1236264" cy="4613890"/>
            </a:xfrm>
            <a:custGeom>
              <a:avLst/>
              <a:gdLst/>
              <a:ahLst/>
              <a:cxnLst>
                <a:cxn ang="0">
                  <a:pos x="wd2" y="hd2"/>
                </a:cxn>
                <a:cxn ang="5400000">
                  <a:pos x="wd2" y="hd2"/>
                </a:cxn>
                <a:cxn ang="10800000">
                  <a:pos x="wd2" y="hd2"/>
                </a:cxn>
                <a:cxn ang="16200000">
                  <a:pos x="wd2" y="hd2"/>
                </a:cxn>
              </a:cxnLst>
              <a:rect l="0" t="0" r="r" b="b"/>
              <a:pathLst>
                <a:path w="21530" h="21600" extrusionOk="0">
                  <a:moveTo>
                    <a:pt x="21530" y="0"/>
                  </a:moveTo>
                  <a:lnTo>
                    <a:pt x="7291" y="112"/>
                  </a:lnTo>
                  <a:cubicBezTo>
                    <a:pt x="5967" y="390"/>
                    <a:pt x="4880" y="742"/>
                    <a:pt x="4104" y="1142"/>
                  </a:cubicBezTo>
                  <a:cubicBezTo>
                    <a:pt x="3243" y="1587"/>
                    <a:pt x="2793" y="2077"/>
                    <a:pt x="2406" y="2567"/>
                  </a:cubicBezTo>
                  <a:cubicBezTo>
                    <a:pt x="188" y="5380"/>
                    <a:pt x="-70" y="8266"/>
                    <a:pt x="12" y="11140"/>
                  </a:cubicBezTo>
                  <a:cubicBezTo>
                    <a:pt x="63" y="12912"/>
                    <a:pt x="242" y="14683"/>
                    <a:pt x="745" y="16447"/>
                  </a:cubicBezTo>
                  <a:cubicBezTo>
                    <a:pt x="996" y="17327"/>
                    <a:pt x="1328" y="18204"/>
                    <a:pt x="1772" y="19079"/>
                  </a:cubicBezTo>
                  <a:cubicBezTo>
                    <a:pt x="2014" y="19556"/>
                    <a:pt x="2293" y="20035"/>
                    <a:pt x="2988" y="20480"/>
                  </a:cubicBezTo>
                  <a:cubicBezTo>
                    <a:pt x="3582" y="20860"/>
                    <a:pt x="4460" y="21202"/>
                    <a:pt x="5574" y="21486"/>
                  </a:cubicBezTo>
                  <a:lnTo>
                    <a:pt x="20535" y="21600"/>
                  </a:lnTo>
                  <a:cubicBezTo>
                    <a:pt x="18594" y="18012"/>
                    <a:pt x="17695" y="14389"/>
                    <a:pt x="17844" y="10764"/>
                  </a:cubicBezTo>
                  <a:cubicBezTo>
                    <a:pt x="17919" y="8955"/>
                    <a:pt x="18255" y="7149"/>
                    <a:pt x="18869" y="5349"/>
                  </a:cubicBezTo>
                  <a:cubicBezTo>
                    <a:pt x="19481" y="3558"/>
                    <a:pt x="20368" y="1773"/>
                    <a:pt x="21530" y="0"/>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7" name="Shape 477"/>
            <p:cNvSpPr/>
            <p:nvPr/>
          </p:nvSpPr>
          <p:spPr>
            <a:xfrm>
              <a:off x="0" y="2287569"/>
              <a:ext cx="819002" cy="819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016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8" name="Shape 478"/>
            <p:cNvSpPr/>
            <p:nvPr/>
          </p:nvSpPr>
          <p:spPr>
            <a:xfrm>
              <a:off x="647724" y="1885221"/>
              <a:ext cx="482601" cy="482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9" name="Shape 479"/>
            <p:cNvSpPr/>
            <p:nvPr/>
          </p:nvSpPr>
          <p:spPr>
            <a:xfrm>
              <a:off x="2253743" y="5044009"/>
              <a:ext cx="482601" cy="482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0" name="Shape 480"/>
            <p:cNvSpPr/>
            <p:nvPr/>
          </p:nvSpPr>
          <p:spPr>
            <a:xfrm>
              <a:off x="1650123" y="5554558"/>
              <a:ext cx="955860" cy="95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016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1" name="Shape 481"/>
            <p:cNvSpPr/>
            <p:nvPr/>
          </p:nvSpPr>
          <p:spPr>
            <a:xfrm>
              <a:off x="4028463" y="2058634"/>
              <a:ext cx="406401" cy="406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2" name="Shape 482"/>
            <p:cNvSpPr/>
            <p:nvPr/>
          </p:nvSpPr>
          <p:spPr>
            <a:xfrm>
              <a:off x="4094302" y="1403311"/>
              <a:ext cx="819002" cy="819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016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3" name="Shape 483"/>
            <p:cNvSpPr/>
            <p:nvPr/>
          </p:nvSpPr>
          <p:spPr>
            <a:xfrm>
              <a:off x="5234833" y="4697241"/>
              <a:ext cx="482601" cy="482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4" name="Shape 484"/>
            <p:cNvSpPr/>
            <p:nvPr/>
          </p:nvSpPr>
          <p:spPr>
            <a:xfrm>
              <a:off x="4829100" y="5256428"/>
              <a:ext cx="819002" cy="819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016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5" name="Shape 485"/>
            <p:cNvSpPr/>
            <p:nvPr/>
          </p:nvSpPr>
          <p:spPr>
            <a:xfrm>
              <a:off x="7419016" y="2560570"/>
              <a:ext cx="482601" cy="482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6" name="Shape 486"/>
            <p:cNvSpPr/>
            <p:nvPr/>
          </p:nvSpPr>
          <p:spPr>
            <a:xfrm>
              <a:off x="7689388" y="1999684"/>
              <a:ext cx="843489" cy="8434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01600" cap="flat">
              <a:solidFill>
                <a:schemeClr val="accent5">
                  <a:lumMod val="75000"/>
                </a:schemeClr>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7" name="Shape 487"/>
            <p:cNvSpPr/>
            <p:nvPr/>
          </p:nvSpPr>
          <p:spPr>
            <a:xfrm>
              <a:off x="5004108" y="5413547"/>
              <a:ext cx="431670" cy="5087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6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8" name="Shape 488"/>
            <p:cNvSpPr/>
            <p:nvPr/>
          </p:nvSpPr>
          <p:spPr>
            <a:xfrm>
              <a:off x="7912468" y="2167047"/>
              <a:ext cx="431670" cy="5087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6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9" name="Shape 489"/>
            <p:cNvSpPr/>
            <p:nvPr/>
          </p:nvSpPr>
          <p:spPr>
            <a:xfrm>
              <a:off x="1917596" y="5776539"/>
              <a:ext cx="431670" cy="5087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6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0" name="Shape 490"/>
            <p:cNvSpPr/>
            <p:nvPr/>
          </p:nvSpPr>
          <p:spPr>
            <a:xfrm>
              <a:off x="4376925" y="1532231"/>
              <a:ext cx="431670" cy="5087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6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1" name="Shape 491"/>
            <p:cNvSpPr/>
            <p:nvPr/>
          </p:nvSpPr>
          <p:spPr>
            <a:xfrm>
              <a:off x="187251" y="2442686"/>
              <a:ext cx="431670" cy="5087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6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1" name="Group 501"/>
          <p:cNvGrpSpPr/>
          <p:nvPr/>
        </p:nvGrpSpPr>
        <p:grpSpPr>
          <a:xfrm>
            <a:off x="1605402" y="2578812"/>
            <a:ext cx="2313623" cy="643874"/>
            <a:chOff x="368825" y="0"/>
            <a:chExt cx="4387555" cy="1221043"/>
          </a:xfrm>
        </p:grpSpPr>
        <p:sp>
          <p:nvSpPr>
            <p:cNvPr id="498" name="Shape 498"/>
            <p:cNvSpPr/>
            <p:nvPr/>
          </p:nvSpPr>
          <p:spPr>
            <a:xfrm>
              <a:off x="4476979" y="183362"/>
              <a:ext cx="279401" cy="279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9" name="Shape 499"/>
            <p:cNvSpPr/>
            <p:nvPr/>
          </p:nvSpPr>
          <p:spPr>
            <a:xfrm>
              <a:off x="1850289" y="0"/>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r">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0" name="Shape 500"/>
            <p:cNvSpPr/>
            <p:nvPr/>
          </p:nvSpPr>
          <p:spPr>
            <a:xfrm>
              <a:off x="368825" y="406340"/>
              <a:ext cx="3868440"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5" name="Group 505"/>
          <p:cNvGrpSpPr/>
          <p:nvPr/>
        </p:nvGrpSpPr>
        <p:grpSpPr>
          <a:xfrm>
            <a:off x="1605402" y="3852089"/>
            <a:ext cx="2313623" cy="624867"/>
            <a:chOff x="368825" y="0"/>
            <a:chExt cx="4387555" cy="1184998"/>
          </a:xfrm>
        </p:grpSpPr>
        <p:sp>
          <p:nvSpPr>
            <p:cNvPr id="502" name="Shape 502"/>
            <p:cNvSpPr/>
            <p:nvPr/>
          </p:nvSpPr>
          <p:spPr>
            <a:xfrm>
              <a:off x="4476979" y="148859"/>
              <a:ext cx="279401" cy="279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3" name="Shape 503"/>
            <p:cNvSpPr/>
            <p:nvPr/>
          </p:nvSpPr>
          <p:spPr>
            <a:xfrm>
              <a:off x="1850291" y="0"/>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r">
                <a:defRPr sz="3000">
                  <a:solidFill>
                    <a:srgbClr val="CD321B"/>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4" name="Shape 504"/>
            <p:cNvSpPr/>
            <p:nvPr/>
          </p:nvSpPr>
          <p:spPr>
            <a:xfrm>
              <a:off x="368825" y="370295"/>
              <a:ext cx="3868440"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9" name="Group 509"/>
          <p:cNvGrpSpPr/>
          <p:nvPr/>
        </p:nvGrpSpPr>
        <p:grpSpPr>
          <a:xfrm>
            <a:off x="1567542" y="5125366"/>
            <a:ext cx="2351483" cy="605860"/>
            <a:chOff x="337959" y="0"/>
            <a:chExt cx="4459351" cy="1148953"/>
          </a:xfrm>
        </p:grpSpPr>
        <p:sp>
          <p:nvSpPr>
            <p:cNvPr id="506" name="Shape 506"/>
            <p:cNvSpPr/>
            <p:nvPr/>
          </p:nvSpPr>
          <p:spPr>
            <a:xfrm>
              <a:off x="4517909" y="114355"/>
              <a:ext cx="279401" cy="279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7" name="Shape 507"/>
            <p:cNvSpPr/>
            <p:nvPr/>
          </p:nvSpPr>
          <p:spPr>
            <a:xfrm>
              <a:off x="1850290" y="0"/>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r">
                <a:defRPr sz="3000">
                  <a:solidFill>
                    <a:srgbClr val="FBBE48"/>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8" name="Shape 508"/>
            <p:cNvSpPr/>
            <p:nvPr/>
          </p:nvSpPr>
          <p:spPr>
            <a:xfrm>
              <a:off x="337959" y="334250"/>
              <a:ext cx="3899304"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3" name="Group 513"/>
          <p:cNvGrpSpPr/>
          <p:nvPr/>
        </p:nvGrpSpPr>
        <p:grpSpPr>
          <a:xfrm>
            <a:off x="9007766" y="2578812"/>
            <a:ext cx="2390162" cy="713589"/>
            <a:chOff x="0" y="0"/>
            <a:chExt cx="4532703" cy="1353250"/>
          </a:xfrm>
        </p:grpSpPr>
        <p:sp>
          <p:nvSpPr>
            <p:cNvPr id="510" name="Shape 510"/>
            <p:cNvSpPr/>
            <p:nvPr/>
          </p:nvSpPr>
          <p:spPr>
            <a:xfrm>
              <a:off x="0" y="183362"/>
              <a:ext cx="279400" cy="279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1" name="Shape 511"/>
            <p:cNvSpPr/>
            <p:nvPr/>
          </p:nvSpPr>
          <p:spPr>
            <a:xfrm>
              <a:off x="599130"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a:defRPr sz="300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 name="Shape 512"/>
            <p:cNvSpPr/>
            <p:nvPr/>
          </p:nvSpPr>
          <p:spPr>
            <a:xfrm>
              <a:off x="604068" y="538547"/>
              <a:ext cx="3928635"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7" name="Group 517"/>
          <p:cNvGrpSpPr/>
          <p:nvPr/>
        </p:nvGrpSpPr>
        <p:grpSpPr>
          <a:xfrm>
            <a:off x="9007766" y="3878924"/>
            <a:ext cx="2473034" cy="671449"/>
            <a:chOff x="0" y="0"/>
            <a:chExt cx="4689860" cy="1273333"/>
          </a:xfrm>
        </p:grpSpPr>
        <p:sp>
          <p:nvSpPr>
            <p:cNvPr id="514" name="Shape 514"/>
            <p:cNvSpPr/>
            <p:nvPr/>
          </p:nvSpPr>
          <p:spPr>
            <a:xfrm>
              <a:off x="0" y="97969"/>
              <a:ext cx="279400" cy="279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5" name="Shape 515"/>
            <p:cNvSpPr/>
            <p:nvPr/>
          </p:nvSpPr>
          <p:spPr>
            <a:xfrm>
              <a:off x="695061" y="0"/>
              <a:ext cx="2383307"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6" name="Shape 516"/>
            <p:cNvSpPr/>
            <p:nvPr/>
          </p:nvSpPr>
          <p:spPr>
            <a:xfrm>
              <a:off x="695542" y="458632"/>
              <a:ext cx="3994318" cy="814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656718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iterate>
                                    <p:tmAbs val="0"/>
                                  </p:iterate>
                                  <p:childTnLst>
                                    <p:set>
                                      <p:cBhvr>
                                        <p:cTn id="6" fill="hold"/>
                                        <p:tgtEl>
                                          <p:spTgt spid="497"/>
                                        </p:tgtEl>
                                        <p:attrNameLst>
                                          <p:attrName>style.visibility</p:attrName>
                                        </p:attrNameLst>
                                      </p:cBhvr>
                                      <p:to>
                                        <p:strVal val="visible"/>
                                      </p:to>
                                    </p:set>
                                    <p:anim calcmode="lin" valueType="num">
                                      <p:cBhvr>
                                        <p:cTn id="7" dur="750" fill="hold"/>
                                        <p:tgtEl>
                                          <p:spTgt spid="497"/>
                                        </p:tgtEl>
                                        <p:attrNameLst>
                                          <p:attrName>ppt_w</p:attrName>
                                        </p:attrNameLst>
                                      </p:cBhvr>
                                      <p:tavLst>
                                        <p:tav tm="0">
                                          <p:val>
                                            <p:fltVal val="0"/>
                                          </p:val>
                                        </p:tav>
                                        <p:tav tm="100000">
                                          <p:val>
                                            <p:strVal val="#ppt_w"/>
                                          </p:val>
                                        </p:tav>
                                      </p:tavLst>
                                    </p:anim>
                                    <p:anim calcmode="lin" valueType="num">
                                      <p:cBhvr>
                                        <p:cTn id="8" dur="750" fill="hold"/>
                                        <p:tgtEl>
                                          <p:spTgt spid="49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iterate>
                                    <p:tmAbs val="0"/>
                                  </p:iterate>
                                  <p:childTnLst>
                                    <p:set>
                                      <p:cBhvr>
                                        <p:cTn id="12" fill="hold"/>
                                        <p:tgtEl>
                                          <p:spTgt spid="501"/>
                                        </p:tgtEl>
                                        <p:attrNameLst>
                                          <p:attrName>style.visibility</p:attrName>
                                        </p:attrNameLst>
                                      </p:cBhvr>
                                      <p:to>
                                        <p:strVal val="visible"/>
                                      </p:to>
                                    </p:set>
                                    <p:animEffect transition="in" filter="fade">
                                      <p:cBhvr>
                                        <p:cTn id="13" dur="1000"/>
                                        <p:tgtEl>
                                          <p:spTgt spid="50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iterate>
                                    <p:tmAbs val="0"/>
                                  </p:iterate>
                                  <p:childTnLst>
                                    <p:set>
                                      <p:cBhvr>
                                        <p:cTn id="17" fill="hold"/>
                                        <p:tgtEl>
                                          <p:spTgt spid="505"/>
                                        </p:tgtEl>
                                        <p:attrNameLst>
                                          <p:attrName>style.visibility</p:attrName>
                                        </p:attrNameLst>
                                      </p:cBhvr>
                                      <p:to>
                                        <p:strVal val="visible"/>
                                      </p:to>
                                    </p:set>
                                    <p:animEffect transition="in" filter="fade">
                                      <p:cBhvr>
                                        <p:cTn id="18" dur="1000"/>
                                        <p:tgtEl>
                                          <p:spTgt spid="50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iterate>
                                    <p:tmAbs val="0"/>
                                  </p:iterate>
                                  <p:childTnLst>
                                    <p:set>
                                      <p:cBhvr>
                                        <p:cTn id="22" fill="hold"/>
                                        <p:tgtEl>
                                          <p:spTgt spid="509"/>
                                        </p:tgtEl>
                                        <p:attrNameLst>
                                          <p:attrName>style.visibility</p:attrName>
                                        </p:attrNameLst>
                                      </p:cBhvr>
                                      <p:to>
                                        <p:strVal val="visible"/>
                                      </p:to>
                                    </p:set>
                                    <p:animEffect transition="in" filter="fade">
                                      <p:cBhvr>
                                        <p:cTn id="23" dur="1000"/>
                                        <p:tgtEl>
                                          <p:spTgt spid="50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iterate>
                                    <p:tmAbs val="0"/>
                                  </p:iterate>
                                  <p:childTnLst>
                                    <p:set>
                                      <p:cBhvr>
                                        <p:cTn id="27" fill="hold"/>
                                        <p:tgtEl>
                                          <p:spTgt spid="513"/>
                                        </p:tgtEl>
                                        <p:attrNameLst>
                                          <p:attrName>style.visibility</p:attrName>
                                        </p:attrNameLst>
                                      </p:cBhvr>
                                      <p:to>
                                        <p:strVal val="visible"/>
                                      </p:to>
                                    </p:set>
                                    <p:animEffect transition="in" filter="fade">
                                      <p:cBhvr>
                                        <p:cTn id="28" dur="1000"/>
                                        <p:tgtEl>
                                          <p:spTgt spid="51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iterate>
                                    <p:tmAbs val="0"/>
                                  </p:iterate>
                                  <p:childTnLst>
                                    <p:set>
                                      <p:cBhvr>
                                        <p:cTn id="32" fill="hold"/>
                                        <p:tgtEl>
                                          <p:spTgt spid="517"/>
                                        </p:tgtEl>
                                        <p:attrNameLst>
                                          <p:attrName>style.visibility</p:attrName>
                                        </p:attrNameLst>
                                      </p:cBhvr>
                                      <p:to>
                                        <p:strVal val="visible"/>
                                      </p:to>
                                    </p:set>
                                    <p:animEffect transition="in" filter="fade">
                                      <p:cBhvr>
                                        <p:cTn id="33" dur="1000"/>
                                        <p:tgtEl>
                                          <p:spTgt spid="5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7" grpId="0" advAuto="0"/>
      <p:bldP spid="501" grpId="0" advAuto="0"/>
      <p:bldP spid="505" grpId="0" advAuto="0"/>
      <p:bldP spid="509" grpId="0" advAuto="0"/>
      <p:bldP spid="513" grpId="0" advAuto="0"/>
      <p:bldP spid="517" grpId="0"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SubTitle_1"/>
          <p:cNvSpPr txBox="1"/>
          <p:nvPr>
            <p:custDataLst>
              <p:tags r:id="rId2"/>
            </p:custDataLst>
          </p:nvPr>
        </p:nvSpPr>
        <p:spPr>
          <a:xfrm>
            <a:off x="7581839" y="2131502"/>
            <a:ext cx="3066561" cy="707758"/>
          </a:xfrm>
          <a:prstGeom prst="rect">
            <a:avLst/>
          </a:prstGeom>
          <a:noFill/>
        </p:spPr>
        <p:txBody>
          <a:bodyPr wrap="square" lIns="0" tIns="0" rIns="0" bIns="0" anchor="ctr">
            <a:spAutoFit/>
          </a:bodyPr>
          <a:lstStyle/>
          <a:p>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r>
              <a:rPr lang="en-US" altLang="zh-CN" sz="1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2"/>
          <p:cNvGrpSpPr/>
          <p:nvPr/>
        </p:nvGrpSpPr>
        <p:grpSpPr>
          <a:xfrm>
            <a:off x="6127177" y="2096213"/>
            <a:ext cx="1128364" cy="686394"/>
            <a:chOff x="6127160" y="2096130"/>
            <a:chExt cx="1128426" cy="686432"/>
          </a:xfrm>
        </p:grpSpPr>
        <p:cxnSp>
          <p:nvCxnSpPr>
            <p:cNvPr id="4" name="MH_Other_1"/>
            <p:cNvCxnSpPr/>
            <p:nvPr>
              <p:custDataLst>
                <p:tags r:id="rId17"/>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MH_Other_2"/>
            <p:cNvSpPr/>
            <p:nvPr>
              <p:custDataLst>
                <p:tags r:id="rId18"/>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29" anchor="ctr">
              <a:normAutofit fontScale="85000" lnSpcReduction="20000"/>
            </a:bodyPr>
            <a:lstStyle/>
            <a:p>
              <a:pPr algn="ctr">
                <a:defRPr/>
              </a:pPr>
              <a:endParaRPr lang="zh-CN" altLang="en-US" sz="1475">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0" name="MH_Other_3"/>
            <p:cNvSpPr txBox="1">
              <a:spLocks noChangeArrowheads="1"/>
            </p:cNvSpPr>
            <p:nvPr>
              <p:custDataLst>
                <p:tags r:id="rId19"/>
              </p:custDataLst>
            </p:nvPr>
          </p:nvSpPr>
          <p:spPr bwMode="auto">
            <a:xfrm>
              <a:off x="6127160" y="2108456"/>
              <a:ext cx="565888" cy="38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sz="253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53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MH_SubTitle_2"/>
          <p:cNvSpPr txBox="1"/>
          <p:nvPr>
            <p:custDataLst>
              <p:tags r:id="rId3"/>
            </p:custDataLst>
          </p:nvPr>
        </p:nvSpPr>
        <p:spPr>
          <a:xfrm>
            <a:off x="7581839" y="3176718"/>
            <a:ext cx="3066561" cy="707758"/>
          </a:xfrm>
          <a:prstGeom prst="rect">
            <a:avLst/>
          </a:prstGeom>
          <a:noFill/>
        </p:spPr>
        <p:txBody>
          <a:bodyPr wrap="square" lIns="0" tIns="0" rIns="0" bIns="0" anchor="ctr">
            <a:spAutoFit/>
          </a:bodyPr>
          <a:lstStyle/>
          <a:p>
            <a:pPr lvl="0"/>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 name="组合 6"/>
          <p:cNvGrpSpPr/>
          <p:nvPr/>
        </p:nvGrpSpPr>
        <p:grpSpPr>
          <a:xfrm>
            <a:off x="6127177" y="3141987"/>
            <a:ext cx="1128364" cy="686394"/>
            <a:chOff x="6127160" y="3142521"/>
            <a:chExt cx="1128426" cy="686432"/>
          </a:xfrm>
        </p:grpSpPr>
        <p:cxnSp>
          <p:nvCxnSpPr>
            <p:cNvPr id="9" name="MH_Other_4"/>
            <p:cNvCxnSpPr/>
            <p:nvPr>
              <p:custDataLst>
                <p:tags r:id="rId14"/>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MH_Other_5"/>
            <p:cNvSpPr/>
            <p:nvPr>
              <p:custDataLst>
                <p:tags r:id="rId15"/>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29" anchor="ctr">
              <a:normAutofit fontScale="85000" lnSpcReduction="20000"/>
            </a:bodyPr>
            <a:lstStyle/>
            <a:p>
              <a:pPr algn="ctr">
                <a:defRPr/>
              </a:pPr>
              <a:endParaRPr lang="zh-CN" altLang="en-US" sz="1475">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4" name="MH_Other_6"/>
            <p:cNvSpPr txBox="1">
              <a:spLocks noChangeArrowheads="1"/>
            </p:cNvSpPr>
            <p:nvPr>
              <p:custDataLst>
                <p:tags r:id="rId16"/>
              </p:custDataLst>
            </p:nvPr>
          </p:nvSpPr>
          <p:spPr bwMode="auto">
            <a:xfrm>
              <a:off x="6127160" y="3154847"/>
              <a:ext cx="565888" cy="38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53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53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MH_SubTitle_3"/>
          <p:cNvSpPr txBox="1"/>
          <p:nvPr>
            <p:custDataLst>
              <p:tags r:id="rId4"/>
            </p:custDataLst>
          </p:nvPr>
        </p:nvSpPr>
        <p:spPr>
          <a:xfrm>
            <a:off x="7581839" y="4221935"/>
            <a:ext cx="3066561" cy="707758"/>
          </a:xfrm>
          <a:prstGeom prst="rect">
            <a:avLst/>
          </a:prstGeom>
          <a:noFill/>
        </p:spPr>
        <p:txBody>
          <a:bodyPr wrap="square" lIns="0" tIns="0" rIns="0" bIns="0" anchor="ctr">
            <a:spAutoFit/>
          </a:bodyPr>
          <a:lstStyle/>
          <a:p>
            <a:pPr lvl="0"/>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 name="组合 7"/>
          <p:cNvGrpSpPr/>
          <p:nvPr/>
        </p:nvGrpSpPr>
        <p:grpSpPr>
          <a:xfrm>
            <a:off x="6127177" y="4187761"/>
            <a:ext cx="1128364" cy="686394"/>
            <a:chOff x="6127160" y="4187237"/>
            <a:chExt cx="1128426" cy="686432"/>
          </a:xfrm>
        </p:grpSpPr>
        <p:cxnSp>
          <p:nvCxnSpPr>
            <p:cNvPr id="15" name="MH_Other_7"/>
            <p:cNvCxnSpPr/>
            <p:nvPr>
              <p:custDataLst>
                <p:tags r:id="rId11"/>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6" name="MH_Other_8"/>
            <p:cNvSpPr/>
            <p:nvPr>
              <p:custDataLst>
                <p:tags r:id="rId12"/>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29" anchor="ctr">
              <a:normAutofit fontScale="85000" lnSpcReduction="20000"/>
            </a:bodyPr>
            <a:lstStyle/>
            <a:p>
              <a:pPr algn="ctr">
                <a:defRPr/>
              </a:pPr>
              <a:endParaRPr lang="zh-CN" altLang="en-US" sz="1475">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8" name="MH_Other_9"/>
            <p:cNvSpPr txBox="1">
              <a:spLocks noChangeArrowheads="1"/>
            </p:cNvSpPr>
            <p:nvPr>
              <p:custDataLst>
                <p:tags r:id="rId13"/>
              </p:custDataLst>
            </p:nvPr>
          </p:nvSpPr>
          <p:spPr bwMode="auto">
            <a:xfrm>
              <a:off x="6127160" y="4199563"/>
              <a:ext cx="565888" cy="38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53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53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MH_SubTitle_4"/>
          <p:cNvSpPr txBox="1"/>
          <p:nvPr>
            <p:custDataLst>
              <p:tags r:id="rId5"/>
            </p:custDataLst>
          </p:nvPr>
        </p:nvSpPr>
        <p:spPr>
          <a:xfrm>
            <a:off x="7581839" y="5267153"/>
            <a:ext cx="3066561" cy="707758"/>
          </a:xfrm>
          <a:prstGeom prst="rect">
            <a:avLst/>
          </a:prstGeom>
          <a:noFill/>
        </p:spPr>
        <p:txBody>
          <a:bodyPr wrap="square" lIns="0" tIns="0" rIns="0" bIns="0" anchor="ctr">
            <a:spAutoFit/>
          </a:bodyPr>
          <a:lstStyle/>
          <a:p>
            <a:pPr lvl="0"/>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3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 name="组合 9"/>
          <p:cNvGrpSpPr/>
          <p:nvPr/>
        </p:nvGrpSpPr>
        <p:grpSpPr>
          <a:xfrm>
            <a:off x="6127177" y="5233535"/>
            <a:ext cx="1128364" cy="684720"/>
            <a:chOff x="6127160" y="5233626"/>
            <a:chExt cx="1128426" cy="684758"/>
          </a:xfrm>
        </p:grpSpPr>
        <p:cxnSp>
          <p:nvCxnSpPr>
            <p:cNvPr id="20" name="MH_Other_10"/>
            <p:cNvCxnSpPr/>
            <p:nvPr>
              <p:custDataLst>
                <p:tags r:id="rId8"/>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MH_Other_11"/>
            <p:cNvSpPr/>
            <p:nvPr>
              <p:custDataLst>
                <p:tags r:id="rId9"/>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29" anchor="ctr">
              <a:normAutofit fontScale="85000" lnSpcReduction="20000"/>
            </a:bodyPr>
            <a:lstStyle/>
            <a:p>
              <a:pPr algn="ctr">
                <a:defRPr/>
              </a:pPr>
              <a:endParaRPr lang="zh-CN" altLang="en-US" sz="1475">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62" name="MH_Other_12"/>
            <p:cNvSpPr txBox="1">
              <a:spLocks noChangeArrowheads="1"/>
            </p:cNvSpPr>
            <p:nvPr>
              <p:custDataLst>
                <p:tags r:id="rId10"/>
              </p:custDataLst>
            </p:nvPr>
          </p:nvSpPr>
          <p:spPr bwMode="auto">
            <a:xfrm>
              <a:off x="6127160" y="5245952"/>
              <a:ext cx="565888" cy="38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53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53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MH_Others_1"/>
          <p:cNvSpPr txBox="1"/>
          <p:nvPr>
            <p:custDataLst>
              <p:tags r:id="rId6"/>
            </p:custDataLst>
          </p:nvPr>
        </p:nvSpPr>
        <p:spPr>
          <a:xfrm>
            <a:off x="2080591" y="2888150"/>
            <a:ext cx="2873744" cy="1015534"/>
          </a:xfrm>
          <a:prstGeom prst="rect">
            <a:avLst/>
          </a:prstGeom>
          <a:noFill/>
        </p:spPr>
        <p:txBody>
          <a:bodyPr vert="horz" wrap="square" lIns="0" tIns="0" rIns="0" bIns="0" rtlCol="0" anchor="ctr" anchorCtr="0">
            <a:spAutoFit/>
          </a:bodyPr>
          <a:lstStyle/>
          <a:p>
            <a:pPr algn="ctr"/>
            <a:r>
              <a:rPr lang="zh-CN" altLang="en-US" sz="6599" b="1" dirty="0">
                <a:solidFill>
                  <a:schemeClr val="accent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19" name="MH_Others_2"/>
          <p:cNvSpPr txBox="1"/>
          <p:nvPr>
            <p:custDataLst>
              <p:tags r:id="rId7"/>
            </p:custDataLst>
          </p:nvPr>
        </p:nvSpPr>
        <p:spPr>
          <a:xfrm>
            <a:off x="2095103" y="3903721"/>
            <a:ext cx="2844716" cy="430887"/>
          </a:xfrm>
          <a:prstGeom prst="rect">
            <a:avLst/>
          </a:prstGeom>
          <a:noFill/>
        </p:spPr>
        <p:txBody>
          <a:bodyPr wrap="square" lIns="0" tIns="0" rIns="0" bIns="0">
            <a:spAutoFit/>
          </a:bodyPr>
          <a:lstStyle/>
          <a:p>
            <a:pPr algn="ctr">
              <a:defRPr/>
            </a:pPr>
            <a:r>
              <a:rPr lang="en-US" altLang="zh-CN" sz="28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8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011414171"/>
      </p:ext>
    </p:extLst>
  </p:cSld>
  <p:clrMapOvr>
    <a:masterClrMapping/>
  </p:clrMapOvr>
  <p:transition spd="med"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1000" fill="hold">
                                              <p:stCondLst>
                                                <p:cond delay="0"/>
                                              </p:stCondLst>
                                            </p:cTn>
                                            <p:tgtEl>
                                              <p:spTgt spid="18"/>
                                            </p:tgtEl>
                                            <p:attrNameLst>
                                              <p:attrName>ppt_y</p:attrName>
                                            </p:attrNameLst>
                                          </p:cBhvr>
                                        </p:anim>
                                        <p:animRot by="21600000">
                                          <p:cBhvr>
                                            <p:cTn id="10" dur="1000" fill="hold">
                                              <p:stCondLst>
                                                <p:cond delay="0"/>
                                              </p:stCondLst>
                                            </p:cTn>
                                            <p:tgtEl>
                                              <p:spTgt spid="18"/>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9"/>
                                            </p:tgtEl>
                                            <p:attrNameLst>
                                              <p:attrName>style.visibility</p:attrName>
                                            </p:attrNameLst>
                                          </p:cBhvr>
                                          <p:to>
                                            <p:strVal val="visible"/>
                                          </p:to>
                                        </p:set>
                                        <p:anim by="(-#ppt_w*2)" calcmode="lin" valueType="num">
                                          <p:cBhvr rctx="PPT">
                                            <p:cTn id="13" dur="500" autoRev="1" fill="hold">
                                              <p:stCondLst>
                                                <p:cond delay="0"/>
                                              </p:stCondLst>
                                            </p:cTn>
                                            <p:tgtEl>
                                              <p:spTgt spid="19"/>
                                            </p:tgtEl>
                                            <p:attrNameLst>
                                              <p:attrName>ppt_w</p:attrName>
                                            </p:attrNameLst>
                                          </p:cBhvr>
                                        </p:anim>
                                        <p:anim by="(#ppt_w*0.50)" calcmode="lin" valueType="num">
                                          <p:cBhvr>
                                            <p:cTn id="14" dur="500" decel="50000" autoRev="1" fill="hold">
                                              <p:stCondLst>
                                                <p:cond delay="0"/>
                                              </p:stCondLst>
                                            </p:cTn>
                                            <p:tgtEl>
                                              <p:spTgt spid="19"/>
                                            </p:tgtEl>
                                            <p:attrNameLst>
                                              <p:attrName>ppt_x</p:attrName>
                                            </p:attrNameLst>
                                          </p:cBhvr>
                                        </p:anim>
                                        <p:anim from="(-#ppt_h/2)" to="(#ppt_y)" calcmode="lin" valueType="num">
                                          <p:cBhvr>
                                            <p:cTn id="15" dur="1000" fill="hold">
                                              <p:stCondLst>
                                                <p:cond delay="0"/>
                                              </p:stCondLst>
                                            </p:cTn>
                                            <p:tgtEl>
                                              <p:spTgt spid="19"/>
                                            </p:tgtEl>
                                            <p:attrNameLst>
                                              <p:attrName>ppt_y</p:attrName>
                                            </p:attrNameLst>
                                          </p:cBhvr>
                                        </p:anim>
                                        <p:animRot by="21600000">
                                          <p:cBhvr>
                                            <p:cTn id="16" dur="1000" fill="hold">
                                              <p:stCondLst>
                                                <p:cond delay="0"/>
                                              </p:stCondLst>
                                            </p:cTn>
                                            <p:tgtEl>
                                              <p:spTgt spid="19"/>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accel="40000" fill="hold" nodeType="clickEffect" p14:presetBounceEnd="40000">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14:bounceEnd="40000">
                                          <p:cBhvr additive="base">
                                            <p:cTn id="21" dur="150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22" dur="1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accel="40000" fill="hold" grpId="0" nodeType="clickEffect" p14:presetBounceEnd="40000">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14:bounceEnd="40000">
                                          <p:cBhvr additive="base">
                                            <p:cTn id="27" dur="15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28" dur="1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accel="40000" fill="hold" nodeType="clickEffect" p14:presetBounceEnd="40000">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14:bounceEnd="40000">
                                          <p:cBhvr additive="base">
                                            <p:cTn id="33" dur="15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34" dur="1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accel="40000" fill="hold" grpId="0" nodeType="clickEffect" p14:presetBounceEnd="40000">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14:bounceEnd="40000">
                                          <p:cBhvr additive="base">
                                            <p:cTn id="39" dur="1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40" dur="1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accel="40000" fill="hold" nodeType="clickEffect" p14:presetBounceEnd="40000">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14:bounceEnd="40000">
                                          <p:cBhvr additive="base">
                                            <p:cTn id="45" dur="15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46" dur="1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accel="40000" fill="hold" grpId="0" nodeType="clickEffect" p14:presetBounceEnd="40000">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14:bounceEnd="40000">
                                          <p:cBhvr additive="base">
                                            <p:cTn id="51" dur="1500" fill="hold"/>
                                            <p:tgtEl>
                                              <p:spTgt spid="17"/>
                                            </p:tgtEl>
                                            <p:attrNameLst>
                                              <p:attrName>ppt_x</p:attrName>
                                            </p:attrNameLst>
                                          </p:cBhvr>
                                          <p:tavLst>
                                            <p:tav tm="0">
                                              <p:val>
                                                <p:strVal val="0-#ppt_w/2"/>
                                              </p:val>
                                            </p:tav>
                                            <p:tav tm="100000">
                                              <p:val>
                                                <p:strVal val="#ppt_x"/>
                                              </p:val>
                                            </p:tav>
                                          </p:tavLst>
                                        </p:anim>
                                        <p:anim calcmode="lin" valueType="num" p14:bounceEnd="40000">
                                          <p:cBhvr additive="base">
                                            <p:cTn id="52" dur="1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accel="40000" fill="hold" nodeType="clickEffect" p14:presetBounceEnd="40000">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14:bounceEnd="40000">
                                          <p:cBhvr additive="base">
                                            <p:cTn id="57" dur="1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58" dur="1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8" accel="40000" fill="hold" grpId="0" nodeType="clickEffect" p14:presetBounceEnd="40000">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14:bounceEnd="40000">
                                          <p:cBhvr additive="base">
                                            <p:cTn id="63" dur="15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64" dur="1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7" grpId="0"/>
          <p:bldP spid="2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1000" fill="hold">
                                              <p:stCondLst>
                                                <p:cond delay="0"/>
                                              </p:stCondLst>
                                            </p:cTn>
                                            <p:tgtEl>
                                              <p:spTgt spid="18"/>
                                            </p:tgtEl>
                                            <p:attrNameLst>
                                              <p:attrName>ppt_y</p:attrName>
                                            </p:attrNameLst>
                                          </p:cBhvr>
                                        </p:anim>
                                        <p:animRot by="21600000">
                                          <p:cBhvr>
                                            <p:cTn id="10" dur="1000" fill="hold">
                                              <p:stCondLst>
                                                <p:cond delay="0"/>
                                              </p:stCondLst>
                                            </p:cTn>
                                            <p:tgtEl>
                                              <p:spTgt spid="18"/>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9"/>
                                            </p:tgtEl>
                                            <p:attrNameLst>
                                              <p:attrName>style.visibility</p:attrName>
                                            </p:attrNameLst>
                                          </p:cBhvr>
                                          <p:to>
                                            <p:strVal val="visible"/>
                                          </p:to>
                                        </p:set>
                                        <p:anim by="(-#ppt_w*2)" calcmode="lin" valueType="num">
                                          <p:cBhvr rctx="PPT">
                                            <p:cTn id="13" dur="500" autoRev="1" fill="hold">
                                              <p:stCondLst>
                                                <p:cond delay="0"/>
                                              </p:stCondLst>
                                            </p:cTn>
                                            <p:tgtEl>
                                              <p:spTgt spid="19"/>
                                            </p:tgtEl>
                                            <p:attrNameLst>
                                              <p:attrName>ppt_w</p:attrName>
                                            </p:attrNameLst>
                                          </p:cBhvr>
                                        </p:anim>
                                        <p:anim by="(#ppt_w*0.50)" calcmode="lin" valueType="num">
                                          <p:cBhvr>
                                            <p:cTn id="14" dur="500" decel="50000" autoRev="1" fill="hold">
                                              <p:stCondLst>
                                                <p:cond delay="0"/>
                                              </p:stCondLst>
                                            </p:cTn>
                                            <p:tgtEl>
                                              <p:spTgt spid="19"/>
                                            </p:tgtEl>
                                            <p:attrNameLst>
                                              <p:attrName>ppt_x</p:attrName>
                                            </p:attrNameLst>
                                          </p:cBhvr>
                                        </p:anim>
                                        <p:anim from="(-#ppt_h/2)" to="(#ppt_y)" calcmode="lin" valueType="num">
                                          <p:cBhvr>
                                            <p:cTn id="15" dur="1000" fill="hold">
                                              <p:stCondLst>
                                                <p:cond delay="0"/>
                                              </p:stCondLst>
                                            </p:cTn>
                                            <p:tgtEl>
                                              <p:spTgt spid="19"/>
                                            </p:tgtEl>
                                            <p:attrNameLst>
                                              <p:attrName>ppt_y</p:attrName>
                                            </p:attrNameLst>
                                          </p:cBhvr>
                                        </p:anim>
                                        <p:animRot by="21600000">
                                          <p:cBhvr>
                                            <p:cTn id="16" dur="1000" fill="hold">
                                              <p:stCondLst>
                                                <p:cond delay="0"/>
                                              </p:stCondLst>
                                            </p:cTn>
                                            <p:tgtEl>
                                              <p:spTgt spid="19"/>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accel="4000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1500" fill="hold"/>
                                            <p:tgtEl>
                                              <p:spTgt spid="3"/>
                                            </p:tgtEl>
                                            <p:attrNameLst>
                                              <p:attrName>ppt_x</p:attrName>
                                            </p:attrNameLst>
                                          </p:cBhvr>
                                          <p:tavLst>
                                            <p:tav tm="0">
                                              <p:val>
                                                <p:strVal val="0-#ppt_w/2"/>
                                              </p:val>
                                            </p:tav>
                                            <p:tav tm="100000">
                                              <p:val>
                                                <p:strVal val="#ppt_x"/>
                                              </p:val>
                                            </p:tav>
                                          </p:tavLst>
                                        </p:anim>
                                        <p:anim calcmode="lin" valueType="num">
                                          <p:cBhvr additive="base">
                                            <p:cTn id="22" dur="1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accel="4000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1500" fill="hold"/>
                                            <p:tgtEl>
                                              <p:spTgt spid="6"/>
                                            </p:tgtEl>
                                            <p:attrNameLst>
                                              <p:attrName>ppt_x</p:attrName>
                                            </p:attrNameLst>
                                          </p:cBhvr>
                                          <p:tavLst>
                                            <p:tav tm="0">
                                              <p:val>
                                                <p:strVal val="0-#ppt_w/2"/>
                                              </p:val>
                                            </p:tav>
                                            <p:tav tm="100000">
                                              <p:val>
                                                <p:strVal val="#ppt_x"/>
                                              </p:val>
                                            </p:tav>
                                          </p:tavLst>
                                        </p:anim>
                                        <p:anim calcmode="lin" valueType="num">
                                          <p:cBhvr additive="base">
                                            <p:cTn id="28" dur="1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accel="4000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1500" fill="hold"/>
                                            <p:tgtEl>
                                              <p:spTgt spid="7"/>
                                            </p:tgtEl>
                                            <p:attrNameLst>
                                              <p:attrName>ppt_x</p:attrName>
                                            </p:attrNameLst>
                                          </p:cBhvr>
                                          <p:tavLst>
                                            <p:tav tm="0">
                                              <p:val>
                                                <p:strVal val="0-#ppt_w/2"/>
                                              </p:val>
                                            </p:tav>
                                            <p:tav tm="100000">
                                              <p:val>
                                                <p:strVal val="#ppt_x"/>
                                              </p:val>
                                            </p:tav>
                                          </p:tavLst>
                                        </p:anim>
                                        <p:anim calcmode="lin" valueType="num">
                                          <p:cBhvr additive="base">
                                            <p:cTn id="34" dur="1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accel="4000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1500" fill="hold"/>
                                            <p:tgtEl>
                                              <p:spTgt spid="12"/>
                                            </p:tgtEl>
                                            <p:attrNameLst>
                                              <p:attrName>ppt_x</p:attrName>
                                            </p:attrNameLst>
                                          </p:cBhvr>
                                          <p:tavLst>
                                            <p:tav tm="0">
                                              <p:val>
                                                <p:strVal val="0-#ppt_w/2"/>
                                              </p:val>
                                            </p:tav>
                                            <p:tav tm="100000">
                                              <p:val>
                                                <p:strVal val="#ppt_x"/>
                                              </p:val>
                                            </p:tav>
                                          </p:tavLst>
                                        </p:anim>
                                        <p:anim calcmode="lin" valueType="num">
                                          <p:cBhvr additive="base">
                                            <p:cTn id="40" dur="1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accel="40000"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1500" fill="hold"/>
                                            <p:tgtEl>
                                              <p:spTgt spid="8"/>
                                            </p:tgtEl>
                                            <p:attrNameLst>
                                              <p:attrName>ppt_x</p:attrName>
                                            </p:attrNameLst>
                                          </p:cBhvr>
                                          <p:tavLst>
                                            <p:tav tm="0">
                                              <p:val>
                                                <p:strVal val="0-#ppt_w/2"/>
                                              </p:val>
                                            </p:tav>
                                            <p:tav tm="100000">
                                              <p:val>
                                                <p:strVal val="#ppt_x"/>
                                              </p:val>
                                            </p:tav>
                                          </p:tavLst>
                                        </p:anim>
                                        <p:anim calcmode="lin" valueType="num">
                                          <p:cBhvr additive="base">
                                            <p:cTn id="46" dur="1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accel="4000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1500" fill="hold"/>
                                            <p:tgtEl>
                                              <p:spTgt spid="17"/>
                                            </p:tgtEl>
                                            <p:attrNameLst>
                                              <p:attrName>ppt_x</p:attrName>
                                            </p:attrNameLst>
                                          </p:cBhvr>
                                          <p:tavLst>
                                            <p:tav tm="0">
                                              <p:val>
                                                <p:strVal val="0-#ppt_w/2"/>
                                              </p:val>
                                            </p:tav>
                                            <p:tav tm="100000">
                                              <p:val>
                                                <p:strVal val="#ppt_x"/>
                                              </p:val>
                                            </p:tav>
                                          </p:tavLst>
                                        </p:anim>
                                        <p:anim calcmode="lin" valueType="num">
                                          <p:cBhvr additive="base">
                                            <p:cTn id="52" dur="1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accel="40000" fill="hold" nodeType="click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1500" fill="hold"/>
                                            <p:tgtEl>
                                              <p:spTgt spid="10"/>
                                            </p:tgtEl>
                                            <p:attrNameLst>
                                              <p:attrName>ppt_x</p:attrName>
                                            </p:attrNameLst>
                                          </p:cBhvr>
                                          <p:tavLst>
                                            <p:tav tm="0">
                                              <p:val>
                                                <p:strVal val="0-#ppt_w/2"/>
                                              </p:val>
                                            </p:tav>
                                            <p:tav tm="100000">
                                              <p:val>
                                                <p:strVal val="#ppt_x"/>
                                              </p:val>
                                            </p:tav>
                                          </p:tavLst>
                                        </p:anim>
                                        <p:anim calcmode="lin" valueType="num">
                                          <p:cBhvr additive="base">
                                            <p:cTn id="58" dur="1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8" accel="4000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1500" fill="hold"/>
                                            <p:tgtEl>
                                              <p:spTgt spid="22"/>
                                            </p:tgtEl>
                                            <p:attrNameLst>
                                              <p:attrName>ppt_x</p:attrName>
                                            </p:attrNameLst>
                                          </p:cBhvr>
                                          <p:tavLst>
                                            <p:tav tm="0">
                                              <p:val>
                                                <p:strVal val="0-#ppt_w/2"/>
                                              </p:val>
                                            </p:tav>
                                            <p:tav tm="100000">
                                              <p:val>
                                                <p:strVal val="#ppt_x"/>
                                              </p:val>
                                            </p:tav>
                                          </p:tavLst>
                                        </p:anim>
                                        <p:anim calcmode="lin" valueType="num">
                                          <p:cBhvr additive="base">
                                            <p:cTn id="64" dur="1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7" grpId="0"/>
          <p:bldP spid="22" grpId="0"/>
          <p:bldP spid="18" grpId="0"/>
          <p:bldP spid="19"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Hexagon 23"/>
          <p:cNvSpPr/>
          <p:nvPr/>
        </p:nvSpPr>
        <p:spPr>
          <a:xfrm>
            <a:off x="7093350" y="2353961"/>
            <a:ext cx="1765093" cy="1521633"/>
          </a:xfrm>
          <a:prstGeom prst="hexagon">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25" name="Hexagon 24"/>
          <p:cNvSpPr/>
          <p:nvPr/>
        </p:nvSpPr>
        <p:spPr>
          <a:xfrm>
            <a:off x="5546828" y="1610331"/>
            <a:ext cx="1765093" cy="1521633"/>
          </a:xfrm>
          <a:prstGeom prst="hexagon">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33" name="Hexagon 32"/>
          <p:cNvSpPr/>
          <p:nvPr/>
        </p:nvSpPr>
        <p:spPr>
          <a:xfrm>
            <a:off x="7088102" y="4061474"/>
            <a:ext cx="1765093" cy="1521633"/>
          </a:xfrm>
          <a:prstGeom prst="hexagon">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34" name="Hexagon 33"/>
          <p:cNvSpPr/>
          <p:nvPr/>
        </p:nvSpPr>
        <p:spPr>
          <a:xfrm>
            <a:off x="3989751" y="2353961"/>
            <a:ext cx="1765093" cy="1521633"/>
          </a:xfrm>
          <a:prstGeom prst="hexagon">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35" name="Hexagon 34"/>
          <p:cNvSpPr/>
          <p:nvPr/>
        </p:nvSpPr>
        <p:spPr>
          <a:xfrm>
            <a:off x="3989751" y="4061474"/>
            <a:ext cx="1765093" cy="1521633"/>
          </a:xfrm>
          <a:prstGeom prst="hexagon">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37" name="Hexagon 36"/>
          <p:cNvSpPr/>
          <p:nvPr/>
        </p:nvSpPr>
        <p:spPr>
          <a:xfrm>
            <a:off x="5566772" y="4822043"/>
            <a:ext cx="1765093" cy="1521633"/>
          </a:xfrm>
          <a:prstGeom prst="hexagon">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grpSp>
        <p:nvGrpSpPr>
          <p:cNvPr id="8" name="Group 7"/>
          <p:cNvGrpSpPr/>
          <p:nvPr/>
        </p:nvGrpSpPr>
        <p:grpSpPr>
          <a:xfrm>
            <a:off x="2455013" y="3200320"/>
            <a:ext cx="7934279" cy="1531416"/>
            <a:chOff x="52530" y="1944143"/>
            <a:chExt cx="7968598" cy="1538041"/>
          </a:xfrm>
          <a:solidFill>
            <a:schemeClr val="bg1"/>
          </a:solidFill>
        </p:grpSpPr>
        <p:grpSp>
          <p:nvGrpSpPr>
            <p:cNvPr id="3" name="Group 2"/>
            <p:cNvGrpSpPr/>
            <p:nvPr/>
          </p:nvGrpSpPr>
          <p:grpSpPr>
            <a:xfrm>
              <a:off x="3145192" y="1953970"/>
              <a:ext cx="1772728" cy="1528214"/>
              <a:chOff x="3145192" y="1953970"/>
              <a:chExt cx="1772728" cy="1528214"/>
            </a:xfrm>
            <a:grpFill/>
          </p:grpSpPr>
          <p:sp>
            <p:nvSpPr>
              <p:cNvPr id="23" name="Hexagon 22"/>
              <p:cNvSpPr/>
              <p:nvPr/>
            </p:nvSpPr>
            <p:spPr>
              <a:xfrm>
                <a:off x="3145192" y="1953970"/>
                <a:ext cx="1772728" cy="1528214"/>
              </a:xfrm>
              <a:prstGeom prst="hexagon">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3"/>
              <p:cNvSpPr>
                <a:spLocks noEditPoints="1"/>
              </p:cNvSpPr>
              <p:nvPr/>
            </p:nvSpPr>
            <p:spPr bwMode="auto">
              <a:xfrm>
                <a:off x="3676028" y="2509633"/>
                <a:ext cx="664606" cy="397235"/>
              </a:xfrm>
              <a:custGeom>
                <a:avLst/>
                <a:gdLst>
                  <a:gd name="T0" fmla="*/ 226 w 256"/>
                  <a:gd name="T1" fmla="*/ 131 h 154"/>
                  <a:gd name="T2" fmla="*/ 226 w 256"/>
                  <a:gd name="T3" fmla="*/ 130 h 154"/>
                  <a:gd name="T4" fmla="*/ 226 w 256"/>
                  <a:gd name="T5" fmla="*/ 10 h 154"/>
                  <a:gd name="T6" fmla="*/ 217 w 256"/>
                  <a:gd name="T7" fmla="*/ 0 h 154"/>
                  <a:gd name="T8" fmla="*/ 38 w 256"/>
                  <a:gd name="T9" fmla="*/ 0 h 154"/>
                  <a:gd name="T10" fmla="*/ 29 w 256"/>
                  <a:gd name="T11" fmla="*/ 10 h 154"/>
                  <a:gd name="T12" fmla="*/ 29 w 256"/>
                  <a:gd name="T13" fmla="*/ 130 h 154"/>
                  <a:gd name="T14" fmla="*/ 29 w 256"/>
                  <a:gd name="T15" fmla="*/ 131 h 154"/>
                  <a:gd name="T16" fmla="*/ 0 w 256"/>
                  <a:gd name="T17" fmla="*/ 138 h 154"/>
                  <a:gd name="T18" fmla="*/ 3 w 256"/>
                  <a:gd name="T19" fmla="*/ 154 h 154"/>
                  <a:gd name="T20" fmla="*/ 253 w 256"/>
                  <a:gd name="T21" fmla="*/ 154 h 154"/>
                  <a:gd name="T22" fmla="*/ 256 w 256"/>
                  <a:gd name="T23" fmla="*/ 138 h 154"/>
                  <a:gd name="T24" fmla="*/ 226 w 256"/>
                  <a:gd name="T25" fmla="*/ 131 h 154"/>
                  <a:gd name="T26" fmla="*/ 207 w 256"/>
                  <a:gd name="T27" fmla="*/ 119 h 154"/>
                  <a:gd name="T28" fmla="*/ 48 w 256"/>
                  <a:gd name="T29" fmla="*/ 119 h 154"/>
                  <a:gd name="T30" fmla="*/ 48 w 256"/>
                  <a:gd name="T31" fmla="*/ 20 h 154"/>
                  <a:gd name="T32" fmla="*/ 207 w 256"/>
                  <a:gd name="T33" fmla="*/ 20 h 154"/>
                  <a:gd name="T34" fmla="*/ 207 w 256"/>
                  <a:gd name="T35" fmla="*/ 11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54">
                    <a:moveTo>
                      <a:pt x="226" y="131"/>
                    </a:moveTo>
                    <a:cubicBezTo>
                      <a:pt x="226" y="131"/>
                      <a:pt x="226" y="131"/>
                      <a:pt x="226" y="130"/>
                    </a:cubicBezTo>
                    <a:cubicBezTo>
                      <a:pt x="226" y="10"/>
                      <a:pt x="226" y="10"/>
                      <a:pt x="226" y="10"/>
                    </a:cubicBezTo>
                    <a:cubicBezTo>
                      <a:pt x="226" y="5"/>
                      <a:pt x="222" y="0"/>
                      <a:pt x="217" y="0"/>
                    </a:cubicBezTo>
                    <a:cubicBezTo>
                      <a:pt x="38" y="0"/>
                      <a:pt x="38" y="0"/>
                      <a:pt x="38" y="0"/>
                    </a:cubicBezTo>
                    <a:cubicBezTo>
                      <a:pt x="33" y="0"/>
                      <a:pt x="29" y="5"/>
                      <a:pt x="29" y="10"/>
                    </a:cubicBezTo>
                    <a:cubicBezTo>
                      <a:pt x="29" y="130"/>
                      <a:pt x="29" y="130"/>
                      <a:pt x="29" y="130"/>
                    </a:cubicBezTo>
                    <a:cubicBezTo>
                      <a:pt x="29" y="131"/>
                      <a:pt x="29" y="131"/>
                      <a:pt x="29" y="131"/>
                    </a:cubicBezTo>
                    <a:cubicBezTo>
                      <a:pt x="0" y="138"/>
                      <a:pt x="0" y="138"/>
                      <a:pt x="0" y="138"/>
                    </a:cubicBezTo>
                    <a:cubicBezTo>
                      <a:pt x="3" y="154"/>
                      <a:pt x="3" y="154"/>
                      <a:pt x="3" y="154"/>
                    </a:cubicBezTo>
                    <a:cubicBezTo>
                      <a:pt x="253" y="154"/>
                      <a:pt x="253" y="154"/>
                      <a:pt x="253" y="154"/>
                    </a:cubicBezTo>
                    <a:cubicBezTo>
                      <a:pt x="256" y="138"/>
                      <a:pt x="256" y="138"/>
                      <a:pt x="256" y="138"/>
                    </a:cubicBezTo>
                    <a:lnTo>
                      <a:pt x="226" y="131"/>
                    </a:lnTo>
                    <a:close/>
                    <a:moveTo>
                      <a:pt x="207" y="119"/>
                    </a:moveTo>
                    <a:cubicBezTo>
                      <a:pt x="48" y="119"/>
                      <a:pt x="48" y="119"/>
                      <a:pt x="48" y="119"/>
                    </a:cubicBezTo>
                    <a:cubicBezTo>
                      <a:pt x="48" y="20"/>
                      <a:pt x="48" y="20"/>
                      <a:pt x="48" y="20"/>
                    </a:cubicBezTo>
                    <a:cubicBezTo>
                      <a:pt x="207" y="20"/>
                      <a:pt x="207" y="20"/>
                      <a:pt x="207" y="20"/>
                    </a:cubicBezTo>
                    <a:lnTo>
                      <a:pt x="207" y="119"/>
                    </a:lnTo>
                    <a:close/>
                  </a:path>
                </a:pathLst>
              </a:custGeom>
              <a:grpFill/>
              <a:ln>
                <a:noFill/>
              </a:ln>
              <a:extLst/>
            </p:spPr>
            <p:txBody>
              <a:bodyPr vert="horz" wrap="square" lIns="91046" tIns="45523" rIns="91046" bIns="45523" numCol="1" anchor="t" anchorCtr="0" compatLnSpc="1">
                <a:prstTxWarp prst="textNoShape">
                  <a:avLst/>
                </a:prstTxWarp>
              </a:bodyPr>
              <a:lstStyle/>
              <a:p>
                <a:pP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6"/>
            <p:cNvGrpSpPr/>
            <p:nvPr/>
          </p:nvGrpSpPr>
          <p:grpSpPr>
            <a:xfrm>
              <a:off x="52530" y="1944143"/>
              <a:ext cx="1772728" cy="1528214"/>
              <a:chOff x="52530" y="1944143"/>
              <a:chExt cx="1772728" cy="1528214"/>
            </a:xfrm>
            <a:grpFill/>
          </p:grpSpPr>
          <p:sp>
            <p:nvSpPr>
              <p:cNvPr id="62" name="Hexagon 61"/>
              <p:cNvSpPr/>
              <p:nvPr/>
            </p:nvSpPr>
            <p:spPr>
              <a:xfrm>
                <a:off x="52530" y="1944143"/>
                <a:ext cx="1772728" cy="1528214"/>
              </a:xfrm>
              <a:prstGeom prst="hexagon">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8"/>
              <p:cNvSpPr>
                <a:spLocks noEditPoints="1"/>
              </p:cNvSpPr>
              <p:nvPr/>
            </p:nvSpPr>
            <p:spPr bwMode="auto">
              <a:xfrm>
                <a:off x="731020" y="2460800"/>
                <a:ext cx="311889" cy="464415"/>
              </a:xfrm>
              <a:custGeom>
                <a:avLst/>
                <a:gdLst>
                  <a:gd name="T0" fmla="*/ 201 w 202"/>
                  <a:gd name="T1" fmla="*/ 138 h 300"/>
                  <a:gd name="T2" fmla="*/ 2 w 202"/>
                  <a:gd name="T3" fmla="*/ 138 h 300"/>
                  <a:gd name="T4" fmla="*/ 0 w 202"/>
                  <a:gd name="T5" fmla="*/ 173 h 300"/>
                  <a:gd name="T6" fmla="*/ 101 w 202"/>
                  <a:gd name="T7" fmla="*/ 300 h 300"/>
                  <a:gd name="T8" fmla="*/ 201 w 202"/>
                  <a:gd name="T9" fmla="*/ 173 h 300"/>
                  <a:gd name="T10" fmla="*/ 201 w 202"/>
                  <a:gd name="T11" fmla="*/ 138 h 300"/>
                  <a:gd name="T12" fmla="*/ 113 w 202"/>
                  <a:gd name="T13" fmla="*/ 0 h 300"/>
                  <a:gd name="T14" fmla="*/ 113 w 202"/>
                  <a:gd name="T15" fmla="*/ 115 h 300"/>
                  <a:gd name="T16" fmla="*/ 200 w 202"/>
                  <a:gd name="T17" fmla="*/ 115 h 300"/>
                  <a:gd name="T18" fmla="*/ 113 w 202"/>
                  <a:gd name="T19" fmla="*/ 0 h 300"/>
                  <a:gd name="T20" fmla="*/ 89 w 202"/>
                  <a:gd name="T21" fmla="*/ 0 h 300"/>
                  <a:gd name="T22" fmla="*/ 2 w 202"/>
                  <a:gd name="T23" fmla="*/ 115 h 300"/>
                  <a:gd name="T24" fmla="*/ 89 w 202"/>
                  <a:gd name="T25" fmla="*/ 115 h 300"/>
                  <a:gd name="T26" fmla="*/ 89 w 202"/>
                  <a:gd name="T2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2" h="300">
                    <a:moveTo>
                      <a:pt x="201" y="138"/>
                    </a:moveTo>
                    <a:cubicBezTo>
                      <a:pt x="2" y="138"/>
                      <a:pt x="2" y="138"/>
                      <a:pt x="2" y="138"/>
                    </a:cubicBezTo>
                    <a:cubicBezTo>
                      <a:pt x="1" y="152"/>
                      <a:pt x="0" y="159"/>
                      <a:pt x="0" y="173"/>
                    </a:cubicBezTo>
                    <a:cubicBezTo>
                      <a:pt x="0" y="247"/>
                      <a:pt x="0" y="300"/>
                      <a:pt x="101" y="300"/>
                    </a:cubicBezTo>
                    <a:cubicBezTo>
                      <a:pt x="201" y="300"/>
                      <a:pt x="201" y="247"/>
                      <a:pt x="201" y="173"/>
                    </a:cubicBezTo>
                    <a:cubicBezTo>
                      <a:pt x="201" y="159"/>
                      <a:pt x="202" y="152"/>
                      <a:pt x="201" y="138"/>
                    </a:cubicBezTo>
                    <a:close/>
                    <a:moveTo>
                      <a:pt x="113" y="0"/>
                    </a:moveTo>
                    <a:cubicBezTo>
                      <a:pt x="113" y="115"/>
                      <a:pt x="113" y="115"/>
                      <a:pt x="113" y="115"/>
                    </a:cubicBezTo>
                    <a:cubicBezTo>
                      <a:pt x="200" y="115"/>
                      <a:pt x="200" y="115"/>
                      <a:pt x="200" y="115"/>
                    </a:cubicBezTo>
                    <a:cubicBezTo>
                      <a:pt x="192" y="55"/>
                      <a:pt x="173" y="3"/>
                      <a:pt x="113" y="0"/>
                    </a:cubicBezTo>
                    <a:close/>
                    <a:moveTo>
                      <a:pt x="89" y="0"/>
                    </a:moveTo>
                    <a:cubicBezTo>
                      <a:pt x="21" y="2"/>
                      <a:pt x="8" y="55"/>
                      <a:pt x="2" y="115"/>
                    </a:cubicBezTo>
                    <a:cubicBezTo>
                      <a:pt x="89" y="115"/>
                      <a:pt x="89" y="115"/>
                      <a:pt x="89" y="115"/>
                    </a:cubicBezTo>
                    <a:lnTo>
                      <a:pt x="89" y="0"/>
                    </a:lnTo>
                    <a:close/>
                  </a:path>
                </a:pathLst>
              </a:custGeom>
              <a:grpFill/>
              <a:ln>
                <a:noFill/>
              </a:ln>
              <a:extLst/>
            </p:spPr>
            <p:txBody>
              <a:bodyPr vert="horz" wrap="square" lIns="91046" tIns="45523" rIns="91046" bIns="45523" numCol="1" anchor="t" anchorCtr="0" compatLnSpc="1">
                <a:prstTxWarp prst="textNoShape">
                  <a:avLst/>
                </a:prstTxWarp>
              </a:bodyPr>
              <a:lstStyle/>
              <a:p>
                <a:pP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 name="Group 1"/>
            <p:cNvGrpSpPr/>
            <p:nvPr/>
          </p:nvGrpSpPr>
          <p:grpSpPr>
            <a:xfrm>
              <a:off x="6248400" y="1944143"/>
              <a:ext cx="1772728" cy="1528214"/>
              <a:chOff x="6248400" y="1944143"/>
              <a:chExt cx="1772728" cy="1528214"/>
            </a:xfrm>
            <a:grpFill/>
          </p:grpSpPr>
          <p:sp>
            <p:nvSpPr>
              <p:cNvPr id="61" name="Hexagon 60"/>
              <p:cNvSpPr/>
              <p:nvPr/>
            </p:nvSpPr>
            <p:spPr>
              <a:xfrm>
                <a:off x="6248400" y="1944143"/>
                <a:ext cx="1772728" cy="1528214"/>
              </a:xfrm>
              <a:prstGeom prst="hexagon">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grpSp>
            <p:nvGrpSpPr>
              <p:cNvPr id="42" name="Group 41"/>
              <p:cNvGrpSpPr/>
              <p:nvPr/>
            </p:nvGrpSpPr>
            <p:grpSpPr>
              <a:xfrm>
                <a:off x="6930594" y="2443673"/>
                <a:ext cx="422683" cy="479107"/>
                <a:chOff x="6109895" y="1540361"/>
                <a:chExt cx="133147" cy="150921"/>
              </a:xfrm>
              <a:grpFill/>
            </p:grpSpPr>
            <p:sp>
              <p:nvSpPr>
                <p:cNvPr id="43" name="Freeform 143"/>
                <p:cNvSpPr>
                  <a:spLocks noEditPoints="1"/>
                </p:cNvSpPr>
                <p:nvPr/>
              </p:nvSpPr>
              <p:spPr bwMode="auto">
                <a:xfrm>
                  <a:off x="6130176" y="1540361"/>
                  <a:ext cx="92585" cy="92585"/>
                </a:xfrm>
                <a:custGeom>
                  <a:avLst/>
                  <a:gdLst>
                    <a:gd name="T0" fmla="*/ 77 w 154"/>
                    <a:gd name="T1" fmla="*/ 0 h 155"/>
                    <a:gd name="T2" fmla="*/ 0 w 154"/>
                    <a:gd name="T3" fmla="*/ 78 h 155"/>
                    <a:gd name="T4" fmla="*/ 77 w 154"/>
                    <a:gd name="T5" fmla="*/ 155 h 155"/>
                    <a:gd name="T6" fmla="*/ 154 w 154"/>
                    <a:gd name="T7" fmla="*/ 78 h 155"/>
                    <a:gd name="T8" fmla="*/ 77 w 154"/>
                    <a:gd name="T9" fmla="*/ 0 h 155"/>
                    <a:gd name="T10" fmla="*/ 81 w 154"/>
                    <a:gd name="T11" fmla="*/ 139 h 155"/>
                    <a:gd name="T12" fmla="*/ 26 w 154"/>
                    <a:gd name="T13" fmla="*/ 101 h 155"/>
                    <a:gd name="T14" fmla="*/ 136 w 154"/>
                    <a:gd name="T15" fmla="*/ 101 h 155"/>
                    <a:gd name="T16" fmla="*/ 81 w 154"/>
                    <a:gd name="T17" fmla="*/ 13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55">
                      <a:moveTo>
                        <a:pt x="77" y="0"/>
                      </a:moveTo>
                      <a:cubicBezTo>
                        <a:pt x="34" y="0"/>
                        <a:pt x="0" y="35"/>
                        <a:pt x="0" y="78"/>
                      </a:cubicBezTo>
                      <a:cubicBezTo>
                        <a:pt x="0" y="120"/>
                        <a:pt x="34" y="155"/>
                        <a:pt x="77" y="155"/>
                      </a:cubicBezTo>
                      <a:cubicBezTo>
                        <a:pt x="120" y="155"/>
                        <a:pt x="154" y="120"/>
                        <a:pt x="154" y="78"/>
                      </a:cubicBezTo>
                      <a:cubicBezTo>
                        <a:pt x="154" y="35"/>
                        <a:pt x="120" y="0"/>
                        <a:pt x="77" y="0"/>
                      </a:cubicBezTo>
                      <a:close/>
                      <a:moveTo>
                        <a:pt x="81" y="139"/>
                      </a:moveTo>
                      <a:cubicBezTo>
                        <a:pt x="58" y="139"/>
                        <a:pt x="37" y="124"/>
                        <a:pt x="26" y="101"/>
                      </a:cubicBezTo>
                      <a:cubicBezTo>
                        <a:pt x="136" y="101"/>
                        <a:pt x="136" y="101"/>
                        <a:pt x="136" y="101"/>
                      </a:cubicBezTo>
                      <a:cubicBezTo>
                        <a:pt x="124" y="124"/>
                        <a:pt x="104" y="139"/>
                        <a:pt x="81" y="139"/>
                      </a:cubicBezTo>
                      <a:close/>
                    </a:path>
                  </a:pathLst>
                </a:custGeom>
                <a:grpFill/>
                <a:ln w="9525">
                  <a:noFill/>
                  <a:round/>
                  <a:headEnd/>
                  <a:tailEnd/>
                </a:ln>
                <a:extLst/>
              </p:spPr>
              <p:txBody>
                <a:bodyPr vert="horz" wrap="square" lIns="91046" tIns="45523" rIns="91046" bIns="45523" numCol="1" anchor="t" anchorCtr="0" compatLnSpc="1">
                  <a:prstTxWarp prst="textNoShape">
                    <a:avLst/>
                  </a:prstTxWarp>
                </a:bodyPr>
                <a:lstStyle/>
                <a:p>
                  <a:pP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146"/>
                <p:cNvSpPr>
                  <a:spLocks/>
                </p:cNvSpPr>
                <p:nvPr/>
              </p:nvSpPr>
              <p:spPr bwMode="auto">
                <a:xfrm>
                  <a:off x="6109895" y="1650721"/>
                  <a:ext cx="133147" cy="40561"/>
                </a:xfrm>
                <a:custGeom>
                  <a:avLst/>
                  <a:gdLst>
                    <a:gd name="T0" fmla="*/ 158 w 222"/>
                    <a:gd name="T1" fmla="*/ 0 h 67"/>
                    <a:gd name="T2" fmla="*/ 111 w 222"/>
                    <a:gd name="T3" fmla="*/ 12 h 67"/>
                    <a:gd name="T4" fmla="*/ 64 w 222"/>
                    <a:gd name="T5" fmla="*/ 0 h 67"/>
                    <a:gd name="T6" fmla="*/ 0 w 222"/>
                    <a:gd name="T7" fmla="*/ 67 h 67"/>
                    <a:gd name="T8" fmla="*/ 222 w 222"/>
                    <a:gd name="T9" fmla="*/ 67 h 67"/>
                    <a:gd name="T10" fmla="*/ 158 w 222"/>
                    <a:gd name="T11" fmla="*/ 0 h 67"/>
                  </a:gdLst>
                  <a:ahLst/>
                  <a:cxnLst>
                    <a:cxn ang="0">
                      <a:pos x="T0" y="T1"/>
                    </a:cxn>
                    <a:cxn ang="0">
                      <a:pos x="T2" y="T3"/>
                    </a:cxn>
                    <a:cxn ang="0">
                      <a:pos x="T4" y="T5"/>
                    </a:cxn>
                    <a:cxn ang="0">
                      <a:pos x="T6" y="T7"/>
                    </a:cxn>
                    <a:cxn ang="0">
                      <a:pos x="T8" y="T9"/>
                    </a:cxn>
                    <a:cxn ang="0">
                      <a:pos x="T10" y="T11"/>
                    </a:cxn>
                  </a:cxnLst>
                  <a:rect l="0" t="0" r="r" b="b"/>
                  <a:pathLst>
                    <a:path w="222" h="67">
                      <a:moveTo>
                        <a:pt x="158" y="0"/>
                      </a:moveTo>
                      <a:cubicBezTo>
                        <a:pt x="144" y="7"/>
                        <a:pt x="128" y="12"/>
                        <a:pt x="111" y="12"/>
                      </a:cubicBezTo>
                      <a:cubicBezTo>
                        <a:pt x="94" y="12"/>
                        <a:pt x="78" y="7"/>
                        <a:pt x="64" y="0"/>
                      </a:cubicBezTo>
                      <a:cubicBezTo>
                        <a:pt x="34" y="8"/>
                        <a:pt x="11" y="26"/>
                        <a:pt x="0" y="67"/>
                      </a:cubicBezTo>
                      <a:cubicBezTo>
                        <a:pt x="222" y="67"/>
                        <a:pt x="222" y="67"/>
                        <a:pt x="222" y="67"/>
                      </a:cubicBezTo>
                      <a:cubicBezTo>
                        <a:pt x="211" y="26"/>
                        <a:pt x="188" y="8"/>
                        <a:pt x="158" y="0"/>
                      </a:cubicBezTo>
                      <a:close/>
                    </a:path>
                  </a:pathLst>
                </a:custGeom>
                <a:grpFill/>
                <a:ln w="9525">
                  <a:noFill/>
                  <a:round/>
                  <a:headEnd/>
                  <a:tailEnd/>
                </a:ln>
                <a:extLst/>
              </p:spPr>
              <p:txBody>
                <a:bodyPr vert="horz" wrap="square" lIns="91046" tIns="45523" rIns="91046" bIns="45523" numCol="1" anchor="t" anchorCtr="0" compatLnSpc="1">
                  <a:prstTxWarp prst="textNoShape">
                    <a:avLst/>
                  </a:prstTxWarp>
                </a:bodyPr>
                <a:lstStyle/>
                <a:p>
                  <a:pPr>
                    <a:lnSpc>
                      <a:spcPct val="150000"/>
                    </a:lnSpc>
                  </a:pPr>
                  <a:endParaRPr lang="en-US" sz="1276">
                    <a:latin typeface="Arial" panose="020B0604020202020204" pitchFamily="34" charset="0"/>
                    <a:ea typeface="微软雅黑" panose="020B0503020204020204" pitchFamily="34" charset="-122"/>
                    <a:sym typeface="Arial" panose="020B0604020202020204" pitchFamily="34" charset="0"/>
                  </a:endParaRPr>
                </a:p>
              </p:txBody>
            </p:sp>
          </p:grpSp>
        </p:grpSp>
      </p:grpSp>
      <p:sp>
        <p:nvSpPr>
          <p:cNvPr id="27" name="Text Placeholder 32"/>
          <p:cNvSpPr txBox="1">
            <a:spLocks/>
          </p:cNvSpPr>
          <p:nvPr/>
        </p:nvSpPr>
        <p:spPr>
          <a:xfrm>
            <a:off x="1543688" y="1695636"/>
            <a:ext cx="2666143"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1529274" y="1394887"/>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2"/>
          <p:cNvSpPr txBox="1">
            <a:spLocks/>
          </p:cNvSpPr>
          <p:nvPr/>
        </p:nvSpPr>
        <p:spPr>
          <a:xfrm>
            <a:off x="8627848" y="1695636"/>
            <a:ext cx="2666143"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9589301" y="1394887"/>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2"/>
          <p:cNvSpPr txBox="1">
            <a:spLocks/>
          </p:cNvSpPr>
          <p:nvPr/>
        </p:nvSpPr>
        <p:spPr>
          <a:xfrm>
            <a:off x="1543688" y="5585465"/>
            <a:ext cx="2666143"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33"/>
          <p:cNvSpPr txBox="1">
            <a:spLocks/>
          </p:cNvSpPr>
          <p:nvPr/>
        </p:nvSpPr>
        <p:spPr>
          <a:xfrm>
            <a:off x="1529274" y="5284716"/>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32"/>
          <p:cNvSpPr txBox="1">
            <a:spLocks/>
          </p:cNvSpPr>
          <p:nvPr/>
        </p:nvSpPr>
        <p:spPr>
          <a:xfrm>
            <a:off x="8627848" y="5585465"/>
            <a:ext cx="2666143" cy="92333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 Placeholder 33"/>
          <p:cNvSpPr txBox="1">
            <a:spLocks/>
          </p:cNvSpPr>
          <p:nvPr/>
        </p:nvSpPr>
        <p:spPr>
          <a:xfrm>
            <a:off x="9589301" y="5284716"/>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7330542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p:cTn id="43" dur="500" fill="hold"/>
                                        <p:tgtEl>
                                          <p:spTgt spid="35"/>
                                        </p:tgtEl>
                                        <p:attrNameLst>
                                          <p:attrName>ppt_w</p:attrName>
                                        </p:attrNameLst>
                                      </p:cBhvr>
                                      <p:tavLst>
                                        <p:tav tm="0">
                                          <p:val>
                                            <p:fltVal val="0"/>
                                          </p:val>
                                        </p:tav>
                                        <p:tav tm="100000">
                                          <p:val>
                                            <p:strVal val="#ppt_w"/>
                                          </p:val>
                                        </p:tav>
                                      </p:tavLst>
                                    </p:anim>
                                    <p:anim calcmode="lin" valueType="num">
                                      <p:cBhvr>
                                        <p:cTn id="44" dur="500" fill="hold"/>
                                        <p:tgtEl>
                                          <p:spTgt spid="35"/>
                                        </p:tgtEl>
                                        <p:attrNameLst>
                                          <p:attrName>ppt_h</p:attrName>
                                        </p:attrNameLst>
                                      </p:cBhvr>
                                      <p:tavLst>
                                        <p:tav tm="0">
                                          <p:val>
                                            <p:fltVal val="0"/>
                                          </p:val>
                                        </p:tav>
                                        <p:tav tm="100000">
                                          <p:val>
                                            <p:strVal val="#ppt_h"/>
                                          </p:val>
                                        </p:tav>
                                      </p:tavLst>
                                    </p:anim>
                                    <p:animEffect transition="in" filter="fade">
                                      <p:cBhvr>
                                        <p:cTn id="45" dur="500"/>
                                        <p:tgtEl>
                                          <p:spTgt spid="35"/>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down)">
                                      <p:cBhvr>
                                        <p:cTn id="50" dur="500"/>
                                        <p:tgtEl>
                                          <p:spTgt spid="27"/>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down)">
                                      <p:cBhvr>
                                        <p:cTn id="53" dur="500"/>
                                        <p:tgtEl>
                                          <p:spTgt spid="28"/>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down)">
                                      <p:cBhvr>
                                        <p:cTn id="58" dur="500"/>
                                        <p:tgtEl>
                                          <p:spTgt spid="29"/>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down)">
                                      <p:cBhvr>
                                        <p:cTn id="61" dur="500"/>
                                        <p:tgtEl>
                                          <p:spTgt spid="30"/>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down)">
                                      <p:cBhvr>
                                        <p:cTn id="69" dur="500"/>
                                        <p:tgtEl>
                                          <p:spTgt spid="32"/>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wipe(down)">
                                      <p:cBhvr>
                                        <p:cTn id="74" dur="500"/>
                                        <p:tgtEl>
                                          <p:spTgt spid="36"/>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down)">
                                      <p:cBhvr>
                                        <p:cTn id="7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3" grpId="0" animBg="1"/>
      <p:bldP spid="34" grpId="0" animBg="1"/>
      <p:bldP spid="35" grpId="0" animBg="1"/>
      <p:bldP spid="37" grpId="0" animBg="1"/>
      <p:bldP spid="27" grpId="0"/>
      <p:bldP spid="28" grpId="0"/>
      <p:bldP spid="29" grpId="0"/>
      <p:bldP spid="30" grpId="0"/>
      <p:bldP spid="31" grpId="0"/>
      <p:bldP spid="32" grpId="0"/>
      <p:bldP spid="36"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3482496" y="3456696"/>
            <a:ext cx="920124" cy="648960"/>
          </a:xfrm>
          <a:prstGeom prst="rect">
            <a:avLst/>
          </a:prstGeom>
          <a:noFill/>
        </p:spPr>
        <p:txBody>
          <a:bodyPr wrap="none" lIns="0" tIns="0" rIns="0" bIns="0">
            <a:spAutoFit/>
          </a:bodyPr>
          <a:lstStyle/>
          <a:p>
            <a:pPr>
              <a:defRPr/>
            </a:pPr>
            <a:r>
              <a:rPr lang="en-US" altLang="zh-CN" sz="3375" dirty="0">
                <a:solidFill>
                  <a:schemeClr val="accent3"/>
                </a:solidFill>
                <a:latin typeface="Arial" panose="020B0604020202020204" pitchFamily="34" charset="0"/>
                <a:ea typeface="微软雅黑" panose="020B0503020204020204" pitchFamily="34" charset="-122"/>
                <a:sym typeface="Arial" panose="020B0604020202020204" pitchFamily="34" charset="0"/>
              </a:rPr>
              <a:t>P</a:t>
            </a:r>
            <a:r>
              <a:rPr lang="en-US" altLang="zh-CN" sz="4217" dirty="0">
                <a:solidFill>
                  <a:schemeClr val="accent3"/>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7"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6225131" y="3003593"/>
            <a:ext cx="6633266" cy="1205376"/>
          </a:xfrm>
          <a:prstGeom prst="rect">
            <a:avLst/>
          </a:prstGeom>
          <a:solidFill>
            <a:schemeClr val="accent4"/>
          </a:solidFill>
          <a:ln w="12700" cap="flat" cmpd="sng" algn="ctr">
            <a:noFill/>
            <a:prstDash val="solid"/>
            <a:miter lim="800000"/>
          </a:ln>
          <a:effectLst/>
        </p:spPr>
        <p:txBody>
          <a:bodyPr lIns="341681" rIns="949115" anchor="ctr"/>
          <a:lstStyle/>
          <a:p>
            <a:pPr>
              <a:lnSpc>
                <a:spcPct val="130000"/>
              </a:lnSpc>
              <a:defRPr/>
            </a:pPr>
            <a:endParaRPr lang="zh-CN" altLang="en-US" sz="1475"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3619529" y="3285934"/>
            <a:ext cx="646010"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a:solidFill>
                  <a:schemeClr val="accent3"/>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5"/>
            </p:custDataLst>
          </p:nvPr>
        </p:nvSpPr>
        <p:spPr bwMode="auto">
          <a:xfrm>
            <a:off x="4574077" y="2808806"/>
            <a:ext cx="1442703" cy="15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3" dirty="0">
                <a:solidFill>
                  <a:schemeClr val="accent3"/>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0123"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6"/>
            </p:custDataLst>
          </p:nvPr>
        </p:nvSpPr>
        <p:spPr>
          <a:xfrm>
            <a:off x="6631398" y="3236745"/>
            <a:ext cx="4257961"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3999" kern="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p>
        </p:txBody>
      </p:sp>
      <p:sp>
        <p:nvSpPr>
          <p:cNvPr id="7" name="文本占位符 6"/>
          <p:cNvSpPr txBox="1">
            <a:spLocks/>
          </p:cNvSpPr>
          <p:nvPr>
            <p:custDataLst>
              <p:tags r:id="rId7"/>
            </p:custDataLst>
          </p:nvPr>
        </p:nvSpPr>
        <p:spPr>
          <a:xfrm>
            <a:off x="6631398" y="3813919"/>
            <a:ext cx="4257961"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Tree>
    <p:custDataLst>
      <p:tags r:id="rId1"/>
    </p:custDataLst>
    <p:extLst>
      <p:ext uri="{BB962C8B-B14F-4D97-AF65-F5344CB8AC3E}">
        <p14:creationId xmlns:p14="http://schemas.microsoft.com/office/powerpoint/2010/main" val="19901109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by="(-#ppt_w*2)" calcmode="lin" valueType="num">
                                      <p:cBhvr rctx="PPT">
                                        <p:cTn id="33" dur="500" autoRev="1" fill="hold">
                                          <p:stCondLst>
                                            <p:cond delay="0"/>
                                          </p:stCondLst>
                                        </p:cTn>
                                        <p:tgtEl>
                                          <p:spTgt spid="6"/>
                                        </p:tgtEl>
                                        <p:attrNameLst>
                                          <p:attrName>ppt_w</p:attrName>
                                        </p:attrNameLst>
                                      </p:cBhvr>
                                    </p:anim>
                                    <p:anim by="(#ppt_w*0.50)" calcmode="lin" valueType="num">
                                      <p:cBhvr>
                                        <p:cTn id="34" dur="500" decel="50000" autoRev="1" fill="hold">
                                          <p:stCondLst>
                                            <p:cond delay="0"/>
                                          </p:stCondLst>
                                        </p:cTn>
                                        <p:tgtEl>
                                          <p:spTgt spid="6"/>
                                        </p:tgtEl>
                                        <p:attrNameLst>
                                          <p:attrName>ppt_x</p:attrName>
                                        </p:attrNameLst>
                                      </p:cBhvr>
                                    </p:anim>
                                    <p:anim from="(-#ppt_h/2)" to="(#ppt_y)" calcmode="lin" valueType="num">
                                      <p:cBhvr>
                                        <p:cTn id="35" dur="1000" fill="hold">
                                          <p:stCondLst>
                                            <p:cond delay="0"/>
                                          </p:stCondLst>
                                        </p:cTn>
                                        <p:tgtEl>
                                          <p:spTgt spid="6"/>
                                        </p:tgtEl>
                                        <p:attrNameLst>
                                          <p:attrName>ppt_y</p:attrName>
                                        </p:attrNameLst>
                                      </p:cBhvr>
                                    </p:anim>
                                    <p:animRot by="21600000">
                                      <p:cBhvr>
                                        <p:cTn id="36" dur="1000" fill="hold">
                                          <p:stCondLst>
                                            <p:cond delay="0"/>
                                          </p:stCondLst>
                                        </p:cTn>
                                        <p:tgtEl>
                                          <p:spTgt spid="6"/>
                                        </p:tgtEl>
                                        <p:attrNameLst>
                                          <p:attrName>r</p:attrName>
                                        </p:attrNameLst>
                                      </p:cBhvr>
                                    </p:animRo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7"/>
                                        </p:tgtEl>
                                        <p:attrNameLst>
                                          <p:attrName>style.visibility</p:attrName>
                                        </p:attrNameLst>
                                      </p:cBhvr>
                                      <p:to>
                                        <p:strVal val="visible"/>
                                      </p:to>
                                    </p:set>
                                    <p:anim by="(-#ppt_w*2)" calcmode="lin" valueType="num">
                                      <p:cBhvr rctx="PPT">
                                        <p:cTn id="39" dur="500" autoRev="1" fill="hold">
                                          <p:stCondLst>
                                            <p:cond delay="0"/>
                                          </p:stCondLst>
                                        </p:cTn>
                                        <p:tgtEl>
                                          <p:spTgt spid="7"/>
                                        </p:tgtEl>
                                        <p:attrNameLst>
                                          <p:attrName>ppt_w</p:attrName>
                                        </p:attrNameLst>
                                      </p:cBhvr>
                                    </p:anim>
                                    <p:anim by="(#ppt_w*0.50)" calcmode="lin" valueType="num">
                                      <p:cBhvr>
                                        <p:cTn id="40" dur="500" decel="50000" autoRev="1" fill="hold">
                                          <p:stCondLst>
                                            <p:cond delay="0"/>
                                          </p:stCondLst>
                                        </p:cTn>
                                        <p:tgtEl>
                                          <p:spTgt spid="7"/>
                                        </p:tgtEl>
                                        <p:attrNameLst>
                                          <p:attrName>ppt_x</p:attrName>
                                        </p:attrNameLst>
                                      </p:cBhvr>
                                    </p:anim>
                                    <p:anim from="(-#ppt_h/2)" to="(#ppt_y)" calcmode="lin" valueType="num">
                                      <p:cBhvr>
                                        <p:cTn id="41" dur="1000" fill="hold">
                                          <p:stCondLst>
                                            <p:cond delay="0"/>
                                          </p:stCondLst>
                                        </p:cTn>
                                        <p:tgtEl>
                                          <p:spTgt spid="7"/>
                                        </p:tgtEl>
                                        <p:attrNameLst>
                                          <p:attrName>ppt_y</p:attrName>
                                        </p:attrNameLst>
                                      </p:cBhvr>
                                    </p:anim>
                                    <p:animRot by="21600000">
                                      <p:cBhvr>
                                        <p:cTn id="42"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7" name="矩形 13"/>
          <p:cNvSpPr>
            <a:spLocks noChangeArrowheads="1"/>
          </p:cNvSpPr>
          <p:nvPr/>
        </p:nvSpPr>
        <p:spPr bwMode="auto">
          <a:xfrm>
            <a:off x="258184" y="1618671"/>
            <a:ext cx="3010256" cy="3691665"/>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88" name="矩形 16"/>
          <p:cNvSpPr>
            <a:spLocks noChangeArrowheads="1"/>
          </p:cNvSpPr>
          <p:nvPr/>
        </p:nvSpPr>
        <p:spPr bwMode="auto">
          <a:xfrm>
            <a:off x="3368893" y="1613648"/>
            <a:ext cx="3010256" cy="3691666"/>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89" name="矩形 17"/>
          <p:cNvSpPr>
            <a:spLocks noChangeArrowheads="1"/>
          </p:cNvSpPr>
          <p:nvPr/>
        </p:nvSpPr>
        <p:spPr bwMode="auto">
          <a:xfrm>
            <a:off x="6479602" y="1613648"/>
            <a:ext cx="3010256" cy="3691666"/>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90" name="矩形 18"/>
          <p:cNvSpPr>
            <a:spLocks noChangeArrowheads="1"/>
          </p:cNvSpPr>
          <p:nvPr/>
        </p:nvSpPr>
        <p:spPr bwMode="auto">
          <a:xfrm>
            <a:off x="9590311" y="1578490"/>
            <a:ext cx="3010256" cy="3691665"/>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66"/>
          <p:cNvSpPr txBox="1">
            <a:spLocks noChangeArrowheads="1"/>
          </p:cNvSpPr>
          <p:nvPr/>
        </p:nvSpPr>
        <p:spPr bwMode="auto">
          <a:xfrm>
            <a:off x="812800" y="5980905"/>
            <a:ext cx="11233150"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文本框 13"/>
          <p:cNvSpPr txBox="1">
            <a:spLocks noChangeArrowheads="1"/>
          </p:cNvSpPr>
          <p:nvPr/>
        </p:nvSpPr>
        <p:spPr bwMode="auto">
          <a:xfrm>
            <a:off x="812800" y="5626374"/>
            <a:ext cx="1838795" cy="246221"/>
          </a:xfrm>
          <a:prstGeom prst="rect">
            <a:avLst/>
          </a:prstGeom>
          <a:noFill/>
          <a:ln>
            <a:noFill/>
          </a:ln>
          <a:extLst/>
        </p:spPr>
        <p:txBody>
          <a:bodyPr wrap="squar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8"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8554791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587"/>
                                        </p:tgtEl>
                                        <p:attrNameLst>
                                          <p:attrName>style.visibility</p:attrName>
                                        </p:attrNameLst>
                                      </p:cBhvr>
                                      <p:to>
                                        <p:strVal val="visible"/>
                                      </p:to>
                                    </p:set>
                                    <p:animEffect transition="in" filter="fade">
                                      <p:cBhvr>
                                        <p:cTn id="7" dur="500"/>
                                        <p:tgtEl>
                                          <p:spTgt spid="24587"/>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4588"/>
                                        </p:tgtEl>
                                        <p:attrNameLst>
                                          <p:attrName>style.visibility</p:attrName>
                                        </p:attrNameLst>
                                      </p:cBhvr>
                                      <p:to>
                                        <p:strVal val="visible"/>
                                      </p:to>
                                    </p:set>
                                    <p:animEffect transition="in" filter="fade">
                                      <p:cBhvr>
                                        <p:cTn id="10" dur="500"/>
                                        <p:tgtEl>
                                          <p:spTgt spid="2458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4589"/>
                                        </p:tgtEl>
                                        <p:attrNameLst>
                                          <p:attrName>style.visibility</p:attrName>
                                        </p:attrNameLst>
                                      </p:cBhvr>
                                      <p:to>
                                        <p:strVal val="visible"/>
                                      </p:to>
                                    </p:set>
                                    <p:animEffect transition="in" filter="fade">
                                      <p:cBhvr>
                                        <p:cTn id="13" dur="500"/>
                                        <p:tgtEl>
                                          <p:spTgt spid="24589"/>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24590"/>
                                        </p:tgtEl>
                                        <p:attrNameLst>
                                          <p:attrName>style.visibility</p:attrName>
                                        </p:attrNameLst>
                                      </p:cBhvr>
                                      <p:to>
                                        <p:strVal val="visible"/>
                                      </p:to>
                                    </p:set>
                                    <p:animEffect transition="in" filter="fade">
                                      <p:cBhvr>
                                        <p:cTn id="16" dur="500"/>
                                        <p:tgtEl>
                                          <p:spTgt spid="24590"/>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750"/>
                                        <p:tgtEl>
                                          <p:spTgt spid="17"/>
                                        </p:tgtEl>
                                      </p:cBhvr>
                                    </p:animEffect>
                                    <p:anim calcmode="lin" valueType="num">
                                      <p:cBhvr>
                                        <p:cTn id="20" dur="750" fill="hold"/>
                                        <p:tgtEl>
                                          <p:spTgt spid="17"/>
                                        </p:tgtEl>
                                        <p:attrNameLst>
                                          <p:attrName>ppt_x</p:attrName>
                                        </p:attrNameLst>
                                      </p:cBhvr>
                                      <p:tavLst>
                                        <p:tav tm="0">
                                          <p:val>
                                            <p:strVal val="#ppt_x"/>
                                          </p:val>
                                        </p:tav>
                                        <p:tav tm="100000">
                                          <p:val>
                                            <p:strVal val="#ppt_x"/>
                                          </p:val>
                                        </p:tav>
                                      </p:tavLst>
                                    </p:anim>
                                    <p:anim calcmode="lin" valueType="num">
                                      <p:cBhvr>
                                        <p:cTn id="21" dur="75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70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750"/>
                                        <p:tgtEl>
                                          <p:spTgt spid="16"/>
                                        </p:tgtEl>
                                      </p:cBhvr>
                                    </p:animEffect>
                                    <p:anim calcmode="lin" valueType="num">
                                      <p:cBhvr>
                                        <p:cTn id="25" dur="750" fill="hold"/>
                                        <p:tgtEl>
                                          <p:spTgt spid="16"/>
                                        </p:tgtEl>
                                        <p:attrNameLst>
                                          <p:attrName>ppt_x</p:attrName>
                                        </p:attrNameLst>
                                      </p:cBhvr>
                                      <p:tavLst>
                                        <p:tav tm="0">
                                          <p:val>
                                            <p:strVal val="#ppt_x"/>
                                          </p:val>
                                        </p:tav>
                                        <p:tav tm="100000">
                                          <p:val>
                                            <p:strVal val="#ppt_x"/>
                                          </p:val>
                                        </p:tav>
                                      </p:tavLst>
                                    </p:anim>
                                    <p:anim calcmode="lin" valueType="num">
                                      <p:cBhvr>
                                        <p:cTn id="26"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7" grpId="0" animBg="1" autoUpdateAnimBg="0"/>
      <p:bldP spid="24588" grpId="0" animBg="1" autoUpdateAnimBg="0"/>
      <p:bldP spid="24589" grpId="0" animBg="1" autoUpdateAnimBg="0"/>
      <p:bldP spid="24590" grpId="0" animBg="1" autoUpdateAnimBg="0"/>
      <p:bldP spid="16"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AutoShape 1"/>
          <p:cNvSpPr>
            <a:spLocks/>
          </p:cNvSpPr>
          <p:nvPr/>
        </p:nvSpPr>
        <p:spPr bwMode="auto">
          <a:xfrm>
            <a:off x="0" y="1604565"/>
            <a:ext cx="6489648"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12290" name="AutoShape 2"/>
          <p:cNvSpPr>
            <a:spLocks/>
          </p:cNvSpPr>
          <p:nvPr/>
        </p:nvSpPr>
        <p:spPr bwMode="auto">
          <a:xfrm>
            <a:off x="6462861" y="1600101"/>
            <a:ext cx="6395889"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12293" name="AutoShape 5" descr="image4.png"/>
          <p:cNvSpPr>
            <a:spLocks/>
          </p:cNvSpPr>
          <p:nvPr/>
        </p:nvSpPr>
        <p:spPr bwMode="auto">
          <a:xfrm>
            <a:off x="5176928" y="1226284"/>
            <a:ext cx="2634994" cy="5575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0">
            <a:blip r:embed="rId3" cstate="email">
              <a:extLst>
                <a:ext uri="{28A0092B-C50C-407E-A947-70E740481C1C}">
                  <a14:useLocalDpi xmlns:a14="http://schemas.microsoft.com/office/drawing/2010/main"/>
                </a:ext>
              </a:extLst>
            </a:blip>
            <a:srcRect/>
            <a:stretch>
              <a:fillRect/>
            </a:stretch>
          </a:blip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 name="矩形 2"/>
          <p:cNvSpPr/>
          <p:nvPr/>
        </p:nvSpPr>
        <p:spPr>
          <a:xfrm>
            <a:off x="5493271" y="2306404"/>
            <a:ext cx="1944216" cy="3456384"/>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299" name="AutoShape 11"/>
          <p:cNvSpPr>
            <a:spLocks/>
          </p:cNvSpPr>
          <p:nvPr/>
        </p:nvSpPr>
        <p:spPr bwMode="auto">
          <a:xfrm>
            <a:off x="7835724" y="5212545"/>
            <a:ext cx="375026" cy="3772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6" y="18801"/>
                </a:moveTo>
                <a:cubicBezTo>
                  <a:pt x="21517" y="18964"/>
                  <a:pt x="21599" y="19177"/>
                  <a:pt x="21599" y="19437"/>
                </a:cubicBezTo>
                <a:cubicBezTo>
                  <a:pt x="21599" y="19581"/>
                  <a:pt x="21517" y="19776"/>
                  <a:pt x="21356" y="20019"/>
                </a:cubicBezTo>
                <a:cubicBezTo>
                  <a:pt x="21192" y="20261"/>
                  <a:pt x="20989" y="20504"/>
                  <a:pt x="20746" y="20741"/>
                </a:cubicBezTo>
                <a:cubicBezTo>
                  <a:pt x="20503" y="20979"/>
                  <a:pt x="20260" y="21184"/>
                  <a:pt x="20022" y="21348"/>
                </a:cubicBezTo>
                <a:cubicBezTo>
                  <a:pt x="19782" y="21517"/>
                  <a:pt x="19593" y="21599"/>
                  <a:pt x="19446" y="21599"/>
                </a:cubicBezTo>
                <a:cubicBezTo>
                  <a:pt x="19189" y="21599"/>
                  <a:pt x="18974" y="21514"/>
                  <a:pt x="18810" y="21342"/>
                </a:cubicBezTo>
                <a:lnTo>
                  <a:pt x="13956" y="16503"/>
                </a:lnTo>
                <a:cubicBezTo>
                  <a:pt x="13216" y="16979"/>
                  <a:pt x="12429" y="17349"/>
                  <a:pt x="11589" y="17603"/>
                </a:cubicBezTo>
                <a:cubicBezTo>
                  <a:pt x="10750" y="17863"/>
                  <a:pt x="9891" y="17990"/>
                  <a:pt x="9007" y="17990"/>
                </a:cubicBezTo>
                <a:cubicBezTo>
                  <a:pt x="7770" y="17990"/>
                  <a:pt x="6608" y="17759"/>
                  <a:pt x="5518" y="17290"/>
                </a:cubicBezTo>
                <a:cubicBezTo>
                  <a:pt x="4427" y="16822"/>
                  <a:pt x="3470" y="16175"/>
                  <a:pt x="2645" y="15353"/>
                </a:cubicBezTo>
                <a:cubicBezTo>
                  <a:pt x="1817" y="14535"/>
                  <a:pt x="1173" y="13579"/>
                  <a:pt x="701" y="12487"/>
                </a:cubicBezTo>
                <a:cubicBezTo>
                  <a:pt x="232" y="11399"/>
                  <a:pt x="0" y="10237"/>
                  <a:pt x="0" y="8999"/>
                </a:cubicBezTo>
                <a:cubicBezTo>
                  <a:pt x="0" y="7768"/>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2" y="237"/>
                  <a:pt x="12487" y="709"/>
                </a:cubicBezTo>
                <a:cubicBezTo>
                  <a:pt x="13572" y="1180"/>
                  <a:pt x="14530" y="1827"/>
                  <a:pt x="15358" y="2646"/>
                </a:cubicBezTo>
                <a:cubicBezTo>
                  <a:pt x="16183" y="3468"/>
                  <a:pt x="16830" y="4422"/>
                  <a:pt x="17299" y="5515"/>
                </a:cubicBezTo>
                <a:cubicBezTo>
                  <a:pt x="17768" y="6602"/>
                  <a:pt x="18002" y="7768"/>
                  <a:pt x="18002" y="8999"/>
                </a:cubicBezTo>
                <a:cubicBezTo>
                  <a:pt x="18002" y="9887"/>
                  <a:pt x="17872" y="10748"/>
                  <a:pt x="17615" y="11588"/>
                </a:cubicBezTo>
                <a:cubicBezTo>
                  <a:pt x="17358" y="12434"/>
                  <a:pt x="16991" y="13218"/>
                  <a:pt x="16513" y="13947"/>
                </a:cubicBezTo>
                <a:lnTo>
                  <a:pt x="21356" y="18801"/>
                </a:lnTo>
                <a:close/>
                <a:moveTo>
                  <a:pt x="3597" y="8999"/>
                </a:moveTo>
                <a:cubicBezTo>
                  <a:pt x="3597" y="9759"/>
                  <a:pt x="3741" y="10465"/>
                  <a:pt x="4029" y="11117"/>
                </a:cubicBezTo>
                <a:cubicBezTo>
                  <a:pt x="4317" y="11770"/>
                  <a:pt x="4707" y="12338"/>
                  <a:pt x="5193" y="12821"/>
                </a:cubicBezTo>
                <a:cubicBezTo>
                  <a:pt x="5679" y="13300"/>
                  <a:pt x="6253" y="13684"/>
                  <a:pt x="6908" y="13970"/>
                </a:cubicBezTo>
                <a:cubicBezTo>
                  <a:pt x="7566" y="14252"/>
                  <a:pt x="8264" y="14394"/>
                  <a:pt x="9004" y="14394"/>
                </a:cubicBezTo>
                <a:cubicBezTo>
                  <a:pt x="9745" y="14394"/>
                  <a:pt x="10439" y="14252"/>
                  <a:pt x="11091" y="13970"/>
                </a:cubicBezTo>
                <a:cubicBezTo>
                  <a:pt x="11744" y="13684"/>
                  <a:pt x="12318" y="13300"/>
                  <a:pt x="12801" y="12821"/>
                </a:cubicBezTo>
                <a:cubicBezTo>
                  <a:pt x="13290" y="12338"/>
                  <a:pt x="13677" y="11770"/>
                  <a:pt x="13965" y="11117"/>
                </a:cubicBezTo>
                <a:cubicBezTo>
                  <a:pt x="14253" y="10465"/>
                  <a:pt x="14397" y="9759"/>
                  <a:pt x="14397" y="8999"/>
                </a:cubicBezTo>
                <a:cubicBezTo>
                  <a:pt x="14397" y="8260"/>
                  <a:pt x="14253" y="7565"/>
                  <a:pt x="13965" y="6913"/>
                </a:cubicBezTo>
                <a:cubicBezTo>
                  <a:pt x="13674" y="6258"/>
                  <a:pt x="13290" y="5683"/>
                  <a:pt x="12801" y="5193"/>
                </a:cubicBezTo>
                <a:cubicBezTo>
                  <a:pt x="12316" y="4703"/>
                  <a:pt x="11744" y="4317"/>
                  <a:pt x="11091" y="4032"/>
                </a:cubicBezTo>
                <a:cubicBezTo>
                  <a:pt x="10439" y="3750"/>
                  <a:pt x="9741" y="3606"/>
                  <a:pt x="9004" y="3606"/>
                </a:cubicBezTo>
                <a:cubicBezTo>
                  <a:pt x="8267" y="3606"/>
                  <a:pt x="7566" y="3750"/>
                  <a:pt x="6908" y="4032"/>
                </a:cubicBezTo>
                <a:cubicBezTo>
                  <a:pt x="6253" y="4317"/>
                  <a:pt x="5676" y="4703"/>
                  <a:pt x="5193" y="5193"/>
                </a:cubicBezTo>
                <a:cubicBezTo>
                  <a:pt x="4707" y="5683"/>
                  <a:pt x="4317" y="6258"/>
                  <a:pt x="4029" y="6913"/>
                </a:cubicBezTo>
                <a:cubicBezTo>
                  <a:pt x="3741" y="7565"/>
                  <a:pt x="3597" y="8257"/>
                  <a:pt x="3597" y="8999"/>
                </a:cubicBezTo>
                <a:moveTo>
                  <a:pt x="9007" y="5591"/>
                </a:moveTo>
                <a:cubicBezTo>
                  <a:pt x="9184" y="5591"/>
                  <a:pt x="9344" y="5656"/>
                  <a:pt x="9472" y="5785"/>
                </a:cubicBezTo>
                <a:cubicBezTo>
                  <a:pt x="9602" y="5919"/>
                  <a:pt x="9668" y="6082"/>
                  <a:pt x="9668" y="6280"/>
                </a:cubicBezTo>
                <a:cubicBezTo>
                  <a:pt x="9668" y="6461"/>
                  <a:pt x="9602" y="6616"/>
                  <a:pt x="9472" y="6745"/>
                </a:cubicBezTo>
                <a:cubicBezTo>
                  <a:pt x="9344" y="6878"/>
                  <a:pt x="9184" y="6944"/>
                  <a:pt x="9007" y="6944"/>
                </a:cubicBezTo>
                <a:cubicBezTo>
                  <a:pt x="8439" y="6944"/>
                  <a:pt x="7953" y="7144"/>
                  <a:pt x="7552" y="7537"/>
                </a:cubicBezTo>
                <a:cubicBezTo>
                  <a:pt x="7151" y="7934"/>
                  <a:pt x="6950" y="8423"/>
                  <a:pt x="6950" y="8996"/>
                </a:cubicBezTo>
                <a:cubicBezTo>
                  <a:pt x="6950" y="9179"/>
                  <a:pt x="6884" y="9332"/>
                  <a:pt x="6755" y="9465"/>
                </a:cubicBezTo>
                <a:cubicBezTo>
                  <a:pt x="6623" y="9596"/>
                  <a:pt x="6467" y="9658"/>
                  <a:pt x="6288" y="9658"/>
                </a:cubicBezTo>
                <a:cubicBezTo>
                  <a:pt x="6080" y="9658"/>
                  <a:pt x="5914" y="9596"/>
                  <a:pt x="5786" y="9465"/>
                </a:cubicBezTo>
                <a:cubicBezTo>
                  <a:pt x="5659" y="9332"/>
                  <a:pt x="5600" y="9179"/>
                  <a:pt x="5600" y="8996"/>
                </a:cubicBezTo>
                <a:cubicBezTo>
                  <a:pt x="5600" y="8539"/>
                  <a:pt x="5685" y="8104"/>
                  <a:pt x="5863" y="7686"/>
                </a:cubicBezTo>
                <a:cubicBezTo>
                  <a:pt x="6037" y="7271"/>
                  <a:pt x="6281" y="6907"/>
                  <a:pt x="6597" y="6591"/>
                </a:cubicBezTo>
                <a:cubicBezTo>
                  <a:pt x="6905" y="6277"/>
                  <a:pt x="7264" y="6029"/>
                  <a:pt x="7677" y="5857"/>
                </a:cubicBezTo>
                <a:cubicBezTo>
                  <a:pt x="8086" y="5680"/>
                  <a:pt x="8530" y="5591"/>
                  <a:pt x="9007" y="559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12301" name="AutoShape 13"/>
          <p:cNvSpPr>
            <a:spLocks/>
          </p:cNvSpPr>
          <p:nvPr/>
        </p:nvSpPr>
        <p:spPr bwMode="auto">
          <a:xfrm>
            <a:off x="4842211" y="5259425"/>
            <a:ext cx="377258" cy="3147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3"/>
                </a:moveTo>
                <a:cubicBezTo>
                  <a:pt x="20632" y="3223"/>
                  <a:pt x="20946" y="3384"/>
                  <a:pt x="21208" y="3713"/>
                </a:cubicBezTo>
                <a:cubicBezTo>
                  <a:pt x="21469" y="4043"/>
                  <a:pt x="21599" y="4427"/>
                  <a:pt x="21599" y="4864"/>
                </a:cubicBezTo>
                <a:lnTo>
                  <a:pt x="21599" y="19984"/>
                </a:lnTo>
                <a:cubicBezTo>
                  <a:pt x="21599" y="20421"/>
                  <a:pt x="21469" y="20804"/>
                  <a:pt x="21208" y="21120"/>
                </a:cubicBezTo>
                <a:cubicBezTo>
                  <a:pt x="20946" y="21441"/>
                  <a:pt x="20632" y="21599"/>
                  <a:pt x="20263" y="21599"/>
                </a:cubicBezTo>
                <a:lnTo>
                  <a:pt x="1348" y="21599"/>
                </a:lnTo>
                <a:cubicBezTo>
                  <a:pt x="982" y="21599"/>
                  <a:pt x="662" y="21441"/>
                  <a:pt x="399" y="21120"/>
                </a:cubicBezTo>
                <a:cubicBezTo>
                  <a:pt x="135" y="20804"/>
                  <a:pt x="0" y="20421"/>
                  <a:pt x="0" y="19984"/>
                </a:cubicBezTo>
                <a:lnTo>
                  <a:pt x="0" y="4864"/>
                </a:lnTo>
                <a:cubicBezTo>
                  <a:pt x="0" y="4427"/>
                  <a:pt x="135" y="4043"/>
                  <a:pt x="399" y="3713"/>
                </a:cubicBezTo>
                <a:cubicBezTo>
                  <a:pt x="662" y="3384"/>
                  <a:pt x="982" y="3223"/>
                  <a:pt x="1348" y="3223"/>
                </a:cubicBezTo>
                <a:lnTo>
                  <a:pt x="5637" y="3223"/>
                </a:lnTo>
                <a:lnTo>
                  <a:pt x="6318" y="1459"/>
                </a:lnTo>
                <a:cubicBezTo>
                  <a:pt x="6457" y="1058"/>
                  <a:pt x="6718" y="713"/>
                  <a:pt x="7090" y="426"/>
                </a:cubicBezTo>
                <a:cubicBezTo>
                  <a:pt x="7467" y="143"/>
                  <a:pt x="7839" y="0"/>
                  <a:pt x="8203" y="0"/>
                </a:cubicBezTo>
                <a:lnTo>
                  <a:pt x="13396" y="0"/>
                </a:lnTo>
                <a:cubicBezTo>
                  <a:pt x="13763" y="0"/>
                  <a:pt x="14135" y="143"/>
                  <a:pt x="14509" y="426"/>
                </a:cubicBezTo>
                <a:cubicBezTo>
                  <a:pt x="14885" y="713"/>
                  <a:pt x="15146" y="1058"/>
                  <a:pt x="15293" y="1459"/>
                </a:cubicBezTo>
                <a:lnTo>
                  <a:pt x="15962" y="3223"/>
                </a:lnTo>
                <a:lnTo>
                  <a:pt x="20263" y="3223"/>
                </a:lnTo>
                <a:close/>
                <a:moveTo>
                  <a:pt x="10805" y="19185"/>
                </a:moveTo>
                <a:cubicBezTo>
                  <a:pt x="11572" y="19185"/>
                  <a:pt x="12299" y="19002"/>
                  <a:pt x="12987" y="18650"/>
                </a:cubicBezTo>
                <a:cubicBezTo>
                  <a:pt x="13673" y="18294"/>
                  <a:pt x="14270" y="17810"/>
                  <a:pt x="14775" y="17196"/>
                </a:cubicBezTo>
                <a:cubicBezTo>
                  <a:pt x="15279" y="16582"/>
                  <a:pt x="15678" y="15862"/>
                  <a:pt x="15973" y="15047"/>
                </a:cubicBezTo>
                <a:cubicBezTo>
                  <a:pt x="16270" y="14234"/>
                  <a:pt x="16419" y="13355"/>
                  <a:pt x="16419" y="12422"/>
                </a:cubicBezTo>
                <a:cubicBezTo>
                  <a:pt x="16419" y="11498"/>
                  <a:pt x="16270" y="10623"/>
                  <a:pt x="15973" y="9794"/>
                </a:cubicBezTo>
                <a:cubicBezTo>
                  <a:pt x="15678" y="8966"/>
                  <a:pt x="15279" y="8250"/>
                  <a:pt x="14775" y="7645"/>
                </a:cubicBezTo>
                <a:cubicBezTo>
                  <a:pt x="14270" y="7035"/>
                  <a:pt x="13673" y="6557"/>
                  <a:pt x="12987" y="6199"/>
                </a:cubicBezTo>
                <a:cubicBezTo>
                  <a:pt x="12299" y="5843"/>
                  <a:pt x="11572" y="5666"/>
                  <a:pt x="10805" y="5666"/>
                </a:cubicBezTo>
                <a:cubicBezTo>
                  <a:pt x="10040" y="5666"/>
                  <a:pt x="9313" y="5846"/>
                  <a:pt x="8619" y="6199"/>
                </a:cubicBezTo>
                <a:cubicBezTo>
                  <a:pt x="7930" y="6557"/>
                  <a:pt x="7332" y="7035"/>
                  <a:pt x="6828" y="7645"/>
                </a:cubicBezTo>
                <a:cubicBezTo>
                  <a:pt x="6324" y="8250"/>
                  <a:pt x="5922" y="8963"/>
                  <a:pt x="5626" y="9788"/>
                </a:cubicBezTo>
                <a:cubicBezTo>
                  <a:pt x="5330" y="10611"/>
                  <a:pt x="5180" y="11491"/>
                  <a:pt x="5180" y="12422"/>
                </a:cubicBezTo>
                <a:cubicBezTo>
                  <a:pt x="5180" y="13355"/>
                  <a:pt x="5330" y="14234"/>
                  <a:pt x="5626" y="15047"/>
                </a:cubicBezTo>
                <a:cubicBezTo>
                  <a:pt x="5922" y="15862"/>
                  <a:pt x="6324" y="16582"/>
                  <a:pt x="6828" y="17196"/>
                </a:cubicBezTo>
                <a:cubicBezTo>
                  <a:pt x="7332" y="17810"/>
                  <a:pt x="7930" y="18294"/>
                  <a:pt x="8619" y="18650"/>
                </a:cubicBezTo>
                <a:cubicBezTo>
                  <a:pt x="9313" y="19005"/>
                  <a:pt x="10040" y="19185"/>
                  <a:pt x="10805" y="19185"/>
                </a:cubicBezTo>
                <a:moveTo>
                  <a:pt x="10805" y="7833"/>
                </a:moveTo>
                <a:cubicBezTo>
                  <a:pt x="11337" y="7833"/>
                  <a:pt x="11833" y="7952"/>
                  <a:pt x="12295" y="8190"/>
                </a:cubicBezTo>
                <a:cubicBezTo>
                  <a:pt x="12755" y="8432"/>
                  <a:pt x="13158" y="8754"/>
                  <a:pt x="13501" y="9168"/>
                </a:cubicBezTo>
                <a:cubicBezTo>
                  <a:pt x="13846" y="9583"/>
                  <a:pt x="14118" y="10068"/>
                  <a:pt x="14316" y="10623"/>
                </a:cubicBezTo>
                <a:cubicBezTo>
                  <a:pt x="14515" y="11185"/>
                  <a:pt x="14615" y="11781"/>
                  <a:pt x="14615" y="12422"/>
                </a:cubicBezTo>
                <a:cubicBezTo>
                  <a:pt x="14615" y="13055"/>
                  <a:pt x="14515" y="13650"/>
                  <a:pt x="14316" y="14204"/>
                </a:cubicBezTo>
                <a:cubicBezTo>
                  <a:pt x="14118" y="14757"/>
                  <a:pt x="13846" y="15245"/>
                  <a:pt x="13501" y="15667"/>
                </a:cubicBezTo>
                <a:cubicBezTo>
                  <a:pt x="13158" y="16091"/>
                  <a:pt x="12752" y="16419"/>
                  <a:pt x="12289" y="16660"/>
                </a:cubicBezTo>
                <a:cubicBezTo>
                  <a:pt x="11825" y="16898"/>
                  <a:pt x="11329" y="17016"/>
                  <a:pt x="10805" y="17016"/>
                </a:cubicBezTo>
                <a:cubicBezTo>
                  <a:pt x="10275" y="17016"/>
                  <a:pt x="9777" y="16898"/>
                  <a:pt x="9313" y="16660"/>
                </a:cubicBezTo>
                <a:cubicBezTo>
                  <a:pt x="8848" y="16419"/>
                  <a:pt x="8444" y="16091"/>
                  <a:pt x="8101" y="15667"/>
                </a:cubicBezTo>
                <a:cubicBezTo>
                  <a:pt x="7755" y="15245"/>
                  <a:pt x="7484" y="14755"/>
                  <a:pt x="7285" y="14198"/>
                </a:cubicBezTo>
                <a:cubicBezTo>
                  <a:pt x="7084" y="13641"/>
                  <a:pt x="6985" y="13045"/>
                  <a:pt x="6985" y="12422"/>
                </a:cubicBezTo>
                <a:cubicBezTo>
                  <a:pt x="6985" y="11781"/>
                  <a:pt x="7084" y="11185"/>
                  <a:pt x="7285" y="10623"/>
                </a:cubicBezTo>
                <a:cubicBezTo>
                  <a:pt x="7484" y="10068"/>
                  <a:pt x="7755" y="9583"/>
                  <a:pt x="8101" y="9168"/>
                </a:cubicBezTo>
                <a:cubicBezTo>
                  <a:pt x="8444" y="8754"/>
                  <a:pt x="8848" y="8432"/>
                  <a:pt x="9313" y="8190"/>
                </a:cubicBezTo>
                <a:cubicBezTo>
                  <a:pt x="9777" y="7952"/>
                  <a:pt x="10275" y="7833"/>
                  <a:pt x="10805" y="7833"/>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1" name="TextBox 15"/>
          <p:cNvSpPr txBox="1"/>
          <p:nvPr/>
        </p:nvSpPr>
        <p:spPr>
          <a:xfrm>
            <a:off x="1340360" y="5390000"/>
            <a:ext cx="3252592" cy="553998"/>
          </a:xfrm>
          <a:prstGeom prst="rect">
            <a:avLst/>
          </a:prstGeom>
          <a:noFill/>
        </p:spPr>
        <p:txBody>
          <a:bodyPr wrap="square" lIns="0" tIns="0" rIns="0" bIns="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2" name="TextBox 16"/>
          <p:cNvSpPr txBox="1"/>
          <p:nvPr/>
        </p:nvSpPr>
        <p:spPr>
          <a:xfrm>
            <a:off x="2836133" y="5069269"/>
            <a:ext cx="1756819" cy="215444"/>
          </a:xfrm>
          <a:prstGeom prst="rect">
            <a:avLst/>
          </a:prstGeom>
          <a:noFill/>
        </p:spPr>
        <p:txBody>
          <a:bodyPr wrap="squar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5"/>
          <p:cNvSpPr txBox="1"/>
          <p:nvPr/>
        </p:nvSpPr>
        <p:spPr>
          <a:xfrm>
            <a:off x="8347443" y="5390000"/>
            <a:ext cx="3410523" cy="553998"/>
          </a:xfrm>
          <a:prstGeom prst="rect">
            <a:avLst/>
          </a:prstGeom>
          <a:noFill/>
        </p:spPr>
        <p:txBody>
          <a:bodyPr wrap="square" lIns="0" tIns="0" rIns="0" bIns="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4" name="TextBox 16"/>
          <p:cNvSpPr txBox="1"/>
          <p:nvPr/>
        </p:nvSpPr>
        <p:spPr>
          <a:xfrm>
            <a:off x="8347443" y="5069269"/>
            <a:ext cx="1615827"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5"/>
          <p:cNvSpPr txBox="1"/>
          <p:nvPr/>
        </p:nvSpPr>
        <p:spPr>
          <a:xfrm>
            <a:off x="1172791" y="2737720"/>
            <a:ext cx="3420161" cy="1292662"/>
          </a:xfrm>
          <a:prstGeom prst="rect">
            <a:avLst/>
          </a:prstGeom>
          <a:noFill/>
        </p:spPr>
        <p:txBody>
          <a:bodyPr wrap="square" lIns="0" tIns="0" rIns="0" bIns="0" rtlCol="0">
            <a:spAutoFit/>
          </a:bodyPr>
          <a:lstStyle/>
          <a:p>
            <a:pPr algn="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6"/>
          <p:cNvSpPr txBox="1"/>
          <p:nvPr/>
        </p:nvSpPr>
        <p:spPr>
          <a:xfrm>
            <a:off x="2977126" y="2416989"/>
            <a:ext cx="1615827" cy="215444"/>
          </a:xfrm>
          <a:prstGeom prst="rect">
            <a:avLst/>
          </a:prstGeom>
          <a:noFill/>
        </p:spPr>
        <p:txBody>
          <a:bodyPr wrap="none" lIns="0" tIns="0" rIns="0" bIns="0" rtlCol="0">
            <a:spAutoFit/>
          </a:bodyPr>
          <a:lstStyle/>
          <a:p>
            <a:pPr algn="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5"/>
          <p:cNvSpPr txBox="1"/>
          <p:nvPr/>
        </p:nvSpPr>
        <p:spPr>
          <a:xfrm>
            <a:off x="8347443" y="2737720"/>
            <a:ext cx="3410523" cy="1292662"/>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8" name="TextBox 16"/>
          <p:cNvSpPr txBox="1"/>
          <p:nvPr/>
        </p:nvSpPr>
        <p:spPr>
          <a:xfrm>
            <a:off x="8347443" y="2416989"/>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5933771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1+#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12289"/>
                                        </p:tgtEl>
                                        <p:attrNameLst>
                                          <p:attrName>style.visibility</p:attrName>
                                        </p:attrNameLst>
                                      </p:cBhvr>
                                      <p:to>
                                        <p:strVal val="visible"/>
                                      </p:to>
                                    </p:set>
                                    <p:anim calcmode="lin" valueType="num">
                                      <p:cBhvr additive="base">
                                        <p:cTn id="12" dur="500" fill="hold"/>
                                        <p:tgtEl>
                                          <p:spTgt spid="12289"/>
                                        </p:tgtEl>
                                        <p:attrNameLst>
                                          <p:attrName>ppt_x</p:attrName>
                                        </p:attrNameLst>
                                      </p:cBhvr>
                                      <p:tavLst>
                                        <p:tav tm="0">
                                          <p:val>
                                            <p:strVal val="0-#ppt_w/2"/>
                                          </p:val>
                                        </p:tav>
                                        <p:tav tm="100000">
                                          <p:val>
                                            <p:strVal val="#ppt_x"/>
                                          </p:val>
                                        </p:tav>
                                      </p:tavLst>
                                    </p:anim>
                                    <p:anim calcmode="lin" valueType="num">
                                      <p:cBhvr additive="base">
                                        <p:cTn id="13" dur="500" fill="hold"/>
                                        <p:tgtEl>
                                          <p:spTgt spid="12289"/>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12293"/>
                                        </p:tgtEl>
                                        <p:attrNameLst>
                                          <p:attrName>style.visibility</p:attrName>
                                        </p:attrNameLst>
                                      </p:cBhvr>
                                      <p:to>
                                        <p:strVal val="visible"/>
                                      </p:to>
                                    </p:set>
                                    <p:anim calcmode="lin" valueType="num">
                                      <p:cBhvr additive="base">
                                        <p:cTn id="17" dur="500" fill="hold"/>
                                        <p:tgtEl>
                                          <p:spTgt spid="12293"/>
                                        </p:tgtEl>
                                        <p:attrNameLst>
                                          <p:attrName>ppt_x</p:attrName>
                                        </p:attrNameLst>
                                      </p:cBhvr>
                                      <p:tavLst>
                                        <p:tav tm="0">
                                          <p:val>
                                            <p:strVal val="0-#ppt_w/2"/>
                                          </p:val>
                                        </p:tav>
                                        <p:tav tm="100000">
                                          <p:val>
                                            <p:strVal val="#ppt_x"/>
                                          </p:val>
                                        </p:tav>
                                      </p:tavLst>
                                    </p:anim>
                                    <p:anim calcmode="lin" valueType="num">
                                      <p:cBhvr additive="base">
                                        <p:cTn id="18" dur="500" fill="hold"/>
                                        <p:tgtEl>
                                          <p:spTgt spid="1229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12301"/>
                                        </p:tgtEl>
                                        <p:attrNameLst>
                                          <p:attrName>style.visibility</p:attrName>
                                        </p:attrNameLst>
                                      </p:cBhvr>
                                      <p:to>
                                        <p:strVal val="visible"/>
                                      </p:to>
                                    </p:set>
                                    <p:anim calcmode="lin" valueType="num">
                                      <p:cBhvr>
                                        <p:cTn id="26" dur="500" fill="hold"/>
                                        <p:tgtEl>
                                          <p:spTgt spid="12301"/>
                                        </p:tgtEl>
                                        <p:attrNameLst>
                                          <p:attrName>ppt_w</p:attrName>
                                        </p:attrNameLst>
                                      </p:cBhvr>
                                      <p:tavLst>
                                        <p:tav tm="0">
                                          <p:val>
                                            <p:fltVal val="0"/>
                                          </p:val>
                                        </p:tav>
                                        <p:tav tm="100000">
                                          <p:val>
                                            <p:strVal val="#ppt_w"/>
                                          </p:val>
                                        </p:tav>
                                      </p:tavLst>
                                    </p:anim>
                                    <p:anim calcmode="lin" valueType="num">
                                      <p:cBhvr>
                                        <p:cTn id="27" dur="500" fill="hold"/>
                                        <p:tgtEl>
                                          <p:spTgt spid="12301"/>
                                        </p:tgtEl>
                                        <p:attrNameLst>
                                          <p:attrName>ppt_h</p:attrName>
                                        </p:attrNameLst>
                                      </p:cBhvr>
                                      <p:tavLst>
                                        <p:tav tm="0">
                                          <p:val>
                                            <p:fltVal val="0"/>
                                          </p:val>
                                        </p:tav>
                                        <p:tav tm="100000">
                                          <p:val>
                                            <p:strVal val="#ppt_h"/>
                                          </p:val>
                                        </p:tav>
                                      </p:tavLst>
                                    </p:anim>
                                    <p:animEffect transition="in" filter="fade">
                                      <p:cBhvr>
                                        <p:cTn id="28" dur="500"/>
                                        <p:tgtEl>
                                          <p:spTgt spid="12301"/>
                                        </p:tgtEl>
                                      </p:cBhvr>
                                    </p:animEffect>
                                  </p:childTnLst>
                                </p:cTn>
                              </p:par>
                            </p:childTnLst>
                          </p:cTn>
                        </p:par>
                        <p:par>
                          <p:cTn id="29" fill="hold">
                            <p:stCondLst>
                              <p:cond delay="2500"/>
                            </p:stCondLst>
                            <p:childTnLst>
                              <p:par>
                                <p:cTn id="30" presetID="17" presetClass="entr" presetSubtype="1" fill="hold" grpId="0" nodeType="afterEffect">
                                  <p:stCondLst>
                                    <p:cond delay="0"/>
                                  </p:stCondLst>
                                  <p:iterate type="lt">
                                    <p:tmPct val="40000"/>
                                  </p:iterate>
                                  <p:childTnLst>
                                    <p:set>
                                      <p:cBhvr>
                                        <p:cTn id="31" dur="1" fill="hold">
                                          <p:stCondLst>
                                            <p:cond delay="0"/>
                                          </p:stCondLst>
                                        </p:cTn>
                                        <p:tgtEl>
                                          <p:spTgt spid="32"/>
                                        </p:tgtEl>
                                        <p:attrNameLst>
                                          <p:attrName>style.visibility</p:attrName>
                                        </p:attrNameLst>
                                      </p:cBhvr>
                                      <p:to>
                                        <p:strVal val="visible"/>
                                      </p:to>
                                    </p:set>
                                    <p:anim calcmode="lin" valueType="num">
                                      <p:cBhvr>
                                        <p:cTn id="32" dur="250" fill="hold"/>
                                        <p:tgtEl>
                                          <p:spTgt spid="32"/>
                                        </p:tgtEl>
                                        <p:attrNameLst>
                                          <p:attrName>ppt_x</p:attrName>
                                        </p:attrNameLst>
                                      </p:cBhvr>
                                      <p:tavLst>
                                        <p:tav tm="0">
                                          <p:val>
                                            <p:strVal val="#ppt_x"/>
                                          </p:val>
                                        </p:tav>
                                        <p:tav tm="100000">
                                          <p:val>
                                            <p:strVal val="#ppt_x"/>
                                          </p:val>
                                        </p:tav>
                                      </p:tavLst>
                                    </p:anim>
                                    <p:anim calcmode="lin" valueType="num">
                                      <p:cBhvr>
                                        <p:cTn id="33" dur="250" fill="hold"/>
                                        <p:tgtEl>
                                          <p:spTgt spid="32"/>
                                        </p:tgtEl>
                                        <p:attrNameLst>
                                          <p:attrName>ppt_y</p:attrName>
                                        </p:attrNameLst>
                                      </p:cBhvr>
                                      <p:tavLst>
                                        <p:tav tm="0">
                                          <p:val>
                                            <p:strVal val="#ppt_y-#ppt_h/2"/>
                                          </p:val>
                                        </p:tav>
                                        <p:tav tm="100000">
                                          <p:val>
                                            <p:strVal val="#ppt_y"/>
                                          </p:val>
                                        </p:tav>
                                      </p:tavLst>
                                    </p:anim>
                                    <p:anim calcmode="lin" valueType="num">
                                      <p:cBhvr>
                                        <p:cTn id="34" dur="250" fill="hold"/>
                                        <p:tgtEl>
                                          <p:spTgt spid="32"/>
                                        </p:tgtEl>
                                        <p:attrNameLst>
                                          <p:attrName>ppt_w</p:attrName>
                                        </p:attrNameLst>
                                      </p:cBhvr>
                                      <p:tavLst>
                                        <p:tav tm="0">
                                          <p:val>
                                            <p:strVal val="#ppt_w"/>
                                          </p:val>
                                        </p:tav>
                                        <p:tav tm="100000">
                                          <p:val>
                                            <p:strVal val="#ppt_w"/>
                                          </p:val>
                                        </p:tav>
                                      </p:tavLst>
                                    </p:anim>
                                    <p:anim calcmode="lin" valueType="num">
                                      <p:cBhvr>
                                        <p:cTn id="35" dur="250" fill="hold"/>
                                        <p:tgtEl>
                                          <p:spTgt spid="32"/>
                                        </p:tgtEl>
                                        <p:attrNameLst>
                                          <p:attrName>ppt_h</p:attrName>
                                        </p:attrNameLst>
                                      </p:cBhvr>
                                      <p:tavLst>
                                        <p:tav tm="0">
                                          <p:val>
                                            <p:fltVal val="0"/>
                                          </p:val>
                                        </p:tav>
                                        <p:tav tm="100000">
                                          <p:val>
                                            <p:strVal val="#ppt_h"/>
                                          </p:val>
                                        </p:tav>
                                      </p:tavLst>
                                    </p:anim>
                                  </p:childTnLst>
                                </p:cTn>
                              </p:par>
                            </p:childTnLst>
                          </p:cTn>
                        </p:par>
                        <p:par>
                          <p:cTn id="36" fill="hold">
                            <p:stCondLst>
                              <p:cond delay="355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50"/>
                            </p:stCondLst>
                            <p:childTnLst>
                              <p:par>
                                <p:cTn id="41" presetID="53" presetClass="entr" presetSubtype="16" fill="hold" grpId="0" nodeType="afterEffect">
                                  <p:stCondLst>
                                    <p:cond delay="0"/>
                                  </p:stCondLst>
                                  <p:childTnLst>
                                    <p:set>
                                      <p:cBhvr>
                                        <p:cTn id="42" dur="1" fill="hold">
                                          <p:stCondLst>
                                            <p:cond delay="0"/>
                                          </p:stCondLst>
                                        </p:cTn>
                                        <p:tgtEl>
                                          <p:spTgt spid="12299"/>
                                        </p:tgtEl>
                                        <p:attrNameLst>
                                          <p:attrName>style.visibility</p:attrName>
                                        </p:attrNameLst>
                                      </p:cBhvr>
                                      <p:to>
                                        <p:strVal val="visible"/>
                                      </p:to>
                                    </p:set>
                                    <p:anim calcmode="lin" valueType="num">
                                      <p:cBhvr>
                                        <p:cTn id="43" dur="500" fill="hold"/>
                                        <p:tgtEl>
                                          <p:spTgt spid="12299"/>
                                        </p:tgtEl>
                                        <p:attrNameLst>
                                          <p:attrName>ppt_w</p:attrName>
                                        </p:attrNameLst>
                                      </p:cBhvr>
                                      <p:tavLst>
                                        <p:tav tm="0">
                                          <p:val>
                                            <p:fltVal val="0"/>
                                          </p:val>
                                        </p:tav>
                                        <p:tav tm="100000">
                                          <p:val>
                                            <p:strVal val="#ppt_w"/>
                                          </p:val>
                                        </p:tav>
                                      </p:tavLst>
                                    </p:anim>
                                    <p:anim calcmode="lin" valueType="num">
                                      <p:cBhvr>
                                        <p:cTn id="44" dur="500" fill="hold"/>
                                        <p:tgtEl>
                                          <p:spTgt spid="12299"/>
                                        </p:tgtEl>
                                        <p:attrNameLst>
                                          <p:attrName>ppt_h</p:attrName>
                                        </p:attrNameLst>
                                      </p:cBhvr>
                                      <p:tavLst>
                                        <p:tav tm="0">
                                          <p:val>
                                            <p:fltVal val="0"/>
                                          </p:val>
                                        </p:tav>
                                        <p:tav tm="100000">
                                          <p:val>
                                            <p:strVal val="#ppt_h"/>
                                          </p:val>
                                        </p:tav>
                                      </p:tavLst>
                                    </p:anim>
                                    <p:animEffect transition="in" filter="fade">
                                      <p:cBhvr>
                                        <p:cTn id="45" dur="500"/>
                                        <p:tgtEl>
                                          <p:spTgt spid="12299"/>
                                        </p:tgtEl>
                                      </p:cBhvr>
                                    </p:animEffect>
                                  </p:childTnLst>
                                </p:cTn>
                              </p:par>
                            </p:childTnLst>
                          </p:cTn>
                        </p:par>
                        <p:par>
                          <p:cTn id="46" fill="hold">
                            <p:stCondLst>
                              <p:cond delay="4550"/>
                            </p:stCondLst>
                            <p:childTnLst>
                              <p:par>
                                <p:cTn id="47" presetID="17" presetClass="entr" presetSubtype="1" fill="hold" grpId="0" nodeType="afterEffect">
                                  <p:stCondLst>
                                    <p:cond delay="0"/>
                                  </p:stCondLst>
                                  <p:iterate type="lt">
                                    <p:tmPct val="40000"/>
                                  </p:iterate>
                                  <p:childTnLst>
                                    <p:set>
                                      <p:cBhvr>
                                        <p:cTn id="48" dur="1" fill="hold">
                                          <p:stCondLst>
                                            <p:cond delay="0"/>
                                          </p:stCondLst>
                                        </p:cTn>
                                        <p:tgtEl>
                                          <p:spTgt spid="34"/>
                                        </p:tgtEl>
                                        <p:attrNameLst>
                                          <p:attrName>style.visibility</p:attrName>
                                        </p:attrNameLst>
                                      </p:cBhvr>
                                      <p:to>
                                        <p:strVal val="visible"/>
                                      </p:to>
                                    </p:set>
                                    <p:anim calcmode="lin" valueType="num">
                                      <p:cBhvr>
                                        <p:cTn id="49" dur="250" fill="hold"/>
                                        <p:tgtEl>
                                          <p:spTgt spid="34"/>
                                        </p:tgtEl>
                                        <p:attrNameLst>
                                          <p:attrName>ppt_x</p:attrName>
                                        </p:attrNameLst>
                                      </p:cBhvr>
                                      <p:tavLst>
                                        <p:tav tm="0">
                                          <p:val>
                                            <p:strVal val="#ppt_x"/>
                                          </p:val>
                                        </p:tav>
                                        <p:tav tm="100000">
                                          <p:val>
                                            <p:strVal val="#ppt_x"/>
                                          </p:val>
                                        </p:tav>
                                      </p:tavLst>
                                    </p:anim>
                                    <p:anim calcmode="lin" valueType="num">
                                      <p:cBhvr>
                                        <p:cTn id="50" dur="250" fill="hold"/>
                                        <p:tgtEl>
                                          <p:spTgt spid="34"/>
                                        </p:tgtEl>
                                        <p:attrNameLst>
                                          <p:attrName>ppt_y</p:attrName>
                                        </p:attrNameLst>
                                      </p:cBhvr>
                                      <p:tavLst>
                                        <p:tav tm="0">
                                          <p:val>
                                            <p:strVal val="#ppt_y-#ppt_h/2"/>
                                          </p:val>
                                        </p:tav>
                                        <p:tav tm="100000">
                                          <p:val>
                                            <p:strVal val="#ppt_y"/>
                                          </p:val>
                                        </p:tav>
                                      </p:tavLst>
                                    </p:anim>
                                    <p:anim calcmode="lin" valueType="num">
                                      <p:cBhvr>
                                        <p:cTn id="51" dur="250" fill="hold"/>
                                        <p:tgtEl>
                                          <p:spTgt spid="34"/>
                                        </p:tgtEl>
                                        <p:attrNameLst>
                                          <p:attrName>ppt_w</p:attrName>
                                        </p:attrNameLst>
                                      </p:cBhvr>
                                      <p:tavLst>
                                        <p:tav tm="0">
                                          <p:val>
                                            <p:strVal val="#ppt_w"/>
                                          </p:val>
                                        </p:tav>
                                        <p:tav tm="100000">
                                          <p:val>
                                            <p:strVal val="#ppt_w"/>
                                          </p:val>
                                        </p:tav>
                                      </p:tavLst>
                                    </p:anim>
                                    <p:anim calcmode="lin" valueType="num">
                                      <p:cBhvr>
                                        <p:cTn id="52" dur="250" fill="hold"/>
                                        <p:tgtEl>
                                          <p:spTgt spid="34"/>
                                        </p:tgtEl>
                                        <p:attrNameLst>
                                          <p:attrName>ppt_h</p:attrName>
                                        </p:attrNameLst>
                                      </p:cBhvr>
                                      <p:tavLst>
                                        <p:tav tm="0">
                                          <p:val>
                                            <p:fltVal val="0"/>
                                          </p:val>
                                        </p:tav>
                                        <p:tav tm="100000">
                                          <p:val>
                                            <p:strVal val="#ppt_h"/>
                                          </p:val>
                                        </p:tav>
                                      </p:tavLst>
                                    </p:anim>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par>
                          <p:cTn id="57" fill="hold">
                            <p:stCondLst>
                              <p:cond delay="6100"/>
                            </p:stCondLst>
                            <p:childTnLst>
                              <p:par>
                                <p:cTn id="58" presetID="17" presetClass="entr" presetSubtype="1" fill="hold" grpId="0" nodeType="afterEffect">
                                  <p:stCondLst>
                                    <p:cond delay="0"/>
                                  </p:stCondLst>
                                  <p:iterate type="lt">
                                    <p:tmPct val="40000"/>
                                  </p:iterate>
                                  <p:childTnLst>
                                    <p:set>
                                      <p:cBhvr>
                                        <p:cTn id="59" dur="1" fill="hold">
                                          <p:stCondLst>
                                            <p:cond delay="0"/>
                                          </p:stCondLst>
                                        </p:cTn>
                                        <p:tgtEl>
                                          <p:spTgt spid="36"/>
                                        </p:tgtEl>
                                        <p:attrNameLst>
                                          <p:attrName>style.visibility</p:attrName>
                                        </p:attrNameLst>
                                      </p:cBhvr>
                                      <p:to>
                                        <p:strVal val="visible"/>
                                      </p:to>
                                    </p:set>
                                    <p:anim calcmode="lin" valueType="num">
                                      <p:cBhvr>
                                        <p:cTn id="60" dur="250" fill="hold"/>
                                        <p:tgtEl>
                                          <p:spTgt spid="36"/>
                                        </p:tgtEl>
                                        <p:attrNameLst>
                                          <p:attrName>ppt_x</p:attrName>
                                        </p:attrNameLst>
                                      </p:cBhvr>
                                      <p:tavLst>
                                        <p:tav tm="0">
                                          <p:val>
                                            <p:strVal val="#ppt_x"/>
                                          </p:val>
                                        </p:tav>
                                        <p:tav tm="100000">
                                          <p:val>
                                            <p:strVal val="#ppt_x"/>
                                          </p:val>
                                        </p:tav>
                                      </p:tavLst>
                                    </p:anim>
                                    <p:anim calcmode="lin" valueType="num">
                                      <p:cBhvr>
                                        <p:cTn id="61" dur="250" fill="hold"/>
                                        <p:tgtEl>
                                          <p:spTgt spid="36"/>
                                        </p:tgtEl>
                                        <p:attrNameLst>
                                          <p:attrName>ppt_y</p:attrName>
                                        </p:attrNameLst>
                                      </p:cBhvr>
                                      <p:tavLst>
                                        <p:tav tm="0">
                                          <p:val>
                                            <p:strVal val="#ppt_y-#ppt_h/2"/>
                                          </p:val>
                                        </p:tav>
                                        <p:tav tm="100000">
                                          <p:val>
                                            <p:strVal val="#ppt_y"/>
                                          </p:val>
                                        </p:tav>
                                      </p:tavLst>
                                    </p:anim>
                                    <p:anim calcmode="lin" valueType="num">
                                      <p:cBhvr>
                                        <p:cTn id="62" dur="250" fill="hold"/>
                                        <p:tgtEl>
                                          <p:spTgt spid="36"/>
                                        </p:tgtEl>
                                        <p:attrNameLst>
                                          <p:attrName>ppt_w</p:attrName>
                                        </p:attrNameLst>
                                      </p:cBhvr>
                                      <p:tavLst>
                                        <p:tav tm="0">
                                          <p:val>
                                            <p:strVal val="#ppt_w"/>
                                          </p:val>
                                        </p:tav>
                                        <p:tav tm="100000">
                                          <p:val>
                                            <p:strVal val="#ppt_w"/>
                                          </p:val>
                                        </p:tav>
                                      </p:tavLst>
                                    </p:anim>
                                    <p:anim calcmode="lin" valueType="num">
                                      <p:cBhvr>
                                        <p:cTn id="63" dur="250" fill="hold"/>
                                        <p:tgtEl>
                                          <p:spTgt spid="36"/>
                                        </p:tgtEl>
                                        <p:attrNameLst>
                                          <p:attrName>ppt_h</p:attrName>
                                        </p:attrNameLst>
                                      </p:cBhvr>
                                      <p:tavLst>
                                        <p:tav tm="0">
                                          <p:val>
                                            <p:fltVal val="0"/>
                                          </p:val>
                                        </p:tav>
                                        <p:tav tm="100000">
                                          <p:val>
                                            <p:strVal val="#ppt_h"/>
                                          </p:val>
                                        </p:tav>
                                      </p:tavLst>
                                    </p:anim>
                                  </p:childTnLst>
                                </p:cTn>
                              </p:par>
                            </p:childTnLst>
                          </p:cTn>
                        </p:par>
                        <p:par>
                          <p:cTn id="64" fill="hold">
                            <p:stCondLst>
                              <p:cond delay="715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7650"/>
                            </p:stCondLst>
                            <p:childTnLst>
                              <p:par>
                                <p:cTn id="69" presetID="17" presetClass="entr" presetSubtype="1" fill="hold" grpId="0" nodeType="afterEffect">
                                  <p:stCondLst>
                                    <p:cond delay="0"/>
                                  </p:stCondLst>
                                  <p:iterate type="lt">
                                    <p:tmPct val="40000"/>
                                  </p:iterate>
                                  <p:childTnLst>
                                    <p:set>
                                      <p:cBhvr>
                                        <p:cTn id="70" dur="1" fill="hold">
                                          <p:stCondLst>
                                            <p:cond delay="0"/>
                                          </p:stCondLst>
                                        </p:cTn>
                                        <p:tgtEl>
                                          <p:spTgt spid="38"/>
                                        </p:tgtEl>
                                        <p:attrNameLst>
                                          <p:attrName>style.visibility</p:attrName>
                                        </p:attrNameLst>
                                      </p:cBhvr>
                                      <p:to>
                                        <p:strVal val="visible"/>
                                      </p:to>
                                    </p:set>
                                    <p:anim calcmode="lin" valueType="num">
                                      <p:cBhvr>
                                        <p:cTn id="71" dur="250" fill="hold"/>
                                        <p:tgtEl>
                                          <p:spTgt spid="38"/>
                                        </p:tgtEl>
                                        <p:attrNameLst>
                                          <p:attrName>ppt_x</p:attrName>
                                        </p:attrNameLst>
                                      </p:cBhvr>
                                      <p:tavLst>
                                        <p:tav tm="0">
                                          <p:val>
                                            <p:strVal val="#ppt_x"/>
                                          </p:val>
                                        </p:tav>
                                        <p:tav tm="100000">
                                          <p:val>
                                            <p:strVal val="#ppt_x"/>
                                          </p:val>
                                        </p:tav>
                                      </p:tavLst>
                                    </p:anim>
                                    <p:anim calcmode="lin" valueType="num">
                                      <p:cBhvr>
                                        <p:cTn id="72" dur="250" fill="hold"/>
                                        <p:tgtEl>
                                          <p:spTgt spid="38"/>
                                        </p:tgtEl>
                                        <p:attrNameLst>
                                          <p:attrName>ppt_y</p:attrName>
                                        </p:attrNameLst>
                                      </p:cBhvr>
                                      <p:tavLst>
                                        <p:tav tm="0">
                                          <p:val>
                                            <p:strVal val="#ppt_y-#ppt_h/2"/>
                                          </p:val>
                                        </p:tav>
                                        <p:tav tm="100000">
                                          <p:val>
                                            <p:strVal val="#ppt_y"/>
                                          </p:val>
                                        </p:tav>
                                      </p:tavLst>
                                    </p:anim>
                                    <p:anim calcmode="lin" valueType="num">
                                      <p:cBhvr>
                                        <p:cTn id="73" dur="250" fill="hold"/>
                                        <p:tgtEl>
                                          <p:spTgt spid="38"/>
                                        </p:tgtEl>
                                        <p:attrNameLst>
                                          <p:attrName>ppt_w</p:attrName>
                                        </p:attrNameLst>
                                      </p:cBhvr>
                                      <p:tavLst>
                                        <p:tav tm="0">
                                          <p:val>
                                            <p:strVal val="#ppt_w"/>
                                          </p:val>
                                        </p:tav>
                                        <p:tav tm="100000">
                                          <p:val>
                                            <p:strVal val="#ppt_w"/>
                                          </p:val>
                                        </p:tav>
                                      </p:tavLst>
                                    </p:anim>
                                    <p:anim calcmode="lin" valueType="num">
                                      <p:cBhvr>
                                        <p:cTn id="74" dur="250" fill="hold"/>
                                        <p:tgtEl>
                                          <p:spTgt spid="38"/>
                                        </p:tgtEl>
                                        <p:attrNameLst>
                                          <p:attrName>ppt_h</p:attrName>
                                        </p:attrNameLst>
                                      </p:cBhvr>
                                      <p:tavLst>
                                        <p:tav tm="0">
                                          <p:val>
                                            <p:fltVal val="0"/>
                                          </p:val>
                                        </p:tav>
                                        <p:tav tm="100000">
                                          <p:val>
                                            <p:strVal val="#ppt_h"/>
                                          </p:val>
                                        </p:tav>
                                      </p:tavLst>
                                    </p:anim>
                                  </p:childTnLst>
                                </p:cTn>
                              </p:par>
                            </p:childTnLst>
                          </p:cTn>
                        </p:par>
                        <p:par>
                          <p:cTn id="75" fill="hold">
                            <p:stCondLst>
                              <p:cond delay="8700"/>
                            </p:stCondLst>
                            <p:childTnLst>
                              <p:par>
                                <p:cTn id="76" presetID="22" presetClass="entr" presetSubtype="8" fill="hold" grpId="0" nodeType="after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299" grpId="0" animBg="1"/>
      <p:bldP spid="12301" grpId="0" animBg="1"/>
      <p:bldP spid="31" grpId="0"/>
      <p:bldP spid="32" grpId="0"/>
      <p:bldP spid="33"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4525939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2" name="Group 792"/>
          <p:cNvGrpSpPr/>
          <p:nvPr/>
        </p:nvGrpSpPr>
        <p:grpSpPr>
          <a:xfrm>
            <a:off x="884759" y="2453571"/>
            <a:ext cx="5581414" cy="1731572"/>
            <a:chOff x="0" y="0"/>
            <a:chExt cx="9002283" cy="3283751"/>
          </a:xfrm>
        </p:grpSpPr>
        <p:sp>
          <p:nvSpPr>
            <p:cNvPr id="789" name="Shape 789"/>
            <p:cNvSpPr/>
            <p:nvPr/>
          </p:nvSpPr>
          <p:spPr>
            <a:xfrm>
              <a:off x="0" y="0"/>
              <a:ext cx="5776584" cy="3283751"/>
            </a:xfrm>
            <a:prstGeom prst="rect">
              <a:avLst/>
            </a:prstGeom>
            <a:solidFill>
              <a:schemeClr val="accent1">
                <a:lumMod val="75000"/>
              </a:schemeClr>
            </a:solidFill>
            <a:ln w="12700" cap="flat">
              <a:noFill/>
              <a:miter lim="400000"/>
            </a:ln>
            <a:effectLst/>
            <a:extLst>
              <a:ext uri="{C572A759-6A51-4108-AA02-DFA0A04FC94B}">
                <ma14:wrappingTextBoxFlag xmlns="" xmlns:ma14="http://schemas.microsoft.com/office/mac/drawingml/2011/main" val="1"/>
              </a:ext>
            </a:extLst>
          </p:spPr>
          <p:txBody>
            <a:bodyPr wrap="square" lIns="396000" tIns="0" rIns="396000" bIns="0" numCol="1" anchor="ctr">
              <a:noAutofit/>
            </a:bodyPr>
            <a:lstStyle>
              <a:lvl1pPr>
                <a:defRPr sz="3200">
                  <a:solidFill>
                    <a:srgbClr val="FFFFFF"/>
                  </a:solidFill>
                </a:defRPr>
              </a:lvl1pPr>
            </a:lstStyle>
            <a:p>
              <a:pPr>
                <a:lnSpc>
                  <a:spcPct val="120000"/>
                </a:lnSpc>
                <a:defRPr sz="1800">
                  <a:solidFill>
                    <a:srgbClr val="000000"/>
                  </a:solidFill>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0" name="Shape 790"/>
            <p:cNvSpPr/>
            <p:nvPr/>
          </p:nvSpPr>
          <p:spPr>
            <a:xfrm>
              <a:off x="5470888" y="995"/>
              <a:ext cx="3531395" cy="3281760"/>
            </a:xfrm>
            <a:custGeom>
              <a:avLst/>
              <a:gdLst/>
              <a:ahLst/>
              <a:cxnLst>
                <a:cxn ang="0">
                  <a:pos x="wd2" y="hd2"/>
                </a:cxn>
                <a:cxn ang="5400000">
                  <a:pos x="wd2" y="hd2"/>
                </a:cxn>
                <a:cxn ang="10800000">
                  <a:pos x="wd2" y="hd2"/>
                </a:cxn>
                <a:cxn ang="16200000">
                  <a:pos x="wd2" y="hd2"/>
                </a:cxn>
              </a:cxnLst>
              <a:rect l="0" t="0" r="r" b="b"/>
              <a:pathLst>
                <a:path w="21600" h="21600" extrusionOk="0">
                  <a:moveTo>
                    <a:pt x="1801" y="0"/>
                  </a:moveTo>
                  <a:lnTo>
                    <a:pt x="1801" y="8262"/>
                  </a:lnTo>
                  <a:lnTo>
                    <a:pt x="0" y="10219"/>
                  </a:lnTo>
                  <a:lnTo>
                    <a:pt x="1801" y="12178"/>
                  </a:lnTo>
                  <a:lnTo>
                    <a:pt x="1801" y="21600"/>
                  </a:lnTo>
                  <a:lnTo>
                    <a:pt x="21600" y="21600"/>
                  </a:lnTo>
                  <a:lnTo>
                    <a:pt x="21600" y="0"/>
                  </a:lnTo>
                  <a:lnTo>
                    <a:pt x="1801" y="0"/>
                  </a:ln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1" name="Shape 791"/>
            <p:cNvSpPr/>
            <p:nvPr/>
          </p:nvSpPr>
          <p:spPr>
            <a:xfrm>
              <a:off x="6300624" y="1417892"/>
              <a:ext cx="2100525"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330817">
                <a:lnSpc>
                  <a:spcPct val="120000"/>
                </a:lnSpc>
                <a:defRPr sz="1800"/>
              </a:pPr>
              <a:r>
                <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请替换文字</a:t>
              </a:r>
              <a:r>
                <a:rPr lang="zh-CN" altLang="en-US" sz="1400" dirty="0" smtClean="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内容</a:t>
              </a:r>
              <a:endPar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endParaRPr>
            </a:p>
          </p:txBody>
        </p:sp>
      </p:grpSp>
      <p:grpSp>
        <p:nvGrpSpPr>
          <p:cNvPr id="796" name="Group 796"/>
          <p:cNvGrpSpPr/>
          <p:nvPr/>
        </p:nvGrpSpPr>
        <p:grpSpPr>
          <a:xfrm>
            <a:off x="6517962" y="2453571"/>
            <a:ext cx="5576374" cy="1731572"/>
            <a:chOff x="184" y="0"/>
            <a:chExt cx="8994153" cy="3283751"/>
          </a:xfrm>
        </p:grpSpPr>
        <p:sp>
          <p:nvSpPr>
            <p:cNvPr id="793" name="Shape 793"/>
            <p:cNvSpPr/>
            <p:nvPr/>
          </p:nvSpPr>
          <p:spPr>
            <a:xfrm>
              <a:off x="3217752" y="0"/>
              <a:ext cx="5776585" cy="3283751"/>
            </a:xfrm>
            <a:prstGeom prst="rect">
              <a:avLst/>
            </a:prstGeom>
            <a:solidFill>
              <a:schemeClr val="accent2">
                <a:lumMod val="75000"/>
              </a:schemeClr>
            </a:solidFill>
            <a:ln w="12700" cap="flat">
              <a:noFill/>
              <a:miter lim="400000"/>
            </a:ln>
            <a:effectLst/>
            <a:extLst>
              <a:ext uri="{C572A759-6A51-4108-AA02-DFA0A04FC94B}">
                <ma14:wrappingTextBoxFlag xmlns="" xmlns:ma14="http://schemas.microsoft.com/office/mac/drawingml/2011/main" val="1"/>
              </a:ext>
            </a:extLst>
          </p:spPr>
          <p:txBody>
            <a:bodyPr wrap="square" lIns="396000" tIns="0" rIns="396000" bIns="0" numCol="1" anchor="ctr">
              <a:noAutofit/>
            </a:bodyPr>
            <a:lstStyle>
              <a:lvl1pPr>
                <a:defRPr sz="3200">
                  <a:solidFill>
                    <a:srgbClr val="FFFFFF"/>
                  </a:solidFill>
                </a:defRPr>
              </a:lvl1pPr>
            </a:lstStyle>
            <a:p>
              <a:pPr>
                <a:lnSpc>
                  <a:spcPct val="120000"/>
                </a:lnSpc>
                <a:defRPr sz="1800">
                  <a:solidFill>
                    <a:srgbClr val="000000"/>
                  </a:solidFill>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4" name="Shape 794"/>
            <p:cNvSpPr/>
            <p:nvPr/>
          </p:nvSpPr>
          <p:spPr>
            <a:xfrm flipH="1">
              <a:off x="184" y="995"/>
              <a:ext cx="3531394" cy="3281760"/>
            </a:xfrm>
            <a:custGeom>
              <a:avLst/>
              <a:gdLst/>
              <a:ahLst/>
              <a:cxnLst>
                <a:cxn ang="0">
                  <a:pos x="wd2" y="hd2"/>
                </a:cxn>
                <a:cxn ang="5400000">
                  <a:pos x="wd2" y="hd2"/>
                </a:cxn>
                <a:cxn ang="10800000">
                  <a:pos x="wd2" y="hd2"/>
                </a:cxn>
                <a:cxn ang="16200000">
                  <a:pos x="wd2" y="hd2"/>
                </a:cxn>
              </a:cxnLst>
              <a:rect l="0" t="0" r="r" b="b"/>
              <a:pathLst>
                <a:path w="21600" h="21600" extrusionOk="0">
                  <a:moveTo>
                    <a:pt x="1801" y="0"/>
                  </a:moveTo>
                  <a:lnTo>
                    <a:pt x="1801" y="8262"/>
                  </a:lnTo>
                  <a:lnTo>
                    <a:pt x="0" y="10219"/>
                  </a:lnTo>
                  <a:lnTo>
                    <a:pt x="1801" y="12178"/>
                  </a:lnTo>
                  <a:lnTo>
                    <a:pt x="1801" y="21600"/>
                  </a:lnTo>
                  <a:lnTo>
                    <a:pt x="21600" y="21600"/>
                  </a:lnTo>
                  <a:lnTo>
                    <a:pt x="21600" y="0"/>
                  </a:lnTo>
                  <a:lnTo>
                    <a:pt x="1801"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5" name="Shape 795"/>
            <p:cNvSpPr/>
            <p:nvPr/>
          </p:nvSpPr>
          <p:spPr>
            <a:xfrm>
              <a:off x="587241" y="1396734"/>
              <a:ext cx="2161491"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330817">
                <a:lnSpc>
                  <a:spcPct val="120000"/>
                </a:lnSpc>
                <a:defRPr sz="1800"/>
              </a:pPr>
              <a:r>
                <a:rPr lang="zh-CN" altLang="en-US" sz="1400" dirty="0" smtClean="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endParaRPr>
            </a:p>
          </p:txBody>
        </p:sp>
      </p:grpSp>
      <p:grpSp>
        <p:nvGrpSpPr>
          <p:cNvPr id="800" name="Group 800"/>
          <p:cNvGrpSpPr/>
          <p:nvPr/>
        </p:nvGrpSpPr>
        <p:grpSpPr>
          <a:xfrm>
            <a:off x="884759" y="4387743"/>
            <a:ext cx="5581414" cy="1731572"/>
            <a:chOff x="0" y="0"/>
            <a:chExt cx="9002283" cy="3283751"/>
          </a:xfrm>
        </p:grpSpPr>
        <p:sp>
          <p:nvSpPr>
            <p:cNvPr id="797" name="Shape 797"/>
            <p:cNvSpPr/>
            <p:nvPr/>
          </p:nvSpPr>
          <p:spPr>
            <a:xfrm>
              <a:off x="0" y="0"/>
              <a:ext cx="5776584" cy="3283751"/>
            </a:xfrm>
            <a:prstGeom prst="rect">
              <a:avLst/>
            </a:prstGeom>
            <a:solidFill>
              <a:schemeClr val="accent3">
                <a:lumMod val="75000"/>
              </a:schemeClr>
            </a:solidFill>
            <a:ln w="12700" cap="flat">
              <a:noFill/>
              <a:miter lim="400000"/>
            </a:ln>
            <a:effectLst/>
            <a:extLst>
              <a:ext uri="{C572A759-6A51-4108-AA02-DFA0A04FC94B}">
                <ma14:wrappingTextBoxFlag xmlns="" xmlns:ma14="http://schemas.microsoft.com/office/mac/drawingml/2011/main" val="1"/>
              </a:ext>
            </a:extLst>
          </p:spPr>
          <p:txBody>
            <a:bodyPr wrap="square" lIns="396000" tIns="0" rIns="396000" bIns="0" numCol="1" anchor="ctr">
              <a:noAutofit/>
            </a:bodyPr>
            <a:lstStyle>
              <a:lvl1pPr>
                <a:defRPr sz="3200">
                  <a:solidFill>
                    <a:srgbClr val="FFFFFF"/>
                  </a:solidFill>
                </a:defRPr>
              </a:lvl1pPr>
            </a:lstStyle>
            <a:p>
              <a:pPr>
                <a:lnSpc>
                  <a:spcPct val="120000"/>
                </a:lnSpc>
                <a:defRPr sz="1800">
                  <a:solidFill>
                    <a:srgbClr val="000000"/>
                  </a:solidFill>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8" name="Shape 798"/>
            <p:cNvSpPr/>
            <p:nvPr/>
          </p:nvSpPr>
          <p:spPr>
            <a:xfrm>
              <a:off x="5470888" y="995"/>
              <a:ext cx="3531395" cy="3281760"/>
            </a:xfrm>
            <a:custGeom>
              <a:avLst/>
              <a:gdLst/>
              <a:ahLst/>
              <a:cxnLst>
                <a:cxn ang="0">
                  <a:pos x="wd2" y="hd2"/>
                </a:cxn>
                <a:cxn ang="5400000">
                  <a:pos x="wd2" y="hd2"/>
                </a:cxn>
                <a:cxn ang="10800000">
                  <a:pos x="wd2" y="hd2"/>
                </a:cxn>
                <a:cxn ang="16200000">
                  <a:pos x="wd2" y="hd2"/>
                </a:cxn>
              </a:cxnLst>
              <a:rect l="0" t="0" r="r" b="b"/>
              <a:pathLst>
                <a:path w="21600" h="21600" extrusionOk="0">
                  <a:moveTo>
                    <a:pt x="1801" y="0"/>
                  </a:moveTo>
                  <a:lnTo>
                    <a:pt x="1801" y="8262"/>
                  </a:lnTo>
                  <a:lnTo>
                    <a:pt x="0" y="10219"/>
                  </a:lnTo>
                  <a:lnTo>
                    <a:pt x="1801" y="12178"/>
                  </a:lnTo>
                  <a:lnTo>
                    <a:pt x="1801" y="21600"/>
                  </a:lnTo>
                  <a:lnTo>
                    <a:pt x="21600" y="21600"/>
                  </a:lnTo>
                  <a:lnTo>
                    <a:pt x="21600" y="0"/>
                  </a:lnTo>
                  <a:lnTo>
                    <a:pt x="1801" y="0"/>
                  </a:ln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9" name="Shape 799"/>
            <p:cNvSpPr/>
            <p:nvPr/>
          </p:nvSpPr>
          <p:spPr>
            <a:xfrm>
              <a:off x="6252453" y="1396734"/>
              <a:ext cx="2269118"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330817">
                <a:lnSpc>
                  <a:spcPct val="120000"/>
                </a:lnSpc>
                <a:defRPr sz="1800"/>
              </a:pPr>
              <a:r>
                <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请替换文字</a:t>
              </a:r>
              <a:r>
                <a:rPr lang="zh-CN" altLang="en-US" sz="1400" dirty="0" smtClean="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内容</a:t>
              </a:r>
              <a:endPar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endParaRPr>
            </a:p>
          </p:txBody>
        </p:sp>
      </p:grpSp>
      <p:grpSp>
        <p:nvGrpSpPr>
          <p:cNvPr id="804" name="Group 804"/>
          <p:cNvGrpSpPr/>
          <p:nvPr/>
        </p:nvGrpSpPr>
        <p:grpSpPr>
          <a:xfrm>
            <a:off x="6517962" y="4387743"/>
            <a:ext cx="5576374" cy="1731572"/>
            <a:chOff x="184" y="0"/>
            <a:chExt cx="8994153" cy="3283751"/>
          </a:xfrm>
        </p:grpSpPr>
        <p:sp>
          <p:nvSpPr>
            <p:cNvPr id="801" name="Shape 801"/>
            <p:cNvSpPr/>
            <p:nvPr/>
          </p:nvSpPr>
          <p:spPr>
            <a:xfrm>
              <a:off x="3217752" y="0"/>
              <a:ext cx="5776585" cy="3283751"/>
            </a:xfrm>
            <a:prstGeom prst="rect">
              <a:avLst/>
            </a:prstGeom>
            <a:solidFill>
              <a:schemeClr val="accent4">
                <a:lumMod val="75000"/>
              </a:schemeClr>
            </a:solidFill>
            <a:ln w="12700" cap="flat">
              <a:noFill/>
              <a:miter lim="400000"/>
            </a:ln>
            <a:effectLst/>
            <a:extLst>
              <a:ext uri="{C572A759-6A51-4108-AA02-DFA0A04FC94B}">
                <ma14:wrappingTextBoxFlag xmlns="" xmlns:ma14="http://schemas.microsoft.com/office/mac/drawingml/2011/main" val="1"/>
              </a:ext>
            </a:extLst>
          </p:spPr>
          <p:txBody>
            <a:bodyPr wrap="square" lIns="396000" tIns="0" rIns="396000" bIns="0" numCol="1" anchor="ctr">
              <a:noAutofit/>
            </a:bodyPr>
            <a:lstStyle>
              <a:lvl1pPr>
                <a:defRPr sz="3200">
                  <a:solidFill>
                    <a:srgbClr val="FFFFFF"/>
                  </a:solidFill>
                </a:defRPr>
              </a:lvl1pPr>
            </a:lstStyle>
            <a:p>
              <a:pPr>
                <a:lnSpc>
                  <a:spcPct val="120000"/>
                </a:lnSpc>
                <a:defRPr sz="1800">
                  <a:solidFill>
                    <a:srgbClr val="000000"/>
                  </a:solidFill>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2" name="Shape 802"/>
            <p:cNvSpPr/>
            <p:nvPr/>
          </p:nvSpPr>
          <p:spPr>
            <a:xfrm flipH="1">
              <a:off x="184" y="995"/>
              <a:ext cx="3531394" cy="3281760"/>
            </a:xfrm>
            <a:custGeom>
              <a:avLst/>
              <a:gdLst/>
              <a:ahLst/>
              <a:cxnLst>
                <a:cxn ang="0">
                  <a:pos x="wd2" y="hd2"/>
                </a:cxn>
                <a:cxn ang="5400000">
                  <a:pos x="wd2" y="hd2"/>
                </a:cxn>
                <a:cxn ang="10800000">
                  <a:pos x="wd2" y="hd2"/>
                </a:cxn>
                <a:cxn ang="16200000">
                  <a:pos x="wd2" y="hd2"/>
                </a:cxn>
              </a:cxnLst>
              <a:rect l="0" t="0" r="r" b="b"/>
              <a:pathLst>
                <a:path w="21600" h="21600" extrusionOk="0">
                  <a:moveTo>
                    <a:pt x="1801" y="0"/>
                  </a:moveTo>
                  <a:lnTo>
                    <a:pt x="1801" y="8262"/>
                  </a:lnTo>
                  <a:lnTo>
                    <a:pt x="0" y="10219"/>
                  </a:lnTo>
                  <a:lnTo>
                    <a:pt x="1801" y="12178"/>
                  </a:lnTo>
                  <a:lnTo>
                    <a:pt x="1801" y="21600"/>
                  </a:lnTo>
                  <a:lnTo>
                    <a:pt x="21600" y="21600"/>
                  </a:lnTo>
                  <a:lnTo>
                    <a:pt x="21600" y="0"/>
                  </a:lnTo>
                  <a:lnTo>
                    <a:pt x="1801" y="0"/>
                  </a:ln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3" name="Shape 803"/>
            <p:cNvSpPr/>
            <p:nvPr/>
          </p:nvSpPr>
          <p:spPr>
            <a:xfrm>
              <a:off x="542191" y="1396732"/>
              <a:ext cx="2158371"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330817">
                <a:lnSpc>
                  <a:spcPct val="120000"/>
                </a:lnSpc>
                <a:defRPr sz="1800"/>
              </a:pPr>
              <a:r>
                <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请替换文字</a:t>
              </a:r>
              <a:r>
                <a:rPr lang="zh-CN" altLang="en-US" sz="1400" dirty="0" smtClean="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内容</a:t>
              </a:r>
              <a:endPar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endParaRPr>
            </a:p>
          </p:txBody>
        </p:sp>
      </p:grpSp>
      <p:sp>
        <p:nvSpPr>
          <p:cNvPr id="18"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8501104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iterate>
                                    <p:tmAbs val="0"/>
                                  </p:iterate>
                                  <p:childTnLst>
                                    <p:set>
                                      <p:cBhvr>
                                        <p:cTn id="6" fill="hold"/>
                                        <p:tgtEl>
                                          <p:spTgt spid="792"/>
                                        </p:tgtEl>
                                        <p:attrNameLst>
                                          <p:attrName>style.visibility</p:attrName>
                                        </p:attrNameLst>
                                      </p:cBhvr>
                                      <p:to>
                                        <p:strVal val="visible"/>
                                      </p:to>
                                    </p:set>
                                    <p:anim calcmode="lin" valueType="num">
                                      <p:cBhvr>
                                        <p:cTn id="7" dur="750" fill="hold"/>
                                        <p:tgtEl>
                                          <p:spTgt spid="792"/>
                                        </p:tgtEl>
                                        <p:attrNameLst>
                                          <p:attrName>ppt_w</p:attrName>
                                        </p:attrNameLst>
                                      </p:cBhvr>
                                      <p:tavLst>
                                        <p:tav tm="0">
                                          <p:val>
                                            <p:fltVal val="0"/>
                                          </p:val>
                                        </p:tav>
                                        <p:tav tm="100000">
                                          <p:val>
                                            <p:strVal val="#ppt_w"/>
                                          </p:val>
                                        </p:tav>
                                      </p:tavLst>
                                    </p:anim>
                                    <p:anim calcmode="lin" valueType="num">
                                      <p:cBhvr>
                                        <p:cTn id="8" dur="750" fill="hold"/>
                                        <p:tgtEl>
                                          <p:spTgt spid="792"/>
                                        </p:tgtEl>
                                        <p:attrNameLst>
                                          <p:attrName>ppt_h</p:attrName>
                                        </p:attrNameLst>
                                      </p:cBhvr>
                                      <p:tavLst>
                                        <p:tav tm="0">
                                          <p:val>
                                            <p:fltVal val="0"/>
                                          </p:val>
                                        </p:tav>
                                        <p:tav tm="100000">
                                          <p:val>
                                            <p:strVal val="#ppt_h"/>
                                          </p:val>
                                        </p:tav>
                                      </p:tavLst>
                                    </p:anim>
                                  </p:childTnLst>
                                </p:cTn>
                              </p:par>
                              <p:par>
                                <p:cTn id="9" presetID="23" presetClass="entr" presetSubtype="32" fill="hold" grpId="0" nodeType="withEffect">
                                  <p:stCondLst>
                                    <p:cond delay="0"/>
                                  </p:stCondLst>
                                  <p:iterate>
                                    <p:tmAbs val="0"/>
                                  </p:iterate>
                                  <p:childTnLst>
                                    <p:set>
                                      <p:cBhvr>
                                        <p:cTn id="10" fill="hold"/>
                                        <p:tgtEl>
                                          <p:spTgt spid="804"/>
                                        </p:tgtEl>
                                        <p:attrNameLst>
                                          <p:attrName>style.visibility</p:attrName>
                                        </p:attrNameLst>
                                      </p:cBhvr>
                                      <p:to>
                                        <p:strVal val="visible"/>
                                      </p:to>
                                    </p:set>
                                    <p:anim calcmode="lin" valueType="num">
                                      <p:cBhvr>
                                        <p:cTn id="11" dur="750" fill="hold"/>
                                        <p:tgtEl>
                                          <p:spTgt spid="804"/>
                                        </p:tgtEl>
                                        <p:attrNameLst>
                                          <p:attrName>ppt_w</p:attrName>
                                        </p:attrNameLst>
                                      </p:cBhvr>
                                      <p:tavLst>
                                        <p:tav tm="0">
                                          <p:val>
                                            <p:fltVal val="0"/>
                                          </p:val>
                                        </p:tav>
                                        <p:tav tm="100000">
                                          <p:val>
                                            <p:strVal val="#ppt_w"/>
                                          </p:val>
                                        </p:tav>
                                      </p:tavLst>
                                    </p:anim>
                                    <p:anim calcmode="lin" valueType="num">
                                      <p:cBhvr>
                                        <p:cTn id="12" dur="750" fill="hold"/>
                                        <p:tgtEl>
                                          <p:spTgt spid="804"/>
                                        </p:tgtEl>
                                        <p:attrNameLst>
                                          <p:attrName>ppt_h</p:attrName>
                                        </p:attrNameLst>
                                      </p:cBhvr>
                                      <p:tavLst>
                                        <p:tav tm="0">
                                          <p:val>
                                            <p:fltVal val="0"/>
                                          </p:val>
                                        </p:tav>
                                        <p:tav tm="100000">
                                          <p:val>
                                            <p:strVal val="#ppt_h"/>
                                          </p:val>
                                        </p:tav>
                                      </p:tavLst>
                                    </p:anim>
                                  </p:childTnLst>
                                </p:cTn>
                              </p:par>
                              <p:par>
                                <p:cTn id="13" presetID="23" presetClass="entr" presetSubtype="32" fill="hold" grpId="0" nodeType="withEffect">
                                  <p:stCondLst>
                                    <p:cond delay="500"/>
                                  </p:stCondLst>
                                  <p:iterate>
                                    <p:tmAbs val="0"/>
                                  </p:iterate>
                                  <p:childTnLst>
                                    <p:set>
                                      <p:cBhvr>
                                        <p:cTn id="14" fill="hold"/>
                                        <p:tgtEl>
                                          <p:spTgt spid="796"/>
                                        </p:tgtEl>
                                        <p:attrNameLst>
                                          <p:attrName>style.visibility</p:attrName>
                                        </p:attrNameLst>
                                      </p:cBhvr>
                                      <p:to>
                                        <p:strVal val="visible"/>
                                      </p:to>
                                    </p:set>
                                    <p:anim calcmode="lin" valueType="num">
                                      <p:cBhvr>
                                        <p:cTn id="15" dur="750" fill="hold"/>
                                        <p:tgtEl>
                                          <p:spTgt spid="796"/>
                                        </p:tgtEl>
                                        <p:attrNameLst>
                                          <p:attrName>ppt_w</p:attrName>
                                        </p:attrNameLst>
                                      </p:cBhvr>
                                      <p:tavLst>
                                        <p:tav tm="0">
                                          <p:val>
                                            <p:fltVal val="0"/>
                                          </p:val>
                                        </p:tav>
                                        <p:tav tm="100000">
                                          <p:val>
                                            <p:strVal val="#ppt_w"/>
                                          </p:val>
                                        </p:tav>
                                      </p:tavLst>
                                    </p:anim>
                                    <p:anim calcmode="lin" valueType="num">
                                      <p:cBhvr>
                                        <p:cTn id="16" dur="750" fill="hold"/>
                                        <p:tgtEl>
                                          <p:spTgt spid="796"/>
                                        </p:tgtEl>
                                        <p:attrNameLst>
                                          <p:attrName>ppt_h</p:attrName>
                                        </p:attrNameLst>
                                      </p:cBhvr>
                                      <p:tavLst>
                                        <p:tav tm="0">
                                          <p:val>
                                            <p:fltVal val="0"/>
                                          </p:val>
                                        </p:tav>
                                        <p:tav tm="100000">
                                          <p:val>
                                            <p:strVal val="#ppt_h"/>
                                          </p:val>
                                        </p:tav>
                                      </p:tavLst>
                                    </p:anim>
                                  </p:childTnLst>
                                </p:cTn>
                              </p:par>
                              <p:par>
                                <p:cTn id="17" presetID="23" presetClass="entr" presetSubtype="32" fill="hold" grpId="0" nodeType="withEffect">
                                  <p:stCondLst>
                                    <p:cond delay="500"/>
                                  </p:stCondLst>
                                  <p:iterate>
                                    <p:tmAbs val="0"/>
                                  </p:iterate>
                                  <p:childTnLst>
                                    <p:set>
                                      <p:cBhvr>
                                        <p:cTn id="18" fill="hold"/>
                                        <p:tgtEl>
                                          <p:spTgt spid="800"/>
                                        </p:tgtEl>
                                        <p:attrNameLst>
                                          <p:attrName>style.visibility</p:attrName>
                                        </p:attrNameLst>
                                      </p:cBhvr>
                                      <p:to>
                                        <p:strVal val="visible"/>
                                      </p:to>
                                    </p:set>
                                    <p:anim calcmode="lin" valueType="num">
                                      <p:cBhvr>
                                        <p:cTn id="19" dur="750" fill="hold"/>
                                        <p:tgtEl>
                                          <p:spTgt spid="800"/>
                                        </p:tgtEl>
                                        <p:attrNameLst>
                                          <p:attrName>ppt_w</p:attrName>
                                        </p:attrNameLst>
                                      </p:cBhvr>
                                      <p:tavLst>
                                        <p:tav tm="0">
                                          <p:val>
                                            <p:fltVal val="0"/>
                                          </p:val>
                                        </p:tav>
                                        <p:tav tm="100000">
                                          <p:val>
                                            <p:strVal val="#ppt_w"/>
                                          </p:val>
                                        </p:tav>
                                      </p:tavLst>
                                    </p:anim>
                                    <p:anim calcmode="lin" valueType="num">
                                      <p:cBhvr>
                                        <p:cTn id="20" dur="750" fill="hold"/>
                                        <p:tgtEl>
                                          <p:spTgt spid="80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2" grpId="0" advAuto="0"/>
      <p:bldP spid="796" grpId="0" advAuto="0"/>
      <p:bldP spid="800" grpId="0" advAuto="0"/>
      <p:bldP spid="804" grpId="0"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49"/>
          </a:xfrm>
          <a:prstGeom prst="rect">
            <a:avLst/>
          </a:prstGeom>
          <a:blipFill dpi="0" rotWithShape="1">
            <a:blip r:embed="rId3" cstate="email">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0" y="808013"/>
            <a:ext cx="12858750" cy="2808312"/>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259"/>
          <p:cNvSpPr>
            <a:spLocks noChangeArrowheads="1"/>
          </p:cNvSpPr>
          <p:nvPr/>
        </p:nvSpPr>
        <p:spPr bwMode="auto">
          <a:xfrm>
            <a:off x="4773563" y="1414737"/>
            <a:ext cx="6696744"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800" dirty="0">
                <a:solidFill>
                  <a:schemeClr val="accent1"/>
                </a:solidFill>
                <a:cs typeface="Arial" panose="020B0604020202020204" pitchFamily="34" charset="0"/>
              </a:rPr>
              <a:t>THANK YOU</a:t>
            </a:r>
            <a:endParaRPr lang="zh-CN" altLang="en-US" sz="5400" dirty="0">
              <a:solidFill>
                <a:schemeClr val="accent1"/>
              </a:solidFill>
              <a:cs typeface="Arial" panose="020B0604020202020204" pitchFamily="34" charset="0"/>
            </a:endParaRPr>
          </a:p>
        </p:txBody>
      </p:sp>
      <p:sp>
        <p:nvSpPr>
          <p:cNvPr id="13" name="矩形 259"/>
          <p:cNvSpPr>
            <a:spLocks noChangeArrowheads="1"/>
          </p:cNvSpPr>
          <p:nvPr/>
        </p:nvSpPr>
        <p:spPr bwMode="auto">
          <a:xfrm>
            <a:off x="4773563" y="3105835"/>
            <a:ext cx="1630166" cy="226591"/>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000" dirty="0">
                <a:solidFill>
                  <a:schemeClr val="accent1"/>
                </a:solidFill>
                <a:latin typeface="Arial" panose="020B0604020202020204" pitchFamily="34" charset="0"/>
                <a:cs typeface="Arial" panose="020B0604020202020204" pitchFamily="34" charset="0"/>
                <a:sym typeface="Arial" panose="020B0604020202020204" pitchFamily="34" charset="0"/>
              </a:rPr>
              <a:t>汇报</a:t>
            </a:r>
            <a:r>
              <a:rPr lang="en-US" altLang="zh-CN" sz="1000" dirty="0" smtClean="0">
                <a:solidFill>
                  <a:schemeClr val="accent1"/>
                </a:solidFill>
                <a:latin typeface="Arial" panose="020B0604020202020204" pitchFamily="34" charset="0"/>
                <a:cs typeface="Arial" panose="020B0604020202020204" pitchFamily="34" charset="0"/>
                <a:sym typeface="Arial" panose="020B0604020202020204" pitchFamily="34" charset="0"/>
              </a:rPr>
              <a:t>:</a:t>
            </a:r>
            <a:r>
              <a:rPr lang="zh-CN" altLang="en-US" sz="10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0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endParaRPr lang="en-US" altLang="zh-CN" sz="10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5" name="矩形 259"/>
          <p:cNvSpPr>
            <a:spLocks noChangeArrowheads="1"/>
          </p:cNvSpPr>
          <p:nvPr/>
        </p:nvSpPr>
        <p:spPr bwMode="auto">
          <a:xfrm>
            <a:off x="7246070" y="3105835"/>
            <a:ext cx="1738810" cy="226591"/>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000" dirty="0">
                <a:solidFill>
                  <a:schemeClr val="accent1"/>
                </a:solidFill>
                <a:latin typeface="Arial" panose="020B0604020202020204" pitchFamily="34" charset="0"/>
                <a:cs typeface="Arial" panose="020B0604020202020204" pitchFamily="34" charset="0"/>
                <a:sym typeface="Arial" panose="020B0604020202020204" pitchFamily="34" charset="0"/>
              </a:rPr>
              <a:t>Report: </a:t>
            </a:r>
            <a:r>
              <a:rPr lang="en-US" altLang="zh-CN" sz="10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0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6" name="矩形 259"/>
          <p:cNvSpPr>
            <a:spLocks noChangeArrowheads="1"/>
          </p:cNvSpPr>
          <p:nvPr/>
        </p:nvSpPr>
        <p:spPr bwMode="auto">
          <a:xfrm>
            <a:off x="4773563" y="1187103"/>
            <a:ext cx="494501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400" dirty="0">
                <a:solidFill>
                  <a:schemeClr val="accent1"/>
                </a:solidFill>
                <a:cs typeface="Arial" panose="020B0604020202020204" pitchFamily="34" charset="0"/>
              </a:rPr>
              <a:t>感谢聆听，批评指导</a:t>
            </a:r>
          </a:p>
        </p:txBody>
      </p:sp>
    </p:spTree>
    <p:extLst>
      <p:ext uri="{BB962C8B-B14F-4D97-AF65-F5344CB8AC3E}">
        <p14:creationId xmlns:p14="http://schemas.microsoft.com/office/powerpoint/2010/main" val="2694751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6"/>
                                        </p:tgtEl>
                                        <p:attrNameLst>
                                          <p:attrName>ppt_y</p:attrName>
                                        </p:attrNameLst>
                                      </p:cBhvr>
                                      <p:tavLst>
                                        <p:tav tm="0">
                                          <p:val>
                                            <p:strVal val="#ppt_y"/>
                                          </p:val>
                                        </p:tav>
                                        <p:tav tm="100000">
                                          <p:val>
                                            <p:strVal val="#ppt_y"/>
                                          </p:val>
                                        </p:tav>
                                      </p:tavLst>
                                    </p:anim>
                                    <p:anim calcmode="lin" valueType="num">
                                      <p:cBhvr>
                                        <p:cTn id="13"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6"/>
                                        </p:tgtEl>
                                      </p:cBhvr>
                                    </p:animEffect>
                                  </p:childTnLst>
                                </p:cTn>
                              </p:par>
                            </p:childTnLst>
                          </p:cTn>
                        </p:par>
                        <p:par>
                          <p:cTn id="16" fill="hold">
                            <p:stCondLst>
                              <p:cond delay="14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6"/>
                                        </p:tgtEl>
                                      </p:cBhvr>
                                    </p:animEffect>
                                    <p:animScale>
                                      <p:cBhvr>
                                        <p:cTn id="19" dur="250" autoRev="1" fill="hold"/>
                                        <p:tgtEl>
                                          <p:spTgt spid="16"/>
                                        </p:tgtEl>
                                      </p:cBhvr>
                                      <p:by x="105000" y="105000"/>
                                    </p:animScale>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1"/>
                                        </p:tgtEl>
                                        <p:attrNameLst>
                                          <p:attrName>ppt_y</p:attrName>
                                        </p:attrNameLst>
                                      </p:cBhvr>
                                      <p:tavLst>
                                        <p:tav tm="0">
                                          <p:val>
                                            <p:strVal val="#ppt_y"/>
                                          </p:val>
                                        </p:tav>
                                        <p:tav tm="100000">
                                          <p:val>
                                            <p:strVal val="#ppt_y"/>
                                          </p:val>
                                        </p:tav>
                                      </p:tavLst>
                                    </p:anim>
                                    <p:anim calcmode="lin" valueType="num">
                                      <p:cBhvr>
                                        <p:cTn id="2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1"/>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1"/>
                                        </p:tgtEl>
                                      </p:cBhvr>
                                    </p:animEffect>
                                    <p:animScale>
                                      <p:cBhvr>
                                        <p:cTn id="31" dur="250" autoRev="1" fill="hold"/>
                                        <p:tgtEl>
                                          <p:spTgt spid="11"/>
                                        </p:tgtEl>
                                      </p:cBhvr>
                                      <p:by x="105000" y="105000"/>
                                    </p:animScale>
                                  </p:childTnLst>
                                </p:cTn>
                              </p:par>
                            </p:childTnLst>
                          </p:cTn>
                        </p:par>
                        <p:par>
                          <p:cTn id="32" fill="hold">
                            <p:stCondLst>
                              <p:cond delay="325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2"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right)">
                                      <p:cBhvr>
                                        <p:cTn id="4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p:bldP spid="11" grpId="1"/>
      <p:bldP spid="13" grpId="0" animBg="1"/>
      <p:bldP spid="15" grpId="0" animBg="1"/>
      <p:bldP spid="16" grpId="0"/>
      <p:bldP spid="16"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20886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3482496" y="3456696"/>
            <a:ext cx="920124" cy="648960"/>
          </a:xfrm>
          <a:prstGeom prst="rect">
            <a:avLst/>
          </a:prstGeom>
          <a:noFill/>
        </p:spPr>
        <p:txBody>
          <a:bodyPr wrap="none" lIns="0" tIns="0" rIns="0" bIns="0">
            <a:spAutoFit/>
          </a:bodyPr>
          <a:lstStyle/>
          <a:p>
            <a:pPr>
              <a:defRPr/>
            </a:pP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7"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7"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6225131" y="3003593"/>
            <a:ext cx="6633266" cy="1205376"/>
          </a:xfrm>
          <a:prstGeom prst="rect">
            <a:avLst/>
          </a:prstGeom>
          <a:solidFill>
            <a:schemeClr val="accent1"/>
          </a:solidFill>
          <a:ln w="12700" cap="flat" cmpd="sng" algn="ctr">
            <a:noFill/>
            <a:prstDash val="solid"/>
            <a:miter lim="800000"/>
          </a:ln>
          <a:effectLst/>
        </p:spPr>
        <p:txBody>
          <a:bodyPr lIns="341681" rIns="949115" anchor="ctr"/>
          <a:lstStyle/>
          <a:p>
            <a:pPr>
              <a:lnSpc>
                <a:spcPct val="130000"/>
              </a:lnSpc>
              <a:defRPr/>
            </a:pPr>
            <a:endParaRPr lang="zh-CN" altLang="en-US" sz="1475"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3619529" y="3285934"/>
            <a:ext cx="646010"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5"/>
            </p:custDataLst>
          </p:nvPr>
        </p:nvSpPr>
        <p:spPr bwMode="auto">
          <a:xfrm>
            <a:off x="4574077" y="2808806"/>
            <a:ext cx="1442703" cy="15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3"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0123"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6"/>
            </p:custDataLst>
          </p:nvPr>
        </p:nvSpPr>
        <p:spPr>
          <a:xfrm>
            <a:off x="6631398" y="3236745"/>
            <a:ext cx="4257961"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3999" kern="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7" name="文本占位符 6"/>
          <p:cNvSpPr txBox="1">
            <a:spLocks/>
          </p:cNvSpPr>
          <p:nvPr>
            <p:custDataLst>
              <p:tags r:id="rId7"/>
            </p:custDataLst>
          </p:nvPr>
        </p:nvSpPr>
        <p:spPr>
          <a:xfrm>
            <a:off x="6631398" y="3813919"/>
            <a:ext cx="4257961"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Tree>
    <p:custDataLst>
      <p:tags r:id="rId1"/>
    </p:custDataLst>
    <p:extLst>
      <p:ext uri="{BB962C8B-B14F-4D97-AF65-F5344CB8AC3E}">
        <p14:creationId xmlns:p14="http://schemas.microsoft.com/office/powerpoint/2010/main" val="47272328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by="(-#ppt_w*2)" calcmode="lin" valueType="num">
                                      <p:cBhvr rctx="PPT">
                                        <p:cTn id="33" dur="500" autoRev="1" fill="hold">
                                          <p:stCondLst>
                                            <p:cond delay="0"/>
                                          </p:stCondLst>
                                        </p:cTn>
                                        <p:tgtEl>
                                          <p:spTgt spid="6"/>
                                        </p:tgtEl>
                                        <p:attrNameLst>
                                          <p:attrName>ppt_w</p:attrName>
                                        </p:attrNameLst>
                                      </p:cBhvr>
                                    </p:anim>
                                    <p:anim by="(#ppt_w*0.50)" calcmode="lin" valueType="num">
                                      <p:cBhvr>
                                        <p:cTn id="34" dur="500" decel="50000" autoRev="1" fill="hold">
                                          <p:stCondLst>
                                            <p:cond delay="0"/>
                                          </p:stCondLst>
                                        </p:cTn>
                                        <p:tgtEl>
                                          <p:spTgt spid="6"/>
                                        </p:tgtEl>
                                        <p:attrNameLst>
                                          <p:attrName>ppt_x</p:attrName>
                                        </p:attrNameLst>
                                      </p:cBhvr>
                                    </p:anim>
                                    <p:anim from="(-#ppt_h/2)" to="(#ppt_y)" calcmode="lin" valueType="num">
                                      <p:cBhvr>
                                        <p:cTn id="35" dur="1000" fill="hold">
                                          <p:stCondLst>
                                            <p:cond delay="0"/>
                                          </p:stCondLst>
                                        </p:cTn>
                                        <p:tgtEl>
                                          <p:spTgt spid="6"/>
                                        </p:tgtEl>
                                        <p:attrNameLst>
                                          <p:attrName>ppt_y</p:attrName>
                                        </p:attrNameLst>
                                      </p:cBhvr>
                                    </p:anim>
                                    <p:animRot by="21600000">
                                      <p:cBhvr>
                                        <p:cTn id="36" dur="1000" fill="hold">
                                          <p:stCondLst>
                                            <p:cond delay="0"/>
                                          </p:stCondLst>
                                        </p:cTn>
                                        <p:tgtEl>
                                          <p:spTgt spid="6"/>
                                        </p:tgtEl>
                                        <p:attrNameLst>
                                          <p:attrName>r</p:attrName>
                                        </p:attrNameLst>
                                      </p:cBhvr>
                                    </p:animRo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7"/>
                                        </p:tgtEl>
                                        <p:attrNameLst>
                                          <p:attrName>style.visibility</p:attrName>
                                        </p:attrNameLst>
                                      </p:cBhvr>
                                      <p:to>
                                        <p:strVal val="visible"/>
                                      </p:to>
                                    </p:set>
                                    <p:anim by="(-#ppt_w*2)" calcmode="lin" valueType="num">
                                      <p:cBhvr rctx="PPT">
                                        <p:cTn id="39" dur="500" autoRev="1" fill="hold">
                                          <p:stCondLst>
                                            <p:cond delay="0"/>
                                          </p:stCondLst>
                                        </p:cTn>
                                        <p:tgtEl>
                                          <p:spTgt spid="7"/>
                                        </p:tgtEl>
                                        <p:attrNameLst>
                                          <p:attrName>ppt_w</p:attrName>
                                        </p:attrNameLst>
                                      </p:cBhvr>
                                    </p:anim>
                                    <p:anim by="(#ppt_w*0.50)" calcmode="lin" valueType="num">
                                      <p:cBhvr>
                                        <p:cTn id="40" dur="500" decel="50000" autoRev="1" fill="hold">
                                          <p:stCondLst>
                                            <p:cond delay="0"/>
                                          </p:stCondLst>
                                        </p:cTn>
                                        <p:tgtEl>
                                          <p:spTgt spid="7"/>
                                        </p:tgtEl>
                                        <p:attrNameLst>
                                          <p:attrName>ppt_x</p:attrName>
                                        </p:attrNameLst>
                                      </p:cBhvr>
                                    </p:anim>
                                    <p:anim from="(-#ppt_h/2)" to="(#ppt_y)" calcmode="lin" valueType="num">
                                      <p:cBhvr>
                                        <p:cTn id="41" dur="1000" fill="hold">
                                          <p:stCondLst>
                                            <p:cond delay="0"/>
                                          </p:stCondLst>
                                        </p:cTn>
                                        <p:tgtEl>
                                          <p:spTgt spid="7"/>
                                        </p:tgtEl>
                                        <p:attrNameLst>
                                          <p:attrName>ppt_y</p:attrName>
                                        </p:attrNameLst>
                                      </p:cBhvr>
                                    </p:anim>
                                    <p:animRot by="21600000">
                                      <p:cBhvr>
                                        <p:cTn id="42"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6"/>
          <p:cNvSpPr>
            <a:spLocks noChangeArrowheads="1"/>
          </p:cNvSpPr>
          <p:nvPr/>
        </p:nvSpPr>
        <p:spPr bwMode="auto">
          <a:xfrm>
            <a:off x="353" y="1980013"/>
            <a:ext cx="4446740" cy="3138613"/>
          </a:xfrm>
          <a:prstGeom prst="rect">
            <a:avLst/>
          </a:prstGeom>
          <a:solidFill>
            <a:schemeClr val="accent1"/>
          </a:solidFill>
          <a:ln>
            <a:noFill/>
          </a:ln>
          <a:effectLs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zh-CN" altLang="en-US">
              <a:ea typeface="微软雅黑" panose="020B0503020204020204" pitchFamily="34" charset="-122"/>
              <a:sym typeface="Arial" panose="020B0604020202020204" pitchFamily="34" charset="0"/>
            </a:endParaRPr>
          </a:p>
        </p:txBody>
      </p:sp>
      <p:sp>
        <p:nvSpPr>
          <p:cNvPr id="16391" name="Rectangle 7"/>
          <p:cNvSpPr>
            <a:spLocks noChangeArrowheads="1"/>
          </p:cNvSpPr>
          <p:nvPr/>
        </p:nvSpPr>
        <p:spPr bwMode="auto">
          <a:xfrm>
            <a:off x="4447094" y="2241190"/>
            <a:ext cx="2810466" cy="2678759"/>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392" name="Rectangle 8"/>
          <p:cNvSpPr>
            <a:spLocks noChangeArrowheads="1"/>
          </p:cNvSpPr>
          <p:nvPr/>
        </p:nvSpPr>
        <p:spPr bwMode="auto">
          <a:xfrm>
            <a:off x="7239700" y="2241190"/>
            <a:ext cx="2810464" cy="2678759"/>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393" name="Rectangle 9"/>
          <p:cNvSpPr>
            <a:spLocks noChangeArrowheads="1"/>
          </p:cNvSpPr>
          <p:nvPr/>
        </p:nvSpPr>
        <p:spPr bwMode="auto">
          <a:xfrm>
            <a:off x="10047933" y="2241190"/>
            <a:ext cx="2810464" cy="2678759"/>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400" name="Text Box 10"/>
          <p:cNvSpPr txBox="1">
            <a:spLocks noChangeArrowheads="1"/>
          </p:cNvSpPr>
          <p:nvPr/>
        </p:nvSpPr>
        <p:spPr bwMode="auto">
          <a:xfrm>
            <a:off x="906667" y="5539452"/>
            <a:ext cx="11138975" cy="779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844" dirty="0">
                <a:solidFill>
                  <a:schemeClr val="bg1">
                    <a:lumMod val="65000"/>
                  </a:schemeClr>
                </a:solidFill>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lumMod val="65000"/>
                </a:schemeClr>
              </a:solidFill>
              <a:ea typeface="微软雅黑" panose="020B0503020204020204" pitchFamily="34" charset="-122"/>
              <a:sym typeface="Arial" panose="020B0604020202020204" pitchFamily="34" charset="0"/>
            </a:endParaRPr>
          </a:p>
        </p:txBody>
      </p:sp>
      <p:sp>
        <p:nvSpPr>
          <p:cNvPr id="16401" name="Rectangle 11"/>
          <p:cNvSpPr>
            <a:spLocks noChangeArrowheads="1"/>
          </p:cNvSpPr>
          <p:nvPr/>
        </p:nvSpPr>
        <p:spPr bwMode="auto">
          <a:xfrm>
            <a:off x="958009" y="2606225"/>
            <a:ext cx="2531428" cy="681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1476" dirty="0">
                <a:solidFill>
                  <a:schemeClr val="bg1"/>
                </a:solidFill>
                <a:ea typeface="微软雅黑" panose="020B0503020204020204" pitchFamily="34" charset="-122"/>
                <a:sym typeface="Arial" panose="020B0604020202020204" pitchFamily="34" charset="0"/>
              </a:rPr>
              <a:t>WHAT MAKES US </a:t>
            </a:r>
            <a:r>
              <a:rPr lang="zh-CN" altLang="zh-CN" sz="2953" b="1" dirty="0">
                <a:solidFill>
                  <a:schemeClr val="bg1"/>
                </a:solidFill>
                <a:ea typeface="微软雅黑" panose="020B0503020204020204" pitchFamily="34" charset="-122"/>
                <a:sym typeface="Arial" panose="020B0604020202020204" pitchFamily="34" charset="0"/>
              </a:rPr>
              <a:t>DIFFERENT</a:t>
            </a:r>
            <a:endParaRPr lang="zh-CN" altLang="zh-CN" sz="2953" dirty="0">
              <a:solidFill>
                <a:schemeClr val="bg1"/>
              </a:solidFill>
              <a:ea typeface="微软雅黑" panose="020B0503020204020204" pitchFamily="34" charset="-122"/>
              <a:sym typeface="Arial" panose="020B0604020202020204" pitchFamily="34" charset="0"/>
            </a:endParaRPr>
          </a:p>
        </p:txBody>
      </p:sp>
      <p:sp>
        <p:nvSpPr>
          <p:cNvPr id="16402" name="Text Box 12"/>
          <p:cNvSpPr txBox="1">
            <a:spLocks noChangeArrowheads="1"/>
          </p:cNvSpPr>
          <p:nvPr/>
        </p:nvSpPr>
        <p:spPr bwMode="auto">
          <a:xfrm>
            <a:off x="895823" y="3517002"/>
            <a:ext cx="2655800" cy="97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844" dirty="0">
                <a:solidFill>
                  <a:schemeClr val="bg1"/>
                </a:solidFill>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solidFill>
              <a:ea typeface="微软雅黑" panose="020B0503020204020204" pitchFamily="34" charset="-122"/>
              <a:sym typeface="Arial" panose="020B0604020202020204" pitchFamily="34" charset="0"/>
            </a:endParaRPr>
          </a:p>
        </p:txBody>
      </p:sp>
      <p:sp>
        <p:nvSpPr>
          <p:cNvPr id="16403" name="Line 13"/>
          <p:cNvSpPr>
            <a:spLocks noChangeShapeType="1"/>
          </p:cNvSpPr>
          <p:nvPr/>
        </p:nvSpPr>
        <p:spPr bwMode="auto">
          <a:xfrm>
            <a:off x="994942" y="3402003"/>
            <a:ext cx="2457563"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6715881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20000" fill="hold" grpId="0" nodeType="clickEffect" p14:presetBounceEnd="40000">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14:bounceEnd="40000">
                                          <p:cBhvr additive="base">
                                            <p:cTn id="7" dur="1500" fill="hold"/>
                                            <p:tgtEl>
                                              <p:spTgt spid="16390"/>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163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20000" fill="hold" grpId="0" nodeType="clickEffect" p14:presetBounceEnd="40000">
                                      <p:stCondLst>
                                        <p:cond delay="0"/>
                                      </p:stCondLst>
                                      <p:childTnLst>
                                        <p:set>
                                          <p:cBhvr>
                                            <p:cTn id="12" dur="1" fill="hold">
                                              <p:stCondLst>
                                                <p:cond delay="0"/>
                                              </p:stCondLst>
                                            </p:cTn>
                                            <p:tgtEl>
                                              <p:spTgt spid="16391"/>
                                            </p:tgtEl>
                                            <p:attrNameLst>
                                              <p:attrName>style.visibility</p:attrName>
                                            </p:attrNameLst>
                                          </p:cBhvr>
                                          <p:to>
                                            <p:strVal val="visible"/>
                                          </p:to>
                                        </p:set>
                                        <p:anim calcmode="lin" valueType="num" p14:bounceEnd="40000">
                                          <p:cBhvr additive="base">
                                            <p:cTn id="13" dur="1500" fill="hold"/>
                                            <p:tgtEl>
                                              <p:spTgt spid="16391"/>
                                            </p:tgtEl>
                                            <p:attrNameLst>
                                              <p:attrName>ppt_x</p:attrName>
                                            </p:attrNameLst>
                                          </p:cBhvr>
                                          <p:tavLst>
                                            <p:tav tm="0">
                                              <p:val>
                                                <p:strVal val="0-#ppt_w/2"/>
                                              </p:val>
                                            </p:tav>
                                            <p:tav tm="100000">
                                              <p:val>
                                                <p:strVal val="#ppt_x"/>
                                              </p:val>
                                            </p:tav>
                                          </p:tavLst>
                                        </p:anim>
                                        <p:anim calcmode="lin" valueType="num" p14:bounceEnd="40000">
                                          <p:cBhvr additive="base">
                                            <p:cTn id="14" dur="1500" fill="hold"/>
                                            <p:tgtEl>
                                              <p:spTgt spid="163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20000" fill="hold" grpId="0" nodeType="clickEffect" p14:presetBounceEnd="40000">
                                      <p:stCondLst>
                                        <p:cond delay="0"/>
                                      </p:stCondLst>
                                      <p:childTnLst>
                                        <p:set>
                                          <p:cBhvr>
                                            <p:cTn id="18" dur="1" fill="hold">
                                              <p:stCondLst>
                                                <p:cond delay="0"/>
                                              </p:stCondLst>
                                            </p:cTn>
                                            <p:tgtEl>
                                              <p:spTgt spid="16392"/>
                                            </p:tgtEl>
                                            <p:attrNameLst>
                                              <p:attrName>style.visibility</p:attrName>
                                            </p:attrNameLst>
                                          </p:cBhvr>
                                          <p:to>
                                            <p:strVal val="visible"/>
                                          </p:to>
                                        </p:set>
                                        <p:anim calcmode="lin" valueType="num" p14:bounceEnd="40000">
                                          <p:cBhvr additive="base">
                                            <p:cTn id="19" dur="1500" fill="hold"/>
                                            <p:tgtEl>
                                              <p:spTgt spid="16392"/>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1639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accel="20000" fill="hold" grpId="0" nodeType="clickEffect" p14:presetBounceEnd="40000">
                                      <p:stCondLst>
                                        <p:cond delay="0"/>
                                      </p:stCondLst>
                                      <p:childTnLst>
                                        <p:set>
                                          <p:cBhvr>
                                            <p:cTn id="24" dur="1" fill="hold">
                                              <p:stCondLst>
                                                <p:cond delay="0"/>
                                              </p:stCondLst>
                                            </p:cTn>
                                            <p:tgtEl>
                                              <p:spTgt spid="16393"/>
                                            </p:tgtEl>
                                            <p:attrNameLst>
                                              <p:attrName>style.visibility</p:attrName>
                                            </p:attrNameLst>
                                          </p:cBhvr>
                                          <p:to>
                                            <p:strVal val="visible"/>
                                          </p:to>
                                        </p:set>
                                        <p:anim calcmode="lin" valueType="num" p14:bounceEnd="40000">
                                          <p:cBhvr additive="base">
                                            <p:cTn id="25" dur="1500" fill="hold"/>
                                            <p:tgtEl>
                                              <p:spTgt spid="16393"/>
                                            </p:tgtEl>
                                            <p:attrNameLst>
                                              <p:attrName>ppt_x</p:attrName>
                                            </p:attrNameLst>
                                          </p:cBhvr>
                                          <p:tavLst>
                                            <p:tav tm="0">
                                              <p:val>
                                                <p:strVal val="0-#ppt_w/2"/>
                                              </p:val>
                                            </p:tav>
                                            <p:tav tm="100000">
                                              <p:val>
                                                <p:strVal val="#ppt_x"/>
                                              </p:val>
                                            </p:tav>
                                          </p:tavLst>
                                        </p:anim>
                                        <p:anim calcmode="lin" valueType="num" p14:bounceEnd="40000">
                                          <p:cBhvr additive="base">
                                            <p:cTn id="26" dur="1500" fill="hold"/>
                                            <p:tgtEl>
                                              <p:spTgt spid="1639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16401"/>
                                            </p:tgtEl>
                                            <p:attrNameLst>
                                              <p:attrName>style.visibility</p:attrName>
                                            </p:attrNameLst>
                                          </p:cBhvr>
                                          <p:to>
                                            <p:strVal val="visible"/>
                                          </p:to>
                                        </p:set>
                                        <p:anim by="(-#ppt_w*2)" calcmode="lin" valueType="num">
                                          <p:cBhvr rctx="PPT">
                                            <p:cTn id="31" dur="250" autoRev="1" fill="hold">
                                              <p:stCondLst>
                                                <p:cond delay="0"/>
                                              </p:stCondLst>
                                            </p:cTn>
                                            <p:tgtEl>
                                              <p:spTgt spid="16401"/>
                                            </p:tgtEl>
                                            <p:attrNameLst>
                                              <p:attrName>ppt_w</p:attrName>
                                            </p:attrNameLst>
                                          </p:cBhvr>
                                        </p:anim>
                                        <p:anim by="(#ppt_w*0.50)" calcmode="lin" valueType="num">
                                          <p:cBhvr>
                                            <p:cTn id="32" dur="250" decel="50000" autoRev="1" fill="hold">
                                              <p:stCondLst>
                                                <p:cond delay="0"/>
                                              </p:stCondLst>
                                            </p:cTn>
                                            <p:tgtEl>
                                              <p:spTgt spid="16401"/>
                                            </p:tgtEl>
                                            <p:attrNameLst>
                                              <p:attrName>ppt_x</p:attrName>
                                            </p:attrNameLst>
                                          </p:cBhvr>
                                        </p:anim>
                                        <p:anim from="(-#ppt_h/2)" to="(#ppt_y)" calcmode="lin" valueType="num">
                                          <p:cBhvr>
                                            <p:cTn id="33" dur="500" fill="hold">
                                              <p:stCondLst>
                                                <p:cond delay="0"/>
                                              </p:stCondLst>
                                            </p:cTn>
                                            <p:tgtEl>
                                              <p:spTgt spid="16401"/>
                                            </p:tgtEl>
                                            <p:attrNameLst>
                                              <p:attrName>ppt_y</p:attrName>
                                            </p:attrNameLst>
                                          </p:cBhvr>
                                        </p:anim>
                                        <p:animRot by="21600000">
                                          <p:cBhvr>
                                            <p:cTn id="34" dur="500" fill="hold">
                                              <p:stCondLst>
                                                <p:cond delay="0"/>
                                              </p:stCondLst>
                                            </p:cTn>
                                            <p:tgtEl>
                                              <p:spTgt spid="16401"/>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6403"/>
                                            </p:tgtEl>
                                            <p:attrNameLst>
                                              <p:attrName>style.visibility</p:attrName>
                                            </p:attrNameLst>
                                          </p:cBhvr>
                                          <p:to>
                                            <p:strVal val="visible"/>
                                          </p:to>
                                        </p:set>
                                        <p:animEffect transition="in" filter="barn(inVertical)">
                                          <p:cBhvr>
                                            <p:cTn id="39" dur="500"/>
                                            <p:tgtEl>
                                              <p:spTgt spid="16403"/>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16402"/>
                                            </p:tgtEl>
                                            <p:attrNameLst>
                                              <p:attrName>style.visibility</p:attrName>
                                            </p:attrNameLst>
                                          </p:cBhvr>
                                          <p:to>
                                            <p:strVal val="visible"/>
                                          </p:to>
                                        </p:set>
                                        <p:animEffect transition="in" filter="randombar(horizontal)">
                                          <p:cBhvr>
                                            <p:cTn id="44" dur="500"/>
                                            <p:tgtEl>
                                              <p:spTgt spid="1640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6400"/>
                                            </p:tgtEl>
                                            <p:attrNameLst>
                                              <p:attrName>style.visibility</p:attrName>
                                            </p:attrNameLst>
                                          </p:cBhvr>
                                          <p:to>
                                            <p:strVal val="visible"/>
                                          </p:to>
                                        </p:set>
                                        <p:animEffect transition="in" filter="wipe(down)">
                                          <p:cBhvr>
                                            <p:cTn id="49"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nimBg="1"/>
          <p:bldP spid="16391" grpId="0" animBg="1"/>
          <p:bldP spid="16392" grpId="0" animBg="1"/>
          <p:bldP spid="16393" grpId="0" animBg="1"/>
          <p:bldP spid="16400" grpId="0"/>
          <p:bldP spid="16401" grpId="0"/>
          <p:bldP spid="16402" grpId="0"/>
          <p:bldP spid="1640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20000" fill="hold" grpId="0" nodeType="clickEffect">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cBhvr additive="base">
                                            <p:cTn id="7" dur="1500" fill="hold"/>
                                            <p:tgtEl>
                                              <p:spTgt spid="16390"/>
                                            </p:tgtEl>
                                            <p:attrNameLst>
                                              <p:attrName>ppt_x</p:attrName>
                                            </p:attrNameLst>
                                          </p:cBhvr>
                                          <p:tavLst>
                                            <p:tav tm="0">
                                              <p:val>
                                                <p:strVal val="0-#ppt_w/2"/>
                                              </p:val>
                                            </p:tav>
                                            <p:tav tm="100000">
                                              <p:val>
                                                <p:strVal val="#ppt_x"/>
                                              </p:val>
                                            </p:tav>
                                          </p:tavLst>
                                        </p:anim>
                                        <p:anim calcmode="lin" valueType="num">
                                          <p:cBhvr additive="base">
                                            <p:cTn id="8" dur="1500" fill="hold"/>
                                            <p:tgtEl>
                                              <p:spTgt spid="163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20000" fill="hold" grpId="0" nodeType="clickEffect">
                                      <p:stCondLst>
                                        <p:cond delay="0"/>
                                      </p:stCondLst>
                                      <p:childTnLst>
                                        <p:set>
                                          <p:cBhvr>
                                            <p:cTn id="12" dur="1" fill="hold">
                                              <p:stCondLst>
                                                <p:cond delay="0"/>
                                              </p:stCondLst>
                                            </p:cTn>
                                            <p:tgtEl>
                                              <p:spTgt spid="16391"/>
                                            </p:tgtEl>
                                            <p:attrNameLst>
                                              <p:attrName>style.visibility</p:attrName>
                                            </p:attrNameLst>
                                          </p:cBhvr>
                                          <p:to>
                                            <p:strVal val="visible"/>
                                          </p:to>
                                        </p:set>
                                        <p:anim calcmode="lin" valueType="num">
                                          <p:cBhvr additive="base">
                                            <p:cTn id="13" dur="1500" fill="hold"/>
                                            <p:tgtEl>
                                              <p:spTgt spid="16391"/>
                                            </p:tgtEl>
                                            <p:attrNameLst>
                                              <p:attrName>ppt_x</p:attrName>
                                            </p:attrNameLst>
                                          </p:cBhvr>
                                          <p:tavLst>
                                            <p:tav tm="0">
                                              <p:val>
                                                <p:strVal val="0-#ppt_w/2"/>
                                              </p:val>
                                            </p:tav>
                                            <p:tav tm="100000">
                                              <p:val>
                                                <p:strVal val="#ppt_x"/>
                                              </p:val>
                                            </p:tav>
                                          </p:tavLst>
                                        </p:anim>
                                        <p:anim calcmode="lin" valueType="num">
                                          <p:cBhvr additive="base">
                                            <p:cTn id="14" dur="1500" fill="hold"/>
                                            <p:tgtEl>
                                              <p:spTgt spid="163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20000" fill="hold" grpId="0" nodeType="clickEffect">
                                      <p:stCondLst>
                                        <p:cond delay="0"/>
                                      </p:stCondLst>
                                      <p:childTnLst>
                                        <p:set>
                                          <p:cBhvr>
                                            <p:cTn id="18" dur="1" fill="hold">
                                              <p:stCondLst>
                                                <p:cond delay="0"/>
                                              </p:stCondLst>
                                            </p:cTn>
                                            <p:tgtEl>
                                              <p:spTgt spid="16392"/>
                                            </p:tgtEl>
                                            <p:attrNameLst>
                                              <p:attrName>style.visibility</p:attrName>
                                            </p:attrNameLst>
                                          </p:cBhvr>
                                          <p:to>
                                            <p:strVal val="visible"/>
                                          </p:to>
                                        </p:set>
                                        <p:anim calcmode="lin" valueType="num">
                                          <p:cBhvr additive="base">
                                            <p:cTn id="19" dur="1500" fill="hold"/>
                                            <p:tgtEl>
                                              <p:spTgt spid="16392"/>
                                            </p:tgtEl>
                                            <p:attrNameLst>
                                              <p:attrName>ppt_x</p:attrName>
                                            </p:attrNameLst>
                                          </p:cBhvr>
                                          <p:tavLst>
                                            <p:tav tm="0">
                                              <p:val>
                                                <p:strVal val="0-#ppt_w/2"/>
                                              </p:val>
                                            </p:tav>
                                            <p:tav tm="100000">
                                              <p:val>
                                                <p:strVal val="#ppt_x"/>
                                              </p:val>
                                            </p:tav>
                                          </p:tavLst>
                                        </p:anim>
                                        <p:anim calcmode="lin" valueType="num">
                                          <p:cBhvr additive="base">
                                            <p:cTn id="20" dur="1500" fill="hold"/>
                                            <p:tgtEl>
                                              <p:spTgt spid="1639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accel="20000" fill="hold" grpId="0" nodeType="clickEffect">
                                      <p:stCondLst>
                                        <p:cond delay="0"/>
                                      </p:stCondLst>
                                      <p:childTnLst>
                                        <p:set>
                                          <p:cBhvr>
                                            <p:cTn id="24" dur="1" fill="hold">
                                              <p:stCondLst>
                                                <p:cond delay="0"/>
                                              </p:stCondLst>
                                            </p:cTn>
                                            <p:tgtEl>
                                              <p:spTgt spid="16393"/>
                                            </p:tgtEl>
                                            <p:attrNameLst>
                                              <p:attrName>style.visibility</p:attrName>
                                            </p:attrNameLst>
                                          </p:cBhvr>
                                          <p:to>
                                            <p:strVal val="visible"/>
                                          </p:to>
                                        </p:set>
                                        <p:anim calcmode="lin" valueType="num">
                                          <p:cBhvr additive="base">
                                            <p:cTn id="25" dur="1500" fill="hold"/>
                                            <p:tgtEl>
                                              <p:spTgt spid="16393"/>
                                            </p:tgtEl>
                                            <p:attrNameLst>
                                              <p:attrName>ppt_x</p:attrName>
                                            </p:attrNameLst>
                                          </p:cBhvr>
                                          <p:tavLst>
                                            <p:tav tm="0">
                                              <p:val>
                                                <p:strVal val="0-#ppt_w/2"/>
                                              </p:val>
                                            </p:tav>
                                            <p:tav tm="100000">
                                              <p:val>
                                                <p:strVal val="#ppt_x"/>
                                              </p:val>
                                            </p:tav>
                                          </p:tavLst>
                                        </p:anim>
                                        <p:anim calcmode="lin" valueType="num">
                                          <p:cBhvr additive="base">
                                            <p:cTn id="26" dur="1500" fill="hold"/>
                                            <p:tgtEl>
                                              <p:spTgt spid="1639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16401"/>
                                            </p:tgtEl>
                                            <p:attrNameLst>
                                              <p:attrName>style.visibility</p:attrName>
                                            </p:attrNameLst>
                                          </p:cBhvr>
                                          <p:to>
                                            <p:strVal val="visible"/>
                                          </p:to>
                                        </p:set>
                                        <p:anim by="(-#ppt_w*2)" calcmode="lin" valueType="num">
                                          <p:cBhvr rctx="PPT">
                                            <p:cTn id="31" dur="250" autoRev="1" fill="hold">
                                              <p:stCondLst>
                                                <p:cond delay="0"/>
                                              </p:stCondLst>
                                            </p:cTn>
                                            <p:tgtEl>
                                              <p:spTgt spid="16401"/>
                                            </p:tgtEl>
                                            <p:attrNameLst>
                                              <p:attrName>ppt_w</p:attrName>
                                            </p:attrNameLst>
                                          </p:cBhvr>
                                        </p:anim>
                                        <p:anim by="(#ppt_w*0.50)" calcmode="lin" valueType="num">
                                          <p:cBhvr>
                                            <p:cTn id="32" dur="250" decel="50000" autoRev="1" fill="hold">
                                              <p:stCondLst>
                                                <p:cond delay="0"/>
                                              </p:stCondLst>
                                            </p:cTn>
                                            <p:tgtEl>
                                              <p:spTgt spid="16401"/>
                                            </p:tgtEl>
                                            <p:attrNameLst>
                                              <p:attrName>ppt_x</p:attrName>
                                            </p:attrNameLst>
                                          </p:cBhvr>
                                        </p:anim>
                                        <p:anim from="(-#ppt_h/2)" to="(#ppt_y)" calcmode="lin" valueType="num">
                                          <p:cBhvr>
                                            <p:cTn id="33" dur="500" fill="hold">
                                              <p:stCondLst>
                                                <p:cond delay="0"/>
                                              </p:stCondLst>
                                            </p:cTn>
                                            <p:tgtEl>
                                              <p:spTgt spid="16401"/>
                                            </p:tgtEl>
                                            <p:attrNameLst>
                                              <p:attrName>ppt_y</p:attrName>
                                            </p:attrNameLst>
                                          </p:cBhvr>
                                        </p:anim>
                                        <p:animRot by="21600000">
                                          <p:cBhvr>
                                            <p:cTn id="34" dur="500" fill="hold">
                                              <p:stCondLst>
                                                <p:cond delay="0"/>
                                              </p:stCondLst>
                                            </p:cTn>
                                            <p:tgtEl>
                                              <p:spTgt spid="16401"/>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6403"/>
                                            </p:tgtEl>
                                            <p:attrNameLst>
                                              <p:attrName>style.visibility</p:attrName>
                                            </p:attrNameLst>
                                          </p:cBhvr>
                                          <p:to>
                                            <p:strVal val="visible"/>
                                          </p:to>
                                        </p:set>
                                        <p:animEffect transition="in" filter="barn(inVertical)">
                                          <p:cBhvr>
                                            <p:cTn id="39" dur="500"/>
                                            <p:tgtEl>
                                              <p:spTgt spid="16403"/>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16402"/>
                                            </p:tgtEl>
                                            <p:attrNameLst>
                                              <p:attrName>style.visibility</p:attrName>
                                            </p:attrNameLst>
                                          </p:cBhvr>
                                          <p:to>
                                            <p:strVal val="visible"/>
                                          </p:to>
                                        </p:set>
                                        <p:animEffect transition="in" filter="randombar(horizontal)">
                                          <p:cBhvr>
                                            <p:cTn id="44" dur="500"/>
                                            <p:tgtEl>
                                              <p:spTgt spid="1640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6400"/>
                                            </p:tgtEl>
                                            <p:attrNameLst>
                                              <p:attrName>style.visibility</p:attrName>
                                            </p:attrNameLst>
                                          </p:cBhvr>
                                          <p:to>
                                            <p:strVal val="visible"/>
                                          </p:to>
                                        </p:set>
                                        <p:animEffect transition="in" filter="wipe(down)">
                                          <p:cBhvr>
                                            <p:cTn id="49"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nimBg="1"/>
          <p:bldP spid="16391" grpId="0" animBg="1"/>
          <p:bldP spid="16392" grpId="0" animBg="1"/>
          <p:bldP spid="16393" grpId="0" animBg="1"/>
          <p:bldP spid="16400" grpId="0"/>
          <p:bldP spid="16401" grpId="0"/>
          <p:bldP spid="16402" grpId="0"/>
          <p:bldP spid="16403"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05" name="Chart 1905"/>
          <p:cNvGraphicFramePr/>
          <p:nvPr>
            <p:extLst/>
          </p:nvPr>
        </p:nvGraphicFramePr>
        <p:xfrm>
          <a:off x="1388815" y="2046514"/>
          <a:ext cx="5486234" cy="4033684"/>
        </p:xfrm>
        <a:graphic>
          <a:graphicData uri="http://schemas.openxmlformats.org/drawingml/2006/chart">
            <c:chart xmlns:c="http://schemas.openxmlformats.org/drawingml/2006/chart" xmlns:r="http://schemas.openxmlformats.org/officeDocument/2006/relationships" r:id="rId3"/>
          </a:graphicData>
        </a:graphic>
      </p:graphicFrame>
      <p:grpSp>
        <p:nvGrpSpPr>
          <p:cNvPr id="1911" name="Group 1911"/>
          <p:cNvGrpSpPr/>
          <p:nvPr/>
        </p:nvGrpSpPr>
        <p:grpSpPr>
          <a:xfrm>
            <a:off x="7023154" y="1937117"/>
            <a:ext cx="5101910" cy="1056172"/>
            <a:chOff x="-1" y="-1"/>
            <a:chExt cx="7000766" cy="2365563"/>
          </a:xfrm>
        </p:grpSpPr>
        <p:sp>
          <p:nvSpPr>
            <p:cNvPr id="1906" name="Shape 1906"/>
            <p:cNvSpPr/>
            <p:nvPr/>
          </p:nvSpPr>
          <p:spPr>
            <a:xfrm>
              <a:off x="4528" y="-1"/>
              <a:ext cx="6996237" cy="2365563"/>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07" name="Shape 1907"/>
            <p:cNvSpPr/>
            <p:nvPr/>
          </p:nvSpPr>
          <p:spPr>
            <a:xfrm>
              <a:off x="-1" y="-1"/>
              <a:ext cx="2119082" cy="2365563"/>
            </a:xfrm>
            <a:prstGeom prst="rect">
              <a:avLst/>
            </a:prstGeom>
            <a:solidFill>
              <a:srgbClr val="FFFFFF">
                <a:alpha val="30921"/>
              </a:srgbClr>
            </a:solidFill>
            <a:ln w="12700" cap="flat">
              <a:noFill/>
              <a:miter lim="400000"/>
            </a:ln>
            <a:effectLst/>
          </p:spPr>
          <p:txBody>
            <a:bodyPr wrap="square" lIns="0" tIns="0" rIns="0" bIns="0" numCol="1" anchor="ctr">
              <a:noAutofit/>
            </a:bodyPr>
            <a:lstStyle/>
            <a:p>
              <a:pPr lvl="0">
                <a:lnSpc>
                  <a:spcPct val="120000"/>
                </a:lnSpc>
                <a:defRPr sz="3200"/>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08" name="Shape 1908"/>
            <p:cNvSpPr/>
            <p:nvPr/>
          </p:nvSpPr>
          <p:spPr>
            <a:xfrm>
              <a:off x="2528998" y="491026"/>
              <a:ext cx="1724499" cy="57904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600">
                  <a:solidFill>
                    <a:srgbClr val="FFFFF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09" name="Shape 1909"/>
            <p:cNvSpPr/>
            <p:nvPr/>
          </p:nvSpPr>
          <p:spPr>
            <a:xfrm>
              <a:off x="2545646" y="1100349"/>
              <a:ext cx="2968540" cy="96220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lnSpc>
                  <a:spcPct val="120000"/>
                </a:lnSpc>
                <a:defRPr sz="1600">
                  <a:solidFill>
                    <a:srgbClr val="FFFFFF"/>
                  </a:solidFill>
                  <a:latin typeface="STIXGeneral-Regular"/>
                  <a:ea typeface="STIXGeneral-Regular"/>
                  <a:cs typeface="STIXGeneral-Regular"/>
                  <a:sym typeface="STIXGeneral-Regular"/>
                </a:defRPr>
              </a:lvl1pPr>
            </a:lstStyle>
            <a:p>
              <a:pPr lvl="0">
                <a:defRPr sz="1800">
                  <a:solidFill>
                    <a:srgbClr val="000000"/>
                  </a:solidFill>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10" name="Shape 1910"/>
            <p:cNvSpPr/>
            <p:nvPr/>
          </p:nvSpPr>
          <p:spPr>
            <a:xfrm>
              <a:off x="646788" y="646028"/>
              <a:ext cx="558703" cy="10735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400">
                  <a:solidFill>
                    <a:srgbClr val="FFFFFF"/>
                  </a:solidFill>
                  <a:latin typeface="Sosa"/>
                  <a:ea typeface="Sosa"/>
                  <a:cs typeface="Sosa"/>
                  <a:sym typeface="Sosa"/>
                </a:defRPr>
              </a:lvl1pPr>
            </a:lstStyle>
            <a:p>
              <a:pPr lvl="0">
                <a:lnSpc>
                  <a:spcPct val="120000"/>
                </a:lnSpc>
                <a:defRPr sz="1800">
                  <a:solidFill>
                    <a:srgbClr val="000000"/>
                  </a:solidFill>
                </a:defRPr>
              </a:pPr>
              <a:r>
                <a:rPr lang="en-US" sz="2858"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8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17" name="Group 1917"/>
          <p:cNvGrpSpPr/>
          <p:nvPr/>
        </p:nvGrpSpPr>
        <p:grpSpPr>
          <a:xfrm>
            <a:off x="7025177" y="5100828"/>
            <a:ext cx="5098732" cy="1068607"/>
            <a:chOff x="-1" y="0"/>
            <a:chExt cx="6996404" cy="2393415"/>
          </a:xfrm>
        </p:grpSpPr>
        <p:sp>
          <p:nvSpPr>
            <p:cNvPr id="1912" name="Shape 1912"/>
            <p:cNvSpPr/>
            <p:nvPr/>
          </p:nvSpPr>
          <p:spPr>
            <a:xfrm>
              <a:off x="-1" y="0"/>
              <a:ext cx="6996236" cy="2365563"/>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13" name="Shape 1913"/>
            <p:cNvSpPr/>
            <p:nvPr/>
          </p:nvSpPr>
          <p:spPr>
            <a:xfrm>
              <a:off x="4877320" y="27851"/>
              <a:ext cx="2119083" cy="2365564"/>
            </a:xfrm>
            <a:prstGeom prst="rect">
              <a:avLst/>
            </a:prstGeom>
            <a:solidFill>
              <a:srgbClr val="FFFFFF">
                <a:alpha val="30921"/>
              </a:srgbClr>
            </a:solidFill>
            <a:ln w="12700" cap="flat">
              <a:noFill/>
              <a:miter lim="400000"/>
            </a:ln>
            <a:effectLst/>
          </p:spPr>
          <p:txBody>
            <a:bodyPr wrap="square" lIns="0" tIns="0" rIns="0" bIns="0" numCol="1" anchor="ctr">
              <a:noAutofit/>
            </a:bodyPr>
            <a:lstStyle/>
            <a:p>
              <a:pPr lvl="0">
                <a:lnSpc>
                  <a:spcPct val="120000"/>
                </a:lnSpc>
                <a:defRPr sz="3200"/>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14" name="Shape 1914"/>
            <p:cNvSpPr/>
            <p:nvPr/>
          </p:nvSpPr>
          <p:spPr>
            <a:xfrm>
              <a:off x="2783402" y="510334"/>
              <a:ext cx="1724499" cy="57904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r" defTabSz="457200">
                <a:defRPr sz="3600">
                  <a:solidFill>
                    <a:srgbClr val="FFFFF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15" name="Shape 1915"/>
            <p:cNvSpPr/>
            <p:nvPr/>
          </p:nvSpPr>
          <p:spPr>
            <a:xfrm>
              <a:off x="1632398" y="1163112"/>
              <a:ext cx="2953591" cy="96220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r" defTabSz="457200">
                <a:lnSpc>
                  <a:spcPct val="120000"/>
                </a:lnSpc>
                <a:defRPr sz="1600">
                  <a:solidFill>
                    <a:srgbClr val="FFFFFF"/>
                  </a:solidFill>
                  <a:latin typeface="STIXGeneral-Regular"/>
                  <a:ea typeface="STIXGeneral-Regular"/>
                  <a:cs typeface="STIXGeneral-Regular"/>
                  <a:sym typeface="STIXGeneral-Regular"/>
                </a:defRPr>
              </a:lvl1pPr>
            </a:lstStyle>
            <a:p>
              <a:pPr lvl="0">
                <a:defRPr sz="1800">
                  <a:solidFill>
                    <a:srgbClr val="000000"/>
                  </a:solidFill>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16" name="Shape 1916"/>
            <p:cNvSpPr/>
            <p:nvPr/>
          </p:nvSpPr>
          <p:spPr>
            <a:xfrm>
              <a:off x="5524109" y="673879"/>
              <a:ext cx="558703" cy="107350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400">
                  <a:solidFill>
                    <a:srgbClr val="FFFFFF"/>
                  </a:solidFill>
                  <a:latin typeface="Sosa"/>
                  <a:ea typeface="Sosa"/>
                  <a:cs typeface="Sosa"/>
                  <a:sym typeface="Sosa"/>
                </a:defRPr>
              </a:lvl1pPr>
            </a:lstStyle>
            <a:p>
              <a:pPr lvl="0">
                <a:lnSpc>
                  <a:spcPct val="120000"/>
                </a:lnSpc>
                <a:defRPr sz="1800">
                  <a:solidFill>
                    <a:srgbClr val="000000"/>
                  </a:solidFill>
                </a:defRPr>
              </a:pPr>
              <a:r>
                <a:rPr lang="en-US" sz="2858"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28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23" name="Group 1923"/>
          <p:cNvGrpSpPr/>
          <p:nvPr/>
        </p:nvGrpSpPr>
        <p:grpSpPr>
          <a:xfrm>
            <a:off x="7023154" y="4048512"/>
            <a:ext cx="5101910" cy="1056173"/>
            <a:chOff x="-1" y="0"/>
            <a:chExt cx="7000766" cy="2365564"/>
          </a:xfrm>
        </p:grpSpPr>
        <p:sp>
          <p:nvSpPr>
            <p:cNvPr id="1918" name="Shape 1918"/>
            <p:cNvSpPr/>
            <p:nvPr/>
          </p:nvSpPr>
          <p:spPr>
            <a:xfrm>
              <a:off x="4528" y="0"/>
              <a:ext cx="6996237" cy="2365564"/>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19" name="Shape 1919"/>
            <p:cNvSpPr/>
            <p:nvPr/>
          </p:nvSpPr>
          <p:spPr>
            <a:xfrm>
              <a:off x="-1" y="0"/>
              <a:ext cx="2119082" cy="2365564"/>
            </a:xfrm>
            <a:prstGeom prst="rect">
              <a:avLst/>
            </a:prstGeom>
            <a:solidFill>
              <a:srgbClr val="FFFFFF">
                <a:alpha val="30921"/>
              </a:srgbClr>
            </a:solidFill>
            <a:ln w="12700" cap="flat">
              <a:noFill/>
              <a:miter lim="400000"/>
            </a:ln>
            <a:effectLst/>
          </p:spPr>
          <p:txBody>
            <a:bodyPr wrap="square" lIns="0" tIns="0" rIns="0" bIns="0" numCol="1" anchor="ctr">
              <a:noAutofit/>
            </a:bodyPr>
            <a:lstStyle/>
            <a:p>
              <a:pPr lvl="0">
                <a:lnSpc>
                  <a:spcPct val="120000"/>
                </a:lnSpc>
                <a:defRPr sz="3200"/>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20" name="Shape 1920"/>
            <p:cNvSpPr/>
            <p:nvPr/>
          </p:nvSpPr>
          <p:spPr>
            <a:xfrm>
              <a:off x="2537323" y="487267"/>
              <a:ext cx="1724499"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600">
                  <a:solidFill>
                    <a:srgbClr val="FFFFF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21" name="Shape 1921"/>
            <p:cNvSpPr/>
            <p:nvPr/>
          </p:nvSpPr>
          <p:spPr>
            <a:xfrm>
              <a:off x="2553969" y="1096589"/>
              <a:ext cx="2972916" cy="9622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lnSpc>
                  <a:spcPct val="120000"/>
                </a:lnSpc>
                <a:defRPr sz="1600">
                  <a:solidFill>
                    <a:srgbClr val="FFFFFF"/>
                  </a:solidFill>
                  <a:latin typeface="STIXGeneral-Regular"/>
                  <a:ea typeface="STIXGeneral-Regular"/>
                  <a:cs typeface="STIXGeneral-Regular"/>
                  <a:sym typeface="STIXGeneral-Regular"/>
                </a:defRPr>
              </a:lvl1pPr>
            </a:lstStyle>
            <a:p>
              <a:pPr lvl="0">
                <a:defRPr sz="1800">
                  <a:solidFill>
                    <a:srgbClr val="000000"/>
                  </a:solidFill>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22" name="Shape 1922"/>
            <p:cNvSpPr/>
            <p:nvPr/>
          </p:nvSpPr>
          <p:spPr>
            <a:xfrm>
              <a:off x="646788" y="648070"/>
              <a:ext cx="558703" cy="10735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400">
                  <a:solidFill>
                    <a:srgbClr val="FFFFFF"/>
                  </a:solidFill>
                  <a:latin typeface="Sosa"/>
                  <a:ea typeface="Sosa"/>
                  <a:cs typeface="Sosa"/>
                  <a:sym typeface="Sosa"/>
                </a:defRPr>
              </a:lvl1pPr>
            </a:lstStyle>
            <a:p>
              <a:pPr lvl="0">
                <a:lnSpc>
                  <a:spcPct val="120000"/>
                </a:lnSpc>
                <a:defRPr sz="1800">
                  <a:solidFill>
                    <a:srgbClr val="000000"/>
                  </a:solidFill>
                </a:defRPr>
              </a:pPr>
              <a:r>
                <a:rPr lang="en-US" sz="2858"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28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29" name="Group 1929"/>
          <p:cNvGrpSpPr/>
          <p:nvPr/>
        </p:nvGrpSpPr>
        <p:grpSpPr>
          <a:xfrm>
            <a:off x="7025177" y="2989433"/>
            <a:ext cx="5098732" cy="1057995"/>
            <a:chOff x="-1" y="-1"/>
            <a:chExt cx="6996404" cy="2369648"/>
          </a:xfrm>
        </p:grpSpPr>
        <p:sp>
          <p:nvSpPr>
            <p:cNvPr id="1924" name="Shape 1924"/>
            <p:cNvSpPr/>
            <p:nvPr/>
          </p:nvSpPr>
          <p:spPr>
            <a:xfrm>
              <a:off x="-1" y="4084"/>
              <a:ext cx="6996236" cy="2365563"/>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25" name="Shape 1925"/>
            <p:cNvSpPr/>
            <p:nvPr/>
          </p:nvSpPr>
          <p:spPr>
            <a:xfrm>
              <a:off x="4877320" y="-1"/>
              <a:ext cx="2119083" cy="2365563"/>
            </a:xfrm>
            <a:prstGeom prst="rect">
              <a:avLst/>
            </a:prstGeom>
            <a:solidFill>
              <a:srgbClr val="FFFFFF">
                <a:alpha val="30921"/>
              </a:srgbClr>
            </a:solidFill>
            <a:ln w="12700" cap="flat">
              <a:noFill/>
              <a:miter lim="400000"/>
            </a:ln>
            <a:effectLst/>
          </p:spPr>
          <p:txBody>
            <a:bodyPr wrap="square" lIns="0" tIns="0" rIns="0" bIns="0" numCol="1" anchor="ctr">
              <a:noAutofit/>
            </a:bodyPr>
            <a:lstStyle/>
            <a:p>
              <a:pPr lvl="0">
                <a:lnSpc>
                  <a:spcPct val="120000"/>
                </a:lnSpc>
                <a:defRPr sz="3200"/>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26" name="Shape 1926"/>
            <p:cNvSpPr/>
            <p:nvPr/>
          </p:nvSpPr>
          <p:spPr>
            <a:xfrm>
              <a:off x="2778324" y="445589"/>
              <a:ext cx="1724499" cy="57904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r" defTabSz="457200">
                <a:defRPr sz="3600">
                  <a:solidFill>
                    <a:srgbClr val="FFFFF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27" name="Shape 1927"/>
            <p:cNvSpPr/>
            <p:nvPr/>
          </p:nvSpPr>
          <p:spPr>
            <a:xfrm>
              <a:off x="1632400" y="1098367"/>
              <a:ext cx="2948509" cy="96220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r" defTabSz="457200">
                <a:lnSpc>
                  <a:spcPct val="120000"/>
                </a:lnSpc>
                <a:defRPr sz="1600">
                  <a:solidFill>
                    <a:srgbClr val="FFFFFF"/>
                  </a:solidFill>
                  <a:latin typeface="STIXGeneral-Regular"/>
                  <a:ea typeface="STIXGeneral-Regular"/>
                  <a:cs typeface="STIXGeneral-Regular"/>
                  <a:sym typeface="STIXGeneral-Regular"/>
                </a:defRPr>
              </a:lvl1pPr>
            </a:lstStyle>
            <a:p>
              <a:pPr lvl="0">
                <a:defRPr sz="1800">
                  <a:solidFill>
                    <a:srgbClr val="000000"/>
                  </a:solidFill>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28" name="Shape 1928"/>
            <p:cNvSpPr/>
            <p:nvPr/>
          </p:nvSpPr>
          <p:spPr>
            <a:xfrm>
              <a:off x="5511409" y="646027"/>
              <a:ext cx="558703" cy="107350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400">
                  <a:solidFill>
                    <a:srgbClr val="FFFFFF"/>
                  </a:solidFill>
                  <a:latin typeface="Sosa"/>
                  <a:ea typeface="Sosa"/>
                  <a:cs typeface="Sosa"/>
                  <a:sym typeface="Sosa"/>
                </a:defRPr>
              </a:lvl1pPr>
            </a:lstStyle>
            <a:p>
              <a:pPr lvl="0">
                <a:lnSpc>
                  <a:spcPct val="120000"/>
                </a:lnSpc>
                <a:defRPr sz="1800">
                  <a:solidFill>
                    <a:srgbClr val="000000"/>
                  </a:solidFill>
                </a:defRPr>
              </a:pPr>
              <a:r>
                <a:rPr lang="en-US" sz="2858"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28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3107118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1905"/>
                                        </p:tgtEl>
                                        <p:attrNameLst>
                                          <p:attrName>style.visibility</p:attrName>
                                        </p:attrNameLst>
                                      </p:cBhvr>
                                      <p:to>
                                        <p:strVal val="visible"/>
                                      </p:to>
                                    </p:set>
                                    <p:anim calcmode="lin" valueType="num">
                                      <p:cBhvr>
                                        <p:cTn id="7" dur="1000" fill="hold"/>
                                        <p:tgtEl>
                                          <p:spTgt spid="1905"/>
                                        </p:tgtEl>
                                        <p:attrNameLst>
                                          <p:attrName>ppt_x</p:attrName>
                                        </p:attrNameLst>
                                      </p:cBhvr>
                                      <p:tavLst>
                                        <p:tav tm="0">
                                          <p:val>
                                            <p:strVal val="0-#ppt_w/2"/>
                                          </p:val>
                                        </p:tav>
                                        <p:tav tm="100000">
                                          <p:val>
                                            <p:strVal val="#ppt_x"/>
                                          </p:val>
                                        </p:tav>
                                      </p:tavLst>
                                    </p:anim>
                                    <p:anim calcmode="lin" valueType="num">
                                      <p:cBhvr>
                                        <p:cTn id="8" dur="1000" fill="hold"/>
                                        <p:tgtEl>
                                          <p:spTgt spid="190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1911"/>
                                        </p:tgtEl>
                                        <p:attrNameLst>
                                          <p:attrName>style.visibility</p:attrName>
                                        </p:attrNameLst>
                                      </p:cBhvr>
                                      <p:to>
                                        <p:strVal val="visible"/>
                                      </p:to>
                                    </p:set>
                                    <p:animEffect transition="in" filter="fade">
                                      <p:cBhvr>
                                        <p:cTn id="13" dur="750"/>
                                        <p:tgtEl>
                                          <p:spTgt spid="1911"/>
                                        </p:tgtEl>
                                      </p:cBhvr>
                                    </p:animEffect>
                                    <p:anim calcmode="lin" valueType="num">
                                      <p:cBhvr>
                                        <p:cTn id="14" dur="750" fill="hold"/>
                                        <p:tgtEl>
                                          <p:spTgt spid="1911"/>
                                        </p:tgtEl>
                                        <p:attrNameLst>
                                          <p:attrName>ppt_w</p:attrName>
                                        </p:attrNameLst>
                                      </p:cBhvr>
                                      <p:tavLst>
                                        <p:tav tm="0" fmla="#ppt_w*sin(2.5*pi*$)">
                                          <p:val>
                                            <p:fltVal val="0"/>
                                          </p:val>
                                        </p:tav>
                                        <p:tav tm="100000">
                                          <p:val>
                                            <p:fltVal val="1"/>
                                          </p:val>
                                        </p:tav>
                                      </p:tavLst>
                                    </p:anim>
                                    <p:anim calcmode="lin" valueType="num">
                                      <p:cBhvr>
                                        <p:cTn id="15" dur="750" fill="hold"/>
                                        <p:tgtEl>
                                          <p:spTgt spid="1911"/>
                                        </p:tgtEl>
                                        <p:attrNameLst>
                                          <p:attrName>ppt_h</p:attrName>
                                        </p:attrNameLst>
                                      </p:cBhvr>
                                      <p:tavLst>
                                        <p:tav tm="0">
                                          <p:val>
                                            <p:strVal val="#ppt_h"/>
                                          </p:val>
                                        </p:tav>
                                        <p:tav tm="100000">
                                          <p:val>
                                            <p:strVal val="#ppt_h"/>
                                          </p:val>
                                        </p:tav>
                                      </p:tavLst>
                                    </p:anim>
                                  </p:childTnLst>
                                </p:cTn>
                              </p:par>
                              <p:par>
                                <p:cTn id="16" presetID="45" presetClass="entr" presetSubtype="0" fill="hold" grpId="0" nodeType="withEffect">
                                  <p:stCondLst>
                                    <p:cond delay="500"/>
                                  </p:stCondLst>
                                  <p:childTnLst>
                                    <p:set>
                                      <p:cBhvr>
                                        <p:cTn id="17" dur="1" fill="hold">
                                          <p:stCondLst>
                                            <p:cond delay="0"/>
                                          </p:stCondLst>
                                        </p:cTn>
                                        <p:tgtEl>
                                          <p:spTgt spid="1929"/>
                                        </p:tgtEl>
                                        <p:attrNameLst>
                                          <p:attrName>style.visibility</p:attrName>
                                        </p:attrNameLst>
                                      </p:cBhvr>
                                      <p:to>
                                        <p:strVal val="visible"/>
                                      </p:to>
                                    </p:set>
                                    <p:animEffect transition="in" filter="fade">
                                      <p:cBhvr>
                                        <p:cTn id="18" dur="750"/>
                                        <p:tgtEl>
                                          <p:spTgt spid="1929"/>
                                        </p:tgtEl>
                                      </p:cBhvr>
                                    </p:animEffect>
                                    <p:anim calcmode="lin" valueType="num">
                                      <p:cBhvr>
                                        <p:cTn id="19" dur="750" fill="hold"/>
                                        <p:tgtEl>
                                          <p:spTgt spid="1929"/>
                                        </p:tgtEl>
                                        <p:attrNameLst>
                                          <p:attrName>ppt_w</p:attrName>
                                        </p:attrNameLst>
                                      </p:cBhvr>
                                      <p:tavLst>
                                        <p:tav tm="0" fmla="#ppt_w*sin(2.5*pi*$)">
                                          <p:val>
                                            <p:fltVal val="0"/>
                                          </p:val>
                                        </p:tav>
                                        <p:tav tm="100000">
                                          <p:val>
                                            <p:fltVal val="1"/>
                                          </p:val>
                                        </p:tav>
                                      </p:tavLst>
                                    </p:anim>
                                    <p:anim calcmode="lin" valueType="num">
                                      <p:cBhvr>
                                        <p:cTn id="20" dur="750" fill="hold"/>
                                        <p:tgtEl>
                                          <p:spTgt spid="1929"/>
                                        </p:tgtEl>
                                        <p:attrNameLst>
                                          <p:attrName>ppt_h</p:attrName>
                                        </p:attrNameLst>
                                      </p:cBhvr>
                                      <p:tavLst>
                                        <p:tav tm="0">
                                          <p:val>
                                            <p:strVal val="#ppt_h"/>
                                          </p:val>
                                        </p:tav>
                                        <p:tav tm="100000">
                                          <p:val>
                                            <p:strVal val="#ppt_h"/>
                                          </p:val>
                                        </p:tav>
                                      </p:tavLst>
                                    </p:anim>
                                  </p:childTnLst>
                                </p:cTn>
                              </p:par>
                              <p:par>
                                <p:cTn id="21" presetID="45" presetClass="entr" presetSubtype="0" fill="hold" grpId="0" nodeType="withEffect">
                                  <p:stCondLst>
                                    <p:cond delay="1000"/>
                                  </p:stCondLst>
                                  <p:childTnLst>
                                    <p:set>
                                      <p:cBhvr>
                                        <p:cTn id="22" dur="1" fill="hold">
                                          <p:stCondLst>
                                            <p:cond delay="0"/>
                                          </p:stCondLst>
                                        </p:cTn>
                                        <p:tgtEl>
                                          <p:spTgt spid="1923"/>
                                        </p:tgtEl>
                                        <p:attrNameLst>
                                          <p:attrName>style.visibility</p:attrName>
                                        </p:attrNameLst>
                                      </p:cBhvr>
                                      <p:to>
                                        <p:strVal val="visible"/>
                                      </p:to>
                                    </p:set>
                                    <p:animEffect transition="in" filter="fade">
                                      <p:cBhvr>
                                        <p:cTn id="23" dur="750"/>
                                        <p:tgtEl>
                                          <p:spTgt spid="1923"/>
                                        </p:tgtEl>
                                      </p:cBhvr>
                                    </p:animEffect>
                                    <p:anim calcmode="lin" valueType="num">
                                      <p:cBhvr>
                                        <p:cTn id="24" dur="750" fill="hold"/>
                                        <p:tgtEl>
                                          <p:spTgt spid="1923"/>
                                        </p:tgtEl>
                                        <p:attrNameLst>
                                          <p:attrName>ppt_w</p:attrName>
                                        </p:attrNameLst>
                                      </p:cBhvr>
                                      <p:tavLst>
                                        <p:tav tm="0" fmla="#ppt_w*sin(2.5*pi*$)">
                                          <p:val>
                                            <p:fltVal val="0"/>
                                          </p:val>
                                        </p:tav>
                                        <p:tav tm="100000">
                                          <p:val>
                                            <p:fltVal val="1"/>
                                          </p:val>
                                        </p:tav>
                                      </p:tavLst>
                                    </p:anim>
                                    <p:anim calcmode="lin" valueType="num">
                                      <p:cBhvr>
                                        <p:cTn id="25" dur="750" fill="hold"/>
                                        <p:tgtEl>
                                          <p:spTgt spid="1923"/>
                                        </p:tgtEl>
                                        <p:attrNameLst>
                                          <p:attrName>ppt_h</p:attrName>
                                        </p:attrNameLst>
                                      </p:cBhvr>
                                      <p:tavLst>
                                        <p:tav tm="0">
                                          <p:val>
                                            <p:strVal val="#ppt_h"/>
                                          </p:val>
                                        </p:tav>
                                        <p:tav tm="100000">
                                          <p:val>
                                            <p:strVal val="#ppt_h"/>
                                          </p:val>
                                        </p:tav>
                                      </p:tavLst>
                                    </p:anim>
                                  </p:childTnLst>
                                </p:cTn>
                              </p:par>
                              <p:par>
                                <p:cTn id="26" presetID="45" presetClass="entr" presetSubtype="0" fill="hold" grpId="0" nodeType="withEffect">
                                  <p:stCondLst>
                                    <p:cond delay="1500"/>
                                  </p:stCondLst>
                                  <p:childTnLst>
                                    <p:set>
                                      <p:cBhvr>
                                        <p:cTn id="27" dur="1" fill="hold">
                                          <p:stCondLst>
                                            <p:cond delay="0"/>
                                          </p:stCondLst>
                                        </p:cTn>
                                        <p:tgtEl>
                                          <p:spTgt spid="1917"/>
                                        </p:tgtEl>
                                        <p:attrNameLst>
                                          <p:attrName>style.visibility</p:attrName>
                                        </p:attrNameLst>
                                      </p:cBhvr>
                                      <p:to>
                                        <p:strVal val="visible"/>
                                      </p:to>
                                    </p:set>
                                    <p:animEffect transition="in" filter="fade">
                                      <p:cBhvr>
                                        <p:cTn id="28" dur="750"/>
                                        <p:tgtEl>
                                          <p:spTgt spid="1917"/>
                                        </p:tgtEl>
                                      </p:cBhvr>
                                    </p:animEffect>
                                    <p:anim calcmode="lin" valueType="num">
                                      <p:cBhvr>
                                        <p:cTn id="29" dur="750" fill="hold"/>
                                        <p:tgtEl>
                                          <p:spTgt spid="1917"/>
                                        </p:tgtEl>
                                        <p:attrNameLst>
                                          <p:attrName>ppt_w</p:attrName>
                                        </p:attrNameLst>
                                      </p:cBhvr>
                                      <p:tavLst>
                                        <p:tav tm="0" fmla="#ppt_w*sin(2.5*pi*$)">
                                          <p:val>
                                            <p:fltVal val="0"/>
                                          </p:val>
                                        </p:tav>
                                        <p:tav tm="100000">
                                          <p:val>
                                            <p:fltVal val="1"/>
                                          </p:val>
                                        </p:tav>
                                      </p:tavLst>
                                    </p:anim>
                                    <p:anim calcmode="lin" valueType="num">
                                      <p:cBhvr>
                                        <p:cTn id="30" dur="750" fill="hold"/>
                                        <p:tgtEl>
                                          <p:spTgt spid="19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5" grpId="0" advAuto="0"/>
      <p:bldP spid="1911" grpId="0" advAuto="0"/>
      <p:bldP spid="1917" grpId="0" advAuto="0"/>
      <p:bldP spid="1923" grpId="0" advAuto="0"/>
      <p:bldP spid="1929" grpId="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rot="10836226" flipV="1">
            <a:off x="3342637" y="4562035"/>
            <a:ext cx="105978" cy="1059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椭圆 18"/>
          <p:cNvSpPr/>
          <p:nvPr/>
        </p:nvSpPr>
        <p:spPr>
          <a:xfrm rot="10836226">
            <a:off x="9024928" y="4406304"/>
            <a:ext cx="271782" cy="2717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椭圆 19"/>
          <p:cNvSpPr/>
          <p:nvPr/>
        </p:nvSpPr>
        <p:spPr>
          <a:xfrm rot="21388349">
            <a:off x="8774583" y="4182747"/>
            <a:ext cx="147986" cy="1479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椭圆 20"/>
          <p:cNvSpPr/>
          <p:nvPr/>
        </p:nvSpPr>
        <p:spPr>
          <a:xfrm rot="21388349">
            <a:off x="1018846" y="2573762"/>
            <a:ext cx="211958" cy="21339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椭圆 21"/>
          <p:cNvSpPr/>
          <p:nvPr/>
        </p:nvSpPr>
        <p:spPr>
          <a:xfrm rot="21388349">
            <a:off x="3753409" y="3590017"/>
            <a:ext cx="330826" cy="33225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椭圆 22"/>
          <p:cNvSpPr/>
          <p:nvPr/>
        </p:nvSpPr>
        <p:spPr>
          <a:xfrm rot="21388349">
            <a:off x="3774628" y="4217186"/>
            <a:ext cx="264948" cy="2649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nvSpPr>
        <p:spPr>
          <a:xfrm rot="21388349">
            <a:off x="4769784" y="4288169"/>
            <a:ext cx="332258" cy="3322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rot="21388349">
            <a:off x="1016727" y="4041493"/>
            <a:ext cx="246330" cy="24633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nvSpPr>
        <p:spPr>
          <a:xfrm rot="21388349">
            <a:off x="742197" y="3201073"/>
            <a:ext cx="405298" cy="4052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椭圆 26"/>
          <p:cNvSpPr/>
          <p:nvPr/>
        </p:nvSpPr>
        <p:spPr>
          <a:xfrm rot="21388349">
            <a:off x="3493459" y="2040792"/>
            <a:ext cx="127462" cy="1274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椭圆 27"/>
          <p:cNvSpPr/>
          <p:nvPr/>
        </p:nvSpPr>
        <p:spPr>
          <a:xfrm rot="10836226" flipV="1">
            <a:off x="4903015" y="4130085"/>
            <a:ext cx="105978" cy="1059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rot="21388349">
            <a:off x="7649330" y="2017920"/>
            <a:ext cx="330826" cy="3322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椭圆 29"/>
          <p:cNvSpPr/>
          <p:nvPr/>
        </p:nvSpPr>
        <p:spPr>
          <a:xfrm rot="21388349">
            <a:off x="7864881" y="4051558"/>
            <a:ext cx="266380" cy="2663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椭圆 30"/>
          <p:cNvSpPr/>
          <p:nvPr/>
        </p:nvSpPr>
        <p:spPr>
          <a:xfrm rot="21388349">
            <a:off x="7973735" y="3835613"/>
            <a:ext cx="102246" cy="1022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rot="10836226">
            <a:off x="11859924" y="3224302"/>
            <a:ext cx="270358" cy="2717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nvSpPr>
        <p:spPr>
          <a:xfrm rot="21388349">
            <a:off x="11701787" y="3780933"/>
            <a:ext cx="147986" cy="14798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椭圆 33"/>
          <p:cNvSpPr/>
          <p:nvPr/>
        </p:nvSpPr>
        <p:spPr>
          <a:xfrm rot="10836226">
            <a:off x="10306369" y="1382654"/>
            <a:ext cx="271782" cy="2717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椭圆 34"/>
          <p:cNvSpPr/>
          <p:nvPr/>
        </p:nvSpPr>
        <p:spPr>
          <a:xfrm rot="10836226" flipH="1">
            <a:off x="9849128" y="1618542"/>
            <a:ext cx="61186" cy="611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rot="21388349">
            <a:off x="11572996" y="2382955"/>
            <a:ext cx="149410" cy="1479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椭圆 36"/>
          <p:cNvSpPr/>
          <p:nvPr/>
        </p:nvSpPr>
        <p:spPr>
          <a:xfrm rot="21388349">
            <a:off x="4677801" y="3936681"/>
            <a:ext cx="194774" cy="19477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50" name="组合 49"/>
          <p:cNvGrpSpPr>
            <a:grpSpLocks/>
          </p:cNvGrpSpPr>
          <p:nvPr/>
        </p:nvGrpSpPr>
        <p:grpSpPr bwMode="auto">
          <a:xfrm>
            <a:off x="1136831" y="5064803"/>
            <a:ext cx="2439880" cy="975903"/>
            <a:chOff x="1069049" y="4125511"/>
            <a:chExt cx="1989370" cy="925406"/>
          </a:xfrm>
        </p:grpSpPr>
        <p:sp>
          <p:nvSpPr>
            <p:cNvPr id="38" name="文本框 37"/>
            <p:cNvSpPr txBox="1"/>
            <p:nvPr/>
          </p:nvSpPr>
          <p:spPr>
            <a:xfrm>
              <a:off x="1298191" y="4125511"/>
              <a:ext cx="1531084" cy="204296"/>
            </a:xfrm>
            <a:prstGeom prst="rect">
              <a:avLst/>
            </a:prstGeom>
            <a:noFill/>
          </p:spPr>
          <p:txBody>
            <a:bodyPr wrap="none" lIns="0" tIns="0" rIns="0" bIns="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41" name="矩形 40"/>
            <p:cNvSpPr/>
            <p:nvPr/>
          </p:nvSpPr>
          <p:spPr>
            <a:xfrm>
              <a:off x="1069049" y="4525585"/>
              <a:ext cx="1989370" cy="525332"/>
            </a:xfrm>
            <a:prstGeom prst="rect">
              <a:avLst/>
            </a:prstGeom>
          </p:spPr>
          <p:txBody>
            <a:bodyPr lIns="0" tIns="0" rIns="0" bIns="0">
              <a:spAutoFit/>
            </a:body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grpSp>
        <p:nvGrpSpPr>
          <p:cNvPr id="51" name="组合 50"/>
          <p:cNvGrpSpPr>
            <a:grpSpLocks/>
          </p:cNvGrpSpPr>
          <p:nvPr/>
        </p:nvGrpSpPr>
        <p:grpSpPr bwMode="auto">
          <a:xfrm>
            <a:off x="5196825" y="5084893"/>
            <a:ext cx="2439880" cy="975903"/>
            <a:chOff x="4918779" y="4144213"/>
            <a:chExt cx="1989370" cy="925406"/>
          </a:xfrm>
        </p:grpSpPr>
        <p:sp>
          <p:nvSpPr>
            <p:cNvPr id="39" name="文本框 38"/>
            <p:cNvSpPr txBox="1"/>
            <p:nvPr/>
          </p:nvSpPr>
          <p:spPr>
            <a:xfrm>
              <a:off x="5199480" y="4144213"/>
              <a:ext cx="1531084" cy="204296"/>
            </a:xfrm>
            <a:prstGeom prst="rect">
              <a:avLst/>
            </a:prstGeom>
            <a:noFill/>
          </p:spPr>
          <p:txBody>
            <a:bodyPr wrap="none" lIns="0" tIns="0" rIns="0" bIns="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42" name="矩形 41"/>
            <p:cNvSpPr/>
            <p:nvPr/>
          </p:nvSpPr>
          <p:spPr>
            <a:xfrm>
              <a:off x="4918779" y="4544287"/>
              <a:ext cx="1989370" cy="525332"/>
            </a:xfrm>
            <a:prstGeom prst="rect">
              <a:avLst/>
            </a:prstGeom>
          </p:spPr>
          <p:txBody>
            <a:bodyPr lIns="0" tIns="0" rIns="0" bIns="0">
              <a:spAutoFit/>
            </a:body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grpSp>
        <p:nvGrpSpPr>
          <p:cNvPr id="52" name="组合 51"/>
          <p:cNvGrpSpPr>
            <a:grpSpLocks/>
          </p:cNvGrpSpPr>
          <p:nvPr/>
        </p:nvGrpSpPr>
        <p:grpSpPr bwMode="auto">
          <a:xfrm>
            <a:off x="9256820" y="5084893"/>
            <a:ext cx="2439880" cy="975903"/>
            <a:chOff x="8768509" y="4144213"/>
            <a:chExt cx="1989370" cy="925406"/>
          </a:xfrm>
        </p:grpSpPr>
        <p:sp>
          <p:nvSpPr>
            <p:cNvPr id="40" name="文本框 39"/>
            <p:cNvSpPr txBox="1"/>
            <p:nvPr/>
          </p:nvSpPr>
          <p:spPr>
            <a:xfrm>
              <a:off x="8997651" y="4144213"/>
              <a:ext cx="1531084" cy="204296"/>
            </a:xfrm>
            <a:prstGeom prst="rect">
              <a:avLst/>
            </a:prstGeom>
            <a:noFill/>
          </p:spPr>
          <p:txBody>
            <a:bodyPr wrap="none" lIns="0" tIns="0" rIns="0" bIns="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43" name="矩形 42"/>
            <p:cNvSpPr/>
            <p:nvPr/>
          </p:nvSpPr>
          <p:spPr>
            <a:xfrm>
              <a:off x="8768509" y="4544287"/>
              <a:ext cx="1989370" cy="525332"/>
            </a:xfrm>
            <a:prstGeom prst="rect">
              <a:avLst/>
            </a:prstGeom>
          </p:spPr>
          <p:txBody>
            <a:bodyPr lIns="0" tIns="0" rIns="0" bIns="0">
              <a:spAutoFit/>
            </a:body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grpSp>
        <p:nvGrpSpPr>
          <p:cNvPr id="46" name="组合 45"/>
          <p:cNvGrpSpPr/>
          <p:nvPr/>
        </p:nvGrpSpPr>
        <p:grpSpPr>
          <a:xfrm>
            <a:off x="1071418" y="2002727"/>
            <a:ext cx="2570706" cy="2569274"/>
            <a:chOff x="728641" y="1205442"/>
            <a:chExt cx="3005233" cy="3003559"/>
          </a:xfrm>
        </p:grpSpPr>
        <p:sp>
          <p:nvSpPr>
            <p:cNvPr id="6" name="椭圆 5"/>
            <p:cNvSpPr/>
            <p:nvPr/>
          </p:nvSpPr>
          <p:spPr bwMode="auto">
            <a:xfrm>
              <a:off x="728641" y="1205442"/>
              <a:ext cx="3005233" cy="30035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859852" y="1296963"/>
              <a:ext cx="2788466" cy="2788466"/>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5" name="组合 44"/>
          <p:cNvGrpSpPr/>
          <p:nvPr/>
        </p:nvGrpSpPr>
        <p:grpSpPr>
          <a:xfrm>
            <a:off x="5131412" y="2002727"/>
            <a:ext cx="2570706" cy="2569274"/>
            <a:chOff x="4788635" y="1205442"/>
            <a:chExt cx="3005234" cy="3003559"/>
          </a:xfrm>
        </p:grpSpPr>
        <p:sp>
          <p:nvSpPr>
            <p:cNvPr id="11" name="椭圆 10"/>
            <p:cNvSpPr/>
            <p:nvPr/>
          </p:nvSpPr>
          <p:spPr bwMode="auto">
            <a:xfrm>
              <a:off x="4788635" y="1205442"/>
              <a:ext cx="3005234" cy="30035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nvSpPr>
          <p:spPr>
            <a:xfrm>
              <a:off x="4924858" y="1296963"/>
              <a:ext cx="2788466" cy="2788466"/>
            </a:xfrm>
            <a:prstGeom prst="ellipse">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43"/>
          <p:cNvGrpSpPr/>
          <p:nvPr/>
        </p:nvGrpSpPr>
        <p:grpSpPr>
          <a:xfrm>
            <a:off x="9199669" y="2010984"/>
            <a:ext cx="2554182" cy="2552760"/>
            <a:chOff x="8848630" y="1205442"/>
            <a:chExt cx="3005233" cy="3003559"/>
          </a:xfrm>
        </p:grpSpPr>
        <p:sp>
          <p:nvSpPr>
            <p:cNvPr id="15" name="椭圆 14"/>
            <p:cNvSpPr/>
            <p:nvPr/>
          </p:nvSpPr>
          <p:spPr bwMode="auto">
            <a:xfrm>
              <a:off x="8848630" y="1205442"/>
              <a:ext cx="3005233" cy="30035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8971757" y="1296963"/>
              <a:ext cx="2788466" cy="2788466"/>
            </a:xfrm>
            <a:prstGeom prst="ellipse">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955894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childTnLst>
                          </p:cTn>
                        </p:par>
                        <p:par>
                          <p:cTn id="45" fill="hold" nodeType="afterGroup">
                            <p:stCondLst>
                              <p:cond delay="500"/>
                            </p:stCondLst>
                            <p:childTnLst>
                              <p:par>
                                <p:cTn id="46" presetID="10" presetClass="entr" presetSubtype="0" fill="hold"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fade">
                                      <p:cBhvr>
                                        <p:cTn id="48" dur="500"/>
                                        <p:tgtEl>
                                          <p:spTgt spid="50"/>
                                        </p:tgtEl>
                                      </p:cBhvr>
                                    </p:animEffect>
                                  </p:childTnLst>
                                </p:cTn>
                              </p:par>
                            </p:childTnLst>
                          </p:cTn>
                        </p:par>
                        <p:par>
                          <p:cTn id="49" fill="hold">
                            <p:stCondLst>
                              <p:cond delay="1000"/>
                            </p:stCondLst>
                            <p:childTnLst>
                              <p:par>
                                <p:cTn id="50" presetID="53" presetClass="entr" presetSubtype="16" fill="hold"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childTnLst>
                          </p:cTn>
                        </p:par>
                        <p:par>
                          <p:cTn id="60" fill="hold" nodeType="afterGroup">
                            <p:stCondLst>
                              <p:cond delay="1500"/>
                            </p:stCondLst>
                            <p:childTnLst>
                              <p:par>
                                <p:cTn id="61" presetID="53" presetClass="entr" presetSubtype="16"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Effect transition="in" filter="fade">
                                      <p:cBhvr>
                                        <p:cTn id="65" dur="500"/>
                                        <p:tgtEl>
                                          <p:spTgt spid="24"/>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p:cTn id="68" dur="500" fill="hold"/>
                                        <p:tgtEl>
                                          <p:spTgt spid="37"/>
                                        </p:tgtEl>
                                        <p:attrNameLst>
                                          <p:attrName>ppt_w</p:attrName>
                                        </p:attrNameLst>
                                      </p:cBhvr>
                                      <p:tavLst>
                                        <p:tav tm="0">
                                          <p:val>
                                            <p:fltVal val="0"/>
                                          </p:val>
                                        </p:tav>
                                        <p:tav tm="100000">
                                          <p:val>
                                            <p:strVal val="#ppt_w"/>
                                          </p:val>
                                        </p:tav>
                                      </p:tavLst>
                                    </p:anim>
                                    <p:anim calcmode="lin" valueType="num">
                                      <p:cBhvr>
                                        <p:cTn id="69" dur="500" fill="hold"/>
                                        <p:tgtEl>
                                          <p:spTgt spid="37"/>
                                        </p:tgtEl>
                                        <p:attrNameLst>
                                          <p:attrName>ppt_h</p:attrName>
                                        </p:attrNameLst>
                                      </p:cBhvr>
                                      <p:tavLst>
                                        <p:tav tm="0">
                                          <p:val>
                                            <p:fltVal val="0"/>
                                          </p:val>
                                        </p:tav>
                                        <p:tav tm="100000">
                                          <p:val>
                                            <p:strVal val="#ppt_h"/>
                                          </p:val>
                                        </p:tav>
                                      </p:tavLst>
                                    </p:anim>
                                    <p:animEffect transition="in" filter="fade">
                                      <p:cBhvr>
                                        <p:cTn id="70" dur="500"/>
                                        <p:tgtEl>
                                          <p:spTgt spid="37"/>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p:cTn id="73" dur="500" fill="hold"/>
                                        <p:tgtEl>
                                          <p:spTgt spid="29"/>
                                        </p:tgtEl>
                                        <p:attrNameLst>
                                          <p:attrName>ppt_w</p:attrName>
                                        </p:attrNameLst>
                                      </p:cBhvr>
                                      <p:tavLst>
                                        <p:tav tm="0">
                                          <p:val>
                                            <p:fltVal val="0"/>
                                          </p:val>
                                        </p:tav>
                                        <p:tav tm="100000">
                                          <p:val>
                                            <p:strVal val="#ppt_w"/>
                                          </p:val>
                                        </p:tav>
                                      </p:tavLst>
                                    </p:anim>
                                    <p:anim calcmode="lin" valueType="num">
                                      <p:cBhvr>
                                        <p:cTn id="74" dur="500" fill="hold"/>
                                        <p:tgtEl>
                                          <p:spTgt spid="29"/>
                                        </p:tgtEl>
                                        <p:attrNameLst>
                                          <p:attrName>ppt_h</p:attrName>
                                        </p:attrNameLst>
                                      </p:cBhvr>
                                      <p:tavLst>
                                        <p:tav tm="0">
                                          <p:val>
                                            <p:fltVal val="0"/>
                                          </p:val>
                                        </p:tav>
                                        <p:tav tm="100000">
                                          <p:val>
                                            <p:strVal val="#ppt_h"/>
                                          </p:val>
                                        </p:tav>
                                      </p:tavLst>
                                    </p:anim>
                                    <p:animEffect transition="in" filter="fade">
                                      <p:cBhvr>
                                        <p:cTn id="75" dur="500"/>
                                        <p:tgtEl>
                                          <p:spTgt spid="29"/>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 calcmode="lin" valueType="num">
                                      <p:cBhvr>
                                        <p:cTn id="78" dur="500" fill="hold"/>
                                        <p:tgtEl>
                                          <p:spTgt spid="30"/>
                                        </p:tgtEl>
                                        <p:attrNameLst>
                                          <p:attrName>ppt_w</p:attrName>
                                        </p:attrNameLst>
                                      </p:cBhvr>
                                      <p:tavLst>
                                        <p:tav tm="0">
                                          <p:val>
                                            <p:fltVal val="0"/>
                                          </p:val>
                                        </p:tav>
                                        <p:tav tm="100000">
                                          <p:val>
                                            <p:strVal val="#ppt_w"/>
                                          </p:val>
                                        </p:tav>
                                      </p:tavLst>
                                    </p:anim>
                                    <p:anim calcmode="lin" valueType="num">
                                      <p:cBhvr>
                                        <p:cTn id="79" dur="500" fill="hold"/>
                                        <p:tgtEl>
                                          <p:spTgt spid="30"/>
                                        </p:tgtEl>
                                        <p:attrNameLst>
                                          <p:attrName>ppt_h</p:attrName>
                                        </p:attrNameLst>
                                      </p:cBhvr>
                                      <p:tavLst>
                                        <p:tav tm="0">
                                          <p:val>
                                            <p:fltVal val="0"/>
                                          </p:val>
                                        </p:tav>
                                        <p:tav tm="100000">
                                          <p:val>
                                            <p:strVal val="#ppt_h"/>
                                          </p:val>
                                        </p:tav>
                                      </p:tavLst>
                                    </p:anim>
                                    <p:animEffect transition="in" filter="fade">
                                      <p:cBhvr>
                                        <p:cTn id="80" dur="500"/>
                                        <p:tgtEl>
                                          <p:spTgt spid="30"/>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p:cTn id="83" dur="500" fill="hold"/>
                                        <p:tgtEl>
                                          <p:spTgt spid="31"/>
                                        </p:tgtEl>
                                        <p:attrNameLst>
                                          <p:attrName>ppt_w</p:attrName>
                                        </p:attrNameLst>
                                      </p:cBhvr>
                                      <p:tavLst>
                                        <p:tav tm="0">
                                          <p:val>
                                            <p:fltVal val="0"/>
                                          </p:val>
                                        </p:tav>
                                        <p:tav tm="100000">
                                          <p:val>
                                            <p:strVal val="#ppt_w"/>
                                          </p:val>
                                        </p:tav>
                                      </p:tavLst>
                                    </p:anim>
                                    <p:anim calcmode="lin" valueType="num">
                                      <p:cBhvr>
                                        <p:cTn id="84" dur="500" fill="hold"/>
                                        <p:tgtEl>
                                          <p:spTgt spid="31"/>
                                        </p:tgtEl>
                                        <p:attrNameLst>
                                          <p:attrName>ppt_h</p:attrName>
                                        </p:attrNameLst>
                                      </p:cBhvr>
                                      <p:tavLst>
                                        <p:tav tm="0">
                                          <p:val>
                                            <p:fltVal val="0"/>
                                          </p:val>
                                        </p:tav>
                                        <p:tav tm="100000">
                                          <p:val>
                                            <p:strVal val="#ppt_h"/>
                                          </p:val>
                                        </p:tav>
                                      </p:tavLst>
                                    </p:anim>
                                    <p:animEffect transition="in" filter="fade">
                                      <p:cBhvr>
                                        <p:cTn id="85" dur="500"/>
                                        <p:tgtEl>
                                          <p:spTgt spid="31"/>
                                        </p:tgtEl>
                                      </p:cBhvr>
                                    </p:animEffect>
                                  </p:childTnLst>
                                </p:cTn>
                              </p:par>
                            </p:childTnLst>
                          </p:cTn>
                        </p:par>
                        <p:par>
                          <p:cTn id="86" fill="hold" nodeType="afterGroup">
                            <p:stCondLst>
                              <p:cond delay="2000"/>
                            </p:stCondLst>
                            <p:childTnLst>
                              <p:par>
                                <p:cTn id="87" presetID="10" presetClass="entr" presetSubtype="0" fill="hold"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childTnLst>
                          </p:cTn>
                        </p:par>
                        <p:par>
                          <p:cTn id="90" fill="hold">
                            <p:stCondLst>
                              <p:cond delay="2500"/>
                            </p:stCondLst>
                            <p:childTnLst>
                              <p:par>
                                <p:cTn id="91" presetID="53" presetClass="entr" presetSubtype="16" fill="hold" nodeType="after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p:cTn id="93" dur="500" fill="hold"/>
                                        <p:tgtEl>
                                          <p:spTgt spid="44"/>
                                        </p:tgtEl>
                                        <p:attrNameLst>
                                          <p:attrName>ppt_w</p:attrName>
                                        </p:attrNameLst>
                                      </p:cBhvr>
                                      <p:tavLst>
                                        <p:tav tm="0">
                                          <p:val>
                                            <p:fltVal val="0"/>
                                          </p:val>
                                        </p:tav>
                                        <p:tav tm="100000">
                                          <p:val>
                                            <p:strVal val="#ppt_w"/>
                                          </p:val>
                                        </p:tav>
                                      </p:tavLst>
                                    </p:anim>
                                    <p:anim calcmode="lin" valueType="num">
                                      <p:cBhvr>
                                        <p:cTn id="94" dur="500" fill="hold"/>
                                        <p:tgtEl>
                                          <p:spTgt spid="44"/>
                                        </p:tgtEl>
                                        <p:attrNameLst>
                                          <p:attrName>ppt_h</p:attrName>
                                        </p:attrNameLst>
                                      </p:cBhvr>
                                      <p:tavLst>
                                        <p:tav tm="0">
                                          <p:val>
                                            <p:fltVal val="0"/>
                                          </p:val>
                                        </p:tav>
                                        <p:tav tm="100000">
                                          <p:val>
                                            <p:strVal val="#ppt_h"/>
                                          </p:val>
                                        </p:tav>
                                      </p:tavLst>
                                    </p:anim>
                                    <p:animEffect transition="in" filter="fade">
                                      <p:cBhvr>
                                        <p:cTn id="95" dur="500"/>
                                        <p:tgtEl>
                                          <p:spTgt spid="44"/>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20"/>
                                        </p:tgtEl>
                                        <p:attrNameLst>
                                          <p:attrName>style.visibility</p:attrName>
                                        </p:attrNameLst>
                                      </p:cBhvr>
                                      <p:to>
                                        <p:strVal val="visible"/>
                                      </p:to>
                                    </p:set>
                                    <p:anim calcmode="lin" valueType="num">
                                      <p:cBhvr>
                                        <p:cTn id="98" dur="500" fill="hold"/>
                                        <p:tgtEl>
                                          <p:spTgt spid="20"/>
                                        </p:tgtEl>
                                        <p:attrNameLst>
                                          <p:attrName>ppt_w</p:attrName>
                                        </p:attrNameLst>
                                      </p:cBhvr>
                                      <p:tavLst>
                                        <p:tav tm="0">
                                          <p:val>
                                            <p:fltVal val="0"/>
                                          </p:val>
                                        </p:tav>
                                        <p:tav tm="100000">
                                          <p:val>
                                            <p:strVal val="#ppt_w"/>
                                          </p:val>
                                        </p:tav>
                                      </p:tavLst>
                                    </p:anim>
                                    <p:anim calcmode="lin" valueType="num">
                                      <p:cBhvr>
                                        <p:cTn id="99" dur="500" fill="hold"/>
                                        <p:tgtEl>
                                          <p:spTgt spid="20"/>
                                        </p:tgtEl>
                                        <p:attrNameLst>
                                          <p:attrName>ppt_h</p:attrName>
                                        </p:attrNameLst>
                                      </p:cBhvr>
                                      <p:tavLst>
                                        <p:tav tm="0">
                                          <p:val>
                                            <p:fltVal val="0"/>
                                          </p:val>
                                        </p:tav>
                                        <p:tav tm="100000">
                                          <p:val>
                                            <p:strVal val="#ppt_h"/>
                                          </p:val>
                                        </p:tav>
                                      </p:tavLst>
                                    </p:anim>
                                    <p:animEffect transition="in" filter="fade">
                                      <p:cBhvr>
                                        <p:cTn id="100" dur="500"/>
                                        <p:tgtEl>
                                          <p:spTgt spid="20"/>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500" fill="hold"/>
                                        <p:tgtEl>
                                          <p:spTgt spid="19"/>
                                        </p:tgtEl>
                                        <p:attrNameLst>
                                          <p:attrName>ppt_w</p:attrName>
                                        </p:attrNameLst>
                                      </p:cBhvr>
                                      <p:tavLst>
                                        <p:tav tm="0">
                                          <p:val>
                                            <p:fltVal val="0"/>
                                          </p:val>
                                        </p:tav>
                                        <p:tav tm="100000">
                                          <p:val>
                                            <p:strVal val="#ppt_w"/>
                                          </p:val>
                                        </p:tav>
                                      </p:tavLst>
                                    </p:anim>
                                    <p:anim calcmode="lin" valueType="num">
                                      <p:cBhvr>
                                        <p:cTn id="104" dur="500" fill="hold"/>
                                        <p:tgtEl>
                                          <p:spTgt spid="19"/>
                                        </p:tgtEl>
                                        <p:attrNameLst>
                                          <p:attrName>ppt_h</p:attrName>
                                        </p:attrNameLst>
                                      </p:cBhvr>
                                      <p:tavLst>
                                        <p:tav tm="0">
                                          <p:val>
                                            <p:fltVal val="0"/>
                                          </p:val>
                                        </p:tav>
                                        <p:tav tm="100000">
                                          <p:val>
                                            <p:strVal val="#ppt_h"/>
                                          </p:val>
                                        </p:tav>
                                      </p:tavLst>
                                    </p:anim>
                                    <p:animEffect transition="in" filter="fade">
                                      <p:cBhvr>
                                        <p:cTn id="105" dur="500"/>
                                        <p:tgtEl>
                                          <p:spTgt spid="19"/>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32"/>
                                        </p:tgtEl>
                                        <p:attrNameLst>
                                          <p:attrName>style.visibility</p:attrName>
                                        </p:attrNameLst>
                                      </p:cBhvr>
                                      <p:to>
                                        <p:strVal val="visible"/>
                                      </p:to>
                                    </p:set>
                                    <p:anim calcmode="lin" valueType="num">
                                      <p:cBhvr>
                                        <p:cTn id="108" dur="500" fill="hold"/>
                                        <p:tgtEl>
                                          <p:spTgt spid="32"/>
                                        </p:tgtEl>
                                        <p:attrNameLst>
                                          <p:attrName>ppt_w</p:attrName>
                                        </p:attrNameLst>
                                      </p:cBhvr>
                                      <p:tavLst>
                                        <p:tav tm="0">
                                          <p:val>
                                            <p:fltVal val="0"/>
                                          </p:val>
                                        </p:tav>
                                        <p:tav tm="100000">
                                          <p:val>
                                            <p:strVal val="#ppt_w"/>
                                          </p:val>
                                        </p:tav>
                                      </p:tavLst>
                                    </p:anim>
                                    <p:anim calcmode="lin" valueType="num">
                                      <p:cBhvr>
                                        <p:cTn id="109" dur="500" fill="hold"/>
                                        <p:tgtEl>
                                          <p:spTgt spid="32"/>
                                        </p:tgtEl>
                                        <p:attrNameLst>
                                          <p:attrName>ppt_h</p:attrName>
                                        </p:attrNameLst>
                                      </p:cBhvr>
                                      <p:tavLst>
                                        <p:tav tm="0">
                                          <p:val>
                                            <p:fltVal val="0"/>
                                          </p:val>
                                        </p:tav>
                                        <p:tav tm="100000">
                                          <p:val>
                                            <p:strVal val="#ppt_h"/>
                                          </p:val>
                                        </p:tav>
                                      </p:tavLst>
                                    </p:anim>
                                    <p:animEffect transition="in" filter="fade">
                                      <p:cBhvr>
                                        <p:cTn id="110" dur="500"/>
                                        <p:tgtEl>
                                          <p:spTgt spid="32"/>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 calcmode="lin" valueType="num">
                                      <p:cBhvr>
                                        <p:cTn id="113" dur="500" fill="hold"/>
                                        <p:tgtEl>
                                          <p:spTgt spid="33"/>
                                        </p:tgtEl>
                                        <p:attrNameLst>
                                          <p:attrName>ppt_w</p:attrName>
                                        </p:attrNameLst>
                                      </p:cBhvr>
                                      <p:tavLst>
                                        <p:tav tm="0">
                                          <p:val>
                                            <p:fltVal val="0"/>
                                          </p:val>
                                        </p:tav>
                                        <p:tav tm="100000">
                                          <p:val>
                                            <p:strVal val="#ppt_w"/>
                                          </p:val>
                                        </p:tav>
                                      </p:tavLst>
                                    </p:anim>
                                    <p:anim calcmode="lin" valueType="num">
                                      <p:cBhvr>
                                        <p:cTn id="114" dur="500" fill="hold"/>
                                        <p:tgtEl>
                                          <p:spTgt spid="33"/>
                                        </p:tgtEl>
                                        <p:attrNameLst>
                                          <p:attrName>ppt_h</p:attrName>
                                        </p:attrNameLst>
                                      </p:cBhvr>
                                      <p:tavLst>
                                        <p:tav tm="0">
                                          <p:val>
                                            <p:fltVal val="0"/>
                                          </p:val>
                                        </p:tav>
                                        <p:tav tm="100000">
                                          <p:val>
                                            <p:strVal val="#ppt_h"/>
                                          </p:val>
                                        </p:tav>
                                      </p:tavLst>
                                    </p:anim>
                                    <p:animEffect transition="in" filter="fade">
                                      <p:cBhvr>
                                        <p:cTn id="115" dur="500"/>
                                        <p:tgtEl>
                                          <p:spTgt spid="33"/>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34"/>
                                        </p:tgtEl>
                                        <p:attrNameLst>
                                          <p:attrName>style.visibility</p:attrName>
                                        </p:attrNameLst>
                                      </p:cBhvr>
                                      <p:to>
                                        <p:strVal val="visible"/>
                                      </p:to>
                                    </p:set>
                                    <p:anim calcmode="lin" valueType="num">
                                      <p:cBhvr>
                                        <p:cTn id="118" dur="500" fill="hold"/>
                                        <p:tgtEl>
                                          <p:spTgt spid="34"/>
                                        </p:tgtEl>
                                        <p:attrNameLst>
                                          <p:attrName>ppt_w</p:attrName>
                                        </p:attrNameLst>
                                      </p:cBhvr>
                                      <p:tavLst>
                                        <p:tav tm="0">
                                          <p:val>
                                            <p:fltVal val="0"/>
                                          </p:val>
                                        </p:tav>
                                        <p:tav tm="100000">
                                          <p:val>
                                            <p:strVal val="#ppt_w"/>
                                          </p:val>
                                        </p:tav>
                                      </p:tavLst>
                                    </p:anim>
                                    <p:anim calcmode="lin" valueType="num">
                                      <p:cBhvr>
                                        <p:cTn id="119" dur="500" fill="hold"/>
                                        <p:tgtEl>
                                          <p:spTgt spid="34"/>
                                        </p:tgtEl>
                                        <p:attrNameLst>
                                          <p:attrName>ppt_h</p:attrName>
                                        </p:attrNameLst>
                                      </p:cBhvr>
                                      <p:tavLst>
                                        <p:tav tm="0">
                                          <p:val>
                                            <p:fltVal val="0"/>
                                          </p:val>
                                        </p:tav>
                                        <p:tav tm="100000">
                                          <p:val>
                                            <p:strVal val="#ppt_h"/>
                                          </p:val>
                                        </p:tav>
                                      </p:tavLst>
                                    </p:anim>
                                    <p:animEffect transition="in" filter="fade">
                                      <p:cBhvr>
                                        <p:cTn id="120" dur="500"/>
                                        <p:tgtEl>
                                          <p:spTgt spid="34"/>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35"/>
                                        </p:tgtEl>
                                        <p:attrNameLst>
                                          <p:attrName>style.visibility</p:attrName>
                                        </p:attrNameLst>
                                      </p:cBhvr>
                                      <p:to>
                                        <p:strVal val="visible"/>
                                      </p:to>
                                    </p:set>
                                    <p:anim calcmode="lin" valueType="num">
                                      <p:cBhvr>
                                        <p:cTn id="123" dur="500" fill="hold"/>
                                        <p:tgtEl>
                                          <p:spTgt spid="35"/>
                                        </p:tgtEl>
                                        <p:attrNameLst>
                                          <p:attrName>ppt_w</p:attrName>
                                        </p:attrNameLst>
                                      </p:cBhvr>
                                      <p:tavLst>
                                        <p:tav tm="0">
                                          <p:val>
                                            <p:fltVal val="0"/>
                                          </p:val>
                                        </p:tav>
                                        <p:tav tm="100000">
                                          <p:val>
                                            <p:strVal val="#ppt_w"/>
                                          </p:val>
                                        </p:tav>
                                      </p:tavLst>
                                    </p:anim>
                                    <p:anim calcmode="lin" valueType="num">
                                      <p:cBhvr>
                                        <p:cTn id="124" dur="500" fill="hold"/>
                                        <p:tgtEl>
                                          <p:spTgt spid="35"/>
                                        </p:tgtEl>
                                        <p:attrNameLst>
                                          <p:attrName>ppt_h</p:attrName>
                                        </p:attrNameLst>
                                      </p:cBhvr>
                                      <p:tavLst>
                                        <p:tav tm="0">
                                          <p:val>
                                            <p:fltVal val="0"/>
                                          </p:val>
                                        </p:tav>
                                        <p:tav tm="100000">
                                          <p:val>
                                            <p:strVal val="#ppt_h"/>
                                          </p:val>
                                        </p:tav>
                                      </p:tavLst>
                                    </p:anim>
                                    <p:animEffect transition="in" filter="fade">
                                      <p:cBhvr>
                                        <p:cTn id="125" dur="500"/>
                                        <p:tgtEl>
                                          <p:spTgt spid="35"/>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36"/>
                                        </p:tgtEl>
                                        <p:attrNameLst>
                                          <p:attrName>style.visibility</p:attrName>
                                        </p:attrNameLst>
                                      </p:cBhvr>
                                      <p:to>
                                        <p:strVal val="visible"/>
                                      </p:to>
                                    </p:set>
                                    <p:anim calcmode="lin" valueType="num">
                                      <p:cBhvr>
                                        <p:cTn id="128" dur="500" fill="hold"/>
                                        <p:tgtEl>
                                          <p:spTgt spid="36"/>
                                        </p:tgtEl>
                                        <p:attrNameLst>
                                          <p:attrName>ppt_w</p:attrName>
                                        </p:attrNameLst>
                                      </p:cBhvr>
                                      <p:tavLst>
                                        <p:tav tm="0">
                                          <p:val>
                                            <p:fltVal val="0"/>
                                          </p:val>
                                        </p:tav>
                                        <p:tav tm="100000">
                                          <p:val>
                                            <p:strVal val="#ppt_w"/>
                                          </p:val>
                                        </p:tav>
                                      </p:tavLst>
                                    </p:anim>
                                    <p:anim calcmode="lin" valueType="num">
                                      <p:cBhvr>
                                        <p:cTn id="129" dur="500" fill="hold"/>
                                        <p:tgtEl>
                                          <p:spTgt spid="36"/>
                                        </p:tgtEl>
                                        <p:attrNameLst>
                                          <p:attrName>ppt_h</p:attrName>
                                        </p:attrNameLst>
                                      </p:cBhvr>
                                      <p:tavLst>
                                        <p:tav tm="0">
                                          <p:val>
                                            <p:fltVal val="0"/>
                                          </p:val>
                                        </p:tav>
                                        <p:tav tm="100000">
                                          <p:val>
                                            <p:strVal val="#ppt_h"/>
                                          </p:val>
                                        </p:tav>
                                      </p:tavLst>
                                    </p:anim>
                                    <p:animEffect transition="in" filter="fade">
                                      <p:cBhvr>
                                        <p:cTn id="130" dur="500"/>
                                        <p:tgtEl>
                                          <p:spTgt spid="36"/>
                                        </p:tgtEl>
                                      </p:cBhvr>
                                    </p:animEffect>
                                  </p:childTnLst>
                                </p:cTn>
                              </p:par>
                            </p:childTnLst>
                          </p:cTn>
                        </p:par>
                        <p:par>
                          <p:cTn id="131" fill="hold" nodeType="afterGroup">
                            <p:stCondLst>
                              <p:cond delay="3000"/>
                            </p:stCondLst>
                            <p:childTnLst>
                              <p:par>
                                <p:cTn id="132" presetID="10" presetClass="entr" presetSubtype="0" fill="hold" nodeType="afterEffect">
                                  <p:stCondLst>
                                    <p:cond delay="0"/>
                                  </p:stCondLst>
                                  <p:childTnLst>
                                    <p:set>
                                      <p:cBhvr>
                                        <p:cTn id="133" dur="1" fill="hold">
                                          <p:stCondLst>
                                            <p:cond delay="0"/>
                                          </p:stCondLst>
                                        </p:cTn>
                                        <p:tgtEl>
                                          <p:spTgt spid="52"/>
                                        </p:tgtEl>
                                        <p:attrNameLst>
                                          <p:attrName>style.visibility</p:attrName>
                                        </p:attrNameLst>
                                      </p:cBhvr>
                                      <p:to>
                                        <p:strVal val="visible"/>
                                      </p:to>
                                    </p:set>
                                    <p:animEffect transition="in" filter="fade">
                                      <p:cBhvr>
                                        <p:cTn id="13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73"/>
          <p:cNvGrpSpPr/>
          <p:nvPr/>
        </p:nvGrpSpPr>
        <p:grpSpPr>
          <a:xfrm>
            <a:off x="3544976" y="2386710"/>
            <a:ext cx="5888927" cy="751818"/>
            <a:chOff x="2855577" y="2033074"/>
            <a:chExt cx="6485661" cy="828001"/>
          </a:xfrm>
        </p:grpSpPr>
        <p:sp>
          <p:nvSpPr>
            <p:cNvPr id="75" name="Rectangle 74"/>
            <p:cNvSpPr>
              <a:spLocks noChangeArrowheads="1"/>
            </p:cNvSpPr>
            <p:nvPr/>
          </p:nvSpPr>
          <p:spPr bwMode="auto">
            <a:xfrm>
              <a:off x="2855577" y="2038513"/>
              <a:ext cx="5853118" cy="779235"/>
            </a:xfrm>
            <a:prstGeom prst="rect">
              <a:avLst/>
            </a:prstGeom>
            <a:solidFill>
              <a:schemeClr val="bg1">
                <a:lumMod val="95000"/>
              </a:schemeClr>
            </a:solidFill>
            <a:ln w="9525">
              <a:noFill/>
              <a:miter lim="800000"/>
              <a:headEnd/>
              <a:tailEnd/>
            </a:ln>
          </p:spPr>
          <p:txBody>
            <a:bodyPr wrap="square" anchor="ctr"/>
            <a:lstStyle/>
            <a:p>
              <a:pPr>
                <a:lnSpc>
                  <a:spcPct val="120000"/>
                </a:lnSpc>
              </a:pPr>
              <a:endParaRPr lang="zh-CN" altLang="en-US" sz="8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Text Box 13"/>
            <p:cNvSpPr txBox="1">
              <a:spLocks noChangeArrowheads="1"/>
            </p:cNvSpPr>
            <p:nvPr/>
          </p:nvSpPr>
          <p:spPr bwMode="auto">
            <a:xfrm>
              <a:off x="4562600" y="2254653"/>
              <a:ext cx="2740917" cy="473138"/>
            </a:xfrm>
            <a:prstGeom prst="rect">
              <a:avLst/>
            </a:prstGeom>
            <a:noFill/>
            <a:ln w="9525" algn="ctr">
              <a:noFill/>
              <a:miter lim="800000"/>
              <a:headEnd/>
              <a:tailEnd/>
            </a:ln>
          </p:spPr>
          <p:txBody>
            <a:bodyPr wrap="square" lIns="0" tIns="0" rIns="0" bIns="0">
              <a:spAutoFit/>
            </a:bodyPr>
            <a:lstStyle/>
            <a:p>
              <a:pPr marL="0" indent="0">
                <a:lnSpc>
                  <a:spcPct val="120000"/>
                </a:lnSpc>
                <a:buNone/>
              </a:pPr>
              <a:r>
                <a:rPr lang="en-US" altLang="zh-CN"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Oval 76"/>
            <p:cNvSpPr/>
            <p:nvPr/>
          </p:nvSpPr>
          <p:spPr>
            <a:xfrm>
              <a:off x="8513238" y="2033074"/>
              <a:ext cx="828000" cy="828001"/>
            </a:xfrm>
            <a:prstGeom prst="ellipse">
              <a:avLst/>
            </a:prstGeom>
            <a:solidFill>
              <a:schemeClr val="bg1">
                <a:lumMod val="95000"/>
              </a:schemeClr>
            </a:solidFill>
            <a:ln w="1143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lnSpc>
                  <a:spcPct val="120000"/>
                </a:lnSpc>
              </a:pPr>
              <a:endParaRPr lang="id-ID" sz="8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flipH="1">
              <a:off x="8628463" y="2172238"/>
              <a:ext cx="602368" cy="488107"/>
            </a:xfrm>
            <a:prstGeom prst="rect">
              <a:avLst/>
            </a:prstGeom>
            <a:noFill/>
          </p:spPr>
          <p:txBody>
            <a:bodyPr wrap="square" lIns="0" tIns="0" rIns="0" bIns="0" rtlCol="0">
              <a:spAutoFit/>
            </a:bodyPr>
            <a:lstStyle/>
            <a:p>
              <a:pPr algn="ctr">
                <a:lnSpc>
                  <a:spcPct val="120000"/>
                </a:lnSpc>
              </a:pPr>
              <a:r>
                <a:rPr lang="id-ID" sz="2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01</a:t>
              </a:r>
            </a:p>
          </p:txBody>
        </p:sp>
      </p:grpSp>
      <p:grpSp>
        <p:nvGrpSpPr>
          <p:cNvPr id="79" name="Group 78"/>
          <p:cNvGrpSpPr/>
          <p:nvPr/>
        </p:nvGrpSpPr>
        <p:grpSpPr>
          <a:xfrm>
            <a:off x="4001238" y="3046152"/>
            <a:ext cx="4854071" cy="751818"/>
            <a:chOff x="3358070" y="2759339"/>
            <a:chExt cx="5345942" cy="828000"/>
          </a:xfrm>
        </p:grpSpPr>
        <p:sp>
          <p:nvSpPr>
            <p:cNvPr id="80" name="Rectangle 79"/>
            <p:cNvSpPr>
              <a:spLocks noChangeArrowheads="1"/>
            </p:cNvSpPr>
            <p:nvPr/>
          </p:nvSpPr>
          <p:spPr bwMode="auto">
            <a:xfrm>
              <a:off x="3358070" y="2759339"/>
              <a:ext cx="4916431" cy="779234"/>
            </a:xfrm>
            <a:prstGeom prst="rect">
              <a:avLst/>
            </a:prstGeom>
            <a:solidFill>
              <a:schemeClr val="bg1">
                <a:lumMod val="85000"/>
              </a:schemeClr>
            </a:solidFill>
            <a:ln w="9525">
              <a:noFill/>
              <a:miter lim="800000"/>
              <a:headEnd/>
              <a:tailEnd/>
            </a:ln>
          </p:spPr>
          <p:txBody>
            <a:bodyPr wrap="square" anchor="ctr"/>
            <a:lstStyle/>
            <a:p>
              <a:pPr>
                <a:lnSpc>
                  <a:spcPct val="120000"/>
                </a:lnSpc>
              </a:pPr>
              <a:endParaRPr lang="zh-CN" altLang="en-US">
                <a:solidFill>
                  <a:schemeClr val="bg1">
                    <a:lumMod val="50000"/>
                  </a:schemeClr>
                </a:solidFill>
                <a:sym typeface="Arial" panose="020B0604020202020204" pitchFamily="34" charset="0"/>
              </a:endParaRPr>
            </a:p>
          </p:txBody>
        </p:sp>
        <p:sp>
          <p:nvSpPr>
            <p:cNvPr id="81" name="Text Box 12"/>
            <p:cNvSpPr txBox="1">
              <a:spLocks noChangeArrowheads="1"/>
            </p:cNvSpPr>
            <p:nvPr/>
          </p:nvSpPr>
          <p:spPr bwMode="auto">
            <a:xfrm>
              <a:off x="4868347" y="2967588"/>
              <a:ext cx="2787212" cy="473137"/>
            </a:xfrm>
            <a:prstGeom prst="rect">
              <a:avLst/>
            </a:prstGeom>
            <a:noFill/>
            <a:ln w="9525" algn="ctr">
              <a:noFill/>
              <a:miter lim="800000"/>
              <a:headEnd/>
              <a:tailEnd/>
            </a:ln>
          </p:spPr>
          <p:txBody>
            <a:bodyPr wrap="square" lIns="0" tIns="0" rIns="0" bIns="0">
              <a:spAutoFit/>
            </a:bodyPr>
            <a:lstStyle/>
            <a:p>
              <a:pPr marL="0" indent="0">
                <a:lnSpc>
                  <a:spcPct val="120000"/>
                </a:lnSpc>
                <a:buNone/>
              </a:pPr>
              <a:r>
                <a:rPr lang="en-US" altLang="zh-CN"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Oval 81"/>
            <p:cNvSpPr/>
            <p:nvPr/>
          </p:nvSpPr>
          <p:spPr>
            <a:xfrm>
              <a:off x="7876012" y="2759339"/>
              <a:ext cx="828000" cy="828000"/>
            </a:xfrm>
            <a:prstGeom prst="ellipse">
              <a:avLst/>
            </a:prstGeom>
            <a:solidFill>
              <a:schemeClr val="bg1">
                <a:lumMod val="95000"/>
              </a:schemeClr>
            </a:solidFill>
            <a:ln w="1143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lnSpc>
                  <a:spcPct val="120000"/>
                </a:lnSpc>
              </a:pPr>
              <a:endParaRPr lang="id-ID" sz="8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flipH="1">
              <a:off x="7991238" y="2930476"/>
              <a:ext cx="602368" cy="488107"/>
            </a:xfrm>
            <a:prstGeom prst="rect">
              <a:avLst/>
            </a:prstGeom>
            <a:noFill/>
          </p:spPr>
          <p:txBody>
            <a:bodyPr wrap="square" lIns="0" tIns="0" rIns="0" bIns="0" rtlCol="0">
              <a:spAutoFit/>
            </a:bodyPr>
            <a:lstStyle/>
            <a:p>
              <a:pPr algn="ctr">
                <a:lnSpc>
                  <a:spcPct val="120000"/>
                </a:lnSpc>
              </a:pPr>
              <a:r>
                <a:rPr lang="id-ID" sz="2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02</a:t>
              </a:r>
            </a:p>
          </p:txBody>
        </p:sp>
      </p:grpSp>
      <p:grpSp>
        <p:nvGrpSpPr>
          <p:cNvPr id="84" name="Group 83"/>
          <p:cNvGrpSpPr/>
          <p:nvPr/>
        </p:nvGrpSpPr>
        <p:grpSpPr>
          <a:xfrm>
            <a:off x="4520865" y="3740918"/>
            <a:ext cx="4887444" cy="751818"/>
            <a:chOff x="3930355" y="3524505"/>
            <a:chExt cx="5382696" cy="828000"/>
          </a:xfrm>
        </p:grpSpPr>
        <p:sp>
          <p:nvSpPr>
            <p:cNvPr id="85" name="Rectangle 84"/>
            <p:cNvSpPr>
              <a:spLocks noChangeArrowheads="1"/>
            </p:cNvSpPr>
            <p:nvPr/>
          </p:nvSpPr>
          <p:spPr bwMode="auto">
            <a:xfrm>
              <a:off x="3930355" y="3539901"/>
              <a:ext cx="4778340" cy="756667"/>
            </a:xfrm>
            <a:prstGeom prst="rect">
              <a:avLst/>
            </a:prstGeom>
            <a:solidFill>
              <a:schemeClr val="bg1">
                <a:lumMod val="95000"/>
              </a:schemeClr>
            </a:solidFill>
            <a:ln w="9525">
              <a:noFill/>
              <a:miter lim="800000"/>
              <a:headEnd/>
              <a:tailEnd/>
            </a:ln>
          </p:spPr>
          <p:txBody>
            <a:bodyPr wrap="square" anchor="ctr"/>
            <a:lstStyle/>
            <a:p>
              <a:pPr>
                <a:lnSpc>
                  <a:spcPct val="120000"/>
                </a:lnSpc>
              </a:pPr>
              <a:endParaRPr lang="zh-CN" altLang="en-US" sz="8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Text Box 11"/>
            <p:cNvSpPr txBox="1">
              <a:spLocks noChangeArrowheads="1"/>
            </p:cNvSpPr>
            <p:nvPr/>
          </p:nvSpPr>
          <p:spPr bwMode="auto">
            <a:xfrm>
              <a:off x="5235870" y="3792276"/>
              <a:ext cx="2943248" cy="310434"/>
            </a:xfrm>
            <a:prstGeom prst="rect">
              <a:avLst/>
            </a:prstGeom>
            <a:noFill/>
            <a:ln w="9525" algn="ctr">
              <a:noFill/>
              <a:miter lim="800000"/>
              <a:headEnd/>
              <a:tailEnd/>
            </a:ln>
          </p:spPr>
          <p:txBody>
            <a:bodyPr wrap="square" lIns="0" tIns="0" rIns="0" bIns="0">
              <a:spAutoFit/>
            </a:bodyPr>
            <a:lstStyle/>
            <a:p>
              <a:pPr marL="0" indent="0">
                <a:lnSpc>
                  <a:spcPct val="120000"/>
                </a:lnSpc>
                <a:buNone/>
              </a:pPr>
              <a:r>
                <a:rPr lang="en-US" altLang="zh-CN"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Oval 86"/>
            <p:cNvSpPr/>
            <p:nvPr/>
          </p:nvSpPr>
          <p:spPr>
            <a:xfrm>
              <a:off x="8485051" y="3524505"/>
              <a:ext cx="828000" cy="828000"/>
            </a:xfrm>
            <a:prstGeom prst="ellipse">
              <a:avLst/>
            </a:prstGeom>
            <a:solidFill>
              <a:schemeClr val="bg1">
                <a:lumMod val="95000"/>
              </a:schemeClr>
            </a:solidFill>
            <a:ln w="1143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lnSpc>
                  <a:spcPct val="120000"/>
                </a:lnSpc>
              </a:pPr>
              <a:endParaRPr lang="id-ID" sz="8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TextBox 87"/>
            <p:cNvSpPr txBox="1"/>
            <p:nvPr/>
          </p:nvSpPr>
          <p:spPr>
            <a:xfrm flipH="1">
              <a:off x="8600278" y="3679657"/>
              <a:ext cx="602368" cy="488107"/>
            </a:xfrm>
            <a:prstGeom prst="rect">
              <a:avLst/>
            </a:prstGeom>
            <a:noFill/>
          </p:spPr>
          <p:txBody>
            <a:bodyPr wrap="square" lIns="0" tIns="0" rIns="0" bIns="0" rtlCol="0">
              <a:spAutoFit/>
            </a:bodyPr>
            <a:lstStyle/>
            <a:p>
              <a:pPr algn="ctr">
                <a:lnSpc>
                  <a:spcPct val="120000"/>
                </a:lnSpc>
              </a:pPr>
              <a:r>
                <a:rPr lang="id-ID" sz="2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9" name="Group 88"/>
          <p:cNvGrpSpPr/>
          <p:nvPr/>
        </p:nvGrpSpPr>
        <p:grpSpPr>
          <a:xfrm>
            <a:off x="5177091" y="4415196"/>
            <a:ext cx="4980005" cy="916064"/>
            <a:chOff x="4653076" y="4295241"/>
            <a:chExt cx="5484638" cy="1008890"/>
          </a:xfrm>
        </p:grpSpPr>
        <p:sp>
          <p:nvSpPr>
            <p:cNvPr id="90" name="Rectangle 89"/>
            <p:cNvSpPr>
              <a:spLocks noChangeArrowheads="1"/>
            </p:cNvSpPr>
            <p:nvPr/>
          </p:nvSpPr>
          <p:spPr bwMode="auto">
            <a:xfrm>
              <a:off x="4653076" y="4295241"/>
              <a:ext cx="4927020" cy="1008890"/>
            </a:xfrm>
            <a:prstGeom prst="rect">
              <a:avLst/>
            </a:prstGeom>
            <a:solidFill>
              <a:schemeClr val="bg1">
                <a:lumMod val="85000"/>
              </a:schemeClr>
            </a:solidFill>
            <a:ln w="9525">
              <a:noFill/>
              <a:miter lim="800000"/>
              <a:headEnd/>
              <a:tailEnd/>
            </a:ln>
          </p:spPr>
          <p:txBody>
            <a:bodyPr wrap="square" anchor="ctr"/>
            <a:lstStyle/>
            <a:p>
              <a:pPr>
                <a:lnSpc>
                  <a:spcPct val="120000"/>
                </a:lnSpc>
              </a:pPr>
              <a:endParaRPr lang="zh-CN" altLang="en-US" sz="8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Text Box 10"/>
            <p:cNvSpPr txBox="1">
              <a:spLocks noChangeArrowheads="1"/>
            </p:cNvSpPr>
            <p:nvPr/>
          </p:nvSpPr>
          <p:spPr bwMode="auto">
            <a:xfrm>
              <a:off x="5701991" y="4657170"/>
              <a:ext cx="3060628" cy="310434"/>
            </a:xfrm>
            <a:prstGeom prst="rect">
              <a:avLst/>
            </a:prstGeom>
            <a:noFill/>
            <a:ln w="9525" algn="ctr">
              <a:noFill/>
              <a:miter lim="800000"/>
              <a:headEnd/>
              <a:tailEnd/>
            </a:ln>
          </p:spPr>
          <p:txBody>
            <a:bodyPr wrap="square" lIns="0" tIns="0" rIns="0" bIns="0">
              <a:spAutoFit/>
            </a:bodyPr>
            <a:lstStyle/>
            <a:p>
              <a:pPr marL="0" indent="0">
                <a:lnSpc>
                  <a:spcPct val="120000"/>
                </a:lnSpc>
                <a:buNone/>
              </a:pPr>
              <a:r>
                <a:rPr lang="en-US" altLang="zh-CN"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Oval 91"/>
            <p:cNvSpPr>
              <a:spLocks noChangeAspect="1"/>
            </p:cNvSpPr>
            <p:nvPr/>
          </p:nvSpPr>
          <p:spPr>
            <a:xfrm>
              <a:off x="9166975" y="4314980"/>
              <a:ext cx="970739" cy="970739"/>
            </a:xfrm>
            <a:prstGeom prst="ellipse">
              <a:avLst/>
            </a:prstGeom>
            <a:solidFill>
              <a:schemeClr val="bg1">
                <a:lumMod val="95000"/>
              </a:schemeClr>
            </a:solidFill>
            <a:ln w="1143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lnSpc>
                  <a:spcPct val="120000"/>
                </a:lnSpc>
              </a:pPr>
              <a:endParaRPr lang="id-ID" sz="8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TextBox 92"/>
            <p:cNvSpPr txBox="1">
              <a:spLocks noChangeAspect="1"/>
            </p:cNvSpPr>
            <p:nvPr/>
          </p:nvSpPr>
          <p:spPr>
            <a:xfrm flipH="1">
              <a:off x="9320236" y="4558037"/>
              <a:ext cx="658862" cy="488108"/>
            </a:xfrm>
            <a:prstGeom prst="rect">
              <a:avLst/>
            </a:prstGeom>
            <a:noFill/>
          </p:spPr>
          <p:txBody>
            <a:bodyPr wrap="square" lIns="0" tIns="0" rIns="0" bIns="0" rtlCol="0">
              <a:spAutoFit/>
            </a:bodyPr>
            <a:lstStyle/>
            <a:p>
              <a:pPr algn="ctr">
                <a:lnSpc>
                  <a:spcPct val="120000"/>
                </a:lnSpc>
              </a:pPr>
              <a:r>
                <a:rPr lang="id-ID" sz="2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04</a:t>
              </a:r>
            </a:p>
          </p:txBody>
        </p:sp>
      </p:grpSp>
      <p:sp>
        <p:nvSpPr>
          <p:cNvPr id="45" name="TextBox 44"/>
          <p:cNvSpPr txBox="1"/>
          <p:nvPr/>
        </p:nvSpPr>
        <p:spPr>
          <a:xfrm>
            <a:off x="1545186" y="5956837"/>
            <a:ext cx="9780733" cy="443198"/>
          </a:xfrm>
          <a:prstGeom prst="rect">
            <a:avLst/>
          </a:prstGeom>
          <a:noFill/>
        </p:spPr>
        <p:txBody>
          <a:bodyPr wrap="square" lIns="0" tIns="0" rIns="0" bIns="0" numCol="1" spcCol="36000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46" name="Straight Connector 45"/>
          <p:cNvCxnSpPr/>
          <p:nvPr/>
        </p:nvCxnSpPr>
        <p:spPr>
          <a:xfrm>
            <a:off x="1626461" y="5866092"/>
            <a:ext cx="9569898" cy="0"/>
          </a:xfrm>
          <a:prstGeom prst="line">
            <a:avLst/>
          </a:prstGeom>
          <a:ln w="1270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31" name="Group 30"/>
          <p:cNvGrpSpPr>
            <a:grpSpLocks/>
          </p:cNvGrpSpPr>
          <p:nvPr/>
        </p:nvGrpSpPr>
        <p:grpSpPr bwMode="auto">
          <a:xfrm>
            <a:off x="1718730" y="1961341"/>
            <a:ext cx="3882907" cy="3401907"/>
            <a:chOff x="-115" y="653"/>
            <a:chExt cx="3913" cy="3610"/>
          </a:xfrm>
        </p:grpSpPr>
        <p:grpSp>
          <p:nvGrpSpPr>
            <p:cNvPr id="43" name="Group 15"/>
            <p:cNvGrpSpPr>
              <a:grpSpLocks/>
            </p:cNvGrpSpPr>
            <p:nvPr/>
          </p:nvGrpSpPr>
          <p:grpSpPr bwMode="auto">
            <a:xfrm>
              <a:off x="-115" y="3057"/>
              <a:ext cx="3913" cy="1206"/>
              <a:chOff x="61" y="3092"/>
              <a:chExt cx="2912" cy="957"/>
            </a:xfrm>
          </p:grpSpPr>
          <p:sp>
            <p:nvSpPr>
              <p:cNvPr id="61" name="Freeform 16"/>
              <p:cNvSpPr>
                <a:spLocks/>
              </p:cNvSpPr>
              <p:nvPr/>
            </p:nvSpPr>
            <p:spPr bwMode="gray">
              <a:xfrm>
                <a:off x="351" y="3097"/>
                <a:ext cx="2242" cy="346"/>
              </a:xfrm>
              <a:custGeom>
                <a:avLst/>
                <a:gdLst>
                  <a:gd name="T0" fmla="*/ 0 w 2208"/>
                  <a:gd name="T1" fmla="*/ 1672 h 303"/>
                  <a:gd name="T2" fmla="*/ 2412 w 2208"/>
                  <a:gd name="T3" fmla="*/ 1698 h 303"/>
                  <a:gd name="T4" fmla="*/ 2693 w 2208"/>
                  <a:gd name="T5" fmla="*/ 0 h 303"/>
                  <a:gd name="T6" fmla="*/ 842 w 2208"/>
                  <a:gd name="T7" fmla="*/ 159 h 303"/>
                  <a:gd name="T8" fmla="*/ 0 w 2208"/>
                  <a:gd name="T9" fmla="*/ 1672 h 303"/>
                  <a:gd name="T10" fmla="*/ 0 60000 65536"/>
                  <a:gd name="T11" fmla="*/ 0 60000 65536"/>
                  <a:gd name="T12" fmla="*/ 0 60000 65536"/>
                  <a:gd name="T13" fmla="*/ 0 60000 65536"/>
                  <a:gd name="T14" fmla="*/ 0 60000 65536"/>
                  <a:gd name="T15" fmla="*/ 0 w 2208"/>
                  <a:gd name="T16" fmla="*/ 0 h 303"/>
                  <a:gd name="T17" fmla="*/ 2208 w 2208"/>
                  <a:gd name="T18" fmla="*/ 303 h 303"/>
                </a:gdLst>
                <a:ahLst/>
                <a:cxnLst>
                  <a:cxn ang="T10">
                    <a:pos x="T0" y="T1"/>
                  </a:cxn>
                  <a:cxn ang="T11">
                    <a:pos x="T2" y="T3"/>
                  </a:cxn>
                  <a:cxn ang="T12">
                    <a:pos x="T4" y="T5"/>
                  </a:cxn>
                  <a:cxn ang="T13">
                    <a:pos x="T6" y="T7"/>
                  </a:cxn>
                  <a:cxn ang="T14">
                    <a:pos x="T8" y="T9"/>
                  </a:cxn>
                </a:cxnLst>
                <a:rect l="T15" t="T16" r="T17" b="T18"/>
                <a:pathLst>
                  <a:path w="2208" h="303">
                    <a:moveTo>
                      <a:pt x="0" y="298"/>
                    </a:moveTo>
                    <a:lnTo>
                      <a:pt x="1979" y="302"/>
                    </a:lnTo>
                    <a:lnTo>
                      <a:pt x="2207" y="0"/>
                    </a:lnTo>
                    <a:lnTo>
                      <a:pt x="690" y="28"/>
                    </a:lnTo>
                    <a:lnTo>
                      <a:pt x="0" y="298"/>
                    </a:lnTo>
                  </a:path>
                </a:pathLst>
              </a:custGeom>
              <a:solidFill>
                <a:schemeClr val="accent5">
                  <a:lumMod val="60000"/>
                  <a:lumOff val="40000"/>
                </a:schemeClr>
              </a:solidFill>
              <a:ln w="3175" cap="rnd">
                <a:noFill/>
                <a:round/>
                <a:headEnd/>
                <a:tailEnd/>
              </a:ln>
            </p:spPr>
            <p:txBody>
              <a:bodyPr/>
              <a:lstStyle/>
              <a:p>
                <a:pPr>
                  <a:lnSpc>
                    <a:spcPct val="120000"/>
                  </a:lnSpc>
                  <a:defRPr/>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7"/>
              <p:cNvSpPr>
                <a:spLocks/>
              </p:cNvSpPr>
              <p:nvPr/>
            </p:nvSpPr>
            <p:spPr bwMode="gray">
              <a:xfrm>
                <a:off x="61" y="3429"/>
                <a:ext cx="2597" cy="617"/>
              </a:xfrm>
              <a:custGeom>
                <a:avLst/>
                <a:gdLst>
                  <a:gd name="T0" fmla="*/ 0 w 2557"/>
                  <a:gd name="T1" fmla="*/ 3186 h 538"/>
                  <a:gd name="T2" fmla="*/ 3128 w 2557"/>
                  <a:gd name="T3" fmla="*/ 3182 h 538"/>
                  <a:gd name="T4" fmla="*/ 2767 w 2557"/>
                  <a:gd name="T5" fmla="*/ 1 h 538"/>
                  <a:gd name="T6" fmla="*/ 353 w 2557"/>
                  <a:gd name="T7" fmla="*/ 0 h 538"/>
                  <a:gd name="T8" fmla="*/ 0 w 2557"/>
                  <a:gd name="T9" fmla="*/ 3186 h 538"/>
                  <a:gd name="T10" fmla="*/ 0 60000 65536"/>
                  <a:gd name="T11" fmla="*/ 0 60000 65536"/>
                  <a:gd name="T12" fmla="*/ 0 60000 65536"/>
                  <a:gd name="T13" fmla="*/ 0 60000 65536"/>
                  <a:gd name="T14" fmla="*/ 0 60000 65536"/>
                  <a:gd name="T15" fmla="*/ 0 w 2557"/>
                  <a:gd name="T16" fmla="*/ 0 h 538"/>
                  <a:gd name="T17" fmla="*/ 2557 w 2557"/>
                  <a:gd name="T18" fmla="*/ 538 h 538"/>
                </a:gdLst>
                <a:ahLst/>
                <a:cxnLst>
                  <a:cxn ang="T10">
                    <a:pos x="T0" y="T1"/>
                  </a:cxn>
                  <a:cxn ang="T11">
                    <a:pos x="T2" y="T3"/>
                  </a:cxn>
                  <a:cxn ang="T12">
                    <a:pos x="T4" y="T5"/>
                  </a:cxn>
                  <a:cxn ang="T13">
                    <a:pos x="T6" y="T7"/>
                  </a:cxn>
                  <a:cxn ang="T14">
                    <a:pos x="T8" y="T9"/>
                  </a:cxn>
                </a:cxnLst>
                <a:rect l="T15" t="T16" r="T17" b="T18"/>
                <a:pathLst>
                  <a:path w="2557" h="538">
                    <a:moveTo>
                      <a:pt x="0" y="537"/>
                    </a:moveTo>
                    <a:lnTo>
                      <a:pt x="2556" y="536"/>
                    </a:lnTo>
                    <a:lnTo>
                      <a:pt x="2262" y="1"/>
                    </a:lnTo>
                    <a:lnTo>
                      <a:pt x="288" y="0"/>
                    </a:lnTo>
                    <a:lnTo>
                      <a:pt x="0" y="537"/>
                    </a:lnTo>
                  </a:path>
                </a:pathLst>
              </a:custGeom>
              <a:solidFill>
                <a:schemeClr val="accent5">
                  <a:lumMod val="75000"/>
                </a:schemeClr>
              </a:solidFill>
              <a:ln w="3175" cap="rnd">
                <a:noFill/>
                <a:round/>
                <a:headEnd/>
                <a:tailEnd/>
              </a:ln>
            </p:spPr>
            <p:txBody>
              <a:bodyPr/>
              <a:lstStyle/>
              <a:p>
                <a:pPr>
                  <a:lnSpc>
                    <a:spcPct val="120000"/>
                  </a:lnSpc>
                  <a:defRPr/>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8"/>
              <p:cNvSpPr>
                <a:spLocks/>
              </p:cNvSpPr>
              <p:nvPr/>
            </p:nvSpPr>
            <p:spPr bwMode="gray">
              <a:xfrm>
                <a:off x="2352" y="3092"/>
                <a:ext cx="621" cy="957"/>
              </a:xfrm>
              <a:custGeom>
                <a:avLst/>
                <a:gdLst>
                  <a:gd name="T0" fmla="*/ 366 w 612"/>
                  <a:gd name="T1" fmla="*/ 4837 h 836"/>
                  <a:gd name="T2" fmla="*/ 739 w 612"/>
                  <a:gd name="T3" fmla="*/ 2755 h 836"/>
                  <a:gd name="T4" fmla="*/ 273 w 612"/>
                  <a:gd name="T5" fmla="*/ 0 h 836"/>
                  <a:gd name="T6" fmla="*/ 0 w 612"/>
                  <a:gd name="T7" fmla="*/ 1753 h 836"/>
                  <a:gd name="T8" fmla="*/ 366 w 612"/>
                  <a:gd name="T9" fmla="*/ 4837 h 836"/>
                  <a:gd name="T10" fmla="*/ 0 60000 65536"/>
                  <a:gd name="T11" fmla="*/ 0 60000 65536"/>
                  <a:gd name="T12" fmla="*/ 0 60000 65536"/>
                  <a:gd name="T13" fmla="*/ 0 60000 65536"/>
                  <a:gd name="T14" fmla="*/ 0 60000 65536"/>
                  <a:gd name="T15" fmla="*/ 0 w 612"/>
                  <a:gd name="T16" fmla="*/ 0 h 836"/>
                  <a:gd name="T17" fmla="*/ 612 w 612"/>
                  <a:gd name="T18" fmla="*/ 836 h 836"/>
                </a:gdLst>
                <a:ahLst/>
                <a:cxnLst>
                  <a:cxn ang="T10">
                    <a:pos x="T0" y="T1"/>
                  </a:cxn>
                  <a:cxn ang="T11">
                    <a:pos x="T2" y="T3"/>
                  </a:cxn>
                  <a:cxn ang="T12">
                    <a:pos x="T4" y="T5"/>
                  </a:cxn>
                  <a:cxn ang="T13">
                    <a:pos x="T6" y="T7"/>
                  </a:cxn>
                  <a:cxn ang="T14">
                    <a:pos x="T8" y="T9"/>
                  </a:cxn>
                </a:cxnLst>
                <a:rect l="T15" t="T16" r="T17" b="T18"/>
                <a:pathLst>
                  <a:path w="612" h="836">
                    <a:moveTo>
                      <a:pt x="302" y="835"/>
                    </a:moveTo>
                    <a:lnTo>
                      <a:pt x="611" y="476"/>
                    </a:lnTo>
                    <a:lnTo>
                      <a:pt x="226" y="0"/>
                    </a:lnTo>
                    <a:lnTo>
                      <a:pt x="0" y="302"/>
                    </a:lnTo>
                    <a:lnTo>
                      <a:pt x="302" y="835"/>
                    </a:lnTo>
                  </a:path>
                </a:pathLst>
              </a:custGeom>
              <a:solidFill>
                <a:schemeClr val="accent5"/>
              </a:solidFill>
              <a:ln w="3175" cap="rnd">
                <a:noFill/>
                <a:round/>
                <a:headEnd/>
                <a:tailEnd/>
              </a:ln>
            </p:spPr>
            <p:txBody>
              <a:bodyPr/>
              <a:lstStyle/>
              <a:p>
                <a:pPr>
                  <a:lnSpc>
                    <a:spcPct val="120000"/>
                  </a:lnSpc>
                  <a:defRPr/>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Group 19"/>
            <p:cNvGrpSpPr>
              <a:grpSpLocks/>
            </p:cNvGrpSpPr>
            <p:nvPr/>
          </p:nvGrpSpPr>
          <p:grpSpPr bwMode="auto">
            <a:xfrm>
              <a:off x="305" y="2403"/>
              <a:ext cx="2912" cy="963"/>
              <a:chOff x="305" y="2403"/>
              <a:chExt cx="2912" cy="963"/>
            </a:xfrm>
          </p:grpSpPr>
          <p:sp>
            <p:nvSpPr>
              <p:cNvPr id="58" name="Freeform 20"/>
              <p:cNvSpPr>
                <a:spLocks/>
              </p:cNvSpPr>
              <p:nvPr/>
            </p:nvSpPr>
            <p:spPr bwMode="gray">
              <a:xfrm>
                <a:off x="595" y="2403"/>
                <a:ext cx="2242" cy="346"/>
              </a:xfrm>
              <a:custGeom>
                <a:avLst/>
                <a:gdLst>
                  <a:gd name="T0" fmla="*/ 0 w 2208"/>
                  <a:gd name="T1" fmla="*/ 2180 h 303"/>
                  <a:gd name="T2" fmla="*/ 2487 w 2208"/>
                  <a:gd name="T3" fmla="*/ 2214 h 303"/>
                  <a:gd name="T4" fmla="*/ 2776 w 2208"/>
                  <a:gd name="T5" fmla="*/ 0 h 303"/>
                  <a:gd name="T6" fmla="*/ 868 w 2208"/>
                  <a:gd name="T7" fmla="*/ 208 h 303"/>
                  <a:gd name="T8" fmla="*/ 0 w 2208"/>
                  <a:gd name="T9" fmla="*/ 2180 h 303"/>
                  <a:gd name="T10" fmla="*/ 0 60000 65536"/>
                  <a:gd name="T11" fmla="*/ 0 60000 65536"/>
                  <a:gd name="T12" fmla="*/ 0 60000 65536"/>
                  <a:gd name="T13" fmla="*/ 0 60000 65536"/>
                  <a:gd name="T14" fmla="*/ 0 60000 65536"/>
                  <a:gd name="T15" fmla="*/ 0 w 2208"/>
                  <a:gd name="T16" fmla="*/ 0 h 303"/>
                  <a:gd name="T17" fmla="*/ 2208 w 2208"/>
                  <a:gd name="T18" fmla="*/ 303 h 303"/>
                </a:gdLst>
                <a:ahLst/>
                <a:cxnLst>
                  <a:cxn ang="T10">
                    <a:pos x="T0" y="T1"/>
                  </a:cxn>
                  <a:cxn ang="T11">
                    <a:pos x="T2" y="T3"/>
                  </a:cxn>
                  <a:cxn ang="T12">
                    <a:pos x="T4" y="T5"/>
                  </a:cxn>
                  <a:cxn ang="T13">
                    <a:pos x="T6" y="T7"/>
                  </a:cxn>
                  <a:cxn ang="T14">
                    <a:pos x="T8" y="T9"/>
                  </a:cxn>
                </a:cxnLst>
                <a:rect l="T15" t="T16" r="T17" b="T18"/>
                <a:pathLst>
                  <a:path w="2208" h="303">
                    <a:moveTo>
                      <a:pt x="0" y="298"/>
                    </a:moveTo>
                    <a:lnTo>
                      <a:pt x="1979" y="302"/>
                    </a:lnTo>
                    <a:lnTo>
                      <a:pt x="2207" y="0"/>
                    </a:lnTo>
                    <a:lnTo>
                      <a:pt x="690" y="28"/>
                    </a:lnTo>
                    <a:lnTo>
                      <a:pt x="0" y="298"/>
                    </a:lnTo>
                  </a:path>
                </a:pathLst>
              </a:custGeom>
              <a:solidFill>
                <a:schemeClr val="accent4">
                  <a:lumMod val="60000"/>
                  <a:lumOff val="40000"/>
                </a:schemeClr>
              </a:solidFill>
              <a:ln w="12700" cap="rnd">
                <a:noFill/>
                <a:round/>
                <a:headEnd/>
                <a:tailEnd/>
              </a:ln>
            </p:spPr>
            <p:txBody>
              <a:bodyPr/>
              <a:lstStyle/>
              <a:p>
                <a:pPr>
                  <a:lnSpc>
                    <a:spcPct val="120000"/>
                  </a:lnSpc>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21"/>
              <p:cNvSpPr>
                <a:spLocks/>
              </p:cNvSpPr>
              <p:nvPr/>
            </p:nvSpPr>
            <p:spPr bwMode="gray">
              <a:xfrm>
                <a:off x="305" y="2746"/>
                <a:ext cx="2597" cy="617"/>
              </a:xfrm>
              <a:custGeom>
                <a:avLst/>
                <a:gdLst>
                  <a:gd name="T0" fmla="*/ 0 w 2557"/>
                  <a:gd name="T1" fmla="*/ 4191 h 538"/>
                  <a:gd name="T2" fmla="*/ 3227 w 2557"/>
                  <a:gd name="T3" fmla="*/ 4185 h 538"/>
                  <a:gd name="T4" fmla="*/ 2854 w 2557"/>
                  <a:gd name="T5" fmla="*/ 1 h 538"/>
                  <a:gd name="T6" fmla="*/ 365 w 2557"/>
                  <a:gd name="T7" fmla="*/ 0 h 538"/>
                  <a:gd name="T8" fmla="*/ 0 w 2557"/>
                  <a:gd name="T9" fmla="*/ 4191 h 538"/>
                  <a:gd name="T10" fmla="*/ 0 60000 65536"/>
                  <a:gd name="T11" fmla="*/ 0 60000 65536"/>
                  <a:gd name="T12" fmla="*/ 0 60000 65536"/>
                  <a:gd name="T13" fmla="*/ 0 60000 65536"/>
                  <a:gd name="T14" fmla="*/ 0 60000 65536"/>
                  <a:gd name="T15" fmla="*/ 0 w 2557"/>
                  <a:gd name="T16" fmla="*/ 0 h 538"/>
                  <a:gd name="T17" fmla="*/ 2557 w 2557"/>
                  <a:gd name="T18" fmla="*/ 538 h 538"/>
                </a:gdLst>
                <a:ahLst/>
                <a:cxnLst>
                  <a:cxn ang="T10">
                    <a:pos x="T0" y="T1"/>
                  </a:cxn>
                  <a:cxn ang="T11">
                    <a:pos x="T2" y="T3"/>
                  </a:cxn>
                  <a:cxn ang="T12">
                    <a:pos x="T4" y="T5"/>
                  </a:cxn>
                  <a:cxn ang="T13">
                    <a:pos x="T6" y="T7"/>
                  </a:cxn>
                  <a:cxn ang="T14">
                    <a:pos x="T8" y="T9"/>
                  </a:cxn>
                </a:cxnLst>
                <a:rect l="T15" t="T16" r="T17" b="T18"/>
                <a:pathLst>
                  <a:path w="2557" h="538">
                    <a:moveTo>
                      <a:pt x="0" y="537"/>
                    </a:moveTo>
                    <a:lnTo>
                      <a:pt x="2556" y="536"/>
                    </a:lnTo>
                    <a:lnTo>
                      <a:pt x="2262" y="1"/>
                    </a:lnTo>
                    <a:lnTo>
                      <a:pt x="288" y="0"/>
                    </a:lnTo>
                    <a:lnTo>
                      <a:pt x="0" y="537"/>
                    </a:lnTo>
                  </a:path>
                </a:pathLst>
              </a:custGeom>
              <a:solidFill>
                <a:schemeClr val="accent4">
                  <a:lumMod val="75000"/>
                </a:schemeClr>
              </a:solidFill>
              <a:ln w="12700" cap="rnd">
                <a:noFill/>
                <a:round/>
                <a:headEnd/>
                <a:tailEnd/>
              </a:ln>
            </p:spPr>
            <p:txBody>
              <a:bodyPr/>
              <a:lstStyle/>
              <a:p>
                <a:pPr>
                  <a:lnSpc>
                    <a:spcPct val="120000"/>
                  </a:lnSpc>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22"/>
              <p:cNvSpPr>
                <a:spLocks/>
              </p:cNvSpPr>
              <p:nvPr/>
            </p:nvSpPr>
            <p:spPr bwMode="gray">
              <a:xfrm>
                <a:off x="2596" y="2409"/>
                <a:ext cx="621" cy="957"/>
              </a:xfrm>
              <a:custGeom>
                <a:avLst/>
                <a:gdLst>
                  <a:gd name="T0" fmla="*/ 376 w 612"/>
                  <a:gd name="T1" fmla="*/ 6338 h 836"/>
                  <a:gd name="T2" fmla="*/ 761 w 612"/>
                  <a:gd name="T3" fmla="*/ 3611 h 836"/>
                  <a:gd name="T4" fmla="*/ 281 w 612"/>
                  <a:gd name="T5" fmla="*/ 0 h 836"/>
                  <a:gd name="T6" fmla="*/ 0 w 612"/>
                  <a:gd name="T7" fmla="*/ 2297 h 836"/>
                  <a:gd name="T8" fmla="*/ 376 w 612"/>
                  <a:gd name="T9" fmla="*/ 6338 h 836"/>
                  <a:gd name="T10" fmla="*/ 0 60000 65536"/>
                  <a:gd name="T11" fmla="*/ 0 60000 65536"/>
                  <a:gd name="T12" fmla="*/ 0 60000 65536"/>
                  <a:gd name="T13" fmla="*/ 0 60000 65536"/>
                  <a:gd name="T14" fmla="*/ 0 60000 65536"/>
                  <a:gd name="T15" fmla="*/ 0 w 612"/>
                  <a:gd name="T16" fmla="*/ 0 h 836"/>
                  <a:gd name="T17" fmla="*/ 612 w 612"/>
                  <a:gd name="T18" fmla="*/ 836 h 836"/>
                </a:gdLst>
                <a:ahLst/>
                <a:cxnLst>
                  <a:cxn ang="T10">
                    <a:pos x="T0" y="T1"/>
                  </a:cxn>
                  <a:cxn ang="T11">
                    <a:pos x="T2" y="T3"/>
                  </a:cxn>
                  <a:cxn ang="T12">
                    <a:pos x="T4" y="T5"/>
                  </a:cxn>
                  <a:cxn ang="T13">
                    <a:pos x="T6" y="T7"/>
                  </a:cxn>
                  <a:cxn ang="T14">
                    <a:pos x="T8" y="T9"/>
                  </a:cxn>
                </a:cxnLst>
                <a:rect l="T15" t="T16" r="T17" b="T18"/>
                <a:pathLst>
                  <a:path w="612" h="836">
                    <a:moveTo>
                      <a:pt x="302" y="835"/>
                    </a:moveTo>
                    <a:lnTo>
                      <a:pt x="611" y="476"/>
                    </a:lnTo>
                    <a:lnTo>
                      <a:pt x="226" y="0"/>
                    </a:lnTo>
                    <a:lnTo>
                      <a:pt x="0" y="302"/>
                    </a:lnTo>
                    <a:lnTo>
                      <a:pt x="302" y="835"/>
                    </a:lnTo>
                  </a:path>
                </a:pathLst>
              </a:custGeom>
              <a:solidFill>
                <a:schemeClr val="accent4"/>
              </a:solidFill>
              <a:ln w="12700" cap="rnd">
                <a:noFill/>
                <a:round/>
                <a:headEnd/>
                <a:tailEnd/>
              </a:ln>
            </p:spPr>
            <p:txBody>
              <a:bodyPr/>
              <a:lstStyle/>
              <a:p>
                <a:pPr>
                  <a:lnSpc>
                    <a:spcPct val="120000"/>
                  </a:lnSpc>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Group 23"/>
            <p:cNvGrpSpPr>
              <a:grpSpLocks/>
            </p:cNvGrpSpPr>
            <p:nvPr/>
          </p:nvGrpSpPr>
          <p:grpSpPr bwMode="auto">
            <a:xfrm>
              <a:off x="635" y="1825"/>
              <a:ext cx="2150" cy="838"/>
              <a:chOff x="635" y="1825"/>
              <a:chExt cx="2150" cy="838"/>
            </a:xfrm>
          </p:grpSpPr>
          <p:sp>
            <p:nvSpPr>
              <p:cNvPr id="55" name="Freeform 24"/>
              <p:cNvSpPr>
                <a:spLocks/>
              </p:cNvSpPr>
              <p:nvPr/>
            </p:nvSpPr>
            <p:spPr bwMode="gray">
              <a:xfrm>
                <a:off x="2261" y="1825"/>
                <a:ext cx="524" cy="838"/>
              </a:xfrm>
              <a:custGeom>
                <a:avLst/>
                <a:gdLst>
                  <a:gd name="T0" fmla="*/ 0 w 516"/>
                  <a:gd name="T1" fmla="*/ 1526 h 732"/>
                  <a:gd name="T2" fmla="*/ 371 w 516"/>
                  <a:gd name="T3" fmla="*/ 5559 h 732"/>
                  <a:gd name="T4" fmla="*/ 648 w 516"/>
                  <a:gd name="T5" fmla="*/ 3374 h 732"/>
                  <a:gd name="T6" fmla="*/ 198 w 516"/>
                  <a:gd name="T7" fmla="*/ 0 h 732"/>
                  <a:gd name="T8" fmla="*/ 0 w 516"/>
                  <a:gd name="T9" fmla="*/ 1526 h 732"/>
                  <a:gd name="T10" fmla="*/ 0 60000 65536"/>
                  <a:gd name="T11" fmla="*/ 0 60000 65536"/>
                  <a:gd name="T12" fmla="*/ 0 60000 65536"/>
                  <a:gd name="T13" fmla="*/ 0 60000 65536"/>
                  <a:gd name="T14" fmla="*/ 0 60000 65536"/>
                  <a:gd name="T15" fmla="*/ 0 w 516"/>
                  <a:gd name="T16" fmla="*/ 0 h 732"/>
                  <a:gd name="T17" fmla="*/ 516 w 516"/>
                  <a:gd name="T18" fmla="*/ 732 h 732"/>
                </a:gdLst>
                <a:ahLst/>
                <a:cxnLst>
                  <a:cxn ang="T10">
                    <a:pos x="T0" y="T1"/>
                  </a:cxn>
                  <a:cxn ang="T11">
                    <a:pos x="T2" y="T3"/>
                  </a:cxn>
                  <a:cxn ang="T12">
                    <a:pos x="T4" y="T5"/>
                  </a:cxn>
                  <a:cxn ang="T13">
                    <a:pos x="T6" y="T7"/>
                  </a:cxn>
                  <a:cxn ang="T14">
                    <a:pos x="T8" y="T9"/>
                  </a:cxn>
                </a:cxnLst>
                <a:rect l="T15" t="T16" r="T17" b="T18"/>
                <a:pathLst>
                  <a:path w="516" h="732">
                    <a:moveTo>
                      <a:pt x="0" y="201"/>
                    </a:moveTo>
                    <a:lnTo>
                      <a:pt x="294" y="731"/>
                    </a:lnTo>
                    <a:lnTo>
                      <a:pt x="515" y="444"/>
                    </a:lnTo>
                    <a:lnTo>
                      <a:pt x="156" y="0"/>
                    </a:lnTo>
                    <a:lnTo>
                      <a:pt x="0" y="201"/>
                    </a:lnTo>
                  </a:path>
                </a:pathLst>
              </a:custGeom>
              <a:solidFill>
                <a:schemeClr val="accent3"/>
              </a:solidFill>
              <a:ln w="12700" cap="rnd">
                <a:noFill/>
                <a:round/>
                <a:headEnd/>
                <a:tailEnd/>
              </a:ln>
            </p:spPr>
            <p:txBody>
              <a:bodyPr/>
              <a:lstStyle/>
              <a:p>
                <a:pPr>
                  <a:lnSpc>
                    <a:spcPct val="120000"/>
                  </a:lnSpc>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25"/>
              <p:cNvSpPr>
                <a:spLocks/>
              </p:cNvSpPr>
              <p:nvPr/>
            </p:nvSpPr>
            <p:spPr bwMode="gray">
              <a:xfrm>
                <a:off x="915" y="1825"/>
                <a:ext cx="1504" cy="226"/>
              </a:xfrm>
              <a:custGeom>
                <a:avLst/>
                <a:gdLst>
                  <a:gd name="T0" fmla="*/ 0 w 1481"/>
                  <a:gd name="T1" fmla="*/ 1541 h 197"/>
                  <a:gd name="T2" fmla="*/ 1675 w 1481"/>
                  <a:gd name="T3" fmla="*/ 1541 h 197"/>
                  <a:gd name="T4" fmla="*/ 1865 w 1481"/>
                  <a:gd name="T5" fmla="*/ 0 h 197"/>
                  <a:gd name="T6" fmla="*/ 463 w 1481"/>
                  <a:gd name="T7" fmla="*/ 3 h 197"/>
                  <a:gd name="T8" fmla="*/ 0 w 1481"/>
                  <a:gd name="T9" fmla="*/ 1541 h 197"/>
                  <a:gd name="T10" fmla="*/ 0 60000 65536"/>
                  <a:gd name="T11" fmla="*/ 0 60000 65536"/>
                  <a:gd name="T12" fmla="*/ 0 60000 65536"/>
                  <a:gd name="T13" fmla="*/ 0 60000 65536"/>
                  <a:gd name="T14" fmla="*/ 0 60000 65536"/>
                  <a:gd name="T15" fmla="*/ 0 w 1481"/>
                  <a:gd name="T16" fmla="*/ 0 h 197"/>
                  <a:gd name="T17" fmla="*/ 1481 w 1481"/>
                  <a:gd name="T18" fmla="*/ 197 h 197"/>
                </a:gdLst>
                <a:ahLst/>
                <a:cxnLst>
                  <a:cxn ang="T10">
                    <a:pos x="T0" y="T1"/>
                  </a:cxn>
                  <a:cxn ang="T11">
                    <a:pos x="T2" y="T3"/>
                  </a:cxn>
                  <a:cxn ang="T12">
                    <a:pos x="T4" y="T5"/>
                  </a:cxn>
                  <a:cxn ang="T13">
                    <a:pos x="T6" y="T7"/>
                  </a:cxn>
                  <a:cxn ang="T14">
                    <a:pos x="T8" y="T9"/>
                  </a:cxn>
                </a:cxnLst>
                <a:rect l="T15" t="T16" r="T17" b="T18"/>
                <a:pathLst>
                  <a:path w="1481" h="197">
                    <a:moveTo>
                      <a:pt x="0" y="196"/>
                    </a:moveTo>
                    <a:lnTo>
                      <a:pt x="1329" y="196"/>
                    </a:lnTo>
                    <a:lnTo>
                      <a:pt x="1480" y="0"/>
                    </a:lnTo>
                    <a:lnTo>
                      <a:pt x="367" y="3"/>
                    </a:lnTo>
                    <a:lnTo>
                      <a:pt x="0" y="196"/>
                    </a:lnTo>
                  </a:path>
                </a:pathLst>
              </a:custGeom>
              <a:solidFill>
                <a:schemeClr val="accent3">
                  <a:lumMod val="60000"/>
                  <a:lumOff val="40000"/>
                </a:schemeClr>
              </a:solidFill>
              <a:ln w="12700" cap="rnd">
                <a:noFill/>
                <a:round/>
                <a:headEnd/>
                <a:tailEnd/>
              </a:ln>
            </p:spPr>
            <p:txBody>
              <a:bodyPr/>
              <a:lstStyle/>
              <a:p>
                <a:pPr>
                  <a:lnSpc>
                    <a:spcPct val="120000"/>
                  </a:lnSpc>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26"/>
              <p:cNvSpPr>
                <a:spLocks/>
              </p:cNvSpPr>
              <p:nvPr/>
            </p:nvSpPr>
            <p:spPr bwMode="gray">
              <a:xfrm>
                <a:off x="635" y="2051"/>
                <a:ext cx="1935" cy="607"/>
              </a:xfrm>
              <a:custGeom>
                <a:avLst/>
                <a:gdLst>
                  <a:gd name="T0" fmla="*/ 0 w 1906"/>
                  <a:gd name="T1" fmla="*/ 4042 h 530"/>
                  <a:gd name="T2" fmla="*/ 2389 w 1906"/>
                  <a:gd name="T3" fmla="*/ 4042 h 530"/>
                  <a:gd name="T4" fmla="*/ 2014 w 1906"/>
                  <a:gd name="T5" fmla="*/ 0 h 530"/>
                  <a:gd name="T6" fmla="*/ 353 w 1906"/>
                  <a:gd name="T7" fmla="*/ 0 h 530"/>
                  <a:gd name="T8" fmla="*/ 0 w 1906"/>
                  <a:gd name="T9" fmla="*/ 4042 h 530"/>
                  <a:gd name="T10" fmla="*/ 0 60000 65536"/>
                  <a:gd name="T11" fmla="*/ 0 60000 65536"/>
                  <a:gd name="T12" fmla="*/ 0 60000 65536"/>
                  <a:gd name="T13" fmla="*/ 0 60000 65536"/>
                  <a:gd name="T14" fmla="*/ 0 60000 65536"/>
                  <a:gd name="T15" fmla="*/ 0 w 1906"/>
                  <a:gd name="T16" fmla="*/ 0 h 530"/>
                  <a:gd name="T17" fmla="*/ 1906 w 1906"/>
                  <a:gd name="T18" fmla="*/ 530 h 530"/>
                </a:gdLst>
                <a:ahLst/>
                <a:cxnLst>
                  <a:cxn ang="T10">
                    <a:pos x="T0" y="T1"/>
                  </a:cxn>
                  <a:cxn ang="T11">
                    <a:pos x="T2" y="T3"/>
                  </a:cxn>
                  <a:cxn ang="T12">
                    <a:pos x="T4" y="T5"/>
                  </a:cxn>
                  <a:cxn ang="T13">
                    <a:pos x="T6" y="T7"/>
                  </a:cxn>
                  <a:cxn ang="T14">
                    <a:pos x="T8" y="T9"/>
                  </a:cxn>
                </a:cxnLst>
                <a:rect l="T15" t="T16" r="T17" b="T18"/>
                <a:pathLst>
                  <a:path w="1906" h="530">
                    <a:moveTo>
                      <a:pt x="0" y="529"/>
                    </a:moveTo>
                    <a:lnTo>
                      <a:pt x="1905" y="529"/>
                    </a:lnTo>
                    <a:lnTo>
                      <a:pt x="1606" y="0"/>
                    </a:lnTo>
                    <a:lnTo>
                      <a:pt x="282" y="0"/>
                    </a:lnTo>
                    <a:lnTo>
                      <a:pt x="0" y="529"/>
                    </a:lnTo>
                  </a:path>
                </a:pathLst>
              </a:custGeom>
              <a:solidFill>
                <a:schemeClr val="accent3">
                  <a:lumMod val="75000"/>
                </a:schemeClr>
              </a:solidFill>
              <a:ln w="12700" cap="rnd">
                <a:noFill/>
                <a:round/>
                <a:headEnd/>
                <a:tailEnd/>
              </a:ln>
            </p:spPr>
            <p:txBody>
              <a:bodyPr/>
              <a:lstStyle/>
              <a:p>
                <a:pPr>
                  <a:lnSpc>
                    <a:spcPct val="120000"/>
                  </a:lnSpc>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Group 27"/>
            <p:cNvGrpSpPr>
              <a:grpSpLocks/>
            </p:cNvGrpSpPr>
            <p:nvPr/>
          </p:nvGrpSpPr>
          <p:grpSpPr bwMode="auto">
            <a:xfrm>
              <a:off x="955" y="1234"/>
              <a:ext cx="1404" cy="737"/>
              <a:chOff x="955" y="1234"/>
              <a:chExt cx="1404" cy="737"/>
            </a:xfrm>
          </p:grpSpPr>
          <p:sp>
            <p:nvSpPr>
              <p:cNvPr id="52" name="Freeform 28"/>
              <p:cNvSpPr>
                <a:spLocks/>
              </p:cNvSpPr>
              <p:nvPr/>
            </p:nvSpPr>
            <p:spPr bwMode="gray">
              <a:xfrm>
                <a:off x="1250" y="1239"/>
                <a:ext cx="742" cy="118"/>
              </a:xfrm>
              <a:custGeom>
                <a:avLst/>
                <a:gdLst>
                  <a:gd name="T0" fmla="*/ 0 w 734"/>
                  <a:gd name="T1" fmla="*/ 661 h 104"/>
                  <a:gd name="T2" fmla="*/ 766 w 734"/>
                  <a:gd name="T3" fmla="*/ 686 h 104"/>
                  <a:gd name="T4" fmla="*/ 862 w 734"/>
                  <a:gd name="T5" fmla="*/ 0 h 104"/>
                  <a:gd name="T6" fmla="*/ 210 w 734"/>
                  <a:gd name="T7" fmla="*/ 0 h 104"/>
                  <a:gd name="T8" fmla="*/ 0 w 734"/>
                  <a:gd name="T9" fmla="*/ 661 h 104"/>
                  <a:gd name="T10" fmla="*/ 0 60000 65536"/>
                  <a:gd name="T11" fmla="*/ 0 60000 65536"/>
                  <a:gd name="T12" fmla="*/ 0 60000 65536"/>
                  <a:gd name="T13" fmla="*/ 0 60000 65536"/>
                  <a:gd name="T14" fmla="*/ 0 60000 65536"/>
                  <a:gd name="T15" fmla="*/ 0 w 734"/>
                  <a:gd name="T16" fmla="*/ 0 h 104"/>
                  <a:gd name="T17" fmla="*/ 734 w 734"/>
                  <a:gd name="T18" fmla="*/ 104 h 104"/>
                </a:gdLst>
                <a:ahLst/>
                <a:cxnLst>
                  <a:cxn ang="T10">
                    <a:pos x="T0" y="T1"/>
                  </a:cxn>
                  <a:cxn ang="T11">
                    <a:pos x="T2" y="T3"/>
                  </a:cxn>
                  <a:cxn ang="T12">
                    <a:pos x="T4" y="T5"/>
                  </a:cxn>
                  <a:cxn ang="T13">
                    <a:pos x="T6" y="T7"/>
                  </a:cxn>
                  <a:cxn ang="T14">
                    <a:pos x="T8" y="T9"/>
                  </a:cxn>
                </a:cxnLst>
                <a:rect l="T15" t="T16" r="T17" b="T18"/>
                <a:pathLst>
                  <a:path w="734" h="104">
                    <a:moveTo>
                      <a:pt x="0" y="100"/>
                    </a:moveTo>
                    <a:lnTo>
                      <a:pt x="652" y="103"/>
                    </a:lnTo>
                    <a:lnTo>
                      <a:pt x="733" y="0"/>
                    </a:lnTo>
                    <a:lnTo>
                      <a:pt x="180" y="0"/>
                    </a:lnTo>
                    <a:lnTo>
                      <a:pt x="0" y="100"/>
                    </a:lnTo>
                  </a:path>
                </a:pathLst>
              </a:custGeom>
              <a:solidFill>
                <a:schemeClr val="accent2">
                  <a:lumMod val="60000"/>
                  <a:lumOff val="40000"/>
                </a:schemeClr>
              </a:solidFill>
              <a:ln w="12700" cap="rnd">
                <a:noFill/>
                <a:round/>
                <a:headEnd/>
                <a:tailEnd/>
              </a:ln>
            </p:spPr>
            <p:txBody>
              <a:bodyPr/>
              <a:lstStyle/>
              <a:p>
                <a:pPr>
                  <a:lnSpc>
                    <a:spcPct val="120000"/>
                  </a:lnSpc>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29"/>
              <p:cNvSpPr>
                <a:spLocks/>
              </p:cNvSpPr>
              <p:nvPr/>
            </p:nvSpPr>
            <p:spPr bwMode="gray">
              <a:xfrm>
                <a:off x="955" y="1354"/>
                <a:ext cx="1258" cy="617"/>
              </a:xfrm>
              <a:custGeom>
                <a:avLst/>
                <a:gdLst>
                  <a:gd name="T0" fmla="*/ 0 w 1239"/>
                  <a:gd name="T1" fmla="*/ 4191 h 538"/>
                  <a:gd name="T2" fmla="*/ 1554 w 1239"/>
                  <a:gd name="T3" fmla="*/ 4191 h 538"/>
                  <a:gd name="T4" fmla="*/ 1193 w 1239"/>
                  <a:gd name="T5" fmla="*/ 0 h 538"/>
                  <a:gd name="T6" fmla="*/ 361 w 1239"/>
                  <a:gd name="T7" fmla="*/ 0 h 538"/>
                  <a:gd name="T8" fmla="*/ 0 w 1239"/>
                  <a:gd name="T9" fmla="*/ 4191 h 538"/>
                  <a:gd name="T10" fmla="*/ 0 60000 65536"/>
                  <a:gd name="T11" fmla="*/ 0 60000 65536"/>
                  <a:gd name="T12" fmla="*/ 0 60000 65536"/>
                  <a:gd name="T13" fmla="*/ 0 60000 65536"/>
                  <a:gd name="T14" fmla="*/ 0 60000 65536"/>
                  <a:gd name="T15" fmla="*/ 0 w 1239"/>
                  <a:gd name="T16" fmla="*/ 0 h 538"/>
                  <a:gd name="T17" fmla="*/ 1239 w 1239"/>
                  <a:gd name="T18" fmla="*/ 538 h 538"/>
                </a:gdLst>
                <a:ahLst/>
                <a:cxnLst>
                  <a:cxn ang="T10">
                    <a:pos x="T0" y="T1"/>
                  </a:cxn>
                  <a:cxn ang="T11">
                    <a:pos x="T2" y="T3"/>
                  </a:cxn>
                  <a:cxn ang="T12">
                    <a:pos x="T4" y="T5"/>
                  </a:cxn>
                  <a:cxn ang="T13">
                    <a:pos x="T6" y="T7"/>
                  </a:cxn>
                  <a:cxn ang="T14">
                    <a:pos x="T8" y="T9"/>
                  </a:cxn>
                </a:cxnLst>
                <a:rect l="T15" t="T16" r="T17" b="T18"/>
                <a:pathLst>
                  <a:path w="1239" h="538">
                    <a:moveTo>
                      <a:pt x="0" y="537"/>
                    </a:moveTo>
                    <a:lnTo>
                      <a:pt x="1238" y="537"/>
                    </a:lnTo>
                    <a:lnTo>
                      <a:pt x="950" y="0"/>
                    </a:lnTo>
                    <a:lnTo>
                      <a:pt x="288" y="0"/>
                    </a:lnTo>
                    <a:lnTo>
                      <a:pt x="0" y="537"/>
                    </a:lnTo>
                  </a:path>
                </a:pathLst>
              </a:custGeom>
              <a:solidFill>
                <a:schemeClr val="accent2">
                  <a:lumMod val="75000"/>
                </a:schemeClr>
              </a:solidFill>
              <a:ln w="12700" cap="rnd">
                <a:noFill/>
                <a:round/>
                <a:headEnd/>
                <a:tailEnd/>
              </a:ln>
            </p:spPr>
            <p:txBody>
              <a:bodyPr/>
              <a:lstStyle/>
              <a:p>
                <a:pPr>
                  <a:lnSpc>
                    <a:spcPct val="120000"/>
                  </a:lnSpc>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30"/>
              <p:cNvSpPr>
                <a:spLocks/>
              </p:cNvSpPr>
              <p:nvPr/>
            </p:nvSpPr>
            <p:spPr bwMode="gray">
              <a:xfrm>
                <a:off x="1914" y="1234"/>
                <a:ext cx="445" cy="732"/>
              </a:xfrm>
              <a:custGeom>
                <a:avLst/>
                <a:gdLst>
                  <a:gd name="T0" fmla="*/ 353 w 439"/>
                  <a:gd name="T1" fmla="*/ 5012 h 638"/>
                  <a:gd name="T2" fmla="*/ 536 w 439"/>
                  <a:gd name="T3" fmla="*/ 3467 h 638"/>
                  <a:gd name="T4" fmla="*/ 94 w 439"/>
                  <a:gd name="T5" fmla="*/ 0 h 638"/>
                  <a:gd name="T6" fmla="*/ 0 w 439"/>
                  <a:gd name="T7" fmla="*/ 750 h 638"/>
                  <a:gd name="T8" fmla="*/ 353 w 439"/>
                  <a:gd name="T9" fmla="*/ 5012 h 638"/>
                  <a:gd name="T10" fmla="*/ 0 60000 65536"/>
                  <a:gd name="T11" fmla="*/ 0 60000 65536"/>
                  <a:gd name="T12" fmla="*/ 0 60000 65536"/>
                  <a:gd name="T13" fmla="*/ 0 60000 65536"/>
                  <a:gd name="T14" fmla="*/ 0 60000 65536"/>
                  <a:gd name="T15" fmla="*/ 0 w 439"/>
                  <a:gd name="T16" fmla="*/ 0 h 638"/>
                  <a:gd name="T17" fmla="*/ 439 w 439"/>
                  <a:gd name="T18" fmla="*/ 638 h 638"/>
                </a:gdLst>
                <a:ahLst/>
                <a:cxnLst>
                  <a:cxn ang="T10">
                    <a:pos x="T0" y="T1"/>
                  </a:cxn>
                  <a:cxn ang="T11">
                    <a:pos x="T2" y="T3"/>
                  </a:cxn>
                  <a:cxn ang="T12">
                    <a:pos x="T4" y="T5"/>
                  </a:cxn>
                  <a:cxn ang="T13">
                    <a:pos x="T6" y="T7"/>
                  </a:cxn>
                  <a:cxn ang="T14">
                    <a:pos x="T8" y="T9"/>
                  </a:cxn>
                </a:cxnLst>
                <a:rect l="T15" t="T16" r="T17" b="T18"/>
                <a:pathLst>
                  <a:path w="439" h="638">
                    <a:moveTo>
                      <a:pt x="289" y="637"/>
                    </a:moveTo>
                    <a:lnTo>
                      <a:pt x="438" y="441"/>
                    </a:lnTo>
                    <a:lnTo>
                      <a:pt x="79" y="0"/>
                    </a:lnTo>
                    <a:lnTo>
                      <a:pt x="0" y="96"/>
                    </a:lnTo>
                    <a:lnTo>
                      <a:pt x="289" y="637"/>
                    </a:lnTo>
                  </a:path>
                </a:pathLst>
              </a:custGeom>
              <a:solidFill>
                <a:schemeClr val="accent2"/>
              </a:solidFill>
              <a:ln w="12700" cap="rnd">
                <a:noFill/>
                <a:round/>
                <a:headEnd/>
                <a:tailEnd/>
              </a:ln>
            </p:spPr>
            <p:txBody>
              <a:bodyPr/>
              <a:lstStyle/>
              <a:p>
                <a:pPr>
                  <a:lnSpc>
                    <a:spcPct val="120000"/>
                  </a:lnSpc>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9" name="Group 31"/>
            <p:cNvGrpSpPr>
              <a:grpSpLocks/>
            </p:cNvGrpSpPr>
            <p:nvPr/>
          </p:nvGrpSpPr>
          <p:grpSpPr bwMode="auto">
            <a:xfrm>
              <a:off x="1284" y="653"/>
              <a:ext cx="653" cy="616"/>
              <a:chOff x="1284" y="653"/>
              <a:chExt cx="653" cy="616"/>
            </a:xfrm>
          </p:grpSpPr>
          <p:sp>
            <p:nvSpPr>
              <p:cNvPr id="50" name="Freeform 32"/>
              <p:cNvSpPr>
                <a:spLocks/>
              </p:cNvSpPr>
              <p:nvPr/>
            </p:nvSpPr>
            <p:spPr bwMode="gray">
              <a:xfrm>
                <a:off x="1284" y="653"/>
                <a:ext cx="598" cy="616"/>
              </a:xfrm>
              <a:custGeom>
                <a:avLst/>
                <a:gdLst>
                  <a:gd name="T0" fmla="*/ 0 w 587"/>
                  <a:gd name="T1" fmla="*/ 4177 h 537"/>
                  <a:gd name="T2" fmla="*/ 773 w 587"/>
                  <a:gd name="T3" fmla="*/ 4203 h 537"/>
                  <a:gd name="T4" fmla="*/ 373 w 587"/>
                  <a:gd name="T5" fmla="*/ 0 h 537"/>
                  <a:gd name="T6" fmla="*/ 0 w 587"/>
                  <a:gd name="T7" fmla="*/ 4177 h 537"/>
                  <a:gd name="T8" fmla="*/ 0 60000 65536"/>
                  <a:gd name="T9" fmla="*/ 0 60000 65536"/>
                  <a:gd name="T10" fmla="*/ 0 60000 65536"/>
                  <a:gd name="T11" fmla="*/ 0 60000 65536"/>
                  <a:gd name="T12" fmla="*/ 0 w 587"/>
                  <a:gd name="T13" fmla="*/ 0 h 537"/>
                  <a:gd name="T14" fmla="*/ 587 w 587"/>
                  <a:gd name="T15" fmla="*/ 537 h 537"/>
                </a:gdLst>
                <a:ahLst/>
                <a:cxnLst>
                  <a:cxn ang="T8">
                    <a:pos x="T0" y="T1"/>
                  </a:cxn>
                  <a:cxn ang="T9">
                    <a:pos x="T2" y="T3"/>
                  </a:cxn>
                  <a:cxn ang="T10">
                    <a:pos x="T4" y="T5"/>
                  </a:cxn>
                  <a:cxn ang="T11">
                    <a:pos x="T6" y="T7"/>
                  </a:cxn>
                </a:cxnLst>
                <a:rect l="T12" t="T13" r="T14" b="T15"/>
                <a:pathLst>
                  <a:path w="587" h="537">
                    <a:moveTo>
                      <a:pt x="0" y="533"/>
                    </a:moveTo>
                    <a:lnTo>
                      <a:pt x="586" y="536"/>
                    </a:lnTo>
                    <a:lnTo>
                      <a:pt x="283" y="0"/>
                    </a:lnTo>
                    <a:lnTo>
                      <a:pt x="0" y="533"/>
                    </a:lnTo>
                  </a:path>
                </a:pathLst>
              </a:custGeom>
              <a:solidFill>
                <a:schemeClr val="accent1">
                  <a:lumMod val="75000"/>
                </a:schemeClr>
              </a:solidFill>
              <a:ln w="12700" cap="rnd">
                <a:noFill/>
                <a:round/>
                <a:headEnd/>
                <a:tailEnd/>
              </a:ln>
            </p:spPr>
            <p:txBody>
              <a:bodyPr/>
              <a:lstStyle/>
              <a:p>
                <a:pPr>
                  <a:lnSpc>
                    <a:spcPct val="120000"/>
                  </a:lnSpc>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33"/>
              <p:cNvSpPr>
                <a:spLocks/>
              </p:cNvSpPr>
              <p:nvPr/>
            </p:nvSpPr>
            <p:spPr bwMode="gray">
              <a:xfrm>
                <a:off x="1568" y="653"/>
                <a:ext cx="369" cy="613"/>
              </a:xfrm>
              <a:custGeom>
                <a:avLst/>
                <a:gdLst>
                  <a:gd name="T0" fmla="*/ 363 w 364"/>
                  <a:gd name="T1" fmla="*/ 4113 h 535"/>
                  <a:gd name="T2" fmla="*/ 445 w 364"/>
                  <a:gd name="T3" fmla="*/ 3428 h 535"/>
                  <a:gd name="T4" fmla="*/ 0 w 364"/>
                  <a:gd name="T5" fmla="*/ 0 h 535"/>
                  <a:gd name="T6" fmla="*/ 363 w 364"/>
                  <a:gd name="T7" fmla="*/ 4113 h 535"/>
                  <a:gd name="T8" fmla="*/ 0 60000 65536"/>
                  <a:gd name="T9" fmla="*/ 0 60000 65536"/>
                  <a:gd name="T10" fmla="*/ 0 60000 65536"/>
                  <a:gd name="T11" fmla="*/ 0 60000 65536"/>
                  <a:gd name="T12" fmla="*/ 0 w 364"/>
                  <a:gd name="T13" fmla="*/ 0 h 535"/>
                  <a:gd name="T14" fmla="*/ 364 w 364"/>
                  <a:gd name="T15" fmla="*/ 535 h 535"/>
                </a:gdLst>
                <a:ahLst/>
                <a:cxnLst>
                  <a:cxn ang="T8">
                    <a:pos x="T0" y="T1"/>
                  </a:cxn>
                  <a:cxn ang="T9">
                    <a:pos x="T2" y="T3"/>
                  </a:cxn>
                  <a:cxn ang="T10">
                    <a:pos x="T4" y="T5"/>
                  </a:cxn>
                  <a:cxn ang="T11">
                    <a:pos x="T6" y="T7"/>
                  </a:cxn>
                </a:cxnLst>
                <a:rect l="T12" t="T13" r="T14" b="T15"/>
                <a:pathLst>
                  <a:path w="364" h="535">
                    <a:moveTo>
                      <a:pt x="296" y="534"/>
                    </a:moveTo>
                    <a:lnTo>
                      <a:pt x="363" y="445"/>
                    </a:lnTo>
                    <a:lnTo>
                      <a:pt x="0" y="0"/>
                    </a:lnTo>
                    <a:lnTo>
                      <a:pt x="296" y="534"/>
                    </a:lnTo>
                  </a:path>
                </a:pathLst>
              </a:custGeom>
              <a:solidFill>
                <a:schemeClr val="accent1"/>
              </a:solidFill>
              <a:ln w="12700" cap="rnd">
                <a:noFill/>
                <a:round/>
                <a:headEnd/>
                <a:tailEnd/>
              </a:ln>
            </p:spPr>
            <p:txBody>
              <a:bodyPr/>
              <a:lstStyle/>
              <a:p>
                <a:pPr>
                  <a:lnSpc>
                    <a:spcPct val="120000"/>
                  </a:lnSpc>
                </a:pPr>
                <a:endParaRPr lang="zh-CN" altLang="en-US" sz="1634">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2" name="Text Box 34"/>
          <p:cNvSpPr txBox="1">
            <a:spLocks noChangeArrowheads="1"/>
          </p:cNvSpPr>
          <p:nvPr/>
        </p:nvSpPr>
        <p:spPr bwMode="auto">
          <a:xfrm>
            <a:off x="3040917" y="3491729"/>
            <a:ext cx="718145" cy="236219"/>
          </a:xfrm>
          <a:prstGeom prst="rect">
            <a:avLst/>
          </a:prstGeom>
          <a:noFill/>
          <a:ln w="9525" algn="ctr">
            <a:noFill/>
            <a:miter lim="800000"/>
            <a:headEnd/>
            <a:tailEnd/>
          </a:ln>
          <a:effectLst/>
        </p:spPr>
        <p:txBody>
          <a:bodyPr wrap="none" lIns="0" tIns="0" rIns="0" bIns="0">
            <a:spAutoFit/>
          </a:bodyPr>
          <a:lstStyle/>
          <a:p>
            <a:pPr algn="ctr" latinLnBrk="1">
              <a:lnSpc>
                <a:spcPct val="120000"/>
              </a:lnSpc>
              <a:defRPr/>
            </a:pPr>
            <a:r>
              <a:rPr kumimoji="1" lang="zh-CN" altLang="en-US" sz="14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kumimoji="1" lang="en-US" altLang="ko-KR" sz="14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 Box 35"/>
          <p:cNvSpPr txBox="1">
            <a:spLocks noChangeArrowheads="1"/>
          </p:cNvSpPr>
          <p:nvPr/>
        </p:nvSpPr>
        <p:spPr bwMode="auto">
          <a:xfrm>
            <a:off x="3040917" y="2780822"/>
            <a:ext cx="718145" cy="236219"/>
          </a:xfrm>
          <a:prstGeom prst="rect">
            <a:avLst/>
          </a:prstGeom>
          <a:noFill/>
          <a:ln w="9525" algn="ctr">
            <a:noFill/>
            <a:miter lim="800000"/>
            <a:headEnd/>
            <a:tailEnd/>
          </a:ln>
          <a:effectLst/>
        </p:spPr>
        <p:txBody>
          <a:bodyPr wrap="none" lIns="0" tIns="0" rIns="0" bIns="0">
            <a:spAutoFit/>
          </a:bodyPr>
          <a:lstStyle/>
          <a:p>
            <a:pPr algn="ctr" latinLnBrk="1">
              <a:lnSpc>
                <a:spcPct val="120000"/>
              </a:lnSpc>
              <a:defRPr/>
            </a:pPr>
            <a:r>
              <a:rPr kumimoji="1" lang="zh-CN" altLang="en-US" sz="14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kumimoji="1" lang="en-US" altLang="ko-KR" sz="14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36"/>
          <p:cNvSpPr>
            <a:spLocks noChangeArrowheads="1"/>
          </p:cNvSpPr>
          <p:nvPr/>
        </p:nvSpPr>
        <p:spPr bwMode="auto">
          <a:xfrm>
            <a:off x="3040917" y="4963119"/>
            <a:ext cx="718145" cy="236219"/>
          </a:xfrm>
          <a:prstGeom prst="rect">
            <a:avLst/>
          </a:prstGeom>
          <a:noFill/>
          <a:ln w="9525" algn="ctr">
            <a:noFill/>
            <a:miter lim="800000"/>
            <a:headEnd/>
            <a:tailEnd/>
          </a:ln>
          <a:effectLst/>
        </p:spPr>
        <p:txBody>
          <a:bodyPr wrap="none" lIns="0" tIns="0" rIns="0" bIns="0" anchor="ctr">
            <a:spAutoFit/>
          </a:bodyPr>
          <a:lstStyle/>
          <a:p>
            <a:pPr algn="ctr" latinLnBrk="1">
              <a:lnSpc>
                <a:spcPct val="120000"/>
              </a:lnSpc>
              <a:defRPr/>
            </a:pPr>
            <a:r>
              <a:rPr kumimoji="1" lang="zh-CN" altLang="en-US" sz="14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kumimoji="1" lang="en-US" altLang="ko-KR" sz="14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Rectangle 37"/>
          <p:cNvSpPr>
            <a:spLocks noChangeArrowheads="1"/>
          </p:cNvSpPr>
          <p:nvPr/>
        </p:nvSpPr>
        <p:spPr bwMode="auto">
          <a:xfrm>
            <a:off x="3040917" y="4139900"/>
            <a:ext cx="718145" cy="236219"/>
          </a:xfrm>
          <a:prstGeom prst="rect">
            <a:avLst/>
          </a:prstGeom>
          <a:noFill/>
          <a:ln w="9525" algn="ctr">
            <a:noFill/>
            <a:miter lim="800000"/>
            <a:headEnd/>
            <a:tailEnd/>
          </a:ln>
          <a:effectLst/>
        </p:spPr>
        <p:txBody>
          <a:bodyPr wrap="none" lIns="0" tIns="0" rIns="0" bIns="0" anchor="ctr">
            <a:spAutoFit/>
          </a:bodyPr>
          <a:lstStyle/>
          <a:p>
            <a:pPr algn="ctr" latinLnBrk="1">
              <a:lnSpc>
                <a:spcPct val="120000"/>
              </a:lnSpc>
              <a:defRPr/>
            </a:pPr>
            <a:r>
              <a:rPr kumimoji="1" lang="zh-CN" altLang="en-US" sz="14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kumimoji="1" lang="en-US" altLang="ko-KR" sz="14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9643193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10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ppt_x"/>
                                          </p:val>
                                        </p:tav>
                                        <p:tav tm="100000">
                                          <p:val>
                                            <p:strVal val="#ppt_x"/>
                                          </p:val>
                                        </p:tav>
                                      </p:tavLst>
                                    </p:anim>
                                    <p:anim calcmode="lin" valueType="num">
                                      <p:cBhvr additive="base">
                                        <p:cTn id="16" dur="5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10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10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ppt_x"/>
                                          </p:val>
                                        </p:tav>
                                        <p:tav tm="100000">
                                          <p:val>
                                            <p:strVal val="#ppt_x"/>
                                          </p:val>
                                        </p:tav>
                                      </p:tavLst>
                                    </p:anim>
                                    <p:anim calcmode="lin" valueType="num">
                                      <p:cBhvr additive="base">
                                        <p:cTn id="24" dur="500" fill="hold"/>
                                        <p:tgtEl>
                                          <p:spTgt spid="33"/>
                                        </p:tgtEl>
                                        <p:attrNameLst>
                                          <p:attrName>ppt_y</p:attrName>
                                        </p:attrNameLst>
                                      </p:cBhvr>
                                      <p:tavLst>
                                        <p:tav tm="0">
                                          <p:val>
                                            <p:strVal val="0-#ppt_h/2"/>
                                          </p:val>
                                        </p:tav>
                                        <p:tav tm="100000">
                                          <p:val>
                                            <p:strVal val="#ppt_y"/>
                                          </p:val>
                                        </p:tav>
                                      </p:tavLst>
                                    </p:anim>
                                  </p:childTnLst>
                                </p:cTn>
                              </p:par>
                              <p:par>
                                <p:cTn id="25" presetID="22" presetClass="entr" presetSubtype="8" fill="hold" nodeType="withEffect">
                                  <p:stCondLst>
                                    <p:cond delay="1500"/>
                                  </p:stCondLst>
                                  <p:childTnLst>
                                    <p:set>
                                      <p:cBhvr>
                                        <p:cTn id="26" dur="1" fill="hold">
                                          <p:stCondLst>
                                            <p:cond delay="0"/>
                                          </p:stCondLst>
                                        </p:cTn>
                                        <p:tgtEl>
                                          <p:spTgt spid="89"/>
                                        </p:tgtEl>
                                        <p:attrNameLst>
                                          <p:attrName>style.visibility</p:attrName>
                                        </p:attrNameLst>
                                      </p:cBhvr>
                                      <p:to>
                                        <p:strVal val="visible"/>
                                      </p:to>
                                    </p:set>
                                    <p:animEffect transition="in" filter="wipe(left)">
                                      <p:cBhvr>
                                        <p:cTn id="27" dur="1000"/>
                                        <p:tgtEl>
                                          <p:spTgt spid="89"/>
                                        </p:tgtEl>
                                      </p:cBhvr>
                                    </p:animEffect>
                                  </p:childTnLst>
                                </p:cTn>
                              </p:par>
                              <p:par>
                                <p:cTn id="28" presetID="22" presetClass="entr" presetSubtype="8" fill="hold" nodeType="withEffect">
                                  <p:stCondLst>
                                    <p:cond delay="1500"/>
                                  </p:stCondLst>
                                  <p:childTnLst>
                                    <p:set>
                                      <p:cBhvr>
                                        <p:cTn id="29" dur="1" fill="hold">
                                          <p:stCondLst>
                                            <p:cond delay="0"/>
                                          </p:stCondLst>
                                        </p:cTn>
                                        <p:tgtEl>
                                          <p:spTgt spid="84"/>
                                        </p:tgtEl>
                                        <p:attrNameLst>
                                          <p:attrName>style.visibility</p:attrName>
                                        </p:attrNameLst>
                                      </p:cBhvr>
                                      <p:to>
                                        <p:strVal val="visible"/>
                                      </p:to>
                                    </p:set>
                                    <p:animEffect transition="in" filter="wipe(left)">
                                      <p:cBhvr>
                                        <p:cTn id="30" dur="1000"/>
                                        <p:tgtEl>
                                          <p:spTgt spid="84"/>
                                        </p:tgtEl>
                                      </p:cBhvr>
                                    </p:animEffect>
                                  </p:childTnLst>
                                </p:cTn>
                              </p:par>
                              <p:par>
                                <p:cTn id="31" presetID="22" presetClass="entr" presetSubtype="8" fill="hold" nodeType="withEffect">
                                  <p:stCondLst>
                                    <p:cond delay="1500"/>
                                  </p:stCondLst>
                                  <p:childTnLst>
                                    <p:set>
                                      <p:cBhvr>
                                        <p:cTn id="32" dur="1" fill="hold">
                                          <p:stCondLst>
                                            <p:cond delay="0"/>
                                          </p:stCondLst>
                                        </p:cTn>
                                        <p:tgtEl>
                                          <p:spTgt spid="79"/>
                                        </p:tgtEl>
                                        <p:attrNameLst>
                                          <p:attrName>style.visibility</p:attrName>
                                        </p:attrNameLst>
                                      </p:cBhvr>
                                      <p:to>
                                        <p:strVal val="visible"/>
                                      </p:to>
                                    </p:set>
                                    <p:animEffect transition="in" filter="wipe(left)">
                                      <p:cBhvr>
                                        <p:cTn id="33" dur="1000"/>
                                        <p:tgtEl>
                                          <p:spTgt spid="79"/>
                                        </p:tgtEl>
                                      </p:cBhvr>
                                    </p:animEffect>
                                  </p:childTnLst>
                                </p:cTn>
                              </p:par>
                              <p:par>
                                <p:cTn id="34" presetID="22" presetClass="entr" presetSubtype="8" fill="hold" nodeType="withEffect">
                                  <p:stCondLst>
                                    <p:cond delay="1500"/>
                                  </p:stCondLst>
                                  <p:childTnLst>
                                    <p:set>
                                      <p:cBhvr>
                                        <p:cTn id="35" dur="1" fill="hold">
                                          <p:stCondLst>
                                            <p:cond delay="0"/>
                                          </p:stCondLst>
                                        </p:cTn>
                                        <p:tgtEl>
                                          <p:spTgt spid="74"/>
                                        </p:tgtEl>
                                        <p:attrNameLst>
                                          <p:attrName>style.visibility</p:attrName>
                                        </p:attrNameLst>
                                      </p:cBhvr>
                                      <p:to>
                                        <p:strVal val="visible"/>
                                      </p:to>
                                    </p:set>
                                    <p:animEffect transition="in" filter="wipe(left)">
                                      <p:cBhvr>
                                        <p:cTn id="36" dur="1000"/>
                                        <p:tgtEl>
                                          <p:spTgt spid="74"/>
                                        </p:tgtEl>
                                      </p:cBhvr>
                                    </p:animEffect>
                                  </p:childTnLst>
                                </p:cTn>
                              </p:par>
                              <p:par>
                                <p:cTn id="37" presetID="2" presetClass="entr" presetSubtype="2" fill="hold" grpId="0" nodeType="withEffect">
                                  <p:stCondLst>
                                    <p:cond delay="250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fill="hold"/>
                                        <p:tgtEl>
                                          <p:spTgt spid="45"/>
                                        </p:tgtEl>
                                        <p:attrNameLst>
                                          <p:attrName>ppt_x</p:attrName>
                                        </p:attrNameLst>
                                      </p:cBhvr>
                                      <p:tavLst>
                                        <p:tav tm="0">
                                          <p:val>
                                            <p:strVal val="1+#ppt_w/2"/>
                                          </p:val>
                                        </p:tav>
                                        <p:tav tm="100000">
                                          <p:val>
                                            <p:strVal val="#ppt_x"/>
                                          </p:val>
                                        </p:tav>
                                      </p:tavLst>
                                    </p:anim>
                                    <p:anim calcmode="lin" valueType="num">
                                      <p:cBhvr additive="base">
                                        <p:cTn id="40" dur="500" fill="hold"/>
                                        <p:tgtEl>
                                          <p:spTgt spid="45"/>
                                        </p:tgtEl>
                                        <p:attrNameLst>
                                          <p:attrName>ppt_y</p:attrName>
                                        </p:attrNameLst>
                                      </p:cBhvr>
                                      <p:tavLst>
                                        <p:tav tm="0">
                                          <p:val>
                                            <p:strVal val="#ppt_y"/>
                                          </p:val>
                                        </p:tav>
                                        <p:tav tm="100000">
                                          <p:val>
                                            <p:strVal val="#ppt_y"/>
                                          </p:val>
                                        </p:tav>
                                      </p:tavLst>
                                    </p:anim>
                                  </p:childTnLst>
                                </p:cTn>
                              </p:par>
                              <p:par>
                                <p:cTn id="41" presetID="2" presetClass="entr" presetSubtype="4" fill="hold" nodeType="withEffect">
                                  <p:stCondLst>
                                    <p:cond delay="300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ppt_x"/>
                                          </p:val>
                                        </p:tav>
                                        <p:tav tm="100000">
                                          <p:val>
                                            <p:strVal val="#ppt_x"/>
                                          </p:val>
                                        </p:tav>
                                      </p:tavLst>
                                    </p:anim>
                                    <p:anim calcmode="lin" valueType="num">
                                      <p:cBhvr additive="base">
                                        <p:cTn id="44"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32" grpId="0"/>
      <p:bldP spid="33"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12800" y="1374769"/>
            <a:ext cx="5579623" cy="306999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812800" y="4511230"/>
            <a:ext cx="5579623" cy="12992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6471167" y="1374769"/>
            <a:ext cx="5574784" cy="3069997"/>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64973" y="4511227"/>
            <a:ext cx="5580588" cy="13038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p:nvPr/>
        </p:nvSpPr>
        <p:spPr>
          <a:xfrm>
            <a:off x="812800" y="5985566"/>
            <a:ext cx="11233149" cy="369332"/>
          </a:xfrm>
          <a:prstGeom prst="rect">
            <a:avLst/>
          </a:prstGeom>
          <a:noFill/>
        </p:spPr>
        <p:txBody>
          <a:bodyPr wrap="square" lIns="0" tIns="0" rIns="0" bIns="0" numCol="1" spcCol="36000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5"/>
          <p:cNvSpPr txBox="1"/>
          <p:nvPr/>
        </p:nvSpPr>
        <p:spPr>
          <a:xfrm>
            <a:off x="1130938" y="5063856"/>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0" name="TextBox 16"/>
          <p:cNvSpPr txBox="1"/>
          <p:nvPr/>
        </p:nvSpPr>
        <p:spPr>
          <a:xfrm>
            <a:off x="1130938" y="4743125"/>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5"/>
          <p:cNvSpPr txBox="1"/>
          <p:nvPr/>
        </p:nvSpPr>
        <p:spPr>
          <a:xfrm>
            <a:off x="6861423" y="5068779"/>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2" name="TextBox 16"/>
          <p:cNvSpPr txBox="1"/>
          <p:nvPr/>
        </p:nvSpPr>
        <p:spPr>
          <a:xfrm>
            <a:off x="6861423" y="4748048"/>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8"/>
          <p:cNvSpPr txBox="1"/>
          <p:nvPr/>
        </p:nvSpPr>
        <p:spPr>
          <a:xfrm>
            <a:off x="609600" y="297529"/>
            <a:ext cx="2644190" cy="369332"/>
          </a:xfrm>
          <a:prstGeom prst="rect">
            <a:avLst/>
          </a:prstGeom>
          <a:noFill/>
        </p:spPr>
        <p:txBody>
          <a:bodyPr wrap="square" lIns="0" tIns="0" rIns="0" bIns="0" rtlCol="0" anchor="ctr">
            <a:spAutoFit/>
          </a:bodyPr>
          <a:lstStyle/>
          <a:p>
            <a:r>
              <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8"/>
          <p:cNvSpPr txBox="1"/>
          <p:nvPr/>
        </p:nvSpPr>
        <p:spPr>
          <a:xfrm>
            <a:off x="609600" y="688817"/>
            <a:ext cx="3219450" cy="246221"/>
          </a:xfrm>
          <a:prstGeom prst="rect">
            <a:avLst/>
          </a:prstGeom>
          <a:noFill/>
        </p:spPr>
        <p:txBody>
          <a:bodyPr wrap="square" lIns="0" tIns="0" rIns="0" bIns="0" rtlCol="0" anchor="ctr">
            <a:spAutoFit/>
          </a:bodyPr>
          <a:lstStyle/>
          <a:p>
            <a:r>
              <a:rPr lang="en-US" altLang="zh-CN" sz="16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2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888432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1000" fill="hold"/>
                                        <p:tgtEl>
                                          <p:spTgt spid="14"/>
                                        </p:tgtEl>
                                        <p:attrNameLst>
                                          <p:attrName>ppt_x</p:attrName>
                                        </p:attrNameLst>
                                      </p:cBhvr>
                                      <p:tavLst>
                                        <p:tav tm="0">
                                          <p:val>
                                            <p:strVal val="#ppt_x"/>
                                          </p:val>
                                        </p:tav>
                                        <p:tav tm="100000">
                                          <p:val>
                                            <p:strVal val="#ppt_x"/>
                                          </p:val>
                                        </p:tav>
                                      </p:tavLst>
                                    </p:anim>
                                    <p:anim calcmode="lin" valueType="num">
                                      <p:cBhvr additive="base">
                                        <p:cTn id="25" dur="10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17" presetClass="entr" presetSubtype="1" fill="hold" grpId="0" nodeType="afterEffect">
                                  <p:stCondLst>
                                    <p:cond delay="0"/>
                                  </p:stCondLst>
                                  <p:iterate type="lt">
                                    <p:tmPct val="40000"/>
                                  </p:iterate>
                                  <p:childTnLst>
                                    <p:set>
                                      <p:cBhvr>
                                        <p:cTn id="28" dur="1" fill="hold">
                                          <p:stCondLst>
                                            <p:cond delay="0"/>
                                          </p:stCondLst>
                                        </p:cTn>
                                        <p:tgtEl>
                                          <p:spTgt spid="10"/>
                                        </p:tgtEl>
                                        <p:attrNameLst>
                                          <p:attrName>style.visibility</p:attrName>
                                        </p:attrNameLst>
                                      </p:cBhvr>
                                      <p:to>
                                        <p:strVal val="visible"/>
                                      </p:to>
                                    </p:set>
                                    <p:anim calcmode="lin" valueType="num">
                                      <p:cBhvr>
                                        <p:cTn id="29" dur="250" fill="hold"/>
                                        <p:tgtEl>
                                          <p:spTgt spid="10"/>
                                        </p:tgtEl>
                                        <p:attrNameLst>
                                          <p:attrName>ppt_x</p:attrName>
                                        </p:attrNameLst>
                                      </p:cBhvr>
                                      <p:tavLst>
                                        <p:tav tm="0">
                                          <p:val>
                                            <p:strVal val="#ppt_x"/>
                                          </p:val>
                                        </p:tav>
                                        <p:tav tm="100000">
                                          <p:val>
                                            <p:strVal val="#ppt_x"/>
                                          </p:val>
                                        </p:tav>
                                      </p:tavLst>
                                    </p:anim>
                                    <p:anim calcmode="lin" valueType="num">
                                      <p:cBhvr>
                                        <p:cTn id="30" dur="250" fill="hold"/>
                                        <p:tgtEl>
                                          <p:spTgt spid="10"/>
                                        </p:tgtEl>
                                        <p:attrNameLst>
                                          <p:attrName>ppt_y</p:attrName>
                                        </p:attrNameLst>
                                      </p:cBhvr>
                                      <p:tavLst>
                                        <p:tav tm="0">
                                          <p:val>
                                            <p:strVal val="#ppt_y-#ppt_h/2"/>
                                          </p:val>
                                        </p:tav>
                                        <p:tav tm="100000">
                                          <p:val>
                                            <p:strVal val="#ppt_y"/>
                                          </p:val>
                                        </p:tav>
                                      </p:tavLst>
                                    </p:anim>
                                    <p:anim calcmode="lin" valueType="num">
                                      <p:cBhvr>
                                        <p:cTn id="31" dur="250" fill="hold"/>
                                        <p:tgtEl>
                                          <p:spTgt spid="10"/>
                                        </p:tgtEl>
                                        <p:attrNameLst>
                                          <p:attrName>ppt_w</p:attrName>
                                        </p:attrNameLst>
                                      </p:cBhvr>
                                      <p:tavLst>
                                        <p:tav tm="0">
                                          <p:val>
                                            <p:strVal val="#ppt_w"/>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childTnLst>
                                </p:cTn>
                              </p:par>
                            </p:childTnLst>
                          </p:cTn>
                        </p:par>
                        <p:par>
                          <p:cTn id="33" fill="hold">
                            <p:stCondLst>
                              <p:cond delay="305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35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12"/>
                                        </p:tgtEl>
                                        <p:attrNameLst>
                                          <p:attrName>style.visibility</p:attrName>
                                        </p:attrNameLst>
                                      </p:cBhvr>
                                      <p:to>
                                        <p:strVal val="visible"/>
                                      </p:to>
                                    </p:set>
                                    <p:anim calcmode="lin" valueType="num">
                                      <p:cBhvr>
                                        <p:cTn id="40" dur="250" fill="hold"/>
                                        <p:tgtEl>
                                          <p:spTgt spid="12"/>
                                        </p:tgtEl>
                                        <p:attrNameLst>
                                          <p:attrName>ppt_x</p:attrName>
                                        </p:attrNameLst>
                                      </p:cBhvr>
                                      <p:tavLst>
                                        <p:tav tm="0">
                                          <p:val>
                                            <p:strVal val="#ppt_x"/>
                                          </p:val>
                                        </p:tav>
                                        <p:tav tm="100000">
                                          <p:val>
                                            <p:strVal val="#ppt_x"/>
                                          </p:val>
                                        </p:tav>
                                      </p:tavLst>
                                    </p:anim>
                                    <p:anim calcmode="lin" valueType="num">
                                      <p:cBhvr>
                                        <p:cTn id="41" dur="250" fill="hold"/>
                                        <p:tgtEl>
                                          <p:spTgt spid="12"/>
                                        </p:tgtEl>
                                        <p:attrNameLst>
                                          <p:attrName>ppt_y</p:attrName>
                                        </p:attrNameLst>
                                      </p:cBhvr>
                                      <p:tavLst>
                                        <p:tav tm="0">
                                          <p:val>
                                            <p:strVal val="#ppt_y-#ppt_h/2"/>
                                          </p:val>
                                        </p:tav>
                                        <p:tav tm="100000">
                                          <p:val>
                                            <p:strVal val="#ppt_y"/>
                                          </p:val>
                                        </p:tav>
                                      </p:tavLst>
                                    </p:anim>
                                    <p:anim calcmode="lin" valueType="num">
                                      <p:cBhvr>
                                        <p:cTn id="42" dur="250" fill="hold"/>
                                        <p:tgtEl>
                                          <p:spTgt spid="12"/>
                                        </p:tgtEl>
                                        <p:attrNameLst>
                                          <p:attrName>ppt_w</p:attrName>
                                        </p:attrNameLst>
                                      </p:cBhvr>
                                      <p:tavLst>
                                        <p:tav tm="0">
                                          <p:val>
                                            <p:strVal val="#ppt_w"/>
                                          </p:val>
                                        </p:tav>
                                        <p:tav tm="100000">
                                          <p:val>
                                            <p:strVal val="#ppt_w"/>
                                          </p:val>
                                        </p:tav>
                                      </p:tavLst>
                                    </p:anim>
                                    <p:anim calcmode="lin" valueType="num">
                                      <p:cBhvr>
                                        <p:cTn id="43" dur="250" fill="hold"/>
                                        <p:tgtEl>
                                          <p:spTgt spid="12"/>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4"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3482496" y="3456696"/>
            <a:ext cx="920124" cy="648960"/>
          </a:xfrm>
          <a:prstGeom prst="rect">
            <a:avLst/>
          </a:prstGeom>
          <a:noFill/>
        </p:spPr>
        <p:txBody>
          <a:bodyPr wrap="none" lIns="0" tIns="0" rIns="0" bIns="0">
            <a:spAutoFit/>
          </a:bodyPr>
          <a:lstStyle/>
          <a:p>
            <a:pPr>
              <a:defRPr/>
            </a:pPr>
            <a:r>
              <a:rPr lang="en-US" altLang="zh-CN"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P</a:t>
            </a:r>
            <a:r>
              <a:rPr lang="en-US" altLang="zh-CN" sz="4217" dirty="0">
                <a:solidFill>
                  <a:schemeClr val="accent2"/>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7"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6225131" y="3003593"/>
            <a:ext cx="6633266" cy="1205376"/>
          </a:xfrm>
          <a:prstGeom prst="rect">
            <a:avLst/>
          </a:prstGeom>
          <a:solidFill>
            <a:schemeClr val="accent2"/>
          </a:solidFill>
          <a:ln w="12700" cap="flat" cmpd="sng" algn="ctr">
            <a:noFill/>
            <a:prstDash val="solid"/>
            <a:miter lim="800000"/>
          </a:ln>
          <a:effectLst/>
        </p:spPr>
        <p:txBody>
          <a:bodyPr lIns="341681" rIns="949115" anchor="ctr"/>
          <a:lstStyle/>
          <a:p>
            <a:pPr>
              <a:lnSpc>
                <a:spcPct val="130000"/>
              </a:lnSpc>
              <a:defRPr/>
            </a:pPr>
            <a:endParaRPr lang="zh-CN" altLang="en-US" sz="1475"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3619529" y="3285934"/>
            <a:ext cx="646010"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a:solidFill>
                  <a:schemeClr val="accent2"/>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5"/>
            </p:custDataLst>
          </p:nvPr>
        </p:nvSpPr>
        <p:spPr bwMode="auto">
          <a:xfrm>
            <a:off x="4574077" y="2808806"/>
            <a:ext cx="1442703" cy="15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3" dirty="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0123"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6"/>
            </p:custDataLst>
          </p:nvPr>
        </p:nvSpPr>
        <p:spPr>
          <a:xfrm>
            <a:off x="6631398" y="3236745"/>
            <a:ext cx="4257961"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3999" kern="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p>
        </p:txBody>
      </p:sp>
      <p:sp>
        <p:nvSpPr>
          <p:cNvPr id="7" name="文本占位符 6"/>
          <p:cNvSpPr txBox="1">
            <a:spLocks/>
          </p:cNvSpPr>
          <p:nvPr>
            <p:custDataLst>
              <p:tags r:id="rId7"/>
            </p:custDataLst>
          </p:nvPr>
        </p:nvSpPr>
        <p:spPr>
          <a:xfrm>
            <a:off x="6631398" y="3813919"/>
            <a:ext cx="4257961"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Tree>
    <p:custDataLst>
      <p:tags r:id="rId1"/>
    </p:custDataLst>
    <p:extLst>
      <p:ext uri="{BB962C8B-B14F-4D97-AF65-F5344CB8AC3E}">
        <p14:creationId xmlns:p14="http://schemas.microsoft.com/office/powerpoint/2010/main" val="2501234864"/>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by="(-#ppt_w*2)" calcmode="lin" valueType="num">
                                      <p:cBhvr rctx="PPT">
                                        <p:cTn id="33" dur="500" autoRev="1" fill="hold">
                                          <p:stCondLst>
                                            <p:cond delay="0"/>
                                          </p:stCondLst>
                                        </p:cTn>
                                        <p:tgtEl>
                                          <p:spTgt spid="6"/>
                                        </p:tgtEl>
                                        <p:attrNameLst>
                                          <p:attrName>ppt_w</p:attrName>
                                        </p:attrNameLst>
                                      </p:cBhvr>
                                    </p:anim>
                                    <p:anim by="(#ppt_w*0.50)" calcmode="lin" valueType="num">
                                      <p:cBhvr>
                                        <p:cTn id="34" dur="500" decel="50000" autoRev="1" fill="hold">
                                          <p:stCondLst>
                                            <p:cond delay="0"/>
                                          </p:stCondLst>
                                        </p:cTn>
                                        <p:tgtEl>
                                          <p:spTgt spid="6"/>
                                        </p:tgtEl>
                                        <p:attrNameLst>
                                          <p:attrName>ppt_x</p:attrName>
                                        </p:attrNameLst>
                                      </p:cBhvr>
                                    </p:anim>
                                    <p:anim from="(-#ppt_h/2)" to="(#ppt_y)" calcmode="lin" valueType="num">
                                      <p:cBhvr>
                                        <p:cTn id="35" dur="1000" fill="hold">
                                          <p:stCondLst>
                                            <p:cond delay="0"/>
                                          </p:stCondLst>
                                        </p:cTn>
                                        <p:tgtEl>
                                          <p:spTgt spid="6"/>
                                        </p:tgtEl>
                                        <p:attrNameLst>
                                          <p:attrName>ppt_y</p:attrName>
                                        </p:attrNameLst>
                                      </p:cBhvr>
                                    </p:anim>
                                    <p:animRot by="21600000">
                                      <p:cBhvr>
                                        <p:cTn id="36" dur="1000" fill="hold">
                                          <p:stCondLst>
                                            <p:cond delay="0"/>
                                          </p:stCondLst>
                                        </p:cTn>
                                        <p:tgtEl>
                                          <p:spTgt spid="6"/>
                                        </p:tgtEl>
                                        <p:attrNameLst>
                                          <p:attrName>r</p:attrName>
                                        </p:attrNameLst>
                                      </p:cBhvr>
                                    </p:animRo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7"/>
                                        </p:tgtEl>
                                        <p:attrNameLst>
                                          <p:attrName>style.visibility</p:attrName>
                                        </p:attrNameLst>
                                      </p:cBhvr>
                                      <p:to>
                                        <p:strVal val="visible"/>
                                      </p:to>
                                    </p:set>
                                    <p:anim by="(-#ppt_w*2)" calcmode="lin" valueType="num">
                                      <p:cBhvr rctx="PPT">
                                        <p:cTn id="39" dur="500" autoRev="1" fill="hold">
                                          <p:stCondLst>
                                            <p:cond delay="0"/>
                                          </p:stCondLst>
                                        </p:cTn>
                                        <p:tgtEl>
                                          <p:spTgt spid="7"/>
                                        </p:tgtEl>
                                        <p:attrNameLst>
                                          <p:attrName>ppt_w</p:attrName>
                                        </p:attrNameLst>
                                      </p:cBhvr>
                                    </p:anim>
                                    <p:anim by="(#ppt_w*0.50)" calcmode="lin" valueType="num">
                                      <p:cBhvr>
                                        <p:cTn id="40" dur="500" decel="50000" autoRev="1" fill="hold">
                                          <p:stCondLst>
                                            <p:cond delay="0"/>
                                          </p:stCondLst>
                                        </p:cTn>
                                        <p:tgtEl>
                                          <p:spTgt spid="7"/>
                                        </p:tgtEl>
                                        <p:attrNameLst>
                                          <p:attrName>ppt_x</p:attrName>
                                        </p:attrNameLst>
                                      </p:cBhvr>
                                    </p:anim>
                                    <p:anim from="(-#ppt_h/2)" to="(#ppt_y)" calcmode="lin" valueType="num">
                                      <p:cBhvr>
                                        <p:cTn id="41" dur="1000" fill="hold">
                                          <p:stCondLst>
                                            <p:cond delay="0"/>
                                          </p:stCondLst>
                                        </p:cTn>
                                        <p:tgtEl>
                                          <p:spTgt spid="7"/>
                                        </p:tgtEl>
                                        <p:attrNameLst>
                                          <p:attrName>ppt_y</p:attrName>
                                        </p:attrNameLst>
                                      </p:cBhvr>
                                    </p:anim>
                                    <p:animRot by="21600000">
                                      <p:cBhvr>
                                        <p:cTn id="42"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957"/>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1927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21.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2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Rectangle 12"/>
</p:tagLst>
</file>

<file path=ppt/tags/tag2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25.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2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7.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8.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9.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Rectangle 12"/>
</p:tagLst>
</file>

<file path=ppt/tags/tag31.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3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3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3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5.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36.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37.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Rectangle 12"/>
</p:tagLst>
</file>

<file path=ppt/tags/tag38.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39.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40.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41.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42.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4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4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Rectangle 12"/>
</p:tagLst>
</file>

<file path=ppt/tags/tag45.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46.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47.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48.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heme/theme1.xml><?xml version="1.0" encoding="utf-8"?>
<a:theme xmlns:a="http://schemas.openxmlformats.org/drawingml/2006/main" name="第一PPT，www.1ppt.com">
  <a:themeElements>
    <a:clrScheme name="自定义 163">
      <a:dk1>
        <a:sysClr val="windowText" lastClr="000000"/>
      </a:dk1>
      <a:lt1>
        <a:sysClr val="window" lastClr="FFFFFF"/>
      </a:lt1>
      <a:dk2>
        <a:srgbClr val="44546A"/>
      </a:dk2>
      <a:lt2>
        <a:srgbClr val="E7E6E6"/>
      </a:lt2>
      <a:accent1>
        <a:srgbClr val="38AADE"/>
      </a:accent1>
      <a:accent2>
        <a:srgbClr val="8FD33E"/>
      </a:accent2>
      <a:accent3>
        <a:srgbClr val="38AADE"/>
      </a:accent3>
      <a:accent4>
        <a:srgbClr val="8FD33E"/>
      </a:accent4>
      <a:accent5>
        <a:srgbClr val="38AADE"/>
      </a:accent5>
      <a:accent6>
        <a:srgbClr val="8FD33E"/>
      </a:accent6>
      <a:hlink>
        <a:srgbClr val="38AADE"/>
      </a:hlink>
      <a:folHlink>
        <a:srgbClr val="8FD33E"/>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6320</Words>
  <Application>Microsoft Office PowerPoint</Application>
  <PresentationFormat>自定义</PresentationFormat>
  <Paragraphs>291</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化学实验</dc:title>
  <dc:creator/>
  <cp:keywords>www.1ppt.com</cp:keywords>
  <cp:lastModifiedBy/>
  <cp:revision>1</cp:revision>
  <dcterms:created xsi:type="dcterms:W3CDTF">2017-01-20T18:03:51Z</dcterms:created>
  <dcterms:modified xsi:type="dcterms:W3CDTF">2019-03-25T15:14:43Z</dcterms:modified>
</cp:coreProperties>
</file>