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6" r:id="rId7"/>
    <p:sldId id="264" r:id="rId8"/>
    <p:sldId id="265" r:id="rId9"/>
    <p:sldId id="259" r:id="rId10"/>
    <p:sldId id="262" r:id="rId11"/>
    <p:sldId id="267" r:id="rId12"/>
    <p:sldId id="268" r:id="rId13"/>
    <p:sldId id="269" r:id="rId14"/>
    <p:sldId id="260" r:id="rId15"/>
    <p:sldId id="270" r:id="rId16"/>
    <p:sldId id="271" r:id="rId17"/>
    <p:sldId id="274" r:id="rId18"/>
    <p:sldId id="273" r:id="rId19"/>
    <p:sldId id="261" r:id="rId20"/>
    <p:sldId id="275" r:id="rId21"/>
    <p:sldId id="272" r:id="rId22"/>
    <p:sldId id="276" r:id="rId23"/>
    <p:sldId id="277" r:id="rId24"/>
    <p:sldId id="278" r:id="rId25"/>
  </p:sldIdLst>
  <p:sldSz cx="9144000" cy="5143500" type="screen16x9"/>
  <p:notesSz cx="6858000" cy="9144000"/>
  <p:custDataLst>
    <p:tags r:id="rId26"/>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1026"/>
    <a:srgbClr val="FE6002"/>
    <a:srgbClr val="6116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426"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25463100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20472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15560306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5180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044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07217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7827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617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3980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179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680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12994550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4182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771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643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892648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038F722-E72F-4272-A739-85BE0E4BF878}" type="slidenum">
              <a:rPr lang="zh-CN" altLang="en-US" smtClean="0"/>
              <a:t>‹#›</a:t>
            </a:fld>
            <a:endParaRPr lang="zh-CN" altLang="en-US"/>
          </a:p>
        </p:txBody>
      </p:sp>
      <p:sp>
        <p:nvSpPr>
          <p:cNvPr id="9" name="矩形 8"/>
          <p:cNvSpPr/>
          <p:nvPr userDrawn="1"/>
        </p:nvSpPr>
        <p:spPr>
          <a:xfrm>
            <a:off x="6975399" y="47601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265862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1947639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4080715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1153225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1105781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B671FC0-73AC-4368-B4F2-BB3FA6FC4431}" type="datetimeFigureOut">
              <a:rPr lang="zh-CN" altLang="en-US" smtClean="0"/>
              <a:t>2019/3/25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3386835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B671FC0-73AC-4368-B4F2-BB3FA6FC4431}" type="datetimeFigureOut">
              <a:rPr lang="zh-CN" altLang="en-US" smtClean="0"/>
              <a:t>2019/3/25</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038F722-E72F-4272-A739-85BE0E4BF878}" type="slidenum">
              <a:rPr lang="zh-CN" altLang="en-US" smtClean="0"/>
              <a:t>‹#›</a:t>
            </a:fld>
            <a:endParaRPr lang="zh-CN" altLang="en-US"/>
          </a:p>
        </p:txBody>
      </p:sp>
    </p:spTree>
    <p:extLst>
      <p:ext uri="{BB962C8B-B14F-4D97-AF65-F5344CB8AC3E}">
        <p14:creationId xmlns:p14="http://schemas.microsoft.com/office/powerpoint/2010/main" val="419443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990370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五边形 6"/>
          <p:cNvSpPr/>
          <p:nvPr/>
        </p:nvSpPr>
        <p:spPr>
          <a:xfrm>
            <a:off x="0" y="-5801"/>
            <a:ext cx="4855221" cy="5149301"/>
          </a:xfrm>
          <a:prstGeom prst="homePlate">
            <a:avLst>
              <a:gd name="adj" fmla="val 54213"/>
            </a:avLst>
          </a:prstGeom>
          <a:solidFill>
            <a:srgbClr val="FE6002">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4"/>
          <p:cNvSpPr txBox="1"/>
          <p:nvPr/>
        </p:nvSpPr>
        <p:spPr>
          <a:xfrm>
            <a:off x="356488" y="398186"/>
            <a:ext cx="1397820" cy="784830"/>
          </a:xfrm>
          <a:prstGeom prst="rect">
            <a:avLst/>
          </a:prstGeom>
          <a:noFill/>
        </p:spPr>
        <p:txBody>
          <a:bodyPr wrap="none" rtlCol="0">
            <a:spAutoFit/>
          </a:bodyPr>
          <a:lstStyle/>
          <a:p>
            <a:pPr algn="ctr"/>
            <a:r>
              <a:rPr lang="en-US" altLang="zh-CN" sz="3240" b="1" dirty="0">
                <a:solidFill>
                  <a:schemeClr val="bg1"/>
                </a:solidFill>
                <a:latin typeface="微软雅黑" panose="020B0503020204020204" pitchFamily="34" charset="-122"/>
                <a:ea typeface="微软雅黑" panose="020B0503020204020204" pitchFamily="34" charset="-122"/>
              </a:rPr>
              <a:t>LOGO</a:t>
            </a:r>
          </a:p>
          <a:p>
            <a:pPr algn="ctr"/>
            <a:r>
              <a:rPr lang="en-US" altLang="zh-CN" sz="1260" b="1" dirty="0">
                <a:solidFill>
                  <a:schemeClr val="bg1"/>
                </a:solidFill>
              </a:rPr>
              <a:t>COMPANY LOGO</a:t>
            </a:r>
            <a:endParaRPr lang="zh-CN" altLang="en-US" sz="1260" b="1" dirty="0">
              <a:solidFill>
                <a:schemeClr val="bg1"/>
              </a:solidFill>
            </a:endParaRPr>
          </a:p>
        </p:txBody>
      </p:sp>
      <p:sp>
        <p:nvSpPr>
          <p:cNvPr id="9" name="TextBox 8"/>
          <p:cNvSpPr txBox="1"/>
          <p:nvPr/>
        </p:nvSpPr>
        <p:spPr>
          <a:xfrm>
            <a:off x="-32861" y="2053293"/>
            <a:ext cx="4405975" cy="535531"/>
          </a:xfrm>
          <a:prstGeom prst="rect">
            <a:avLst/>
          </a:prstGeom>
          <a:noFill/>
        </p:spPr>
        <p:txBody>
          <a:bodyPr wrap="square" rtlCol="0">
            <a:spAutoFit/>
          </a:bodyPr>
          <a:lstStyle/>
          <a:p>
            <a:pPr algn="ctr"/>
            <a:r>
              <a:rPr lang="zh-CN" altLang="en-US" sz="288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精品室内设计</a:t>
            </a:r>
            <a:r>
              <a:rPr lang="en-US" altLang="zh-CN" sz="288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PPT</a:t>
            </a:r>
            <a:r>
              <a:rPr lang="zh-CN" altLang="en-US" sz="288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模板</a:t>
            </a:r>
          </a:p>
        </p:txBody>
      </p:sp>
      <p:sp>
        <p:nvSpPr>
          <p:cNvPr id="10" name="矩形 9"/>
          <p:cNvSpPr/>
          <p:nvPr/>
        </p:nvSpPr>
        <p:spPr>
          <a:xfrm>
            <a:off x="330548" y="2688263"/>
            <a:ext cx="3570208" cy="313932"/>
          </a:xfrm>
          <a:prstGeom prst="rect">
            <a:avLst/>
          </a:prstGeom>
          <a:effectLst/>
        </p:spPr>
        <p:txBody>
          <a:bodyPr wrap="none">
            <a:spAutoFit/>
          </a:bodyPr>
          <a:lstStyle/>
          <a:p>
            <a:pPr algn="ctr"/>
            <a:r>
              <a:rPr lang="zh-CN" altLang="en-US" sz="1440" dirty="0">
                <a:solidFill>
                  <a:schemeClr val="bg1"/>
                </a:solidFill>
                <a:latin typeface="微软雅黑" panose="020B0503020204020204" pitchFamily="34" charset="-122"/>
                <a:ea typeface="微软雅黑" panose="020B0503020204020204" pitchFamily="34" charset="-122"/>
              </a:rPr>
              <a:t>室内设计   案例展示   品牌宣传  公司介绍</a:t>
            </a:r>
          </a:p>
        </p:txBody>
      </p:sp>
      <p:sp>
        <p:nvSpPr>
          <p:cNvPr id="11" name="TextBox 13"/>
          <p:cNvSpPr txBox="1"/>
          <p:nvPr/>
        </p:nvSpPr>
        <p:spPr>
          <a:xfrm>
            <a:off x="370596" y="4624934"/>
            <a:ext cx="1447832" cy="286232"/>
          </a:xfrm>
          <a:prstGeom prst="rect">
            <a:avLst/>
          </a:prstGeom>
          <a:noFill/>
        </p:spPr>
        <p:txBody>
          <a:bodyPr wrap="none" rtlCol="0">
            <a:spAutoFit/>
          </a:bodyPr>
          <a:lstStyle/>
          <a:p>
            <a:r>
              <a:rPr lang="zh-CN" altLang="en-US" sz="1260" dirty="0">
                <a:solidFill>
                  <a:schemeClr val="bg1"/>
                </a:solidFill>
                <a:latin typeface="微软雅黑" panose="020B0503020204020204" pitchFamily="34" charset="-122"/>
                <a:ea typeface="微软雅黑" panose="020B0503020204020204" pitchFamily="34" charset="-122"/>
              </a:rPr>
              <a:t>汇报人</a:t>
            </a:r>
            <a:r>
              <a:rPr lang="zh-CN" altLang="en-US" sz="1260" dirty="0" smtClean="0">
                <a:solidFill>
                  <a:schemeClr val="bg1"/>
                </a:solidFill>
                <a:latin typeface="微软雅黑" panose="020B0503020204020204" pitchFamily="34" charset="-122"/>
                <a:ea typeface="微软雅黑" panose="020B0503020204020204" pitchFamily="34" charset="-122"/>
              </a:rPr>
              <a:t>：第一</a:t>
            </a:r>
            <a:r>
              <a:rPr lang="en-US" altLang="zh-CN" sz="1260" dirty="0" smtClean="0">
                <a:solidFill>
                  <a:schemeClr val="bg1"/>
                </a:solidFill>
                <a:latin typeface="微软雅黑" panose="020B0503020204020204" pitchFamily="34" charset="-122"/>
                <a:ea typeface="微软雅黑" panose="020B0503020204020204" pitchFamily="34" charset="-122"/>
              </a:rPr>
              <a:t>PPT</a:t>
            </a:r>
            <a:endParaRPr lang="zh-CN" altLang="en-US" sz="126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94980423"/>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grpSp>
        <p:nvGrpSpPr>
          <p:cNvPr id="6" name="组合 5"/>
          <p:cNvGrpSpPr/>
          <p:nvPr/>
        </p:nvGrpSpPr>
        <p:grpSpPr>
          <a:xfrm>
            <a:off x="539552" y="2098623"/>
            <a:ext cx="8030306" cy="1559152"/>
            <a:chOff x="806609" y="3509755"/>
            <a:chExt cx="10343040" cy="2008187"/>
          </a:xfrm>
        </p:grpSpPr>
        <p:grpSp>
          <p:nvGrpSpPr>
            <p:cNvPr id="7" name="组合 44"/>
            <p:cNvGrpSpPr>
              <a:grpSpLocks/>
            </p:cNvGrpSpPr>
            <p:nvPr/>
          </p:nvGrpSpPr>
          <p:grpSpPr bwMode="auto">
            <a:xfrm>
              <a:off x="806609" y="3532106"/>
              <a:ext cx="10343040" cy="1959292"/>
              <a:chOff x="1278168" y="2752056"/>
              <a:chExt cx="9402532" cy="1781844"/>
            </a:xfrm>
          </p:grpSpPr>
          <p:sp>
            <p:nvSpPr>
              <p:cNvPr id="20"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1"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2"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sp>
            <p:nvSpPr>
              <p:cNvPr id="23"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 fmla="*/ 2307304 w 2398744"/>
                  <a:gd name="connsiteY0" fmla="*/ 1153652 h 2307304"/>
                  <a:gd name="connsiteX1" fmla="*/ 1153652 w 2398744"/>
                  <a:gd name="connsiteY1" fmla="*/ 2307304 h 2307304"/>
                  <a:gd name="connsiteX2" fmla="*/ 0 w 2398744"/>
                  <a:gd name="connsiteY2" fmla="*/ 1153652 h 2307304"/>
                  <a:gd name="connsiteX3" fmla="*/ 1153652 w 2398744"/>
                  <a:gd name="connsiteY3" fmla="*/ 0 h 2307304"/>
                  <a:gd name="connsiteX4" fmla="*/ 2398744 w 2398744"/>
                  <a:gd name="connsiteY4" fmla="*/ 1245092 h 2307304"/>
                  <a:gd name="connsiteX0" fmla="*/ 2307304 w 2307304"/>
                  <a:gd name="connsiteY0" fmla="*/ 1153652 h 2307304"/>
                  <a:gd name="connsiteX1" fmla="*/ 1153652 w 2307304"/>
                  <a:gd name="connsiteY1" fmla="*/ 2307304 h 2307304"/>
                  <a:gd name="connsiteX2" fmla="*/ 0 w 2307304"/>
                  <a:gd name="connsiteY2" fmla="*/ 1153652 h 2307304"/>
                  <a:gd name="connsiteX3" fmla="*/ 1153652 w 2307304"/>
                  <a:gd name="connsiteY3" fmla="*/ 0 h 2307304"/>
                  <a:gd name="connsiteX0" fmla="*/ 2307304 w 2307304"/>
                  <a:gd name="connsiteY0" fmla="*/ 0 h 1153652"/>
                  <a:gd name="connsiteX1" fmla="*/ 1153652 w 2307304"/>
                  <a:gd name="connsiteY1" fmla="*/ 1153652 h 1153652"/>
                  <a:gd name="connsiteX2" fmla="*/ 0 w 2307304"/>
                  <a:gd name="connsiteY2" fmla="*/ 0 h 1153652"/>
                </a:gdLst>
                <a:ahLst/>
                <a:cxnLst>
                  <a:cxn ang="0">
                    <a:pos x="connsiteX0" y="connsiteY0"/>
                  </a:cxn>
                  <a:cxn ang="0">
                    <a:pos x="connsiteX1" y="connsiteY1"/>
                  </a:cxn>
                  <a:cxn ang="0">
                    <a:pos x="connsiteX2" y="connsiteY2"/>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dirty="0">
                  <a:solidFill>
                    <a:schemeClr val="tx1"/>
                  </a:solidFill>
                </a:endParaRPr>
              </a:p>
            </p:txBody>
          </p:sp>
          <p:cxnSp>
            <p:nvCxnSpPr>
              <p:cNvPr id="24" name="直接连接符 23"/>
              <p:cNvCxnSpPr/>
              <p:nvPr/>
            </p:nvCxnSpPr>
            <p:spPr>
              <a:xfrm>
                <a:off x="9552016" y="3641390"/>
                <a:ext cx="1128684" cy="0"/>
              </a:xfrm>
              <a:prstGeom prst="line">
                <a:avLst/>
              </a:prstGeom>
              <a:ln w="9525">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278168" y="3642979"/>
                <a:ext cx="1128684" cy="0"/>
              </a:xfrm>
              <a:prstGeom prst="line">
                <a:avLst/>
              </a:prstGeom>
              <a:ln w="9525">
                <a:solidFill>
                  <a:schemeClr val="tx1"/>
                </a:solidFill>
                <a:headEnd type="ova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1999647" y="3520931"/>
              <a:ext cx="1997013" cy="1997011"/>
              <a:chOff x="2389188" y="2700655"/>
              <a:chExt cx="1815465" cy="1815465"/>
            </a:xfrm>
          </p:grpSpPr>
          <p:sp>
            <p:nvSpPr>
              <p:cNvPr id="18" name="矩形 17"/>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9" name="空心弧 18"/>
              <p:cNvSpPr/>
              <p:nvPr/>
            </p:nvSpPr>
            <p:spPr>
              <a:xfrm rot="19800000">
                <a:off x="2398394" y="2704383"/>
                <a:ext cx="1797050" cy="1797050"/>
              </a:xfrm>
              <a:prstGeom prst="blockArc">
                <a:avLst>
                  <a:gd name="adj1" fmla="val 10782304"/>
                  <a:gd name="adj2" fmla="val 12569082"/>
                  <a:gd name="adj3" fmla="val 2151"/>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9" name="组合 8"/>
            <p:cNvGrpSpPr/>
            <p:nvPr/>
          </p:nvGrpSpPr>
          <p:grpSpPr>
            <a:xfrm>
              <a:off x="3984039" y="3509755"/>
              <a:ext cx="1997013" cy="1997012"/>
              <a:chOff x="4166508" y="2732405"/>
              <a:chExt cx="1815465" cy="1815465"/>
            </a:xfrm>
          </p:grpSpPr>
          <p:sp>
            <p:nvSpPr>
              <p:cNvPr id="16" name="矩形 15"/>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7" name="空心弧 16"/>
              <p:cNvSpPr/>
              <p:nvPr/>
            </p:nvSpPr>
            <p:spPr>
              <a:xfrm>
                <a:off x="4178300" y="2746375"/>
                <a:ext cx="1797050" cy="1797050"/>
              </a:xfrm>
              <a:prstGeom prst="blockArc">
                <a:avLst>
                  <a:gd name="adj1" fmla="val 10861918"/>
                  <a:gd name="adj2" fmla="val 12575204"/>
                  <a:gd name="adj3" fmla="val 2129"/>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0" name="组合 9"/>
            <p:cNvGrpSpPr/>
            <p:nvPr/>
          </p:nvGrpSpPr>
          <p:grpSpPr>
            <a:xfrm>
              <a:off x="5973764" y="3518136"/>
              <a:ext cx="1997013" cy="1997012"/>
              <a:chOff x="5975350" y="2740024"/>
              <a:chExt cx="1815465" cy="1815465"/>
            </a:xfrm>
          </p:grpSpPr>
          <p:sp>
            <p:nvSpPr>
              <p:cNvPr id="14" name="矩形 13"/>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5" name="空心弧 14"/>
              <p:cNvSpPr/>
              <p:nvPr/>
            </p:nvSpPr>
            <p:spPr>
              <a:xfrm rot="19800000">
                <a:off x="5983288" y="2751138"/>
                <a:ext cx="1797050" cy="1797050"/>
              </a:xfrm>
              <a:prstGeom prst="blockArc">
                <a:avLst>
                  <a:gd name="adj1" fmla="val 10800000"/>
                  <a:gd name="adj2" fmla="val 12569082"/>
                  <a:gd name="adj3" fmla="val 2151"/>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nvGrpSpPr>
            <p:cNvPr id="11" name="组合 10"/>
            <p:cNvGrpSpPr/>
            <p:nvPr/>
          </p:nvGrpSpPr>
          <p:grpSpPr>
            <a:xfrm>
              <a:off x="7930612" y="3516740"/>
              <a:ext cx="1997013" cy="1997012"/>
              <a:chOff x="7754303" y="2738755"/>
              <a:chExt cx="1815465" cy="1815465"/>
            </a:xfrm>
          </p:grpSpPr>
          <p:sp>
            <p:nvSpPr>
              <p:cNvPr id="12" name="矩形 11"/>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13" name="空心弧 12"/>
              <p:cNvSpPr/>
              <p:nvPr/>
            </p:nvSpPr>
            <p:spPr>
              <a:xfrm>
                <a:off x="7759700" y="2746375"/>
                <a:ext cx="1797050" cy="1797050"/>
              </a:xfrm>
              <a:prstGeom prst="blockArc">
                <a:avLst>
                  <a:gd name="adj1" fmla="val 10861918"/>
                  <a:gd name="adj2" fmla="val 12575204"/>
                  <a:gd name="adj3" fmla="val 2129"/>
                </a:avLst>
              </a:prstGeom>
              <a:solidFill>
                <a:schemeClr val="tx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grpSp>
      <p:grpSp>
        <p:nvGrpSpPr>
          <p:cNvPr id="26" name="组合 25"/>
          <p:cNvGrpSpPr/>
          <p:nvPr/>
        </p:nvGrpSpPr>
        <p:grpSpPr>
          <a:xfrm>
            <a:off x="3211798" y="2284092"/>
            <a:ext cx="1164617" cy="1164619"/>
            <a:chOff x="4248468" y="3748642"/>
            <a:chExt cx="1500029" cy="1500029"/>
          </a:xfrm>
          <a:solidFill>
            <a:srgbClr val="0A1026"/>
          </a:solidFill>
        </p:grpSpPr>
        <p:sp>
          <p:nvSpPr>
            <p:cNvPr id="27" name="椭圆 26"/>
            <p:cNvSpPr/>
            <p:nvPr/>
          </p:nvSpPr>
          <p:spPr>
            <a:xfrm>
              <a:off x="4248468" y="3748642"/>
              <a:ext cx="1500029" cy="1500029"/>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28" name="组合 27"/>
            <p:cNvGrpSpPr/>
            <p:nvPr/>
          </p:nvGrpSpPr>
          <p:grpSpPr>
            <a:xfrm>
              <a:off x="4692956" y="4211422"/>
              <a:ext cx="663471" cy="603155"/>
              <a:chOff x="1725613" y="5659438"/>
              <a:chExt cx="498475" cy="498475"/>
            </a:xfrm>
            <a:grpFill/>
          </p:grpSpPr>
          <p:sp>
            <p:nvSpPr>
              <p:cNvPr id="29" name="Freeform 564"/>
              <p:cNvSpPr>
                <a:spLocks/>
              </p:cNvSpPr>
              <p:nvPr/>
            </p:nvSpPr>
            <p:spPr bwMode="auto">
              <a:xfrm>
                <a:off x="21320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2147483646 w 40"/>
                  <a:gd name="T19" fmla="*/ 2147483646 h 45"/>
                  <a:gd name="T20" fmla="*/ 0 w 40"/>
                  <a:gd name="T21" fmla="*/ 2147483646 h 45"/>
                  <a:gd name="T22" fmla="*/ 2147483646 w 40"/>
                  <a:gd name="T23" fmla="*/ 0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2147483646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40" y="40"/>
                    </a:moveTo>
                    <a:cubicBezTo>
                      <a:pt x="40" y="43"/>
                      <a:pt x="38" y="45"/>
                      <a:pt x="35" y="45"/>
                    </a:cubicBezTo>
                    <a:cubicBezTo>
                      <a:pt x="32" y="45"/>
                      <a:pt x="30" y="43"/>
                      <a:pt x="30" y="40"/>
                    </a:cubicBezTo>
                    <a:cubicBezTo>
                      <a:pt x="30" y="40"/>
                      <a:pt x="30" y="40"/>
                      <a:pt x="30" y="40"/>
                    </a:cubicBezTo>
                    <a:cubicBezTo>
                      <a:pt x="30" y="20"/>
                      <a:pt x="30" y="20"/>
                      <a:pt x="30" y="20"/>
                    </a:cubicBezTo>
                    <a:cubicBezTo>
                      <a:pt x="30" y="14"/>
                      <a:pt x="25" y="10"/>
                      <a:pt x="20" y="10"/>
                    </a:cubicBezTo>
                    <a:cubicBezTo>
                      <a:pt x="12" y="10"/>
                      <a:pt x="12" y="10"/>
                      <a:pt x="12" y="10"/>
                    </a:cubicBezTo>
                    <a:cubicBezTo>
                      <a:pt x="12" y="10"/>
                      <a:pt x="12" y="10"/>
                      <a:pt x="12" y="10"/>
                    </a:cubicBezTo>
                    <a:cubicBezTo>
                      <a:pt x="5" y="10"/>
                      <a:pt x="5" y="10"/>
                      <a:pt x="5" y="10"/>
                    </a:cubicBezTo>
                    <a:cubicBezTo>
                      <a:pt x="5" y="10"/>
                      <a:pt x="5" y="10"/>
                      <a:pt x="5" y="10"/>
                    </a:cubicBezTo>
                    <a:cubicBezTo>
                      <a:pt x="2" y="10"/>
                      <a:pt x="0" y="7"/>
                      <a:pt x="0" y="5"/>
                    </a:cubicBezTo>
                    <a:cubicBezTo>
                      <a:pt x="0" y="2"/>
                      <a:pt x="2" y="0"/>
                      <a:pt x="5" y="0"/>
                    </a:cubicBezTo>
                    <a:cubicBezTo>
                      <a:pt x="5" y="0"/>
                      <a:pt x="5" y="0"/>
                      <a:pt x="5" y="0"/>
                    </a:cubicBezTo>
                    <a:cubicBezTo>
                      <a:pt x="5" y="0"/>
                      <a:pt x="5" y="0"/>
                      <a:pt x="5" y="0"/>
                    </a:cubicBezTo>
                    <a:cubicBezTo>
                      <a:pt x="22" y="0"/>
                      <a:pt x="22" y="0"/>
                      <a:pt x="22" y="0"/>
                    </a:cubicBezTo>
                    <a:cubicBezTo>
                      <a:pt x="22" y="0"/>
                      <a:pt x="22" y="0"/>
                      <a:pt x="22" y="0"/>
                    </a:cubicBezTo>
                    <a:cubicBezTo>
                      <a:pt x="25" y="0"/>
                      <a:pt x="25" y="0"/>
                      <a:pt x="25" y="0"/>
                    </a:cubicBezTo>
                    <a:cubicBezTo>
                      <a:pt x="33" y="0"/>
                      <a:pt x="40" y="6"/>
                      <a:pt x="40" y="15"/>
                    </a:cubicBezTo>
                    <a:cubicBezTo>
                      <a:pt x="40" y="40"/>
                      <a:pt x="40" y="40"/>
                      <a:pt x="40" y="40"/>
                    </a:cubicBezTo>
                    <a:cubicBezTo>
                      <a:pt x="40" y="40"/>
                      <a:pt x="40" y="40"/>
                      <a:pt x="40" y="40"/>
                    </a:cubicBezTo>
                    <a:close/>
                  </a:path>
                </a:pathLst>
              </a:custGeom>
              <a:grpFill/>
              <a:ln w="9525">
                <a:solidFill>
                  <a:schemeClr val="bg1"/>
                </a:solidFill>
                <a:round/>
                <a:headEnd/>
                <a:tailEnd/>
              </a:ln>
              <a:extLst/>
            </p:spPr>
            <p:txBody>
              <a:bodyPr/>
              <a:lstStyle/>
              <a:p>
                <a:endParaRPr lang="zh-CN" altLang="en-US"/>
              </a:p>
            </p:txBody>
          </p:sp>
          <p:sp>
            <p:nvSpPr>
              <p:cNvPr id="30" name="Rectangle 565"/>
              <p:cNvSpPr>
                <a:spLocks noChangeArrowheads="1"/>
              </p:cNvSpPr>
              <p:nvPr/>
            </p:nvSpPr>
            <p:spPr bwMode="auto">
              <a:xfrm>
                <a:off x="2132013" y="5764213"/>
                <a:ext cx="22225" cy="173037"/>
              </a:xfrm>
              <a:prstGeom prst="rect">
                <a:avLst/>
              </a:prstGeom>
              <a:grpFill/>
              <a:ln w="9525">
                <a:solidFill>
                  <a:schemeClr val="bg1"/>
                </a:solidFill>
                <a:miter lim="800000"/>
                <a:headEnd/>
                <a:tailEnd/>
              </a:ln>
              <a:extLst/>
            </p:spPr>
            <p:txBody>
              <a:bodyPr/>
              <a:lstStyle/>
              <a:p>
                <a:endParaRPr lang="zh-CN" altLang="en-US"/>
              </a:p>
            </p:txBody>
          </p:sp>
          <p:sp>
            <p:nvSpPr>
              <p:cNvPr id="31" name="Rectangle 566"/>
              <p:cNvSpPr>
                <a:spLocks noChangeArrowheads="1"/>
              </p:cNvSpPr>
              <p:nvPr/>
            </p:nvSpPr>
            <p:spPr bwMode="auto">
              <a:xfrm>
                <a:off x="2097088" y="5764213"/>
                <a:ext cx="11112" cy="173037"/>
              </a:xfrm>
              <a:prstGeom prst="rect">
                <a:avLst/>
              </a:prstGeom>
              <a:grpFill/>
              <a:ln w="9525">
                <a:solidFill>
                  <a:schemeClr val="bg1"/>
                </a:solidFill>
                <a:miter lim="800000"/>
                <a:headEnd/>
                <a:tailEnd/>
              </a:ln>
              <a:extLst/>
            </p:spPr>
            <p:txBody>
              <a:bodyPr/>
              <a:lstStyle/>
              <a:p>
                <a:endParaRPr lang="zh-CN" altLang="en-US"/>
              </a:p>
            </p:txBody>
          </p:sp>
          <p:sp>
            <p:nvSpPr>
              <p:cNvPr id="32" name="Rectangle 567"/>
              <p:cNvSpPr>
                <a:spLocks noChangeArrowheads="1"/>
              </p:cNvSpPr>
              <p:nvPr/>
            </p:nvSpPr>
            <p:spPr bwMode="auto">
              <a:xfrm>
                <a:off x="2051050" y="5764213"/>
                <a:ext cx="11113" cy="173037"/>
              </a:xfrm>
              <a:prstGeom prst="rect">
                <a:avLst/>
              </a:prstGeom>
              <a:grpFill/>
              <a:ln w="9525">
                <a:solidFill>
                  <a:schemeClr val="bg1"/>
                </a:solidFill>
                <a:miter lim="800000"/>
                <a:headEnd/>
                <a:tailEnd/>
              </a:ln>
              <a:extLst/>
            </p:spPr>
            <p:txBody>
              <a:bodyPr/>
              <a:lstStyle/>
              <a:p>
                <a:endParaRPr lang="zh-CN" altLang="en-US"/>
              </a:p>
            </p:txBody>
          </p:sp>
          <p:sp>
            <p:nvSpPr>
              <p:cNvPr id="33" name="Rectangle 568"/>
              <p:cNvSpPr>
                <a:spLocks noChangeArrowheads="1"/>
              </p:cNvSpPr>
              <p:nvPr/>
            </p:nvSpPr>
            <p:spPr bwMode="auto">
              <a:xfrm>
                <a:off x="2001838" y="5764213"/>
                <a:ext cx="25400" cy="173037"/>
              </a:xfrm>
              <a:prstGeom prst="rect">
                <a:avLst/>
              </a:prstGeom>
              <a:grpFill/>
              <a:ln w="9525">
                <a:solidFill>
                  <a:schemeClr val="bg1"/>
                </a:solidFill>
                <a:miter lim="800000"/>
                <a:headEnd/>
                <a:tailEnd/>
              </a:ln>
              <a:extLst/>
            </p:spPr>
            <p:txBody>
              <a:bodyPr/>
              <a:lstStyle/>
              <a:p>
                <a:endParaRPr lang="zh-CN" altLang="en-US"/>
              </a:p>
            </p:txBody>
          </p:sp>
          <p:sp>
            <p:nvSpPr>
              <p:cNvPr id="34" name="Rectangle 569"/>
              <p:cNvSpPr>
                <a:spLocks noChangeArrowheads="1"/>
              </p:cNvSpPr>
              <p:nvPr/>
            </p:nvSpPr>
            <p:spPr bwMode="auto">
              <a:xfrm>
                <a:off x="1920875" y="5764213"/>
                <a:ext cx="38100" cy="173037"/>
              </a:xfrm>
              <a:prstGeom prst="rect">
                <a:avLst/>
              </a:prstGeom>
              <a:grpFill/>
              <a:ln w="9525">
                <a:solidFill>
                  <a:schemeClr val="bg1"/>
                </a:solidFill>
                <a:miter lim="800000"/>
                <a:headEnd/>
                <a:tailEnd/>
              </a:ln>
              <a:extLst/>
            </p:spPr>
            <p:txBody>
              <a:bodyPr/>
              <a:lstStyle/>
              <a:p>
                <a:endParaRPr lang="zh-CN" altLang="en-US"/>
              </a:p>
            </p:txBody>
          </p:sp>
          <p:sp>
            <p:nvSpPr>
              <p:cNvPr id="35" name="Rectangle 570"/>
              <p:cNvSpPr>
                <a:spLocks noChangeArrowheads="1"/>
              </p:cNvSpPr>
              <p:nvPr/>
            </p:nvSpPr>
            <p:spPr bwMode="auto">
              <a:xfrm>
                <a:off x="1885950" y="5764213"/>
                <a:ext cx="12700" cy="173037"/>
              </a:xfrm>
              <a:prstGeom prst="rect">
                <a:avLst/>
              </a:prstGeom>
              <a:grpFill/>
              <a:ln w="9525">
                <a:solidFill>
                  <a:schemeClr val="bg1"/>
                </a:solidFill>
                <a:miter lim="800000"/>
                <a:headEnd/>
                <a:tailEnd/>
              </a:ln>
              <a:extLst/>
            </p:spPr>
            <p:txBody>
              <a:bodyPr/>
              <a:lstStyle/>
              <a:p>
                <a:endParaRPr lang="zh-CN" altLang="en-US"/>
              </a:p>
            </p:txBody>
          </p:sp>
          <p:sp>
            <p:nvSpPr>
              <p:cNvPr id="36" name="Rectangle 571"/>
              <p:cNvSpPr>
                <a:spLocks noChangeArrowheads="1"/>
              </p:cNvSpPr>
              <p:nvPr/>
            </p:nvSpPr>
            <p:spPr bwMode="auto">
              <a:xfrm>
                <a:off x="1839913" y="5764213"/>
                <a:ext cx="12700" cy="173037"/>
              </a:xfrm>
              <a:prstGeom prst="rect">
                <a:avLst/>
              </a:prstGeom>
              <a:grpFill/>
              <a:ln w="9525">
                <a:solidFill>
                  <a:schemeClr val="bg1"/>
                </a:solidFill>
                <a:miter lim="800000"/>
                <a:headEnd/>
                <a:tailEnd/>
              </a:ln>
              <a:extLst/>
            </p:spPr>
            <p:txBody>
              <a:bodyPr/>
              <a:lstStyle/>
              <a:p>
                <a:endParaRPr lang="zh-CN" altLang="en-US"/>
              </a:p>
            </p:txBody>
          </p:sp>
          <p:sp>
            <p:nvSpPr>
              <p:cNvPr id="37" name="Freeform 572"/>
              <p:cNvSpPr>
                <a:spLocks/>
              </p:cNvSpPr>
              <p:nvPr/>
            </p:nvSpPr>
            <p:spPr bwMode="auto">
              <a:xfrm>
                <a:off x="1725613" y="5659438"/>
                <a:ext cx="92075" cy="104775"/>
              </a:xfrm>
              <a:custGeom>
                <a:avLst/>
                <a:gdLst>
                  <a:gd name="T0" fmla="*/ 2147483646 w 40"/>
                  <a:gd name="T1" fmla="*/ 2147483646 h 45"/>
                  <a:gd name="T2" fmla="*/ 2147483646 w 40"/>
                  <a:gd name="T3" fmla="*/ 2147483646 h 45"/>
                  <a:gd name="T4" fmla="*/ 2147483646 w 40"/>
                  <a:gd name="T5" fmla="*/ 2147483646 h 45"/>
                  <a:gd name="T6" fmla="*/ 2147483646 w 40"/>
                  <a:gd name="T7" fmla="*/ 2147483646 h 45"/>
                  <a:gd name="T8" fmla="*/ 2147483646 w 40"/>
                  <a:gd name="T9" fmla="*/ 2147483646 h 45"/>
                  <a:gd name="T10" fmla="*/ 2147483646 w 40"/>
                  <a:gd name="T11" fmla="*/ 2147483646 h 45"/>
                  <a:gd name="T12" fmla="*/ 2147483646 w 40"/>
                  <a:gd name="T13" fmla="*/ 2147483646 h 45"/>
                  <a:gd name="T14" fmla="*/ 2147483646 w 40"/>
                  <a:gd name="T15" fmla="*/ 2147483646 h 45"/>
                  <a:gd name="T16" fmla="*/ 2147483646 w 40"/>
                  <a:gd name="T17" fmla="*/ 2147483646 h 45"/>
                  <a:gd name="T18" fmla="*/ 0 w 40"/>
                  <a:gd name="T19" fmla="*/ 2147483646 h 45"/>
                  <a:gd name="T20" fmla="*/ 0 w 40"/>
                  <a:gd name="T21" fmla="*/ 2147483646 h 45"/>
                  <a:gd name="T22" fmla="*/ 0 w 40"/>
                  <a:gd name="T23" fmla="*/ 2147483646 h 45"/>
                  <a:gd name="T24" fmla="*/ 2147483646 w 40"/>
                  <a:gd name="T25" fmla="*/ 0 h 45"/>
                  <a:gd name="T26" fmla="*/ 2147483646 w 40"/>
                  <a:gd name="T27" fmla="*/ 0 h 45"/>
                  <a:gd name="T28" fmla="*/ 2147483646 w 40"/>
                  <a:gd name="T29" fmla="*/ 0 h 45"/>
                  <a:gd name="T30" fmla="*/ 2147483646 w 40"/>
                  <a:gd name="T31" fmla="*/ 0 h 45"/>
                  <a:gd name="T32" fmla="*/ 2147483646 w 40"/>
                  <a:gd name="T33" fmla="*/ 0 h 45"/>
                  <a:gd name="T34" fmla="*/ 2147483646 w 40"/>
                  <a:gd name="T35" fmla="*/ 0 h 45"/>
                  <a:gd name="T36" fmla="*/ 2147483646 w 40"/>
                  <a:gd name="T37" fmla="*/ 2147483646 h 45"/>
                  <a:gd name="T38" fmla="*/ 2147483646 w 40"/>
                  <a:gd name="T39" fmla="*/ 2147483646 h 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0" h="45">
                    <a:moveTo>
                      <a:pt x="35" y="10"/>
                    </a:moveTo>
                    <a:cubicBezTo>
                      <a:pt x="35" y="10"/>
                      <a:pt x="35" y="10"/>
                      <a:pt x="35" y="10"/>
                    </a:cubicBezTo>
                    <a:cubicBezTo>
                      <a:pt x="33" y="10"/>
                      <a:pt x="33" y="10"/>
                      <a:pt x="33" y="10"/>
                    </a:cubicBezTo>
                    <a:cubicBezTo>
                      <a:pt x="33" y="10"/>
                      <a:pt x="33" y="10"/>
                      <a:pt x="33" y="10"/>
                    </a:cubicBezTo>
                    <a:cubicBezTo>
                      <a:pt x="20" y="10"/>
                      <a:pt x="20" y="10"/>
                      <a:pt x="20" y="10"/>
                    </a:cubicBezTo>
                    <a:cubicBezTo>
                      <a:pt x="15" y="10"/>
                      <a:pt x="10" y="14"/>
                      <a:pt x="10" y="20"/>
                    </a:cubicBezTo>
                    <a:cubicBezTo>
                      <a:pt x="10" y="40"/>
                      <a:pt x="10" y="40"/>
                      <a:pt x="10" y="40"/>
                    </a:cubicBezTo>
                    <a:cubicBezTo>
                      <a:pt x="10" y="40"/>
                      <a:pt x="10" y="40"/>
                      <a:pt x="10" y="40"/>
                    </a:cubicBezTo>
                    <a:cubicBezTo>
                      <a:pt x="10" y="43"/>
                      <a:pt x="8" y="45"/>
                      <a:pt x="5" y="45"/>
                    </a:cubicBezTo>
                    <a:cubicBezTo>
                      <a:pt x="2" y="45"/>
                      <a:pt x="0" y="43"/>
                      <a:pt x="0" y="40"/>
                    </a:cubicBezTo>
                    <a:cubicBezTo>
                      <a:pt x="0" y="40"/>
                      <a:pt x="0" y="40"/>
                      <a:pt x="0" y="40"/>
                    </a:cubicBezTo>
                    <a:cubicBezTo>
                      <a:pt x="0" y="15"/>
                      <a:pt x="0" y="15"/>
                      <a:pt x="0" y="15"/>
                    </a:cubicBezTo>
                    <a:cubicBezTo>
                      <a:pt x="0" y="6"/>
                      <a:pt x="7" y="0"/>
                      <a:pt x="15" y="0"/>
                    </a:cubicBezTo>
                    <a:cubicBezTo>
                      <a:pt x="19" y="0"/>
                      <a:pt x="19" y="0"/>
                      <a:pt x="19" y="0"/>
                    </a:cubicBezTo>
                    <a:cubicBezTo>
                      <a:pt x="19" y="0"/>
                      <a:pt x="19" y="0"/>
                      <a:pt x="19" y="0"/>
                    </a:cubicBezTo>
                    <a:cubicBezTo>
                      <a:pt x="35" y="0"/>
                      <a:pt x="35" y="0"/>
                      <a:pt x="35" y="0"/>
                    </a:cubicBezTo>
                    <a:cubicBezTo>
                      <a:pt x="35" y="0"/>
                      <a:pt x="35" y="0"/>
                      <a:pt x="35" y="0"/>
                    </a:cubicBezTo>
                    <a:cubicBezTo>
                      <a:pt x="35" y="0"/>
                      <a:pt x="35" y="0"/>
                      <a:pt x="35" y="0"/>
                    </a:cubicBezTo>
                    <a:cubicBezTo>
                      <a:pt x="38" y="0"/>
                      <a:pt x="40" y="2"/>
                      <a:pt x="40" y="5"/>
                    </a:cubicBezTo>
                    <a:cubicBezTo>
                      <a:pt x="40" y="7"/>
                      <a:pt x="38" y="10"/>
                      <a:pt x="35" y="10"/>
                    </a:cubicBezTo>
                    <a:close/>
                  </a:path>
                </a:pathLst>
              </a:custGeom>
              <a:grpFill/>
              <a:ln w="9525">
                <a:solidFill>
                  <a:schemeClr val="bg1"/>
                </a:solidFill>
                <a:round/>
                <a:headEnd/>
                <a:tailEnd/>
              </a:ln>
              <a:extLst/>
            </p:spPr>
            <p:txBody>
              <a:bodyPr/>
              <a:lstStyle/>
              <a:p>
                <a:endParaRPr lang="zh-CN" altLang="en-US"/>
              </a:p>
            </p:txBody>
          </p:sp>
          <p:sp>
            <p:nvSpPr>
              <p:cNvPr id="38" name="Rectangle 573"/>
              <p:cNvSpPr>
                <a:spLocks noChangeArrowheads="1"/>
              </p:cNvSpPr>
              <p:nvPr/>
            </p:nvSpPr>
            <p:spPr bwMode="auto">
              <a:xfrm>
                <a:off x="1793875" y="5764213"/>
                <a:ext cx="23813" cy="173037"/>
              </a:xfrm>
              <a:prstGeom prst="rect">
                <a:avLst/>
              </a:prstGeom>
              <a:grpFill/>
              <a:ln w="9525">
                <a:solidFill>
                  <a:schemeClr val="bg1"/>
                </a:solidFill>
                <a:miter lim="800000"/>
                <a:headEnd/>
                <a:tailEnd/>
              </a:ln>
              <a:extLst/>
            </p:spPr>
            <p:txBody>
              <a:bodyPr/>
              <a:lstStyle/>
              <a:p>
                <a:endParaRPr lang="zh-CN" altLang="en-US"/>
              </a:p>
            </p:txBody>
          </p:sp>
          <p:sp>
            <p:nvSpPr>
              <p:cNvPr id="39" name="Rectangle 574"/>
              <p:cNvSpPr>
                <a:spLocks noChangeArrowheads="1"/>
              </p:cNvSpPr>
              <p:nvPr/>
            </p:nvSpPr>
            <p:spPr bwMode="auto">
              <a:xfrm>
                <a:off x="1793875" y="5937250"/>
                <a:ext cx="23813" cy="114300"/>
              </a:xfrm>
              <a:prstGeom prst="rect">
                <a:avLst/>
              </a:prstGeom>
              <a:grpFill/>
              <a:ln w="9525">
                <a:solidFill>
                  <a:schemeClr val="bg1"/>
                </a:solidFill>
                <a:miter lim="800000"/>
                <a:headEnd/>
                <a:tailEnd/>
              </a:ln>
              <a:extLst/>
            </p:spPr>
            <p:txBody>
              <a:bodyPr/>
              <a:lstStyle/>
              <a:p>
                <a:endParaRPr lang="zh-CN" altLang="en-US"/>
              </a:p>
            </p:txBody>
          </p:sp>
          <p:sp>
            <p:nvSpPr>
              <p:cNvPr id="40" name="Freeform 575"/>
              <p:cNvSpPr>
                <a:spLocks/>
              </p:cNvSpPr>
              <p:nvPr/>
            </p:nvSpPr>
            <p:spPr bwMode="auto">
              <a:xfrm>
                <a:off x="1725613" y="6051550"/>
                <a:ext cx="92075" cy="106363"/>
              </a:xfrm>
              <a:custGeom>
                <a:avLst/>
                <a:gdLst>
                  <a:gd name="T0" fmla="*/ 0 w 40"/>
                  <a:gd name="T1" fmla="*/ 2147483646 h 46"/>
                  <a:gd name="T2" fmla="*/ 2147483646 w 40"/>
                  <a:gd name="T3" fmla="*/ 0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2147483646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0 w 40"/>
                  <a:gd name="T33" fmla="*/ 2147483646 h 46"/>
                  <a:gd name="T34" fmla="*/ 0 w 40"/>
                  <a:gd name="T35" fmla="*/ 2147483646 h 46"/>
                  <a:gd name="T36" fmla="*/ 0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0" y="5"/>
                    </a:moveTo>
                    <a:cubicBezTo>
                      <a:pt x="0" y="3"/>
                      <a:pt x="2" y="0"/>
                      <a:pt x="5" y="0"/>
                    </a:cubicBezTo>
                    <a:cubicBezTo>
                      <a:pt x="8" y="0"/>
                      <a:pt x="10" y="3"/>
                      <a:pt x="10" y="5"/>
                    </a:cubicBezTo>
                    <a:cubicBezTo>
                      <a:pt x="10" y="5"/>
                      <a:pt x="10" y="5"/>
                      <a:pt x="10" y="6"/>
                    </a:cubicBezTo>
                    <a:cubicBezTo>
                      <a:pt x="10" y="25"/>
                      <a:pt x="10" y="25"/>
                      <a:pt x="10" y="25"/>
                    </a:cubicBezTo>
                    <a:cubicBezTo>
                      <a:pt x="10" y="31"/>
                      <a:pt x="14" y="35"/>
                      <a:pt x="19" y="35"/>
                    </a:cubicBezTo>
                    <a:cubicBezTo>
                      <a:pt x="19" y="35"/>
                      <a:pt x="19" y="35"/>
                      <a:pt x="19" y="35"/>
                    </a:cubicBezTo>
                    <a:cubicBezTo>
                      <a:pt x="35" y="35"/>
                      <a:pt x="35" y="35"/>
                      <a:pt x="35" y="35"/>
                    </a:cubicBezTo>
                    <a:cubicBezTo>
                      <a:pt x="35" y="35"/>
                      <a:pt x="35" y="35"/>
                      <a:pt x="35" y="35"/>
                    </a:cubicBezTo>
                    <a:cubicBezTo>
                      <a:pt x="35" y="35"/>
                      <a:pt x="35" y="35"/>
                      <a:pt x="35" y="35"/>
                    </a:cubicBezTo>
                    <a:cubicBezTo>
                      <a:pt x="38" y="35"/>
                      <a:pt x="40" y="38"/>
                      <a:pt x="40" y="40"/>
                    </a:cubicBezTo>
                    <a:cubicBezTo>
                      <a:pt x="40" y="43"/>
                      <a:pt x="38" y="45"/>
                      <a:pt x="35" y="45"/>
                    </a:cubicBezTo>
                    <a:cubicBezTo>
                      <a:pt x="35" y="45"/>
                      <a:pt x="35" y="45"/>
                      <a:pt x="35" y="45"/>
                    </a:cubicBezTo>
                    <a:cubicBezTo>
                      <a:pt x="33" y="45"/>
                      <a:pt x="33" y="45"/>
                      <a:pt x="33" y="45"/>
                    </a:cubicBezTo>
                    <a:cubicBezTo>
                      <a:pt x="33" y="46"/>
                      <a:pt x="33" y="46"/>
                      <a:pt x="33" y="46"/>
                    </a:cubicBezTo>
                    <a:cubicBezTo>
                      <a:pt x="15" y="46"/>
                      <a:pt x="15" y="46"/>
                      <a:pt x="15" y="46"/>
                    </a:cubicBezTo>
                    <a:cubicBezTo>
                      <a:pt x="7" y="46"/>
                      <a:pt x="0" y="39"/>
                      <a:pt x="0" y="30"/>
                    </a:cubicBezTo>
                    <a:cubicBezTo>
                      <a:pt x="0" y="5"/>
                      <a:pt x="0" y="5"/>
                      <a:pt x="0" y="5"/>
                    </a:cubicBezTo>
                    <a:cubicBezTo>
                      <a:pt x="0" y="5"/>
                      <a:pt x="0" y="5"/>
                      <a:pt x="0" y="5"/>
                    </a:cubicBezTo>
                    <a:close/>
                  </a:path>
                </a:pathLst>
              </a:custGeom>
              <a:grpFill/>
              <a:ln w="9525">
                <a:solidFill>
                  <a:schemeClr val="bg1"/>
                </a:solidFill>
                <a:round/>
                <a:headEnd/>
                <a:tailEnd/>
              </a:ln>
              <a:extLst/>
            </p:spPr>
            <p:txBody>
              <a:bodyPr/>
              <a:lstStyle/>
              <a:p>
                <a:endParaRPr lang="zh-CN" altLang="en-US"/>
              </a:p>
            </p:txBody>
          </p:sp>
          <p:sp>
            <p:nvSpPr>
              <p:cNvPr id="41" name="Rectangle 576"/>
              <p:cNvSpPr>
                <a:spLocks noChangeArrowheads="1"/>
              </p:cNvSpPr>
              <p:nvPr/>
            </p:nvSpPr>
            <p:spPr bwMode="auto">
              <a:xfrm>
                <a:off x="1839913" y="5937250"/>
                <a:ext cx="12700" cy="68263"/>
              </a:xfrm>
              <a:prstGeom prst="rect">
                <a:avLst/>
              </a:prstGeom>
              <a:grpFill/>
              <a:ln w="9525">
                <a:solidFill>
                  <a:schemeClr val="bg1"/>
                </a:solidFill>
                <a:miter lim="800000"/>
                <a:headEnd/>
                <a:tailEnd/>
              </a:ln>
              <a:extLst/>
            </p:spPr>
            <p:txBody>
              <a:bodyPr/>
              <a:lstStyle/>
              <a:p>
                <a:endParaRPr lang="zh-CN" altLang="en-US"/>
              </a:p>
            </p:txBody>
          </p:sp>
          <p:sp>
            <p:nvSpPr>
              <p:cNvPr id="42" name="Rectangle 577"/>
              <p:cNvSpPr>
                <a:spLocks noChangeArrowheads="1"/>
              </p:cNvSpPr>
              <p:nvPr/>
            </p:nvSpPr>
            <p:spPr bwMode="auto">
              <a:xfrm>
                <a:off x="1839913" y="6029325"/>
                <a:ext cx="23812" cy="22225"/>
              </a:xfrm>
              <a:prstGeom prst="rect">
                <a:avLst/>
              </a:prstGeom>
              <a:grpFill/>
              <a:ln w="9525">
                <a:solidFill>
                  <a:schemeClr val="bg1"/>
                </a:solidFill>
                <a:miter lim="800000"/>
                <a:headEnd/>
                <a:tailEnd/>
              </a:ln>
              <a:extLst/>
            </p:spPr>
            <p:txBody>
              <a:bodyPr/>
              <a:lstStyle/>
              <a:p>
                <a:endParaRPr lang="zh-CN" altLang="en-US"/>
              </a:p>
            </p:txBody>
          </p:sp>
          <p:sp>
            <p:nvSpPr>
              <p:cNvPr id="43" name="Rectangle 578"/>
              <p:cNvSpPr>
                <a:spLocks noChangeArrowheads="1"/>
              </p:cNvSpPr>
              <p:nvPr/>
            </p:nvSpPr>
            <p:spPr bwMode="auto">
              <a:xfrm>
                <a:off x="1885950" y="5937250"/>
                <a:ext cx="12700" cy="68263"/>
              </a:xfrm>
              <a:prstGeom prst="rect">
                <a:avLst/>
              </a:prstGeom>
              <a:grpFill/>
              <a:ln w="9525">
                <a:solidFill>
                  <a:schemeClr val="bg1"/>
                </a:solidFill>
                <a:miter lim="800000"/>
                <a:headEnd/>
                <a:tailEnd/>
              </a:ln>
              <a:extLst/>
            </p:spPr>
            <p:txBody>
              <a:bodyPr/>
              <a:lstStyle/>
              <a:p>
                <a:endParaRPr lang="zh-CN" altLang="en-US"/>
              </a:p>
            </p:txBody>
          </p:sp>
          <p:sp>
            <p:nvSpPr>
              <p:cNvPr id="44" name="Rectangle 579"/>
              <p:cNvSpPr>
                <a:spLocks noChangeArrowheads="1"/>
              </p:cNvSpPr>
              <p:nvPr/>
            </p:nvSpPr>
            <p:spPr bwMode="auto">
              <a:xfrm>
                <a:off x="1885950" y="6029325"/>
                <a:ext cx="23813" cy="22225"/>
              </a:xfrm>
              <a:prstGeom prst="rect">
                <a:avLst/>
              </a:prstGeom>
              <a:grpFill/>
              <a:ln w="9525">
                <a:solidFill>
                  <a:schemeClr val="bg1"/>
                </a:solidFill>
                <a:miter lim="800000"/>
                <a:headEnd/>
                <a:tailEnd/>
              </a:ln>
              <a:extLst/>
            </p:spPr>
            <p:txBody>
              <a:bodyPr/>
              <a:lstStyle/>
              <a:p>
                <a:endParaRPr lang="zh-CN" altLang="en-US"/>
              </a:p>
            </p:txBody>
          </p:sp>
          <p:sp>
            <p:nvSpPr>
              <p:cNvPr id="45" name="Rectangle 580"/>
              <p:cNvSpPr>
                <a:spLocks noChangeArrowheads="1"/>
              </p:cNvSpPr>
              <p:nvPr/>
            </p:nvSpPr>
            <p:spPr bwMode="auto">
              <a:xfrm>
                <a:off x="1920875" y="5937250"/>
                <a:ext cx="38100" cy="68263"/>
              </a:xfrm>
              <a:prstGeom prst="rect">
                <a:avLst/>
              </a:prstGeom>
              <a:grpFill/>
              <a:ln w="9525">
                <a:solidFill>
                  <a:schemeClr val="bg1"/>
                </a:solidFill>
                <a:miter lim="800000"/>
                <a:headEnd/>
                <a:tailEnd/>
              </a:ln>
              <a:extLst/>
            </p:spPr>
            <p:txBody>
              <a:bodyPr/>
              <a:lstStyle/>
              <a:p>
                <a:endParaRPr lang="zh-CN" altLang="en-US"/>
              </a:p>
            </p:txBody>
          </p:sp>
          <p:sp>
            <p:nvSpPr>
              <p:cNvPr id="46" name="Rectangle 581"/>
              <p:cNvSpPr>
                <a:spLocks noChangeArrowheads="1"/>
              </p:cNvSpPr>
              <p:nvPr/>
            </p:nvSpPr>
            <p:spPr bwMode="auto">
              <a:xfrm>
                <a:off x="1933575"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47" name="Rectangle 582"/>
              <p:cNvSpPr>
                <a:spLocks noChangeArrowheads="1"/>
              </p:cNvSpPr>
              <p:nvPr/>
            </p:nvSpPr>
            <p:spPr bwMode="auto">
              <a:xfrm>
                <a:off x="2001838" y="5937250"/>
                <a:ext cx="25400" cy="68263"/>
              </a:xfrm>
              <a:prstGeom prst="rect">
                <a:avLst/>
              </a:prstGeom>
              <a:grpFill/>
              <a:ln w="9525">
                <a:solidFill>
                  <a:schemeClr val="bg1"/>
                </a:solidFill>
                <a:miter lim="800000"/>
                <a:headEnd/>
                <a:tailEnd/>
              </a:ln>
              <a:extLst/>
            </p:spPr>
            <p:txBody>
              <a:bodyPr/>
              <a:lstStyle/>
              <a:p>
                <a:endParaRPr lang="zh-CN" altLang="en-US"/>
              </a:p>
            </p:txBody>
          </p:sp>
          <p:sp>
            <p:nvSpPr>
              <p:cNvPr id="48" name="Rectangle 583"/>
              <p:cNvSpPr>
                <a:spLocks noChangeArrowheads="1"/>
              </p:cNvSpPr>
              <p:nvPr/>
            </p:nvSpPr>
            <p:spPr bwMode="auto">
              <a:xfrm>
                <a:off x="1979613"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49" name="Rectangle 584"/>
              <p:cNvSpPr>
                <a:spLocks noChangeArrowheads="1"/>
              </p:cNvSpPr>
              <p:nvPr/>
            </p:nvSpPr>
            <p:spPr bwMode="auto">
              <a:xfrm>
                <a:off x="2051050" y="5937250"/>
                <a:ext cx="11113" cy="68263"/>
              </a:xfrm>
              <a:prstGeom prst="rect">
                <a:avLst/>
              </a:prstGeom>
              <a:grpFill/>
              <a:ln w="9525">
                <a:solidFill>
                  <a:schemeClr val="bg1"/>
                </a:solidFill>
                <a:miter lim="800000"/>
                <a:headEnd/>
                <a:tailEnd/>
              </a:ln>
              <a:extLst/>
            </p:spPr>
            <p:txBody>
              <a:bodyPr/>
              <a:lstStyle/>
              <a:p>
                <a:endParaRPr lang="zh-CN" altLang="en-US"/>
              </a:p>
            </p:txBody>
          </p:sp>
          <p:sp>
            <p:nvSpPr>
              <p:cNvPr id="50" name="Rectangle 585"/>
              <p:cNvSpPr>
                <a:spLocks noChangeArrowheads="1"/>
              </p:cNvSpPr>
              <p:nvPr/>
            </p:nvSpPr>
            <p:spPr bwMode="auto">
              <a:xfrm>
                <a:off x="2038350" y="6029325"/>
                <a:ext cx="23813" cy="22225"/>
              </a:xfrm>
              <a:prstGeom prst="rect">
                <a:avLst/>
              </a:prstGeom>
              <a:grpFill/>
              <a:ln w="9525">
                <a:solidFill>
                  <a:schemeClr val="bg1"/>
                </a:solidFill>
                <a:miter lim="800000"/>
                <a:headEnd/>
                <a:tailEnd/>
              </a:ln>
              <a:extLst/>
            </p:spPr>
            <p:txBody>
              <a:bodyPr/>
              <a:lstStyle/>
              <a:p>
                <a:endParaRPr lang="zh-CN" altLang="en-US"/>
              </a:p>
            </p:txBody>
          </p:sp>
          <p:sp>
            <p:nvSpPr>
              <p:cNvPr id="51" name="Rectangle 586"/>
              <p:cNvSpPr>
                <a:spLocks noChangeArrowheads="1"/>
              </p:cNvSpPr>
              <p:nvPr/>
            </p:nvSpPr>
            <p:spPr bwMode="auto">
              <a:xfrm>
                <a:off x="2097088" y="5937250"/>
                <a:ext cx="11112" cy="68263"/>
              </a:xfrm>
              <a:prstGeom prst="rect">
                <a:avLst/>
              </a:prstGeom>
              <a:grpFill/>
              <a:ln w="9525">
                <a:solidFill>
                  <a:schemeClr val="bg1"/>
                </a:solidFill>
                <a:miter lim="800000"/>
                <a:headEnd/>
                <a:tailEnd/>
              </a:ln>
              <a:extLst/>
            </p:spPr>
            <p:txBody>
              <a:bodyPr/>
              <a:lstStyle/>
              <a:p>
                <a:endParaRPr lang="zh-CN" altLang="en-US"/>
              </a:p>
            </p:txBody>
          </p:sp>
          <p:sp>
            <p:nvSpPr>
              <p:cNvPr id="52" name="Rectangle 587"/>
              <p:cNvSpPr>
                <a:spLocks noChangeArrowheads="1"/>
              </p:cNvSpPr>
              <p:nvPr/>
            </p:nvSpPr>
            <p:spPr bwMode="auto">
              <a:xfrm>
                <a:off x="2085975" y="6029325"/>
                <a:ext cx="22225" cy="22225"/>
              </a:xfrm>
              <a:prstGeom prst="rect">
                <a:avLst/>
              </a:prstGeom>
              <a:grpFill/>
              <a:ln w="9525">
                <a:solidFill>
                  <a:schemeClr val="bg1"/>
                </a:solidFill>
                <a:miter lim="800000"/>
                <a:headEnd/>
                <a:tailEnd/>
              </a:ln>
              <a:extLst/>
            </p:spPr>
            <p:txBody>
              <a:bodyPr/>
              <a:lstStyle/>
              <a:p>
                <a:endParaRPr lang="zh-CN" altLang="en-US"/>
              </a:p>
            </p:txBody>
          </p:sp>
          <p:sp>
            <p:nvSpPr>
              <p:cNvPr id="53" name="Rectangle 588"/>
              <p:cNvSpPr>
                <a:spLocks noChangeArrowheads="1"/>
              </p:cNvSpPr>
              <p:nvPr/>
            </p:nvSpPr>
            <p:spPr bwMode="auto">
              <a:xfrm>
                <a:off x="2132013" y="5937250"/>
                <a:ext cx="22225" cy="114300"/>
              </a:xfrm>
              <a:prstGeom prst="rect">
                <a:avLst/>
              </a:prstGeom>
              <a:grpFill/>
              <a:ln w="9525">
                <a:solidFill>
                  <a:schemeClr val="bg1"/>
                </a:solidFill>
                <a:miter lim="800000"/>
                <a:headEnd/>
                <a:tailEnd/>
              </a:ln>
              <a:extLst/>
            </p:spPr>
            <p:txBody>
              <a:bodyPr/>
              <a:lstStyle/>
              <a:p>
                <a:endParaRPr lang="zh-CN" altLang="en-US"/>
              </a:p>
            </p:txBody>
          </p:sp>
          <p:sp>
            <p:nvSpPr>
              <p:cNvPr id="54" name="Freeform 589"/>
              <p:cNvSpPr>
                <a:spLocks/>
              </p:cNvSpPr>
              <p:nvPr/>
            </p:nvSpPr>
            <p:spPr bwMode="auto">
              <a:xfrm>
                <a:off x="2132013" y="6051550"/>
                <a:ext cx="92075" cy="106363"/>
              </a:xfrm>
              <a:custGeom>
                <a:avLst/>
                <a:gdLst>
                  <a:gd name="T0" fmla="*/ 2147483646 w 40"/>
                  <a:gd name="T1" fmla="*/ 2147483646 h 46"/>
                  <a:gd name="T2" fmla="*/ 2147483646 w 40"/>
                  <a:gd name="T3" fmla="*/ 2147483646 h 46"/>
                  <a:gd name="T4" fmla="*/ 2147483646 w 40"/>
                  <a:gd name="T5" fmla="*/ 2147483646 h 46"/>
                  <a:gd name="T6" fmla="*/ 2147483646 w 40"/>
                  <a:gd name="T7" fmla="*/ 2147483646 h 46"/>
                  <a:gd name="T8" fmla="*/ 2147483646 w 40"/>
                  <a:gd name="T9" fmla="*/ 2147483646 h 46"/>
                  <a:gd name="T10" fmla="*/ 2147483646 w 40"/>
                  <a:gd name="T11" fmla="*/ 2147483646 h 46"/>
                  <a:gd name="T12" fmla="*/ 2147483646 w 40"/>
                  <a:gd name="T13" fmla="*/ 2147483646 h 46"/>
                  <a:gd name="T14" fmla="*/ 2147483646 w 40"/>
                  <a:gd name="T15" fmla="*/ 2147483646 h 46"/>
                  <a:gd name="T16" fmla="*/ 2147483646 w 40"/>
                  <a:gd name="T17" fmla="*/ 0 h 46"/>
                  <a:gd name="T18" fmla="*/ 2147483646 w 40"/>
                  <a:gd name="T19" fmla="*/ 2147483646 h 46"/>
                  <a:gd name="T20" fmla="*/ 2147483646 w 40"/>
                  <a:gd name="T21" fmla="*/ 2147483646 h 46"/>
                  <a:gd name="T22" fmla="*/ 2147483646 w 40"/>
                  <a:gd name="T23" fmla="*/ 2147483646 h 46"/>
                  <a:gd name="T24" fmla="*/ 2147483646 w 40"/>
                  <a:gd name="T25" fmla="*/ 2147483646 h 46"/>
                  <a:gd name="T26" fmla="*/ 2147483646 w 40"/>
                  <a:gd name="T27" fmla="*/ 2147483646 h 46"/>
                  <a:gd name="T28" fmla="*/ 2147483646 w 40"/>
                  <a:gd name="T29" fmla="*/ 2147483646 h 46"/>
                  <a:gd name="T30" fmla="*/ 2147483646 w 40"/>
                  <a:gd name="T31" fmla="*/ 2147483646 h 46"/>
                  <a:gd name="T32" fmla="*/ 2147483646 w 40"/>
                  <a:gd name="T33" fmla="*/ 2147483646 h 46"/>
                  <a:gd name="T34" fmla="*/ 0 w 40"/>
                  <a:gd name="T35" fmla="*/ 2147483646 h 46"/>
                  <a:gd name="T36" fmla="*/ 2147483646 w 40"/>
                  <a:gd name="T37" fmla="*/ 21474836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46">
                    <a:moveTo>
                      <a:pt x="5" y="35"/>
                    </a:moveTo>
                    <a:cubicBezTo>
                      <a:pt x="5" y="35"/>
                      <a:pt x="5" y="35"/>
                      <a:pt x="5" y="35"/>
                    </a:cubicBezTo>
                    <a:cubicBezTo>
                      <a:pt x="5" y="35"/>
                      <a:pt x="5" y="35"/>
                      <a:pt x="5" y="35"/>
                    </a:cubicBezTo>
                    <a:cubicBezTo>
                      <a:pt x="22" y="35"/>
                      <a:pt x="22" y="35"/>
                      <a:pt x="22" y="35"/>
                    </a:cubicBezTo>
                    <a:cubicBezTo>
                      <a:pt x="22" y="35"/>
                      <a:pt x="22" y="35"/>
                      <a:pt x="22" y="35"/>
                    </a:cubicBezTo>
                    <a:cubicBezTo>
                      <a:pt x="26" y="35"/>
                      <a:pt x="30" y="30"/>
                      <a:pt x="30" y="25"/>
                    </a:cubicBezTo>
                    <a:cubicBezTo>
                      <a:pt x="30" y="6"/>
                      <a:pt x="30" y="6"/>
                      <a:pt x="30" y="6"/>
                    </a:cubicBezTo>
                    <a:cubicBezTo>
                      <a:pt x="30" y="5"/>
                      <a:pt x="30" y="5"/>
                      <a:pt x="30" y="5"/>
                    </a:cubicBezTo>
                    <a:cubicBezTo>
                      <a:pt x="30" y="3"/>
                      <a:pt x="32" y="0"/>
                      <a:pt x="35" y="0"/>
                    </a:cubicBezTo>
                    <a:cubicBezTo>
                      <a:pt x="38" y="0"/>
                      <a:pt x="40" y="3"/>
                      <a:pt x="40" y="5"/>
                    </a:cubicBezTo>
                    <a:cubicBezTo>
                      <a:pt x="40" y="5"/>
                      <a:pt x="40" y="5"/>
                      <a:pt x="40" y="5"/>
                    </a:cubicBezTo>
                    <a:cubicBezTo>
                      <a:pt x="40" y="30"/>
                      <a:pt x="40" y="30"/>
                      <a:pt x="40" y="30"/>
                    </a:cubicBezTo>
                    <a:cubicBezTo>
                      <a:pt x="40" y="39"/>
                      <a:pt x="33" y="46"/>
                      <a:pt x="25" y="46"/>
                    </a:cubicBezTo>
                    <a:cubicBezTo>
                      <a:pt x="12" y="46"/>
                      <a:pt x="12" y="46"/>
                      <a:pt x="12" y="46"/>
                    </a:cubicBezTo>
                    <a:cubicBezTo>
                      <a:pt x="12" y="45"/>
                      <a:pt x="12" y="45"/>
                      <a:pt x="12" y="45"/>
                    </a:cubicBezTo>
                    <a:cubicBezTo>
                      <a:pt x="5" y="45"/>
                      <a:pt x="5" y="45"/>
                      <a:pt x="5" y="45"/>
                    </a:cubicBezTo>
                    <a:cubicBezTo>
                      <a:pt x="5" y="45"/>
                      <a:pt x="5" y="45"/>
                      <a:pt x="5" y="45"/>
                    </a:cubicBezTo>
                    <a:cubicBezTo>
                      <a:pt x="2" y="45"/>
                      <a:pt x="0" y="43"/>
                      <a:pt x="0" y="40"/>
                    </a:cubicBezTo>
                    <a:cubicBezTo>
                      <a:pt x="0" y="38"/>
                      <a:pt x="2" y="35"/>
                      <a:pt x="5" y="35"/>
                    </a:cubicBezTo>
                    <a:close/>
                  </a:path>
                </a:pathLst>
              </a:custGeom>
              <a:grpFill/>
              <a:ln w="9525">
                <a:solidFill>
                  <a:schemeClr val="bg1"/>
                </a:solidFill>
                <a:round/>
                <a:headEnd/>
                <a:tailEnd/>
              </a:ln>
              <a:extLst/>
            </p:spPr>
            <p:txBody>
              <a:bodyPr/>
              <a:lstStyle/>
              <a:p>
                <a:endParaRPr lang="zh-CN" altLang="en-US"/>
              </a:p>
            </p:txBody>
          </p:sp>
        </p:grpSp>
      </p:grpSp>
      <p:grpSp>
        <p:nvGrpSpPr>
          <p:cNvPr id="55" name="组合 54"/>
          <p:cNvGrpSpPr/>
          <p:nvPr/>
        </p:nvGrpSpPr>
        <p:grpSpPr>
          <a:xfrm>
            <a:off x="1682477" y="2278669"/>
            <a:ext cx="1164618" cy="1164619"/>
            <a:chOff x="2278698" y="3741657"/>
            <a:chExt cx="1500029" cy="1500029"/>
          </a:xfrm>
          <a:solidFill>
            <a:srgbClr val="FE6002"/>
          </a:solidFill>
        </p:grpSpPr>
        <p:sp>
          <p:nvSpPr>
            <p:cNvPr id="56" name="椭圆 55"/>
            <p:cNvSpPr/>
            <p:nvPr/>
          </p:nvSpPr>
          <p:spPr>
            <a:xfrm>
              <a:off x="2278698" y="3741657"/>
              <a:ext cx="1500029" cy="1500029"/>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grpSp>
          <p:nvGrpSpPr>
            <p:cNvPr id="57" name="组合 56"/>
            <p:cNvGrpSpPr/>
            <p:nvPr/>
          </p:nvGrpSpPr>
          <p:grpSpPr>
            <a:xfrm>
              <a:off x="2662538" y="4134603"/>
              <a:ext cx="693436" cy="691515"/>
              <a:chOff x="2722713" y="3648225"/>
              <a:chExt cx="573087" cy="571500"/>
            </a:xfrm>
            <a:grpFill/>
          </p:grpSpPr>
          <p:sp>
            <p:nvSpPr>
              <p:cNvPr id="58" name="Freeform 178"/>
              <p:cNvSpPr>
                <a:spLocks/>
              </p:cNvSpPr>
              <p:nvPr/>
            </p:nvSpPr>
            <p:spPr bwMode="auto">
              <a:xfrm>
                <a:off x="2722713" y="3648225"/>
                <a:ext cx="573087" cy="571500"/>
              </a:xfrm>
              <a:custGeom>
                <a:avLst/>
                <a:gdLst>
                  <a:gd name="T0" fmla="*/ 2147483646 w 248"/>
                  <a:gd name="T1" fmla="*/ 0 h 248"/>
                  <a:gd name="T2" fmla="*/ 2147483646 w 248"/>
                  <a:gd name="T3" fmla="*/ 2147483646 h 248"/>
                  <a:gd name="T4" fmla="*/ 2147483646 w 248"/>
                  <a:gd name="T5" fmla="*/ 2147483646 h 248"/>
                  <a:gd name="T6" fmla="*/ 2147483646 w 248"/>
                  <a:gd name="T7" fmla="*/ 2147483646 h 248"/>
                  <a:gd name="T8" fmla="*/ 2147483646 w 248"/>
                  <a:gd name="T9" fmla="*/ 2147483646 h 248"/>
                  <a:gd name="T10" fmla="*/ 2147483646 w 248"/>
                  <a:gd name="T11" fmla="*/ 2147483646 h 248"/>
                  <a:gd name="T12" fmla="*/ 2147483646 w 248"/>
                  <a:gd name="T13" fmla="*/ 2147483646 h 248"/>
                  <a:gd name="T14" fmla="*/ 2147483646 w 248"/>
                  <a:gd name="T15" fmla="*/ 2147483646 h 248"/>
                  <a:gd name="T16" fmla="*/ 0 w 248"/>
                  <a:gd name="T17" fmla="*/ 2147483646 h 248"/>
                  <a:gd name="T18" fmla="*/ 2147483646 w 248"/>
                  <a:gd name="T19" fmla="*/ 2147483646 h 248"/>
                  <a:gd name="T20" fmla="*/ 2147483646 w 248"/>
                  <a:gd name="T21" fmla="*/ 2147483646 h 248"/>
                  <a:gd name="T22" fmla="*/ 2147483646 w 248"/>
                  <a:gd name="T23" fmla="*/ 2147483646 h 248"/>
                  <a:gd name="T24" fmla="*/ 2147483646 w 248"/>
                  <a:gd name="T25" fmla="*/ 2147483646 h 248"/>
                  <a:gd name="T26" fmla="*/ 2147483646 w 248"/>
                  <a:gd name="T27" fmla="*/ 2147483646 h 248"/>
                  <a:gd name="T28" fmla="*/ 2147483646 w 248"/>
                  <a:gd name="T29" fmla="*/ 2147483646 h 248"/>
                  <a:gd name="T30" fmla="*/ 2147483646 w 248"/>
                  <a:gd name="T31" fmla="*/ 2147483646 h 248"/>
                  <a:gd name="T32" fmla="*/ 2147483646 w 248"/>
                  <a:gd name="T33" fmla="*/ 2147483646 h 248"/>
                  <a:gd name="T34" fmla="*/ 2147483646 w 248"/>
                  <a:gd name="T35" fmla="*/ 2147483646 h 248"/>
                  <a:gd name="T36" fmla="*/ 2147483646 w 248"/>
                  <a:gd name="T37" fmla="*/ 2147483646 h 248"/>
                  <a:gd name="T38" fmla="*/ 2147483646 w 248"/>
                  <a:gd name="T39" fmla="*/ 2147483646 h 248"/>
                  <a:gd name="T40" fmla="*/ 2147483646 w 248"/>
                  <a:gd name="T41" fmla="*/ 2147483646 h 248"/>
                  <a:gd name="T42" fmla="*/ 2147483646 w 248"/>
                  <a:gd name="T43" fmla="*/ 2147483646 h 248"/>
                  <a:gd name="T44" fmla="*/ 2147483646 w 248"/>
                  <a:gd name="T45" fmla="*/ 2147483646 h 248"/>
                  <a:gd name="T46" fmla="*/ 2147483646 w 248"/>
                  <a:gd name="T47" fmla="*/ 2147483646 h 248"/>
                  <a:gd name="T48" fmla="*/ 2147483646 w 248"/>
                  <a:gd name="T49" fmla="*/ 2147483646 h 248"/>
                  <a:gd name="T50" fmla="*/ 2147483646 w 248"/>
                  <a:gd name="T51" fmla="*/ 2147483646 h 248"/>
                  <a:gd name="T52" fmla="*/ 2147483646 w 248"/>
                  <a:gd name="T53" fmla="*/ 2147483646 h 248"/>
                  <a:gd name="T54" fmla="*/ 2147483646 w 248"/>
                  <a:gd name="T55" fmla="*/ 2147483646 h 248"/>
                  <a:gd name="T56" fmla="*/ 2147483646 w 248"/>
                  <a:gd name="T57" fmla="*/ 2147483646 h 248"/>
                  <a:gd name="T58" fmla="*/ 2147483646 w 248"/>
                  <a:gd name="T59" fmla="*/ 2147483646 h 248"/>
                  <a:gd name="T60" fmla="*/ 2147483646 w 248"/>
                  <a:gd name="T61" fmla="*/ 2147483646 h 248"/>
                  <a:gd name="T62" fmla="*/ 2147483646 w 248"/>
                  <a:gd name="T63" fmla="*/ 2147483646 h 248"/>
                  <a:gd name="T64" fmla="*/ 2147483646 w 248"/>
                  <a:gd name="T65" fmla="*/ 0 h 24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48" h="248">
                    <a:moveTo>
                      <a:pt x="124" y="0"/>
                    </a:moveTo>
                    <a:cubicBezTo>
                      <a:pt x="112" y="0"/>
                      <a:pt x="112" y="0"/>
                      <a:pt x="112" y="0"/>
                    </a:cubicBezTo>
                    <a:cubicBezTo>
                      <a:pt x="105" y="0"/>
                      <a:pt x="100" y="5"/>
                      <a:pt x="100" y="12"/>
                    </a:cubicBezTo>
                    <a:cubicBezTo>
                      <a:pt x="100" y="27"/>
                      <a:pt x="100" y="27"/>
                      <a:pt x="100" y="27"/>
                    </a:cubicBezTo>
                    <a:cubicBezTo>
                      <a:pt x="100" y="33"/>
                      <a:pt x="97" y="37"/>
                      <a:pt x="92" y="39"/>
                    </a:cubicBezTo>
                    <a:cubicBezTo>
                      <a:pt x="83" y="42"/>
                      <a:pt x="83" y="42"/>
                      <a:pt x="83" y="42"/>
                    </a:cubicBezTo>
                    <a:cubicBezTo>
                      <a:pt x="79" y="43"/>
                      <a:pt x="74" y="42"/>
                      <a:pt x="71" y="39"/>
                    </a:cubicBezTo>
                    <a:cubicBezTo>
                      <a:pt x="60" y="28"/>
                      <a:pt x="60" y="28"/>
                      <a:pt x="60" y="28"/>
                    </a:cubicBezTo>
                    <a:cubicBezTo>
                      <a:pt x="56" y="24"/>
                      <a:pt x="48" y="24"/>
                      <a:pt x="44" y="28"/>
                    </a:cubicBezTo>
                    <a:cubicBezTo>
                      <a:pt x="28" y="44"/>
                      <a:pt x="28" y="44"/>
                      <a:pt x="28" y="44"/>
                    </a:cubicBezTo>
                    <a:cubicBezTo>
                      <a:pt x="24" y="48"/>
                      <a:pt x="24" y="56"/>
                      <a:pt x="28" y="60"/>
                    </a:cubicBezTo>
                    <a:cubicBezTo>
                      <a:pt x="39" y="71"/>
                      <a:pt x="39" y="71"/>
                      <a:pt x="39" y="71"/>
                    </a:cubicBezTo>
                    <a:cubicBezTo>
                      <a:pt x="42" y="74"/>
                      <a:pt x="43" y="79"/>
                      <a:pt x="42" y="83"/>
                    </a:cubicBezTo>
                    <a:cubicBezTo>
                      <a:pt x="39" y="92"/>
                      <a:pt x="39" y="92"/>
                      <a:pt x="39" y="92"/>
                    </a:cubicBezTo>
                    <a:cubicBezTo>
                      <a:pt x="37" y="97"/>
                      <a:pt x="33" y="100"/>
                      <a:pt x="27" y="100"/>
                    </a:cubicBezTo>
                    <a:cubicBezTo>
                      <a:pt x="12" y="100"/>
                      <a:pt x="12" y="100"/>
                      <a:pt x="12" y="100"/>
                    </a:cubicBezTo>
                    <a:cubicBezTo>
                      <a:pt x="5" y="100"/>
                      <a:pt x="0" y="105"/>
                      <a:pt x="0" y="112"/>
                    </a:cubicBezTo>
                    <a:cubicBezTo>
                      <a:pt x="0" y="136"/>
                      <a:pt x="0" y="136"/>
                      <a:pt x="0" y="136"/>
                    </a:cubicBezTo>
                    <a:cubicBezTo>
                      <a:pt x="0" y="143"/>
                      <a:pt x="5" y="148"/>
                      <a:pt x="12" y="148"/>
                    </a:cubicBezTo>
                    <a:cubicBezTo>
                      <a:pt x="27" y="148"/>
                      <a:pt x="27" y="148"/>
                      <a:pt x="27" y="148"/>
                    </a:cubicBezTo>
                    <a:cubicBezTo>
                      <a:pt x="33" y="148"/>
                      <a:pt x="37" y="151"/>
                      <a:pt x="39" y="156"/>
                    </a:cubicBezTo>
                    <a:cubicBezTo>
                      <a:pt x="42" y="165"/>
                      <a:pt x="42" y="165"/>
                      <a:pt x="42" y="165"/>
                    </a:cubicBezTo>
                    <a:cubicBezTo>
                      <a:pt x="43" y="169"/>
                      <a:pt x="42" y="174"/>
                      <a:pt x="39" y="177"/>
                    </a:cubicBezTo>
                    <a:cubicBezTo>
                      <a:pt x="28" y="188"/>
                      <a:pt x="28" y="188"/>
                      <a:pt x="28" y="188"/>
                    </a:cubicBezTo>
                    <a:cubicBezTo>
                      <a:pt x="24" y="192"/>
                      <a:pt x="24" y="200"/>
                      <a:pt x="28" y="204"/>
                    </a:cubicBezTo>
                    <a:cubicBezTo>
                      <a:pt x="44" y="220"/>
                      <a:pt x="44" y="220"/>
                      <a:pt x="44" y="220"/>
                    </a:cubicBezTo>
                    <a:cubicBezTo>
                      <a:pt x="48" y="224"/>
                      <a:pt x="56" y="224"/>
                      <a:pt x="60" y="220"/>
                    </a:cubicBezTo>
                    <a:cubicBezTo>
                      <a:pt x="71" y="209"/>
                      <a:pt x="71" y="209"/>
                      <a:pt x="71" y="209"/>
                    </a:cubicBezTo>
                    <a:cubicBezTo>
                      <a:pt x="74" y="206"/>
                      <a:pt x="79" y="205"/>
                      <a:pt x="83" y="206"/>
                    </a:cubicBezTo>
                    <a:cubicBezTo>
                      <a:pt x="92" y="209"/>
                      <a:pt x="92" y="209"/>
                      <a:pt x="92" y="209"/>
                    </a:cubicBezTo>
                    <a:cubicBezTo>
                      <a:pt x="97" y="211"/>
                      <a:pt x="100" y="215"/>
                      <a:pt x="100" y="221"/>
                    </a:cubicBezTo>
                    <a:cubicBezTo>
                      <a:pt x="100" y="236"/>
                      <a:pt x="100" y="236"/>
                      <a:pt x="100" y="236"/>
                    </a:cubicBezTo>
                    <a:cubicBezTo>
                      <a:pt x="100" y="243"/>
                      <a:pt x="105" y="248"/>
                      <a:pt x="112" y="248"/>
                    </a:cubicBezTo>
                    <a:cubicBezTo>
                      <a:pt x="124" y="248"/>
                      <a:pt x="124" y="248"/>
                      <a:pt x="124" y="248"/>
                    </a:cubicBezTo>
                    <a:cubicBezTo>
                      <a:pt x="136" y="248"/>
                      <a:pt x="136" y="248"/>
                      <a:pt x="136" y="248"/>
                    </a:cubicBezTo>
                    <a:cubicBezTo>
                      <a:pt x="143" y="248"/>
                      <a:pt x="148" y="243"/>
                      <a:pt x="148" y="236"/>
                    </a:cubicBezTo>
                    <a:cubicBezTo>
                      <a:pt x="148" y="221"/>
                      <a:pt x="148" y="221"/>
                      <a:pt x="148" y="221"/>
                    </a:cubicBezTo>
                    <a:cubicBezTo>
                      <a:pt x="148" y="215"/>
                      <a:pt x="151" y="211"/>
                      <a:pt x="156" y="209"/>
                    </a:cubicBezTo>
                    <a:cubicBezTo>
                      <a:pt x="165" y="206"/>
                      <a:pt x="165" y="206"/>
                      <a:pt x="165" y="206"/>
                    </a:cubicBezTo>
                    <a:cubicBezTo>
                      <a:pt x="169" y="205"/>
                      <a:pt x="174" y="206"/>
                      <a:pt x="177" y="209"/>
                    </a:cubicBezTo>
                    <a:cubicBezTo>
                      <a:pt x="188" y="220"/>
                      <a:pt x="188" y="220"/>
                      <a:pt x="188" y="220"/>
                    </a:cubicBezTo>
                    <a:cubicBezTo>
                      <a:pt x="192" y="224"/>
                      <a:pt x="200" y="224"/>
                      <a:pt x="204" y="220"/>
                    </a:cubicBezTo>
                    <a:cubicBezTo>
                      <a:pt x="220" y="204"/>
                      <a:pt x="220" y="204"/>
                      <a:pt x="220" y="204"/>
                    </a:cubicBezTo>
                    <a:cubicBezTo>
                      <a:pt x="224" y="200"/>
                      <a:pt x="224" y="192"/>
                      <a:pt x="220" y="188"/>
                    </a:cubicBezTo>
                    <a:cubicBezTo>
                      <a:pt x="209" y="177"/>
                      <a:pt x="209" y="177"/>
                      <a:pt x="209" y="177"/>
                    </a:cubicBezTo>
                    <a:cubicBezTo>
                      <a:pt x="206" y="174"/>
                      <a:pt x="205" y="169"/>
                      <a:pt x="206" y="165"/>
                    </a:cubicBezTo>
                    <a:cubicBezTo>
                      <a:pt x="209" y="156"/>
                      <a:pt x="209" y="156"/>
                      <a:pt x="209" y="156"/>
                    </a:cubicBezTo>
                    <a:cubicBezTo>
                      <a:pt x="211" y="151"/>
                      <a:pt x="215" y="148"/>
                      <a:pt x="221" y="148"/>
                    </a:cubicBezTo>
                    <a:cubicBezTo>
                      <a:pt x="236" y="148"/>
                      <a:pt x="236" y="148"/>
                      <a:pt x="236" y="148"/>
                    </a:cubicBezTo>
                    <a:cubicBezTo>
                      <a:pt x="243" y="148"/>
                      <a:pt x="248" y="143"/>
                      <a:pt x="248" y="136"/>
                    </a:cubicBezTo>
                    <a:cubicBezTo>
                      <a:pt x="248" y="112"/>
                      <a:pt x="248" y="112"/>
                      <a:pt x="248" y="112"/>
                    </a:cubicBezTo>
                    <a:cubicBezTo>
                      <a:pt x="248" y="105"/>
                      <a:pt x="243" y="100"/>
                      <a:pt x="236" y="100"/>
                    </a:cubicBezTo>
                    <a:cubicBezTo>
                      <a:pt x="221" y="100"/>
                      <a:pt x="221" y="100"/>
                      <a:pt x="221" y="100"/>
                    </a:cubicBezTo>
                    <a:cubicBezTo>
                      <a:pt x="215" y="100"/>
                      <a:pt x="211" y="97"/>
                      <a:pt x="209" y="92"/>
                    </a:cubicBezTo>
                    <a:cubicBezTo>
                      <a:pt x="206" y="83"/>
                      <a:pt x="206" y="83"/>
                      <a:pt x="206" y="83"/>
                    </a:cubicBezTo>
                    <a:cubicBezTo>
                      <a:pt x="205" y="79"/>
                      <a:pt x="206" y="74"/>
                      <a:pt x="209" y="71"/>
                    </a:cubicBezTo>
                    <a:cubicBezTo>
                      <a:pt x="220" y="60"/>
                      <a:pt x="220" y="60"/>
                      <a:pt x="220" y="60"/>
                    </a:cubicBezTo>
                    <a:cubicBezTo>
                      <a:pt x="224" y="56"/>
                      <a:pt x="224" y="48"/>
                      <a:pt x="220" y="44"/>
                    </a:cubicBezTo>
                    <a:cubicBezTo>
                      <a:pt x="204" y="28"/>
                      <a:pt x="204" y="28"/>
                      <a:pt x="204" y="28"/>
                    </a:cubicBezTo>
                    <a:cubicBezTo>
                      <a:pt x="200" y="24"/>
                      <a:pt x="192" y="24"/>
                      <a:pt x="188" y="28"/>
                    </a:cubicBezTo>
                    <a:cubicBezTo>
                      <a:pt x="177" y="39"/>
                      <a:pt x="177" y="39"/>
                      <a:pt x="177" y="39"/>
                    </a:cubicBezTo>
                    <a:cubicBezTo>
                      <a:pt x="174" y="42"/>
                      <a:pt x="169" y="43"/>
                      <a:pt x="165" y="42"/>
                    </a:cubicBezTo>
                    <a:cubicBezTo>
                      <a:pt x="156" y="39"/>
                      <a:pt x="156" y="39"/>
                      <a:pt x="156" y="39"/>
                    </a:cubicBezTo>
                    <a:cubicBezTo>
                      <a:pt x="151" y="37"/>
                      <a:pt x="148" y="33"/>
                      <a:pt x="148" y="27"/>
                    </a:cubicBezTo>
                    <a:cubicBezTo>
                      <a:pt x="148" y="12"/>
                      <a:pt x="148" y="12"/>
                      <a:pt x="148" y="12"/>
                    </a:cubicBezTo>
                    <a:cubicBezTo>
                      <a:pt x="148" y="5"/>
                      <a:pt x="143" y="0"/>
                      <a:pt x="136" y="0"/>
                    </a:cubicBezTo>
                    <a:lnTo>
                      <a:pt x="124" y="0"/>
                    </a:lnTo>
                    <a:close/>
                  </a:path>
                </a:pathLst>
              </a:custGeom>
              <a:grpFill/>
              <a:ln w="17463" cap="rnd">
                <a:solidFill>
                  <a:schemeClr val="bg1"/>
                </a:solidFill>
                <a:prstDash val="solid"/>
                <a:miter lim="800000"/>
                <a:headEnd/>
                <a:tailEnd/>
              </a:ln>
              <a:extLst/>
            </p:spPr>
            <p:txBody>
              <a:bodyPr/>
              <a:lstStyle/>
              <a:p>
                <a:endParaRPr lang="zh-CN" altLang="en-US"/>
              </a:p>
            </p:txBody>
          </p:sp>
          <p:sp>
            <p:nvSpPr>
              <p:cNvPr id="59" name="Freeform 179"/>
              <p:cNvSpPr>
                <a:spLocks/>
              </p:cNvSpPr>
              <p:nvPr/>
            </p:nvSpPr>
            <p:spPr bwMode="auto">
              <a:xfrm>
                <a:off x="2946550" y="3872063"/>
                <a:ext cx="125413" cy="125412"/>
              </a:xfrm>
              <a:custGeom>
                <a:avLst/>
                <a:gdLst>
                  <a:gd name="T0" fmla="*/ 2147483646 w 54"/>
                  <a:gd name="T1" fmla="*/ 2147483646 h 54"/>
                  <a:gd name="T2" fmla="*/ 2147483646 w 54"/>
                  <a:gd name="T3" fmla="*/ 2147483646 h 54"/>
                  <a:gd name="T4" fmla="*/ 2147483646 w 54"/>
                  <a:gd name="T5" fmla="*/ 2147483646 h 54"/>
                  <a:gd name="T6" fmla="*/ 2147483646 w 54"/>
                  <a:gd name="T7" fmla="*/ 2147483646 h 54"/>
                  <a:gd name="T8" fmla="*/ 2147483646 w 54"/>
                  <a:gd name="T9" fmla="*/ 2147483646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 h="54">
                    <a:moveTo>
                      <a:pt x="50" y="32"/>
                    </a:moveTo>
                    <a:cubicBezTo>
                      <a:pt x="54" y="15"/>
                      <a:pt x="39" y="0"/>
                      <a:pt x="22" y="4"/>
                    </a:cubicBezTo>
                    <a:cubicBezTo>
                      <a:pt x="13" y="6"/>
                      <a:pt x="6" y="13"/>
                      <a:pt x="4" y="22"/>
                    </a:cubicBezTo>
                    <a:cubicBezTo>
                      <a:pt x="0" y="39"/>
                      <a:pt x="15" y="54"/>
                      <a:pt x="32" y="50"/>
                    </a:cubicBezTo>
                    <a:cubicBezTo>
                      <a:pt x="41" y="48"/>
                      <a:pt x="48" y="41"/>
                      <a:pt x="50" y="32"/>
                    </a:cubicBezTo>
                    <a:close/>
                  </a:path>
                </a:pathLst>
              </a:custGeom>
              <a:grpFill/>
              <a:ln w="17463" cap="rnd">
                <a:solidFill>
                  <a:schemeClr val="bg1"/>
                </a:solidFill>
                <a:prstDash val="solid"/>
                <a:miter lim="800000"/>
                <a:headEnd/>
                <a:tailEnd/>
              </a:ln>
              <a:extLst/>
            </p:spPr>
            <p:txBody>
              <a:bodyPr/>
              <a:lstStyle/>
              <a:p>
                <a:endParaRPr lang="zh-CN" altLang="en-US"/>
              </a:p>
            </p:txBody>
          </p:sp>
        </p:grpSp>
      </p:grpSp>
      <p:grpSp>
        <p:nvGrpSpPr>
          <p:cNvPr id="60" name="组合 59"/>
          <p:cNvGrpSpPr/>
          <p:nvPr/>
        </p:nvGrpSpPr>
        <p:grpSpPr>
          <a:xfrm>
            <a:off x="4732991" y="2278669"/>
            <a:ext cx="1164618" cy="1164619"/>
            <a:chOff x="6207761" y="3741657"/>
            <a:chExt cx="1500029" cy="1500029"/>
          </a:xfrm>
          <a:solidFill>
            <a:srgbClr val="FE6002"/>
          </a:solidFill>
        </p:grpSpPr>
        <p:sp>
          <p:nvSpPr>
            <p:cNvPr id="61" name="椭圆 60"/>
            <p:cNvSpPr/>
            <p:nvPr/>
          </p:nvSpPr>
          <p:spPr>
            <a:xfrm>
              <a:off x="6207761" y="3741657"/>
              <a:ext cx="1500029" cy="1500029"/>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62" name="组合 61"/>
            <p:cNvGrpSpPr/>
            <p:nvPr/>
          </p:nvGrpSpPr>
          <p:grpSpPr>
            <a:xfrm>
              <a:off x="6652054" y="4156692"/>
              <a:ext cx="647335" cy="647336"/>
              <a:chOff x="1830388" y="2073275"/>
              <a:chExt cx="534987" cy="534988"/>
            </a:xfrm>
            <a:grpFill/>
          </p:grpSpPr>
          <p:sp>
            <p:nvSpPr>
              <p:cNvPr id="63" name="Freeform 24"/>
              <p:cNvSpPr>
                <a:spLocks/>
              </p:cNvSpPr>
              <p:nvPr/>
            </p:nvSpPr>
            <p:spPr bwMode="auto">
              <a:xfrm>
                <a:off x="2000250" y="2119313"/>
                <a:ext cx="365125" cy="109537"/>
              </a:xfrm>
              <a:custGeom>
                <a:avLst/>
                <a:gdLst>
                  <a:gd name="T0" fmla="*/ 2147483646 w 158"/>
                  <a:gd name="T1" fmla="*/ 2147483646 h 48"/>
                  <a:gd name="T2" fmla="*/ 2147483646 w 158"/>
                  <a:gd name="T3" fmla="*/ 2147483646 h 48"/>
                  <a:gd name="T4" fmla="*/ 0 w 158"/>
                  <a:gd name="T5" fmla="*/ 2147483646 h 48"/>
                  <a:gd name="T6" fmla="*/ 0 w 158"/>
                  <a:gd name="T7" fmla="*/ 2147483646 h 48"/>
                  <a:gd name="T8" fmla="*/ 2147483646 w 158"/>
                  <a:gd name="T9" fmla="*/ 0 h 48"/>
                  <a:gd name="T10" fmla="*/ 2147483646 w 158"/>
                  <a:gd name="T11" fmla="*/ 0 h 48"/>
                  <a:gd name="T12" fmla="*/ 2147483646 w 158"/>
                  <a:gd name="T13" fmla="*/ 2147483646 h 48"/>
                  <a:gd name="T14" fmla="*/ 2147483646 w 158"/>
                  <a:gd name="T15" fmla="*/ 2147483646 h 48"/>
                  <a:gd name="T16" fmla="*/ 2147483646 w 158"/>
                  <a:gd name="T17" fmla="*/ 2147483646 h 48"/>
                  <a:gd name="T18" fmla="*/ 2147483646 w 158"/>
                  <a:gd name="T19" fmla="*/ 2147483646 h 48"/>
                  <a:gd name="T20" fmla="*/ 2147483646 w 158"/>
                  <a:gd name="T21" fmla="*/ 2147483646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8" h="48">
                    <a:moveTo>
                      <a:pt x="130" y="48"/>
                    </a:moveTo>
                    <a:cubicBezTo>
                      <a:pt x="9" y="48"/>
                      <a:pt x="9" y="48"/>
                      <a:pt x="9" y="48"/>
                    </a:cubicBezTo>
                    <a:cubicBezTo>
                      <a:pt x="4" y="48"/>
                      <a:pt x="0" y="44"/>
                      <a:pt x="0" y="40"/>
                    </a:cubicBezTo>
                    <a:cubicBezTo>
                      <a:pt x="0" y="8"/>
                      <a:pt x="0" y="8"/>
                      <a:pt x="0" y="8"/>
                    </a:cubicBezTo>
                    <a:cubicBezTo>
                      <a:pt x="0" y="4"/>
                      <a:pt x="4" y="0"/>
                      <a:pt x="9" y="0"/>
                    </a:cubicBezTo>
                    <a:cubicBezTo>
                      <a:pt x="130" y="0"/>
                      <a:pt x="130" y="0"/>
                      <a:pt x="130" y="0"/>
                    </a:cubicBezTo>
                    <a:cubicBezTo>
                      <a:pt x="132" y="0"/>
                      <a:pt x="134" y="1"/>
                      <a:pt x="135" y="2"/>
                    </a:cubicBezTo>
                    <a:cubicBezTo>
                      <a:pt x="154" y="18"/>
                      <a:pt x="154" y="18"/>
                      <a:pt x="154" y="18"/>
                    </a:cubicBezTo>
                    <a:cubicBezTo>
                      <a:pt x="158" y="21"/>
                      <a:pt x="158" y="27"/>
                      <a:pt x="154" y="30"/>
                    </a:cubicBezTo>
                    <a:cubicBezTo>
                      <a:pt x="135" y="46"/>
                      <a:pt x="135" y="46"/>
                      <a:pt x="135" y="46"/>
                    </a:cubicBezTo>
                    <a:cubicBezTo>
                      <a:pt x="134" y="47"/>
                      <a:pt x="132" y="48"/>
                      <a:pt x="130" y="48"/>
                    </a:cubicBezTo>
                    <a:close/>
                  </a:path>
                </a:pathLst>
              </a:custGeom>
              <a:grpFill/>
              <a:ln w="17463" cap="rnd">
                <a:solidFill>
                  <a:schemeClr val="bg1"/>
                </a:solidFill>
                <a:prstDash val="solid"/>
                <a:miter lim="800000"/>
                <a:headEnd/>
                <a:tailEnd/>
              </a:ln>
              <a:extLst/>
            </p:spPr>
            <p:txBody>
              <a:bodyPr/>
              <a:lstStyle/>
              <a:p>
                <a:endParaRPr lang="zh-CN" altLang="en-US"/>
              </a:p>
            </p:txBody>
          </p:sp>
          <p:sp>
            <p:nvSpPr>
              <p:cNvPr id="64" name="Freeform 25"/>
              <p:cNvSpPr>
                <a:spLocks/>
              </p:cNvSpPr>
              <p:nvPr/>
            </p:nvSpPr>
            <p:spPr bwMode="auto">
              <a:xfrm>
                <a:off x="1830388" y="2266950"/>
                <a:ext cx="355600" cy="109538"/>
              </a:xfrm>
              <a:custGeom>
                <a:avLst/>
                <a:gdLst>
                  <a:gd name="T0" fmla="*/ 2147483646 w 154"/>
                  <a:gd name="T1" fmla="*/ 0 h 48"/>
                  <a:gd name="T2" fmla="*/ 2147483646 w 154"/>
                  <a:gd name="T3" fmla="*/ 0 h 48"/>
                  <a:gd name="T4" fmla="*/ 2147483646 w 154"/>
                  <a:gd name="T5" fmla="*/ 2147483646 h 48"/>
                  <a:gd name="T6" fmla="*/ 2147483646 w 154"/>
                  <a:gd name="T7" fmla="*/ 2147483646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54" h="48">
                    <a:moveTo>
                      <a:pt x="27" y="0"/>
                    </a:moveTo>
                    <a:cubicBezTo>
                      <a:pt x="144" y="0"/>
                      <a:pt x="144" y="0"/>
                      <a:pt x="144" y="0"/>
                    </a:cubicBezTo>
                    <a:cubicBezTo>
                      <a:pt x="150" y="0"/>
                      <a:pt x="154" y="6"/>
                      <a:pt x="154" y="12"/>
                    </a:cubicBezTo>
                    <a:cubicBezTo>
                      <a:pt x="154" y="36"/>
                      <a:pt x="154" y="36"/>
                      <a:pt x="154" y="36"/>
                    </a:cubicBezTo>
                    <a:cubicBezTo>
                      <a:pt x="154" y="42"/>
                      <a:pt x="150" y="48"/>
                      <a:pt x="144" y="48"/>
                    </a:cubicBezTo>
                    <a:cubicBezTo>
                      <a:pt x="27" y="48"/>
                      <a:pt x="27" y="48"/>
                      <a:pt x="27" y="48"/>
                    </a:cubicBezTo>
                    <a:cubicBezTo>
                      <a:pt x="25" y="48"/>
                      <a:pt x="22" y="47"/>
                      <a:pt x="20" y="45"/>
                    </a:cubicBezTo>
                    <a:cubicBezTo>
                      <a:pt x="5" y="32"/>
                      <a:pt x="5" y="32"/>
                      <a:pt x="5" y="32"/>
                    </a:cubicBezTo>
                    <a:cubicBezTo>
                      <a:pt x="0" y="28"/>
                      <a:pt x="0" y="20"/>
                      <a:pt x="5" y="16"/>
                    </a:cubicBezTo>
                    <a:cubicBezTo>
                      <a:pt x="20" y="3"/>
                      <a:pt x="20" y="3"/>
                      <a:pt x="20" y="3"/>
                    </a:cubicBezTo>
                    <a:cubicBezTo>
                      <a:pt x="22" y="1"/>
                      <a:pt x="25" y="0"/>
                      <a:pt x="27" y="0"/>
                    </a:cubicBezTo>
                    <a:close/>
                  </a:path>
                </a:pathLst>
              </a:custGeom>
              <a:grpFill/>
              <a:ln w="17463" cap="rnd">
                <a:solidFill>
                  <a:schemeClr val="bg1"/>
                </a:solidFill>
                <a:prstDash val="solid"/>
                <a:miter lim="800000"/>
                <a:headEnd/>
                <a:tailEnd/>
              </a:ln>
              <a:extLst/>
            </p:spPr>
            <p:txBody>
              <a:bodyPr/>
              <a:lstStyle/>
              <a:p>
                <a:endParaRPr lang="zh-CN" altLang="en-US"/>
              </a:p>
            </p:txBody>
          </p:sp>
          <p:sp>
            <p:nvSpPr>
              <p:cNvPr id="65" name="Line 26"/>
              <p:cNvSpPr>
                <a:spLocks noChangeShapeType="1"/>
              </p:cNvSpPr>
              <p:nvPr/>
            </p:nvSpPr>
            <p:spPr bwMode="auto">
              <a:xfrm>
                <a:off x="2093913" y="2376488"/>
                <a:ext cx="0" cy="222250"/>
              </a:xfrm>
              <a:prstGeom prst="line">
                <a:avLst/>
              </a:prstGeom>
              <a:grpFill/>
              <a:ln w="17463" cap="rnd">
                <a:solidFill>
                  <a:schemeClr val="bg1"/>
                </a:solidFill>
                <a:miter lim="800000"/>
                <a:headEnd/>
                <a:tailEnd/>
              </a:ln>
              <a:extLst/>
            </p:spPr>
            <p:txBody>
              <a:bodyPr/>
              <a:lstStyle/>
              <a:p>
                <a:endParaRPr lang="zh-CN" altLang="en-US"/>
              </a:p>
            </p:txBody>
          </p:sp>
          <p:sp>
            <p:nvSpPr>
              <p:cNvPr id="66" name="Line 27"/>
              <p:cNvSpPr>
                <a:spLocks noChangeShapeType="1"/>
              </p:cNvSpPr>
              <p:nvPr/>
            </p:nvSpPr>
            <p:spPr bwMode="auto">
              <a:xfrm flipV="1">
                <a:off x="2093913" y="2228850"/>
                <a:ext cx="0" cy="38100"/>
              </a:xfrm>
              <a:prstGeom prst="line">
                <a:avLst/>
              </a:prstGeom>
              <a:grpFill/>
              <a:ln w="17463" cap="rnd">
                <a:solidFill>
                  <a:schemeClr val="bg1"/>
                </a:solidFill>
                <a:miter lim="800000"/>
                <a:headEnd/>
                <a:tailEnd/>
              </a:ln>
              <a:extLst/>
            </p:spPr>
            <p:txBody>
              <a:bodyPr/>
              <a:lstStyle/>
              <a:p>
                <a:endParaRPr lang="zh-CN" altLang="en-US"/>
              </a:p>
            </p:txBody>
          </p:sp>
          <p:sp>
            <p:nvSpPr>
              <p:cNvPr id="67" name="Line 28"/>
              <p:cNvSpPr>
                <a:spLocks noChangeShapeType="1"/>
              </p:cNvSpPr>
              <p:nvPr/>
            </p:nvSpPr>
            <p:spPr bwMode="auto">
              <a:xfrm flipV="1">
                <a:off x="2093913" y="2073275"/>
                <a:ext cx="0" cy="46038"/>
              </a:xfrm>
              <a:prstGeom prst="line">
                <a:avLst/>
              </a:prstGeom>
              <a:grpFill/>
              <a:ln w="17463" cap="rnd">
                <a:solidFill>
                  <a:schemeClr val="bg1"/>
                </a:solidFill>
                <a:miter lim="800000"/>
                <a:headEnd/>
                <a:tailEnd/>
              </a:ln>
              <a:extLst/>
            </p:spPr>
            <p:txBody>
              <a:bodyPr/>
              <a:lstStyle/>
              <a:p>
                <a:endParaRPr lang="zh-CN" altLang="en-US"/>
              </a:p>
            </p:txBody>
          </p:sp>
          <p:sp>
            <p:nvSpPr>
              <p:cNvPr id="68" name="Line 29"/>
              <p:cNvSpPr>
                <a:spLocks noChangeShapeType="1"/>
              </p:cNvSpPr>
              <p:nvPr/>
            </p:nvSpPr>
            <p:spPr bwMode="auto">
              <a:xfrm>
                <a:off x="2020888" y="2608263"/>
                <a:ext cx="149225" cy="0"/>
              </a:xfrm>
              <a:prstGeom prst="line">
                <a:avLst/>
              </a:prstGeom>
              <a:grpFill/>
              <a:ln w="17463" cap="rnd">
                <a:solidFill>
                  <a:schemeClr val="bg1"/>
                </a:solidFill>
                <a:miter lim="800000"/>
                <a:headEnd/>
                <a:tailEnd/>
              </a:ln>
              <a:extLst/>
            </p:spPr>
            <p:txBody>
              <a:bodyPr/>
              <a:lstStyle/>
              <a:p>
                <a:endParaRPr lang="zh-CN" altLang="en-US"/>
              </a:p>
            </p:txBody>
          </p:sp>
        </p:grpSp>
      </p:grpSp>
      <p:grpSp>
        <p:nvGrpSpPr>
          <p:cNvPr id="69" name="组合 68"/>
          <p:cNvGrpSpPr/>
          <p:nvPr/>
        </p:nvGrpSpPr>
        <p:grpSpPr>
          <a:xfrm>
            <a:off x="6263670" y="2284092"/>
            <a:ext cx="1164618" cy="1164619"/>
            <a:chOff x="8179277" y="3748642"/>
            <a:chExt cx="1500028" cy="1500029"/>
          </a:xfrm>
          <a:solidFill>
            <a:srgbClr val="0A1026"/>
          </a:solidFill>
        </p:grpSpPr>
        <p:sp>
          <p:nvSpPr>
            <p:cNvPr id="70" name="椭圆 69"/>
            <p:cNvSpPr/>
            <p:nvPr/>
          </p:nvSpPr>
          <p:spPr>
            <a:xfrm>
              <a:off x="8179277" y="3748642"/>
              <a:ext cx="1500028" cy="1500029"/>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71" name="组合 70"/>
            <p:cNvGrpSpPr/>
            <p:nvPr/>
          </p:nvGrpSpPr>
          <p:grpSpPr>
            <a:xfrm>
              <a:off x="8605283" y="4234099"/>
              <a:ext cx="630396" cy="548323"/>
              <a:chOff x="11250613" y="919163"/>
              <a:chExt cx="573087" cy="498475"/>
            </a:xfrm>
            <a:grpFill/>
          </p:grpSpPr>
          <p:sp>
            <p:nvSpPr>
              <p:cNvPr id="72"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grpFill/>
              <a:ln w="17463" cap="rnd">
                <a:solidFill>
                  <a:schemeClr val="bg1"/>
                </a:solidFill>
                <a:prstDash val="solid"/>
                <a:miter lim="800000"/>
                <a:headEnd/>
                <a:tailEnd/>
              </a:ln>
              <a:extLst/>
            </p:spPr>
            <p:txBody>
              <a:bodyPr/>
              <a:lstStyle/>
              <a:p>
                <a:endParaRPr lang="zh-CN" altLang="en-US"/>
              </a:p>
            </p:txBody>
          </p:sp>
          <p:sp>
            <p:nvSpPr>
              <p:cNvPr id="73"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grpFill/>
              <a:ln w="17463" cap="rnd">
                <a:solidFill>
                  <a:schemeClr val="bg1"/>
                </a:solidFill>
                <a:prstDash val="solid"/>
                <a:miter lim="800000"/>
                <a:headEnd/>
                <a:tailEnd/>
              </a:ln>
              <a:extLst/>
            </p:spPr>
            <p:txBody>
              <a:bodyPr/>
              <a:lstStyle/>
              <a:p>
                <a:endParaRPr lang="zh-CN" altLang="en-US"/>
              </a:p>
            </p:txBody>
          </p:sp>
        </p:grpSp>
      </p:grpSp>
      <p:sp>
        <p:nvSpPr>
          <p:cNvPr id="74" name="矩形 73"/>
          <p:cNvSpPr/>
          <p:nvPr/>
        </p:nvSpPr>
        <p:spPr>
          <a:xfrm>
            <a:off x="1256777" y="1275606"/>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75" name="矩形 74"/>
          <p:cNvSpPr/>
          <p:nvPr/>
        </p:nvSpPr>
        <p:spPr>
          <a:xfrm>
            <a:off x="2847095" y="38179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76" name="矩形 75"/>
          <p:cNvSpPr/>
          <p:nvPr/>
        </p:nvSpPr>
        <p:spPr>
          <a:xfrm>
            <a:off x="4307291" y="1275606"/>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77" name="矩形 76"/>
          <p:cNvSpPr/>
          <p:nvPr/>
        </p:nvSpPr>
        <p:spPr>
          <a:xfrm>
            <a:off x="5837970" y="38179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Tree>
    <p:extLst>
      <p:ext uri="{BB962C8B-B14F-4D97-AF65-F5344CB8AC3E}">
        <p14:creationId xmlns:p14="http://schemas.microsoft.com/office/powerpoint/2010/main" val="30782358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100"/>
                                            <p:tgtEl>
                                              <p:spTgt spid="6"/>
                                            </p:tgtEl>
                                          </p:cBhvr>
                                        </p:animEffect>
                                      </p:childTnLst>
                                    </p:cTn>
                                  </p:par>
                                  <p:par>
                                    <p:cTn id="8" presetID="2" presetClass="entr" presetSubtype="1" fill="hold" nodeType="withEffect">
                                      <p:stCondLst>
                                        <p:cond delay="700"/>
                                      </p:stCondLst>
                                      <p:childTnLst>
                                        <p:set>
                                          <p:cBhvr>
                                            <p:cTn id="9" dur="1" fill="hold">
                                              <p:stCondLst>
                                                <p:cond delay="0"/>
                                              </p:stCondLst>
                                            </p:cTn>
                                            <p:tgtEl>
                                              <p:spTgt spid="55"/>
                                            </p:tgtEl>
                                            <p:attrNameLst>
                                              <p:attrName>style.visibility</p:attrName>
                                            </p:attrNameLst>
                                          </p:cBhvr>
                                          <p:to>
                                            <p:strVal val="visible"/>
                                          </p:to>
                                        </p:set>
                                        <p:anim calcmode="lin" valueType="num">
                                          <p:cBhvr additive="base">
                                            <p:cTn id="10" dur="500" fill="hold"/>
                                            <p:tgtEl>
                                              <p:spTgt spid="55"/>
                                            </p:tgtEl>
                                            <p:attrNameLst>
                                              <p:attrName>ppt_x</p:attrName>
                                            </p:attrNameLst>
                                          </p:cBhvr>
                                          <p:tavLst>
                                            <p:tav tm="0">
                                              <p:val>
                                                <p:strVal val="#ppt_x"/>
                                              </p:val>
                                            </p:tav>
                                            <p:tav tm="100000">
                                              <p:val>
                                                <p:strVal val="#ppt_x"/>
                                              </p:val>
                                            </p:tav>
                                          </p:tavLst>
                                        </p:anim>
                                        <p:anim calcmode="lin" valueType="num">
                                          <p:cBhvr additive="base">
                                            <p:cTn id="11" dur="500" fill="hold"/>
                                            <p:tgtEl>
                                              <p:spTgt spid="55"/>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fill="hold"/>
                                            <p:tgtEl>
                                              <p:spTgt spid="60"/>
                                            </p:tgtEl>
                                            <p:attrNameLst>
                                              <p:attrName>ppt_x</p:attrName>
                                            </p:attrNameLst>
                                          </p:cBhvr>
                                          <p:tavLst>
                                            <p:tav tm="0">
                                              <p:val>
                                                <p:strVal val="#ppt_x"/>
                                              </p:val>
                                            </p:tav>
                                            <p:tav tm="100000">
                                              <p:val>
                                                <p:strVal val="#ppt_x"/>
                                              </p:val>
                                            </p:tav>
                                          </p:tavLst>
                                        </p:anim>
                                        <p:anim calcmode="lin" valueType="num">
                                          <p:cBhvr additive="base">
                                            <p:cTn id="19" dur="500" fill="hold"/>
                                            <p:tgtEl>
                                              <p:spTgt spid="60"/>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9"/>
                                            </p:tgtEl>
                                            <p:attrNameLst>
                                              <p:attrName>style.visibility</p:attrName>
                                            </p:attrNameLst>
                                          </p:cBhvr>
                                          <p:to>
                                            <p:strVal val="visible"/>
                                          </p:to>
                                        </p:set>
                                        <p:anim calcmode="lin" valueType="num">
                                          <p:cBhvr additive="base">
                                            <p:cTn id="22" dur="500" fill="hold"/>
                                            <p:tgtEl>
                                              <p:spTgt spid="69"/>
                                            </p:tgtEl>
                                            <p:attrNameLst>
                                              <p:attrName>ppt_x</p:attrName>
                                            </p:attrNameLst>
                                          </p:cBhvr>
                                          <p:tavLst>
                                            <p:tav tm="0">
                                              <p:val>
                                                <p:strVal val="#ppt_x"/>
                                              </p:val>
                                            </p:tav>
                                            <p:tav tm="100000">
                                              <p:val>
                                                <p:strVal val="#ppt_x"/>
                                              </p:val>
                                            </p:tav>
                                          </p:tavLst>
                                        </p:anim>
                                        <p:anim calcmode="lin" valueType="num">
                                          <p:cBhvr additive="base">
                                            <p:cTn id="23" dur="500" fill="hold"/>
                                            <p:tgtEl>
                                              <p:spTgt spid="69"/>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14:presetBounceEnd="56667">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14:bounceEnd="56667">
                                          <p:cBhvr additive="base">
                                            <p:cTn id="27" dur="300" fill="hold"/>
                                            <p:tgtEl>
                                              <p:spTgt spid="74"/>
                                            </p:tgtEl>
                                            <p:attrNameLst>
                                              <p:attrName>ppt_x</p:attrName>
                                            </p:attrNameLst>
                                          </p:cBhvr>
                                          <p:tavLst>
                                            <p:tav tm="0">
                                              <p:val>
                                                <p:strVal val="1+#ppt_w/2"/>
                                              </p:val>
                                            </p:tav>
                                            <p:tav tm="100000">
                                              <p:val>
                                                <p:strVal val="#ppt_x"/>
                                              </p:val>
                                            </p:tav>
                                          </p:tavLst>
                                        </p:anim>
                                        <p:anim calcmode="lin" valueType="num" p14:bounceEnd="56667">
                                          <p:cBhvr additive="base">
                                            <p:cTn id="28" dur="300" fill="hold"/>
                                            <p:tgtEl>
                                              <p:spTgt spid="74"/>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14:presetBounceEnd="56667">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14:bounceEnd="56667">
                                          <p:cBhvr additive="base">
                                            <p:cTn id="32" dur="300" fill="hold"/>
                                            <p:tgtEl>
                                              <p:spTgt spid="75"/>
                                            </p:tgtEl>
                                            <p:attrNameLst>
                                              <p:attrName>ppt_x</p:attrName>
                                            </p:attrNameLst>
                                          </p:cBhvr>
                                          <p:tavLst>
                                            <p:tav tm="0">
                                              <p:val>
                                                <p:strVal val="1+#ppt_w/2"/>
                                              </p:val>
                                            </p:tav>
                                            <p:tav tm="100000">
                                              <p:val>
                                                <p:strVal val="#ppt_x"/>
                                              </p:val>
                                            </p:tav>
                                          </p:tavLst>
                                        </p:anim>
                                        <p:anim calcmode="lin" valueType="num" p14:bounceEnd="56667">
                                          <p:cBhvr additive="base">
                                            <p:cTn id="33" dur="300" fill="hold"/>
                                            <p:tgtEl>
                                              <p:spTgt spid="75"/>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14:presetBounceEnd="56667">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14:bounceEnd="56667">
                                          <p:cBhvr additive="base">
                                            <p:cTn id="37" dur="300" fill="hold"/>
                                            <p:tgtEl>
                                              <p:spTgt spid="76"/>
                                            </p:tgtEl>
                                            <p:attrNameLst>
                                              <p:attrName>ppt_x</p:attrName>
                                            </p:attrNameLst>
                                          </p:cBhvr>
                                          <p:tavLst>
                                            <p:tav tm="0">
                                              <p:val>
                                                <p:strVal val="1+#ppt_w/2"/>
                                              </p:val>
                                            </p:tav>
                                            <p:tav tm="100000">
                                              <p:val>
                                                <p:strVal val="#ppt_x"/>
                                              </p:val>
                                            </p:tav>
                                          </p:tavLst>
                                        </p:anim>
                                        <p:anim calcmode="lin" valueType="num" p14:bounceEnd="56667">
                                          <p:cBhvr additive="base">
                                            <p:cTn id="38" dur="300" fill="hold"/>
                                            <p:tgtEl>
                                              <p:spTgt spid="76"/>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14:presetBounceEnd="56667">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14:bounceEnd="56667">
                                          <p:cBhvr additive="base">
                                            <p:cTn id="42" dur="300" fill="hold"/>
                                            <p:tgtEl>
                                              <p:spTgt spid="77"/>
                                            </p:tgtEl>
                                            <p:attrNameLst>
                                              <p:attrName>ppt_x</p:attrName>
                                            </p:attrNameLst>
                                          </p:cBhvr>
                                          <p:tavLst>
                                            <p:tav tm="0">
                                              <p:val>
                                                <p:strVal val="1+#ppt_w/2"/>
                                              </p:val>
                                            </p:tav>
                                            <p:tav tm="100000">
                                              <p:val>
                                                <p:strVal val="#ppt_x"/>
                                              </p:val>
                                            </p:tav>
                                          </p:tavLst>
                                        </p:anim>
                                        <p:anim calcmode="lin" valueType="num" p14:bounceEnd="56667">
                                          <p:cBhvr additive="base">
                                            <p:cTn id="43" dur="3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100"/>
                                            <p:tgtEl>
                                              <p:spTgt spid="6"/>
                                            </p:tgtEl>
                                          </p:cBhvr>
                                        </p:animEffect>
                                      </p:childTnLst>
                                    </p:cTn>
                                  </p:par>
                                  <p:par>
                                    <p:cTn id="8" presetID="2" presetClass="entr" presetSubtype="1" fill="hold" nodeType="withEffect">
                                      <p:stCondLst>
                                        <p:cond delay="700"/>
                                      </p:stCondLst>
                                      <p:childTnLst>
                                        <p:set>
                                          <p:cBhvr>
                                            <p:cTn id="9" dur="1" fill="hold">
                                              <p:stCondLst>
                                                <p:cond delay="0"/>
                                              </p:stCondLst>
                                            </p:cTn>
                                            <p:tgtEl>
                                              <p:spTgt spid="55"/>
                                            </p:tgtEl>
                                            <p:attrNameLst>
                                              <p:attrName>style.visibility</p:attrName>
                                            </p:attrNameLst>
                                          </p:cBhvr>
                                          <p:to>
                                            <p:strVal val="visible"/>
                                          </p:to>
                                        </p:set>
                                        <p:anim calcmode="lin" valueType="num">
                                          <p:cBhvr additive="base">
                                            <p:cTn id="10" dur="500" fill="hold"/>
                                            <p:tgtEl>
                                              <p:spTgt spid="55"/>
                                            </p:tgtEl>
                                            <p:attrNameLst>
                                              <p:attrName>ppt_x</p:attrName>
                                            </p:attrNameLst>
                                          </p:cBhvr>
                                          <p:tavLst>
                                            <p:tav tm="0">
                                              <p:val>
                                                <p:strVal val="#ppt_x"/>
                                              </p:val>
                                            </p:tav>
                                            <p:tav tm="100000">
                                              <p:val>
                                                <p:strVal val="#ppt_x"/>
                                              </p:val>
                                            </p:tav>
                                          </p:tavLst>
                                        </p:anim>
                                        <p:anim calcmode="lin" valueType="num">
                                          <p:cBhvr additive="base">
                                            <p:cTn id="11" dur="500" fill="hold"/>
                                            <p:tgtEl>
                                              <p:spTgt spid="55"/>
                                            </p:tgtEl>
                                            <p:attrNameLst>
                                              <p:attrName>ppt_y</p:attrName>
                                            </p:attrNameLst>
                                          </p:cBhvr>
                                          <p:tavLst>
                                            <p:tav tm="0">
                                              <p:val>
                                                <p:strVal val="0-#ppt_h/2"/>
                                              </p:val>
                                            </p:tav>
                                            <p:tav tm="100000">
                                              <p:val>
                                                <p:strVal val="#ppt_y"/>
                                              </p:val>
                                            </p:tav>
                                          </p:tavLst>
                                        </p:anim>
                                      </p:childTnLst>
                                    </p:cTn>
                                  </p:par>
                                  <p:par>
                                    <p:cTn id="12" presetID="2" presetClass="entr" presetSubtype="4" fill="hold" nodeType="withEffect">
                                      <p:stCondLst>
                                        <p:cond delay="90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110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fill="hold"/>
                                            <p:tgtEl>
                                              <p:spTgt spid="60"/>
                                            </p:tgtEl>
                                            <p:attrNameLst>
                                              <p:attrName>ppt_x</p:attrName>
                                            </p:attrNameLst>
                                          </p:cBhvr>
                                          <p:tavLst>
                                            <p:tav tm="0">
                                              <p:val>
                                                <p:strVal val="#ppt_x"/>
                                              </p:val>
                                            </p:tav>
                                            <p:tav tm="100000">
                                              <p:val>
                                                <p:strVal val="#ppt_x"/>
                                              </p:val>
                                            </p:tav>
                                          </p:tavLst>
                                        </p:anim>
                                        <p:anim calcmode="lin" valueType="num">
                                          <p:cBhvr additive="base">
                                            <p:cTn id="19" dur="500" fill="hold"/>
                                            <p:tgtEl>
                                              <p:spTgt spid="60"/>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1300"/>
                                      </p:stCondLst>
                                      <p:childTnLst>
                                        <p:set>
                                          <p:cBhvr>
                                            <p:cTn id="21" dur="1" fill="hold">
                                              <p:stCondLst>
                                                <p:cond delay="0"/>
                                              </p:stCondLst>
                                            </p:cTn>
                                            <p:tgtEl>
                                              <p:spTgt spid="69"/>
                                            </p:tgtEl>
                                            <p:attrNameLst>
                                              <p:attrName>style.visibility</p:attrName>
                                            </p:attrNameLst>
                                          </p:cBhvr>
                                          <p:to>
                                            <p:strVal val="visible"/>
                                          </p:to>
                                        </p:set>
                                        <p:anim calcmode="lin" valueType="num">
                                          <p:cBhvr additive="base">
                                            <p:cTn id="22" dur="500" fill="hold"/>
                                            <p:tgtEl>
                                              <p:spTgt spid="69"/>
                                            </p:tgtEl>
                                            <p:attrNameLst>
                                              <p:attrName>ppt_x</p:attrName>
                                            </p:attrNameLst>
                                          </p:cBhvr>
                                          <p:tavLst>
                                            <p:tav tm="0">
                                              <p:val>
                                                <p:strVal val="#ppt_x"/>
                                              </p:val>
                                            </p:tav>
                                            <p:tav tm="100000">
                                              <p:val>
                                                <p:strVal val="#ppt_x"/>
                                              </p:val>
                                            </p:tav>
                                          </p:tavLst>
                                        </p:anim>
                                        <p:anim calcmode="lin" valueType="num">
                                          <p:cBhvr additive="base">
                                            <p:cTn id="23" dur="500" fill="hold"/>
                                            <p:tgtEl>
                                              <p:spTgt spid="69"/>
                                            </p:tgtEl>
                                            <p:attrNameLst>
                                              <p:attrName>ppt_y</p:attrName>
                                            </p:attrNameLst>
                                          </p:cBhvr>
                                          <p:tavLst>
                                            <p:tav tm="0">
                                              <p:val>
                                                <p:strVal val="1+#ppt_h/2"/>
                                              </p:val>
                                            </p:tav>
                                            <p:tav tm="100000">
                                              <p:val>
                                                <p:strVal val="#ppt_y"/>
                                              </p:val>
                                            </p:tav>
                                          </p:tavLst>
                                        </p:anim>
                                      </p:childTnLst>
                                    </p:cTn>
                                  </p:par>
                                </p:childTnLst>
                              </p:cTn>
                            </p:par>
                            <p:par>
                              <p:cTn id="24" fill="hold">
                                <p:stCondLst>
                                  <p:cond delay="2100"/>
                                </p:stCondLst>
                                <p:childTnLst>
                                  <p:par>
                                    <p:cTn id="25" presetID="2" presetClass="entr" presetSubtype="2"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300" fill="hold"/>
                                            <p:tgtEl>
                                              <p:spTgt spid="74"/>
                                            </p:tgtEl>
                                            <p:attrNameLst>
                                              <p:attrName>ppt_x</p:attrName>
                                            </p:attrNameLst>
                                          </p:cBhvr>
                                          <p:tavLst>
                                            <p:tav tm="0">
                                              <p:val>
                                                <p:strVal val="1+#ppt_w/2"/>
                                              </p:val>
                                            </p:tav>
                                            <p:tav tm="100000">
                                              <p:val>
                                                <p:strVal val="#ppt_x"/>
                                              </p:val>
                                            </p:tav>
                                          </p:tavLst>
                                        </p:anim>
                                        <p:anim calcmode="lin" valueType="num">
                                          <p:cBhvr additive="base">
                                            <p:cTn id="28" dur="300" fill="hold"/>
                                            <p:tgtEl>
                                              <p:spTgt spid="74"/>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2"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300" fill="hold"/>
                                            <p:tgtEl>
                                              <p:spTgt spid="75"/>
                                            </p:tgtEl>
                                            <p:attrNameLst>
                                              <p:attrName>ppt_x</p:attrName>
                                            </p:attrNameLst>
                                          </p:cBhvr>
                                          <p:tavLst>
                                            <p:tav tm="0">
                                              <p:val>
                                                <p:strVal val="1+#ppt_w/2"/>
                                              </p:val>
                                            </p:tav>
                                            <p:tav tm="100000">
                                              <p:val>
                                                <p:strVal val="#ppt_x"/>
                                              </p:val>
                                            </p:tav>
                                          </p:tavLst>
                                        </p:anim>
                                        <p:anim calcmode="lin" valueType="num">
                                          <p:cBhvr additive="base">
                                            <p:cTn id="33" dur="300" fill="hold"/>
                                            <p:tgtEl>
                                              <p:spTgt spid="75"/>
                                            </p:tgtEl>
                                            <p:attrNameLst>
                                              <p:attrName>ppt_y</p:attrName>
                                            </p:attrNameLst>
                                          </p:cBhvr>
                                          <p:tavLst>
                                            <p:tav tm="0">
                                              <p:val>
                                                <p:strVal val="#ppt_y"/>
                                              </p:val>
                                            </p:tav>
                                            <p:tav tm="100000">
                                              <p:val>
                                                <p:strVal val="#ppt_y"/>
                                              </p:val>
                                            </p:tav>
                                          </p:tavLst>
                                        </p:anim>
                                      </p:childTnLst>
                                    </p:cTn>
                                  </p:par>
                                </p:childTnLst>
                              </p:cTn>
                            </p:par>
                            <p:par>
                              <p:cTn id="34" fill="hold">
                                <p:stCondLst>
                                  <p:cond delay="2700"/>
                                </p:stCondLst>
                                <p:childTnLst>
                                  <p:par>
                                    <p:cTn id="35" presetID="2" presetClass="entr" presetSubtype="2" fill="hold" grpId="0"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additive="base">
                                            <p:cTn id="37" dur="300" fill="hold"/>
                                            <p:tgtEl>
                                              <p:spTgt spid="76"/>
                                            </p:tgtEl>
                                            <p:attrNameLst>
                                              <p:attrName>ppt_x</p:attrName>
                                            </p:attrNameLst>
                                          </p:cBhvr>
                                          <p:tavLst>
                                            <p:tav tm="0">
                                              <p:val>
                                                <p:strVal val="1+#ppt_w/2"/>
                                              </p:val>
                                            </p:tav>
                                            <p:tav tm="100000">
                                              <p:val>
                                                <p:strVal val="#ppt_x"/>
                                              </p:val>
                                            </p:tav>
                                          </p:tavLst>
                                        </p:anim>
                                        <p:anim calcmode="lin" valueType="num">
                                          <p:cBhvr additive="base">
                                            <p:cTn id="38" dur="300" fill="hold"/>
                                            <p:tgtEl>
                                              <p:spTgt spid="76"/>
                                            </p:tgtEl>
                                            <p:attrNameLst>
                                              <p:attrName>ppt_y</p:attrName>
                                            </p:attrNameLst>
                                          </p:cBhvr>
                                          <p:tavLst>
                                            <p:tav tm="0">
                                              <p:val>
                                                <p:strVal val="#ppt_y"/>
                                              </p:val>
                                            </p:tav>
                                            <p:tav tm="100000">
                                              <p:val>
                                                <p:strVal val="#ppt_y"/>
                                              </p:val>
                                            </p:tav>
                                          </p:tavLst>
                                        </p:anim>
                                      </p:childTnLst>
                                    </p:cTn>
                                  </p:par>
                                </p:childTnLst>
                              </p:cTn>
                            </p:par>
                            <p:par>
                              <p:cTn id="39" fill="hold">
                                <p:stCondLst>
                                  <p:cond delay="3000"/>
                                </p:stCondLst>
                                <p:childTnLst>
                                  <p:par>
                                    <p:cTn id="40" presetID="2" presetClass="entr" presetSubtype="2" fill="hold" grpId="0" nodeType="afterEffect">
                                      <p:stCondLst>
                                        <p:cond delay="0"/>
                                      </p:stCondLst>
                                      <p:childTnLst>
                                        <p:set>
                                          <p:cBhvr>
                                            <p:cTn id="41" dur="1" fill="hold">
                                              <p:stCondLst>
                                                <p:cond delay="0"/>
                                              </p:stCondLst>
                                            </p:cTn>
                                            <p:tgtEl>
                                              <p:spTgt spid="77"/>
                                            </p:tgtEl>
                                            <p:attrNameLst>
                                              <p:attrName>style.visibility</p:attrName>
                                            </p:attrNameLst>
                                          </p:cBhvr>
                                          <p:to>
                                            <p:strVal val="visible"/>
                                          </p:to>
                                        </p:set>
                                        <p:anim calcmode="lin" valueType="num">
                                          <p:cBhvr additive="base">
                                            <p:cTn id="42" dur="300" fill="hold"/>
                                            <p:tgtEl>
                                              <p:spTgt spid="77"/>
                                            </p:tgtEl>
                                            <p:attrNameLst>
                                              <p:attrName>ppt_x</p:attrName>
                                            </p:attrNameLst>
                                          </p:cBhvr>
                                          <p:tavLst>
                                            <p:tav tm="0">
                                              <p:val>
                                                <p:strVal val="1+#ppt_w/2"/>
                                              </p:val>
                                            </p:tav>
                                            <p:tav tm="100000">
                                              <p:val>
                                                <p:strVal val="#ppt_x"/>
                                              </p:val>
                                            </p:tav>
                                          </p:tavLst>
                                        </p:anim>
                                        <p:anim calcmode="lin" valueType="num">
                                          <p:cBhvr additive="base">
                                            <p:cTn id="43" dur="3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Rectangle 17"/>
          <p:cNvSpPr/>
          <p:nvPr/>
        </p:nvSpPr>
        <p:spPr>
          <a:xfrm>
            <a:off x="0" y="1714494"/>
            <a:ext cx="9144000" cy="1928826"/>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latin typeface="微软雅黑" panose="020B0503020204020204" pitchFamily="34" charset="-122"/>
              <a:ea typeface="微软雅黑" panose="020B0503020204020204" pitchFamily="34" charset="-122"/>
            </a:endParaRPr>
          </a:p>
        </p:txBody>
      </p:sp>
      <p:grpSp>
        <p:nvGrpSpPr>
          <p:cNvPr id="7" name="Group 1"/>
          <p:cNvGrpSpPr/>
          <p:nvPr/>
        </p:nvGrpSpPr>
        <p:grpSpPr>
          <a:xfrm>
            <a:off x="2560994" y="1608254"/>
            <a:ext cx="4032134" cy="2433810"/>
            <a:chOff x="336947" y="1950447"/>
            <a:chExt cx="6745544" cy="4071635"/>
          </a:xfrm>
        </p:grpSpPr>
        <p:pic>
          <p:nvPicPr>
            <p:cNvPr id="8"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9" name="Rectangle 3"/>
            <p:cNvSpPr/>
            <p:nvPr/>
          </p:nvSpPr>
          <p:spPr>
            <a:xfrm>
              <a:off x="1129035" y="2160307"/>
              <a:ext cx="5184576" cy="3240361"/>
            </a:xfrm>
            <a:prstGeom prst="rect">
              <a:avLst/>
            </a:prstGeom>
            <a:blipFill>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sp>
        <p:nvSpPr>
          <p:cNvPr id="10" name="Rectangle 18"/>
          <p:cNvSpPr/>
          <p:nvPr/>
        </p:nvSpPr>
        <p:spPr>
          <a:xfrm>
            <a:off x="642910" y="4214824"/>
            <a:ext cx="7772400" cy="553998"/>
          </a:xfrm>
          <a:prstGeom prst="rect">
            <a:avLst/>
          </a:prstGeom>
        </p:spPr>
        <p:txBody>
          <a:bodyPr wrap="square">
            <a:spAutoFit/>
          </a:bodyPr>
          <a:lstStyle/>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rPr>
              <a:t>分钟之内。 </a:t>
            </a:r>
            <a:endParaRPr lang="ms-MY" sz="1000" dirty="0">
              <a:solidFill>
                <a:schemeClr val="tx1">
                  <a:lumMod val="75000"/>
                  <a:lumOff val="25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11" name="Group 25"/>
          <p:cNvGrpSpPr/>
          <p:nvPr/>
        </p:nvGrpSpPr>
        <p:grpSpPr>
          <a:xfrm>
            <a:off x="285720" y="1785932"/>
            <a:ext cx="2000264" cy="701250"/>
            <a:chOff x="285720" y="1785932"/>
            <a:chExt cx="2000264" cy="701250"/>
          </a:xfrm>
        </p:grpSpPr>
        <p:sp>
          <p:nvSpPr>
            <p:cNvPr id="12" name="Rectangle 19"/>
            <p:cNvSpPr/>
            <p:nvPr/>
          </p:nvSpPr>
          <p:spPr>
            <a:xfrm>
              <a:off x="285720" y="2071684"/>
              <a:ext cx="2000264" cy="415498"/>
            </a:xfrm>
            <a:prstGeom prst="rect">
              <a:avLst/>
            </a:prstGeom>
          </p:spPr>
          <p:txBody>
            <a:bodyPr wrap="square">
              <a:spAutoFit/>
            </a:bodyPr>
            <a:lstStyle/>
            <a:p>
              <a:pPr algn="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7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p>
          </p:txBody>
        </p:sp>
        <p:sp>
          <p:nvSpPr>
            <p:cNvPr id="13" name="Rectangle 20"/>
            <p:cNvSpPr/>
            <p:nvPr/>
          </p:nvSpPr>
          <p:spPr>
            <a:xfrm>
              <a:off x="1516965" y="1785932"/>
              <a:ext cx="748924" cy="261610"/>
            </a:xfrm>
            <a:prstGeom prst="rect">
              <a:avLst/>
            </a:prstGeom>
          </p:spPr>
          <p:txBody>
            <a:bodyPr wrap="none">
              <a:spAutoFit/>
            </a:bodyPr>
            <a:lstStyle/>
            <a:p>
              <a:pPr algn="r"/>
              <a:r>
                <a:rPr lang="zh-CN" altLang="en-US" sz="1100" dirty="0" smtClean="0">
                  <a:solidFill>
                    <a:schemeClr val="bg1"/>
                  </a:solidFill>
                  <a:latin typeface="微软雅黑" panose="020B0503020204020204" pitchFamily="34" charset="-122"/>
                  <a:ea typeface="微软雅黑" panose="020B0503020204020204" pitchFamily="34" charset="-122"/>
                  <a:cs typeface="Open Sans" pitchFamily="34" charset="0"/>
                </a:rPr>
                <a:t>添加标题</a:t>
              </a:r>
              <a:endParaRPr lang="en-US" sz="11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14" name="Group 28"/>
          <p:cNvGrpSpPr/>
          <p:nvPr/>
        </p:nvGrpSpPr>
        <p:grpSpPr>
          <a:xfrm>
            <a:off x="285720" y="2786064"/>
            <a:ext cx="2000264" cy="701250"/>
            <a:chOff x="285720" y="2786064"/>
            <a:chExt cx="2000264" cy="701250"/>
          </a:xfrm>
        </p:grpSpPr>
        <p:sp>
          <p:nvSpPr>
            <p:cNvPr id="15" name="Rectangle 21"/>
            <p:cNvSpPr/>
            <p:nvPr/>
          </p:nvSpPr>
          <p:spPr>
            <a:xfrm>
              <a:off x="285720" y="3071816"/>
              <a:ext cx="2000264" cy="415498"/>
            </a:xfrm>
            <a:prstGeom prst="rect">
              <a:avLst/>
            </a:prstGeom>
          </p:spPr>
          <p:txBody>
            <a:bodyPr wrap="square">
              <a:spAutoFit/>
            </a:bodyPr>
            <a:lstStyle/>
            <a:p>
              <a:pPr algn="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7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p>
          </p:txBody>
        </p:sp>
        <p:sp>
          <p:nvSpPr>
            <p:cNvPr id="16" name="Rectangle 22"/>
            <p:cNvSpPr/>
            <p:nvPr/>
          </p:nvSpPr>
          <p:spPr>
            <a:xfrm>
              <a:off x="1516968" y="2786064"/>
              <a:ext cx="748923" cy="261610"/>
            </a:xfrm>
            <a:prstGeom prst="rect">
              <a:avLst/>
            </a:prstGeom>
          </p:spPr>
          <p:txBody>
            <a:bodyPr wrap="none">
              <a:spAutoFit/>
            </a:bodyPr>
            <a:lstStyle/>
            <a:p>
              <a:pPr algn="r"/>
              <a:r>
                <a:rPr lang="zh-CN" altLang="en-US" sz="1100" dirty="0" smtClean="0">
                  <a:solidFill>
                    <a:schemeClr val="bg1"/>
                  </a:solidFill>
                  <a:latin typeface="微软雅黑" panose="020B0503020204020204" pitchFamily="34" charset="-122"/>
                  <a:ea typeface="微软雅黑" panose="020B0503020204020204" pitchFamily="34" charset="-122"/>
                  <a:cs typeface="Open Sans" pitchFamily="34" charset="0"/>
                </a:rPr>
                <a:t>添加标题</a:t>
              </a:r>
              <a:endParaRPr lang="en-US" altLang="zh-CN" sz="11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17" name="Group 29"/>
          <p:cNvGrpSpPr/>
          <p:nvPr/>
        </p:nvGrpSpPr>
        <p:grpSpPr>
          <a:xfrm>
            <a:off x="6858016" y="1785932"/>
            <a:ext cx="2000264" cy="701250"/>
            <a:chOff x="6858016" y="1785932"/>
            <a:chExt cx="2000264" cy="701250"/>
          </a:xfrm>
        </p:grpSpPr>
        <p:sp>
          <p:nvSpPr>
            <p:cNvPr id="18" name="Rectangle 23"/>
            <p:cNvSpPr/>
            <p:nvPr/>
          </p:nvSpPr>
          <p:spPr>
            <a:xfrm>
              <a:off x="6858016" y="2071684"/>
              <a:ext cx="2000264" cy="415498"/>
            </a:xfrm>
            <a:prstGeom prst="rect">
              <a:avLst/>
            </a:prstGeom>
          </p:spPr>
          <p:txBody>
            <a:bodyPr wrap="square">
              <a:spAutoFit/>
            </a:bodyPr>
            <a:lstStyle/>
            <a:p>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7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字</a:t>
              </a:r>
              <a:r>
                <a:rPr lang="zh-CN" altLang="en-US" sz="700" dirty="0" smtClean="0">
                  <a:solidFill>
                    <a:schemeClr val="bg1"/>
                  </a:solidFill>
                  <a:latin typeface="微软雅黑" panose="020B0503020204020204" pitchFamily="34" charset="-122"/>
                  <a:ea typeface="微软雅黑" panose="020B0503020204020204" pitchFamily="34" charset="-122"/>
                  <a:cs typeface="Open Sans Light" pitchFamily="34" charset="0"/>
                </a:rPr>
                <a:t>以内</a:t>
              </a:r>
              <a:endPar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endParaRPr>
            </a:p>
          </p:txBody>
        </p:sp>
        <p:sp>
          <p:nvSpPr>
            <p:cNvPr id="19" name="Rectangle 24"/>
            <p:cNvSpPr/>
            <p:nvPr/>
          </p:nvSpPr>
          <p:spPr>
            <a:xfrm>
              <a:off x="6858016" y="1785932"/>
              <a:ext cx="748923" cy="261610"/>
            </a:xfrm>
            <a:prstGeom prst="rect">
              <a:avLst/>
            </a:prstGeom>
          </p:spPr>
          <p:txBody>
            <a:bodyPr wrap="none">
              <a:spAutoFit/>
            </a:bodyPr>
            <a:lstStyle/>
            <a:p>
              <a:pPr algn="r"/>
              <a:r>
                <a:rPr lang="zh-CN" altLang="en-US" sz="1100" dirty="0" smtClean="0">
                  <a:solidFill>
                    <a:schemeClr val="bg1"/>
                  </a:solidFill>
                  <a:latin typeface="微软雅黑" panose="020B0503020204020204" pitchFamily="34" charset="-122"/>
                  <a:ea typeface="微软雅黑" panose="020B0503020204020204" pitchFamily="34" charset="-122"/>
                  <a:cs typeface="Open Sans" pitchFamily="34" charset="0"/>
                </a:rPr>
                <a:t>添加标题</a:t>
              </a:r>
              <a:endParaRPr lang="en-US" altLang="zh-CN" sz="11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grpSp>
        <p:nvGrpSpPr>
          <p:cNvPr id="20" name="Group 30"/>
          <p:cNvGrpSpPr/>
          <p:nvPr/>
        </p:nvGrpSpPr>
        <p:grpSpPr>
          <a:xfrm>
            <a:off x="6858016" y="2786064"/>
            <a:ext cx="2000264" cy="701250"/>
            <a:chOff x="6858016" y="2786064"/>
            <a:chExt cx="2000264" cy="701250"/>
          </a:xfrm>
        </p:grpSpPr>
        <p:sp>
          <p:nvSpPr>
            <p:cNvPr id="21" name="Rectangle 26"/>
            <p:cNvSpPr/>
            <p:nvPr/>
          </p:nvSpPr>
          <p:spPr>
            <a:xfrm>
              <a:off x="6858016" y="3071816"/>
              <a:ext cx="2000264" cy="415498"/>
            </a:xfrm>
            <a:prstGeom prst="rect">
              <a:avLst/>
            </a:prstGeom>
          </p:spPr>
          <p:txBody>
            <a:bodyPr wrap="square">
              <a:spAutoFit/>
            </a:bodyPr>
            <a:lstStyle/>
            <a:p>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700" dirty="0">
                  <a:solidFill>
                    <a:schemeClr val="bg1"/>
                  </a:solidFill>
                  <a:latin typeface="微软雅黑" panose="020B0503020204020204" pitchFamily="34" charset="-122"/>
                  <a:ea typeface="微软雅黑" panose="020B0503020204020204" pitchFamily="34" charset="-122"/>
                  <a:cs typeface="Open Sans Light" pitchFamily="34" charset="0"/>
                </a:rPr>
                <a:t>200</a:t>
              </a:r>
              <a:r>
                <a:rPr lang="zh-CN" altLang="en-US" sz="700" dirty="0">
                  <a:solidFill>
                    <a:schemeClr val="bg1"/>
                  </a:solidFill>
                  <a:latin typeface="微软雅黑" panose="020B0503020204020204" pitchFamily="34" charset="-122"/>
                  <a:ea typeface="微软雅黑" panose="020B0503020204020204" pitchFamily="34" charset="-122"/>
                  <a:cs typeface="Open Sans Light" pitchFamily="34" charset="0"/>
                </a:rPr>
                <a:t>字以内</a:t>
              </a:r>
            </a:p>
          </p:txBody>
        </p:sp>
        <p:sp>
          <p:nvSpPr>
            <p:cNvPr id="22" name="Rectangle 27"/>
            <p:cNvSpPr/>
            <p:nvPr/>
          </p:nvSpPr>
          <p:spPr>
            <a:xfrm>
              <a:off x="6858016" y="2786064"/>
              <a:ext cx="748923" cy="261610"/>
            </a:xfrm>
            <a:prstGeom prst="rect">
              <a:avLst/>
            </a:prstGeom>
          </p:spPr>
          <p:txBody>
            <a:bodyPr wrap="none">
              <a:spAutoFit/>
            </a:bodyPr>
            <a:lstStyle/>
            <a:p>
              <a:pPr algn="r"/>
              <a:r>
                <a:rPr lang="zh-CN" altLang="en-US" sz="1100" dirty="0" smtClean="0">
                  <a:solidFill>
                    <a:schemeClr val="bg1"/>
                  </a:solidFill>
                  <a:latin typeface="微软雅黑" panose="020B0503020204020204" pitchFamily="34" charset="-122"/>
                  <a:ea typeface="微软雅黑" panose="020B0503020204020204" pitchFamily="34" charset="-122"/>
                  <a:cs typeface="Open Sans" pitchFamily="34" charset="0"/>
                </a:rPr>
                <a:t>添加标题</a:t>
              </a:r>
              <a:endParaRPr lang="en-US" altLang="zh-CN" sz="1100" dirty="0">
                <a:solidFill>
                  <a:schemeClr val="bg1"/>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29578911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Top)">
                                      <p:cBhvr>
                                        <p:cTn id="7" dur="500"/>
                                        <p:tgtEl>
                                          <p:spTgt spid="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slide(fromLeft)">
                                      <p:cBhvr>
                                        <p:cTn id="11" dur="500"/>
                                        <p:tgtEl>
                                          <p:spTgt spid="6"/>
                                        </p:tgtEl>
                                      </p:cBhvr>
                                    </p:animEffect>
                                  </p:childTnLst>
                                </p:cTn>
                              </p:par>
                            </p:childTnLst>
                          </p:cTn>
                        </p:par>
                        <p:par>
                          <p:cTn id="12" fill="hold">
                            <p:stCondLst>
                              <p:cond delay="1000"/>
                            </p:stCondLst>
                            <p:childTnLst>
                              <p:par>
                                <p:cTn id="13" presetID="12" presetClass="entr" presetSubtype="2"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slide(fromRight)">
                                      <p:cBhvr>
                                        <p:cTn id="15" dur="500"/>
                                        <p:tgtEl>
                                          <p:spTgt spid="11"/>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slide(fromRight)">
                                      <p:cBhvr>
                                        <p:cTn id="19" dur="500"/>
                                        <p:tgtEl>
                                          <p:spTgt spid="14"/>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slide(fromLeft)">
                                      <p:cBhvr>
                                        <p:cTn id="23" dur="500"/>
                                        <p:tgtEl>
                                          <p:spTgt spid="17"/>
                                        </p:tgtEl>
                                      </p:cBhvr>
                                    </p:animEffect>
                                  </p:childTnLst>
                                </p:cTn>
                              </p:par>
                            </p:childTnLst>
                          </p:cTn>
                        </p:par>
                        <p:par>
                          <p:cTn id="24" fill="hold">
                            <p:stCondLst>
                              <p:cond delay="2500"/>
                            </p:stCondLst>
                            <p:childTnLst>
                              <p:par>
                                <p:cTn id="25" presetID="12" presetClass="entr" presetSubtype="8"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slide(fromLeft)">
                                      <p:cBhvr>
                                        <p:cTn id="27" dur="500"/>
                                        <p:tgtEl>
                                          <p:spTgt spid="20"/>
                                        </p:tgtEl>
                                      </p:cBhvr>
                                    </p:animEffect>
                                  </p:childTnLst>
                                </p:cTn>
                              </p:par>
                            </p:childTnLst>
                          </p:cTn>
                        </p:par>
                        <p:par>
                          <p:cTn id="28" fill="hold">
                            <p:stCondLst>
                              <p:cond delay="3000"/>
                            </p:stCondLst>
                            <p:childTnLst>
                              <p:par>
                                <p:cTn id="29" presetID="1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slide(fromLeft)">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Freeform 24"/>
          <p:cNvSpPr>
            <a:spLocks/>
          </p:cNvSpPr>
          <p:nvPr/>
        </p:nvSpPr>
        <p:spPr bwMode="auto">
          <a:xfrm rot="5400000">
            <a:off x="1514991"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FE6002"/>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4"/>
          <p:cNvSpPr>
            <a:spLocks/>
          </p:cNvSpPr>
          <p:nvPr/>
        </p:nvSpPr>
        <p:spPr bwMode="auto">
          <a:xfrm rot="5400000">
            <a:off x="3208258"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0A1026"/>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4"/>
          <p:cNvSpPr>
            <a:spLocks/>
          </p:cNvSpPr>
          <p:nvPr/>
        </p:nvSpPr>
        <p:spPr bwMode="auto">
          <a:xfrm rot="5400000">
            <a:off x="4901525"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FE6002"/>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24"/>
          <p:cNvSpPr>
            <a:spLocks/>
          </p:cNvSpPr>
          <p:nvPr/>
        </p:nvSpPr>
        <p:spPr bwMode="auto">
          <a:xfrm rot="5400000">
            <a:off x="6594792" y="16379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0A1026"/>
          </a:solidFill>
          <a:ln w="19050" cap="flat" cmpd="sng">
            <a:noFill/>
            <a:prstDash val="solid"/>
            <a:round/>
            <a:headEnd type="none" w="med" len="med"/>
            <a:tailEnd type="none" w="med" len="med"/>
          </a:ln>
          <a:effectLst/>
        </p:spPr>
        <p:txBody>
          <a:bodyPr/>
          <a:lstStyle/>
          <a:p>
            <a:pPr algn="just">
              <a:lnSpc>
                <a:spcPct val="120000"/>
              </a:lnSpc>
              <a:defRPr/>
            </a:pPr>
            <a:endParaRPr lang="da-DK" sz="569" kern="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128"/>
          <p:cNvGrpSpPr/>
          <p:nvPr/>
        </p:nvGrpSpPr>
        <p:grpSpPr>
          <a:xfrm>
            <a:off x="1618115" y="1925287"/>
            <a:ext cx="445482" cy="445482"/>
            <a:chOff x="1316879" y="4254550"/>
            <a:chExt cx="684000" cy="684000"/>
          </a:xfrm>
        </p:grpSpPr>
        <p:sp>
          <p:nvSpPr>
            <p:cNvPr id="11"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9"/>
          <p:cNvGrpSpPr/>
          <p:nvPr/>
        </p:nvGrpSpPr>
        <p:grpSpPr>
          <a:xfrm>
            <a:off x="3312479" y="1925287"/>
            <a:ext cx="445482" cy="445482"/>
            <a:chOff x="3401741" y="4254550"/>
            <a:chExt cx="684000" cy="684000"/>
          </a:xfrm>
        </p:grpSpPr>
        <p:sp>
          <p:nvSpPr>
            <p:cNvPr id="14"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30"/>
          <p:cNvGrpSpPr/>
          <p:nvPr/>
        </p:nvGrpSpPr>
        <p:grpSpPr>
          <a:xfrm>
            <a:off x="5006843" y="1925287"/>
            <a:ext cx="445482" cy="445482"/>
            <a:chOff x="6006611" y="4240036"/>
            <a:chExt cx="684000" cy="684000"/>
          </a:xfrm>
        </p:grpSpPr>
        <p:sp>
          <p:nvSpPr>
            <p:cNvPr id="17"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31"/>
          <p:cNvGrpSpPr/>
          <p:nvPr/>
        </p:nvGrpSpPr>
        <p:grpSpPr>
          <a:xfrm>
            <a:off x="6696019" y="1925287"/>
            <a:ext cx="445482" cy="445482"/>
            <a:chOff x="8794034" y="4283578"/>
            <a:chExt cx="684000" cy="684000"/>
          </a:xfrm>
        </p:grpSpPr>
        <p:sp>
          <p:nvSpPr>
            <p:cNvPr id="20"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59554" tIns="29777" rIns="59554" bIns="29777" numCol="1" anchor="t" anchorCtr="0" compatLnSpc="1">
              <a:prstTxWarp prst="textNoShape">
                <a:avLst/>
              </a:prstTxWarp>
            </a:bodyPr>
            <a:lstStyle/>
            <a:p>
              <a:pPr algn="just">
                <a:lnSpc>
                  <a:spcPct val="120000"/>
                </a:lnSpc>
              </a:pPr>
              <a:endParaRPr lang="en-US" sz="569"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69">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281006" y="3092828"/>
            <a:ext cx="1147548" cy="17722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5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5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281007" y="3296892"/>
            <a:ext cx="1457114" cy="37664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US" sz="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3019893" y="3092828"/>
            <a:ext cx="1147548" cy="17722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5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5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3019893" y="3296892"/>
            <a:ext cx="1457114" cy="37664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7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4713963" y="3092828"/>
            <a:ext cx="1147548" cy="1938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5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5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4713963" y="3296892"/>
            <a:ext cx="1457114" cy="37664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7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6408032" y="3092828"/>
            <a:ext cx="1147548" cy="19389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05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5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6408033" y="3296892"/>
            <a:ext cx="1457114" cy="37664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7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700"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979832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ppt_w</p:attrName>
                                        </p:attrNameLst>
                                      </p:cBhvr>
                                      <p:tavLst>
                                        <p:tav tm="0" fmla="#ppt_w*sin(2.5*pi*$)">
                                          <p:val>
                                            <p:fltVal val="0"/>
                                          </p:val>
                                        </p:tav>
                                        <p:tav tm="100000">
                                          <p:val>
                                            <p:fltVal val="1"/>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ppt_w</p:attrName>
                                        </p:attrNameLst>
                                      </p:cBhvr>
                                      <p:tavLst>
                                        <p:tav tm="0" fmla="#ppt_w*sin(2.5*pi*$)">
                                          <p:val>
                                            <p:fltVal val="0"/>
                                          </p:val>
                                        </p:tav>
                                        <p:tav tm="100000">
                                          <p:val>
                                            <p:fltVal val="1"/>
                                          </p:val>
                                        </p:tav>
                                      </p:tavLst>
                                    </p:anim>
                                    <p:anim calcmode="lin" valueType="num">
                                      <p:cBhvr>
                                        <p:cTn id="23" dur="1000" fill="hold"/>
                                        <p:tgtEl>
                                          <p:spTgt spid="13"/>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ppt_w</p:attrName>
                                        </p:attrNameLst>
                                      </p:cBhvr>
                                      <p:tavLst>
                                        <p:tav tm="0" fmla="#ppt_w*sin(2.5*pi*$)">
                                          <p:val>
                                            <p:fltVal val="0"/>
                                          </p:val>
                                        </p:tav>
                                        <p:tav tm="100000">
                                          <p:val>
                                            <p:fltVal val="1"/>
                                          </p:val>
                                        </p:tav>
                                      </p:tavLst>
                                    </p:anim>
                                    <p:anim calcmode="lin" valueType="num">
                                      <p:cBhvr>
                                        <p:cTn id="33" dur="1000" fill="hold"/>
                                        <p:tgtEl>
                                          <p:spTgt spid="16"/>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ppt_w</p:attrName>
                                        </p:attrNameLst>
                                      </p:cBhvr>
                                      <p:tavLst>
                                        <p:tav tm="0" fmla="#ppt_w*sin(2.5*pi*$)">
                                          <p:val>
                                            <p:fltVal val="0"/>
                                          </p:val>
                                        </p:tav>
                                        <p:tav tm="100000">
                                          <p:val>
                                            <p:fltVal val="1"/>
                                          </p:val>
                                        </p:tav>
                                      </p:tavLst>
                                    </p:anim>
                                    <p:anim calcmode="lin" valueType="num">
                                      <p:cBhvr>
                                        <p:cTn id="43" dur="1000" fill="hold"/>
                                        <p:tgtEl>
                                          <p:spTgt spid="19"/>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2" grpId="0"/>
      <p:bldP spid="23" grpId="0"/>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854870"/>
            <a:ext cx="9144000" cy="1382554"/>
          </a:xfrm>
          <a:prstGeom prst="rect">
            <a:avLst/>
          </a:prstGeom>
          <a:solidFill>
            <a:srgbClr val="FE6002">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6002"/>
              </a:solidFill>
            </a:endParaRPr>
          </a:p>
        </p:txBody>
      </p:sp>
      <p:sp>
        <p:nvSpPr>
          <p:cNvPr id="44" name="椭圆 43"/>
          <p:cNvSpPr/>
          <p:nvPr/>
        </p:nvSpPr>
        <p:spPr>
          <a:xfrm>
            <a:off x="3550224" y="1524372"/>
            <a:ext cx="2043552" cy="2043552"/>
          </a:xfrm>
          <a:prstGeom prst="ellipse">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51311" y="1625458"/>
            <a:ext cx="1841377" cy="1841377"/>
            <a:chOff x="1608870" y="1084083"/>
            <a:chExt cx="2496401" cy="2496401"/>
          </a:xfrm>
        </p:grpSpPr>
        <p:grpSp>
          <p:nvGrpSpPr>
            <p:cNvPr id="46" name="组合 45"/>
            <p:cNvGrpSpPr/>
            <p:nvPr/>
          </p:nvGrpSpPr>
          <p:grpSpPr>
            <a:xfrm>
              <a:off x="1608870" y="1084083"/>
              <a:ext cx="2496401" cy="249640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TextBox 4"/>
            <p:cNvSpPr txBox="1"/>
            <p:nvPr/>
          </p:nvSpPr>
          <p:spPr>
            <a:xfrm>
              <a:off x="1849462" y="1367503"/>
              <a:ext cx="2015213" cy="1251782"/>
            </a:xfrm>
            <a:prstGeom prst="rect">
              <a:avLst/>
            </a:prstGeom>
            <a:noFill/>
          </p:spPr>
          <p:txBody>
            <a:bodyPr wrap="square" rtlCol="0">
              <a:spAutoFit/>
            </a:bodyPr>
            <a:lstStyle/>
            <a:p>
              <a:pPr algn="ctr"/>
              <a:r>
                <a:rPr lang="en-US" altLang="zh-CN" sz="5400" b="1" dirty="0" smtClean="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a:t>
              </a:r>
              <a:r>
                <a:rPr lang="en-US" altLang="zh-CN" sz="5400" b="1" dirty="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3</a:t>
              </a:r>
              <a:endParaRPr lang="en-US" altLang="zh-CN" sz="5400" b="1" dirty="0" smtClean="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3" name="TextBox 11"/>
          <p:cNvSpPr txBox="1"/>
          <p:nvPr/>
        </p:nvSpPr>
        <p:spPr>
          <a:xfrm>
            <a:off x="3749044" y="2629579"/>
            <a:ext cx="1723549" cy="400110"/>
          </a:xfrm>
          <a:prstGeom prst="rect">
            <a:avLst/>
          </a:prstGeom>
          <a:noFill/>
        </p:spPr>
        <p:txBody>
          <a:bodyPr wrap="none" rtlCol="0">
            <a:spAutoFit/>
          </a:bodyPr>
          <a:lstStyle/>
          <a:p>
            <a:pPr marL="0" lvl="1" algn="r"/>
            <a:r>
              <a:rPr lang="zh-CN" altLang="en-US" sz="2000" b="1" dirty="0" smtClean="0">
                <a:solidFill>
                  <a:srgbClr val="0B122C"/>
                </a:solidFill>
                <a:latin typeface="微软雅黑" panose="020B0503020204020204" pitchFamily="34" charset="-122"/>
                <a:ea typeface="微软雅黑" panose="020B0503020204020204" pitchFamily="34" charset="-122"/>
                <a:cs typeface="+mn-ea"/>
                <a:sym typeface="+mn-lt"/>
              </a:rPr>
              <a:t>添加标题</a:t>
            </a:r>
            <a:r>
              <a:rPr lang="zh-CN" altLang="en-US" sz="2000" b="1" dirty="0">
                <a:solidFill>
                  <a:srgbClr val="0B122C"/>
                </a:solidFill>
                <a:latin typeface="微软雅黑" panose="020B0503020204020204" pitchFamily="34" charset="-122"/>
                <a:ea typeface="微软雅黑" panose="020B0503020204020204" pitchFamily="34" charset="-122"/>
                <a:cs typeface="+mn-ea"/>
                <a:sym typeface="+mn-lt"/>
              </a:rPr>
              <a:t>文字</a:t>
            </a:r>
            <a:endParaRPr lang="en-US" altLang="zh-CN" sz="2000" b="1" dirty="0">
              <a:solidFill>
                <a:srgbClr val="0B122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829171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p:tgtEl>
                                          <p:spTgt spid="53"/>
                                        </p:tgtEl>
                                        <p:attrNameLst>
                                          <p:attrName>ppt_x</p:attrName>
                                        </p:attrNameLst>
                                      </p:cBhvr>
                                      <p:tavLst>
                                        <p:tav tm="0">
                                          <p:val>
                                            <p:strVal val="#ppt_x-#ppt_w*1.125000"/>
                                          </p:val>
                                        </p:tav>
                                        <p:tav tm="100000">
                                          <p:val>
                                            <p:strVal val="#ppt_x"/>
                                          </p:val>
                                        </p:tav>
                                      </p:tavLst>
                                    </p:anim>
                                    <p:animEffect transition="in" filter="wipe(right)">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pic>
        <p:nvPicPr>
          <p:cNvPr id="6" name="图片 5"/>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0" y="712509"/>
            <a:ext cx="6139530" cy="4430991"/>
          </a:xfrm>
          <a:prstGeom prst="rect">
            <a:avLst/>
          </a:prstGeom>
        </p:spPr>
      </p:pic>
      <p:sp>
        <p:nvSpPr>
          <p:cNvPr id="7" name="TextBox 7"/>
          <p:cNvSpPr txBox="1"/>
          <p:nvPr/>
        </p:nvSpPr>
        <p:spPr bwMode="auto">
          <a:xfrm>
            <a:off x="6408712" y="2919021"/>
            <a:ext cx="2160240" cy="790922"/>
          </a:xfrm>
          <a:prstGeom prst="rect">
            <a:avLst/>
          </a:prstGeom>
          <a:noFill/>
        </p:spPr>
        <p:txBody>
          <a:bodyPr wrap="square">
            <a:spAutoFit/>
          </a:bodyPr>
          <a:lstStyle/>
          <a:p>
            <a:pPr>
              <a:lnSpc>
                <a:spcPct val="150000"/>
              </a:lnSpc>
            </a:pPr>
            <a:r>
              <a:rPr lang="zh-CN" altLang="en-US" sz="1050" dirty="0" smtClean="0">
                <a:solidFill>
                  <a:schemeClr val="tx1">
                    <a:lumMod val="75000"/>
                    <a:lumOff val="25000"/>
                  </a:schemeClr>
                </a:solidFill>
                <a:latin typeface="微软雅黑" panose="020B0503020204020204" pitchFamily="34" charset="-122"/>
                <a:ea typeface="微软雅黑" panose="020B0503020204020204" pitchFamily="34" charset="-122"/>
              </a:rPr>
              <a:t>请替换文字内容，点击添加相关标题文字，修改文字内容，也可以直接复制你的内容到此。</a:t>
            </a:r>
            <a:endPar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bwMode="auto">
          <a:xfrm>
            <a:off x="6425033" y="2512709"/>
            <a:ext cx="2020887" cy="300082"/>
          </a:xfrm>
          <a:prstGeom prst="rect">
            <a:avLst/>
          </a:prstGeom>
        </p:spPr>
        <p:txBody>
          <a:bodyPr>
            <a:spAutoFit/>
          </a:bodyPr>
          <a:lstStyle/>
          <a:p>
            <a:pPr fontAlgn="auto">
              <a:spcBef>
                <a:spcPts val="0"/>
              </a:spcBef>
              <a:spcAft>
                <a:spcPts val="0"/>
              </a:spcAft>
              <a:defRPr/>
            </a:pP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6139530" y="4816965"/>
            <a:ext cx="3004470" cy="326535"/>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393588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grpSp>
        <p:nvGrpSpPr>
          <p:cNvPr id="6" name="Group 3"/>
          <p:cNvGrpSpPr/>
          <p:nvPr/>
        </p:nvGrpSpPr>
        <p:grpSpPr>
          <a:xfrm>
            <a:off x="4283819" y="1263888"/>
            <a:ext cx="521594" cy="3612118"/>
            <a:chOff x="4160049" y="1274619"/>
            <a:chExt cx="695459" cy="4816157"/>
          </a:xfrm>
          <a:solidFill>
            <a:schemeClr val="bg1">
              <a:lumMod val="75000"/>
            </a:schemeClr>
          </a:solidFill>
        </p:grpSpPr>
        <p:sp>
          <p:nvSpPr>
            <p:cNvPr id="7"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8"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9"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10" name="Group 7"/>
          <p:cNvGrpSpPr/>
          <p:nvPr/>
        </p:nvGrpSpPr>
        <p:grpSpPr>
          <a:xfrm>
            <a:off x="3760318" y="3086242"/>
            <a:ext cx="1045094" cy="1004080"/>
            <a:chOff x="5013756" y="3958570"/>
            <a:chExt cx="1393459" cy="1338773"/>
          </a:xfrm>
        </p:grpSpPr>
        <p:sp>
          <p:nvSpPr>
            <p:cNvPr id="11" name="Diamond 8"/>
            <p:cNvSpPr/>
            <p:nvPr/>
          </p:nvSpPr>
          <p:spPr>
            <a:xfrm>
              <a:off x="5013756" y="3958570"/>
              <a:ext cx="1393459" cy="1338773"/>
            </a:xfrm>
            <a:prstGeom prst="diamond">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2" name="Group 9"/>
            <p:cNvGrpSpPr/>
            <p:nvPr/>
          </p:nvGrpSpPr>
          <p:grpSpPr>
            <a:xfrm>
              <a:off x="5478313" y="4439043"/>
              <a:ext cx="464344" cy="377825"/>
              <a:chOff x="10074275" y="4479132"/>
              <a:chExt cx="464344" cy="377825"/>
            </a:xfrm>
            <a:solidFill>
              <a:schemeClr val="bg1"/>
            </a:solidFill>
          </p:grpSpPr>
          <p:sp>
            <p:nvSpPr>
              <p:cNvPr id="13"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4"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5" name="Group 12"/>
          <p:cNvGrpSpPr/>
          <p:nvPr/>
        </p:nvGrpSpPr>
        <p:grpSpPr>
          <a:xfrm>
            <a:off x="4283819" y="1263888"/>
            <a:ext cx="1045094" cy="1004080"/>
            <a:chOff x="5711758" y="1528765"/>
            <a:chExt cx="1393459" cy="1338773"/>
          </a:xfrm>
        </p:grpSpPr>
        <p:sp>
          <p:nvSpPr>
            <p:cNvPr id="16" name="Diamond 13"/>
            <p:cNvSpPr/>
            <p:nvPr/>
          </p:nvSpPr>
          <p:spPr>
            <a:xfrm>
              <a:off x="5711758" y="1528765"/>
              <a:ext cx="1393459" cy="1338773"/>
            </a:xfrm>
            <a:prstGeom prst="diamond">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7"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8" name="Group 15"/>
          <p:cNvGrpSpPr/>
          <p:nvPr/>
        </p:nvGrpSpPr>
        <p:grpSpPr>
          <a:xfrm>
            <a:off x="4282866" y="2487796"/>
            <a:ext cx="1045094" cy="1004080"/>
            <a:chOff x="5710487" y="3160643"/>
            <a:chExt cx="1393459" cy="1338773"/>
          </a:xfrm>
        </p:grpSpPr>
        <p:sp>
          <p:nvSpPr>
            <p:cNvPr id="19" name="Diamond 16"/>
            <p:cNvSpPr/>
            <p:nvPr/>
          </p:nvSpPr>
          <p:spPr>
            <a:xfrm>
              <a:off x="5710487" y="3160643"/>
              <a:ext cx="1393459" cy="1338773"/>
            </a:xfrm>
            <a:prstGeom prst="diamond">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0" name="Group 17"/>
            <p:cNvGrpSpPr/>
            <p:nvPr/>
          </p:nvGrpSpPr>
          <p:grpSpPr>
            <a:xfrm>
              <a:off x="6175045" y="3597325"/>
              <a:ext cx="464344" cy="464344"/>
              <a:chOff x="4439444" y="2582069"/>
              <a:chExt cx="464344" cy="464344"/>
            </a:xfrm>
            <a:solidFill>
              <a:schemeClr val="bg1"/>
            </a:solidFill>
          </p:grpSpPr>
          <p:sp>
            <p:nvSpPr>
              <p:cNvPr id="21"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2"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3"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4" name="Group 21"/>
          <p:cNvGrpSpPr/>
          <p:nvPr/>
        </p:nvGrpSpPr>
        <p:grpSpPr>
          <a:xfrm>
            <a:off x="3760318" y="1875842"/>
            <a:ext cx="1045094" cy="1004080"/>
            <a:chOff x="5013757" y="2344704"/>
            <a:chExt cx="1393459" cy="1338773"/>
          </a:xfrm>
        </p:grpSpPr>
        <p:sp>
          <p:nvSpPr>
            <p:cNvPr id="25" name="Diamond 22"/>
            <p:cNvSpPr/>
            <p:nvPr/>
          </p:nvSpPr>
          <p:spPr>
            <a:xfrm>
              <a:off x="5013757" y="2344704"/>
              <a:ext cx="1393459" cy="1338773"/>
            </a:xfrm>
            <a:prstGeom prst="diamond">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6" name="Group 23"/>
            <p:cNvGrpSpPr/>
            <p:nvPr/>
          </p:nvGrpSpPr>
          <p:grpSpPr>
            <a:xfrm>
              <a:off x="5478313" y="2752368"/>
              <a:ext cx="464344" cy="464344"/>
              <a:chOff x="4439444" y="1652588"/>
              <a:chExt cx="464344" cy="464344"/>
            </a:xfrm>
            <a:solidFill>
              <a:schemeClr val="bg2"/>
            </a:solidFill>
          </p:grpSpPr>
          <p:sp>
            <p:nvSpPr>
              <p:cNvPr id="27"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8"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9"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0"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1"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2"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3"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4" name="TextBox 46"/>
          <p:cNvSpPr txBox="1"/>
          <p:nvPr/>
        </p:nvSpPr>
        <p:spPr>
          <a:xfrm>
            <a:off x="5430154" y="151679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5" name="TextBox 47"/>
          <p:cNvSpPr txBox="1"/>
          <p:nvPr/>
        </p:nvSpPr>
        <p:spPr>
          <a:xfrm>
            <a:off x="5430154" y="1752302"/>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6" name="TextBox 48"/>
          <p:cNvSpPr txBox="1"/>
          <p:nvPr/>
        </p:nvSpPr>
        <p:spPr>
          <a:xfrm>
            <a:off x="5430154" y="258827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7" name="TextBox 49"/>
          <p:cNvSpPr txBox="1"/>
          <p:nvPr/>
        </p:nvSpPr>
        <p:spPr>
          <a:xfrm>
            <a:off x="5430154" y="282378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14842568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ppt_x"/>
                                          </p:val>
                                        </p:tav>
                                        <p:tav tm="100000">
                                          <p:val>
                                            <p:strVal val="#ppt_x"/>
                                          </p:val>
                                        </p:tav>
                                      </p:tavLst>
                                    </p:anim>
                                    <p:anim calcmode="lin" valueType="num">
                                      <p:cBhvr additive="base">
                                        <p:cTn id="8" dur="25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49" presetClass="entr" presetSubtype="0" decel="10000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 calcmode="lin" valueType="num">
                                      <p:cBhvr>
                                        <p:cTn id="14" dur="500" fill="hold"/>
                                        <p:tgtEl>
                                          <p:spTgt spid="15"/>
                                        </p:tgtEl>
                                        <p:attrNameLst>
                                          <p:attrName>style.rotation</p:attrName>
                                        </p:attrNameLst>
                                      </p:cBhvr>
                                      <p:tavLst>
                                        <p:tav tm="0">
                                          <p:val>
                                            <p:fltVal val="360"/>
                                          </p:val>
                                        </p:tav>
                                        <p:tav tm="100000">
                                          <p:val>
                                            <p:fltVal val="0"/>
                                          </p:val>
                                        </p:tav>
                                      </p:tavLst>
                                    </p:anim>
                                    <p:animEffect transition="in" filter="fade">
                                      <p:cBhvr>
                                        <p:cTn id="15" dur="500"/>
                                        <p:tgtEl>
                                          <p:spTgt spid="15"/>
                                        </p:tgtEl>
                                      </p:cBhvr>
                                    </p:animEffect>
                                  </p:childTnLst>
                                </p:cTn>
                              </p:par>
                            </p:childTnLst>
                          </p:cTn>
                        </p:par>
                        <p:par>
                          <p:cTn id="16" fill="hold">
                            <p:stCondLst>
                              <p:cond delay="750"/>
                            </p:stCondLst>
                            <p:childTnLst>
                              <p:par>
                                <p:cTn id="17" presetID="2" presetClass="entr" presetSubtype="2"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250" fill="hold"/>
                                        <p:tgtEl>
                                          <p:spTgt spid="34"/>
                                        </p:tgtEl>
                                        <p:attrNameLst>
                                          <p:attrName>ppt_x</p:attrName>
                                        </p:attrNameLst>
                                      </p:cBhvr>
                                      <p:tavLst>
                                        <p:tav tm="0">
                                          <p:val>
                                            <p:strVal val="1+#ppt_w/2"/>
                                          </p:val>
                                        </p:tav>
                                        <p:tav tm="100000">
                                          <p:val>
                                            <p:strVal val="#ppt_x"/>
                                          </p:val>
                                        </p:tav>
                                      </p:tavLst>
                                    </p:anim>
                                    <p:anim calcmode="lin" valueType="num">
                                      <p:cBhvr additive="base">
                                        <p:cTn id="20" dur="250" fill="hold"/>
                                        <p:tgtEl>
                                          <p:spTgt spid="34"/>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up)">
                                      <p:cBhvr>
                                        <p:cTn id="23" dur="500"/>
                                        <p:tgtEl>
                                          <p:spTgt spid="35"/>
                                        </p:tgtEl>
                                      </p:cBhvr>
                                    </p:animEffect>
                                  </p:childTnLst>
                                </p:cTn>
                              </p:par>
                            </p:childTnLst>
                          </p:cTn>
                        </p:par>
                        <p:par>
                          <p:cTn id="24" fill="hold">
                            <p:stCondLst>
                              <p:cond delay="1250"/>
                            </p:stCondLst>
                            <p:childTnLst>
                              <p:par>
                                <p:cTn id="25" presetID="49" presetClass="entr" presetSubtype="0" decel="10000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360"/>
                                          </p:val>
                                        </p:tav>
                                        <p:tav tm="100000">
                                          <p:val>
                                            <p:fltVal val="0"/>
                                          </p:val>
                                        </p:tav>
                                      </p:tavLst>
                                    </p:anim>
                                    <p:animEffect transition="in" filter="fade">
                                      <p:cBhvr>
                                        <p:cTn id="30" dur="500"/>
                                        <p:tgtEl>
                                          <p:spTgt spid="24"/>
                                        </p:tgtEl>
                                      </p:cBhvr>
                                    </p:animEffect>
                                  </p:childTnLst>
                                </p:cTn>
                              </p:par>
                            </p:childTnLst>
                          </p:cTn>
                        </p:par>
                        <p:par>
                          <p:cTn id="31" fill="hold">
                            <p:stCondLst>
                              <p:cond delay="1750"/>
                            </p:stCondLst>
                            <p:childTnLst>
                              <p:par>
                                <p:cTn id="32" presetID="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250" fill="hold"/>
                                        <p:tgtEl>
                                          <p:spTgt spid="30"/>
                                        </p:tgtEl>
                                        <p:attrNameLst>
                                          <p:attrName>ppt_x</p:attrName>
                                        </p:attrNameLst>
                                      </p:cBhvr>
                                      <p:tavLst>
                                        <p:tav tm="0">
                                          <p:val>
                                            <p:strVal val="0-#ppt_w/2"/>
                                          </p:val>
                                        </p:tav>
                                        <p:tav tm="100000">
                                          <p:val>
                                            <p:strVal val="#ppt_x"/>
                                          </p:val>
                                        </p:tav>
                                      </p:tavLst>
                                    </p:anim>
                                    <p:anim calcmode="lin" valueType="num">
                                      <p:cBhvr additive="base">
                                        <p:cTn id="35" dur="250" fill="hold"/>
                                        <p:tgtEl>
                                          <p:spTgt spid="30"/>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up)">
                                      <p:cBhvr>
                                        <p:cTn id="38" dur="500"/>
                                        <p:tgtEl>
                                          <p:spTgt spid="31"/>
                                        </p:tgtEl>
                                      </p:cBhvr>
                                    </p:animEffect>
                                  </p:childTnLst>
                                </p:cTn>
                              </p:par>
                            </p:childTnLst>
                          </p:cTn>
                        </p:par>
                        <p:par>
                          <p:cTn id="39" fill="hold">
                            <p:stCondLst>
                              <p:cond delay="2250"/>
                            </p:stCondLst>
                            <p:childTnLst>
                              <p:par>
                                <p:cTn id="40" presetID="49" presetClass="entr" presetSubtype="0" decel="10000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 calcmode="lin" valueType="num">
                                      <p:cBhvr>
                                        <p:cTn id="44" dur="500" fill="hold"/>
                                        <p:tgtEl>
                                          <p:spTgt spid="18"/>
                                        </p:tgtEl>
                                        <p:attrNameLst>
                                          <p:attrName>style.rotation</p:attrName>
                                        </p:attrNameLst>
                                      </p:cBhvr>
                                      <p:tavLst>
                                        <p:tav tm="0">
                                          <p:val>
                                            <p:fltVal val="360"/>
                                          </p:val>
                                        </p:tav>
                                        <p:tav tm="100000">
                                          <p:val>
                                            <p:fltVal val="0"/>
                                          </p:val>
                                        </p:tav>
                                      </p:tavLst>
                                    </p:anim>
                                    <p:animEffect transition="in" filter="fade">
                                      <p:cBhvr>
                                        <p:cTn id="45" dur="500"/>
                                        <p:tgtEl>
                                          <p:spTgt spid="18"/>
                                        </p:tgtEl>
                                      </p:cBhvr>
                                    </p:animEffect>
                                  </p:childTnLst>
                                </p:cTn>
                              </p:par>
                            </p:childTnLst>
                          </p:cTn>
                        </p:par>
                        <p:par>
                          <p:cTn id="46" fill="hold">
                            <p:stCondLst>
                              <p:cond delay="2750"/>
                            </p:stCondLst>
                            <p:childTnLst>
                              <p:par>
                                <p:cTn id="47" presetID="2" presetClass="entr" presetSubtype="2"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250" fill="hold"/>
                                        <p:tgtEl>
                                          <p:spTgt spid="36"/>
                                        </p:tgtEl>
                                        <p:attrNameLst>
                                          <p:attrName>ppt_x</p:attrName>
                                        </p:attrNameLst>
                                      </p:cBhvr>
                                      <p:tavLst>
                                        <p:tav tm="0">
                                          <p:val>
                                            <p:strVal val="1+#ppt_w/2"/>
                                          </p:val>
                                        </p:tav>
                                        <p:tav tm="100000">
                                          <p:val>
                                            <p:strVal val="#ppt_x"/>
                                          </p:val>
                                        </p:tav>
                                      </p:tavLst>
                                    </p:anim>
                                    <p:anim calcmode="lin" valueType="num">
                                      <p:cBhvr additive="base">
                                        <p:cTn id="50" dur="250" fill="hold"/>
                                        <p:tgtEl>
                                          <p:spTgt spid="36"/>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up)">
                                      <p:cBhvr>
                                        <p:cTn id="53" dur="500"/>
                                        <p:tgtEl>
                                          <p:spTgt spid="37"/>
                                        </p:tgtEl>
                                      </p:cBhvr>
                                    </p:animEffect>
                                  </p:childTnLst>
                                </p:cTn>
                              </p:par>
                            </p:childTnLst>
                          </p:cTn>
                        </p:par>
                        <p:par>
                          <p:cTn id="54" fill="hold">
                            <p:stCondLst>
                              <p:cond delay="3250"/>
                            </p:stCondLst>
                            <p:childTnLst>
                              <p:par>
                                <p:cTn id="55" presetID="49" presetClass="entr" presetSubtype="0" decel="100000"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 calcmode="lin" valueType="num">
                                      <p:cBhvr>
                                        <p:cTn id="59" dur="500" fill="hold"/>
                                        <p:tgtEl>
                                          <p:spTgt spid="10"/>
                                        </p:tgtEl>
                                        <p:attrNameLst>
                                          <p:attrName>style.rotation</p:attrName>
                                        </p:attrNameLst>
                                      </p:cBhvr>
                                      <p:tavLst>
                                        <p:tav tm="0">
                                          <p:val>
                                            <p:fltVal val="360"/>
                                          </p:val>
                                        </p:tav>
                                        <p:tav tm="100000">
                                          <p:val>
                                            <p:fltVal val="0"/>
                                          </p:val>
                                        </p:tav>
                                      </p:tavLst>
                                    </p:anim>
                                    <p:animEffect transition="in" filter="fade">
                                      <p:cBhvr>
                                        <p:cTn id="60" dur="500"/>
                                        <p:tgtEl>
                                          <p:spTgt spid="10"/>
                                        </p:tgtEl>
                                      </p:cBhvr>
                                    </p:animEffect>
                                  </p:childTnLst>
                                </p:cTn>
                              </p:par>
                            </p:childTnLst>
                          </p:cTn>
                        </p:par>
                        <p:par>
                          <p:cTn id="61" fill="hold">
                            <p:stCondLst>
                              <p:cond delay="3750"/>
                            </p:stCondLst>
                            <p:childTnLst>
                              <p:par>
                                <p:cTn id="62" presetID="2" presetClass="entr" presetSubtype="8"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250" fill="hold"/>
                                        <p:tgtEl>
                                          <p:spTgt spid="32"/>
                                        </p:tgtEl>
                                        <p:attrNameLst>
                                          <p:attrName>ppt_x</p:attrName>
                                        </p:attrNameLst>
                                      </p:cBhvr>
                                      <p:tavLst>
                                        <p:tav tm="0">
                                          <p:val>
                                            <p:strVal val="0-#ppt_w/2"/>
                                          </p:val>
                                        </p:tav>
                                        <p:tav tm="100000">
                                          <p:val>
                                            <p:strVal val="#ppt_x"/>
                                          </p:val>
                                        </p:tav>
                                      </p:tavLst>
                                    </p:anim>
                                    <p:anim calcmode="lin" valueType="num">
                                      <p:cBhvr additive="base">
                                        <p:cTn id="65" dur="250" fill="hold"/>
                                        <p:tgtEl>
                                          <p:spTgt spid="32"/>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up)">
                                      <p:cBhvr>
                                        <p:cTn id="6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矩形 5"/>
          <p:cNvSpPr/>
          <p:nvPr/>
        </p:nvSpPr>
        <p:spPr>
          <a:xfrm>
            <a:off x="0" y="3479051"/>
            <a:ext cx="4076075" cy="1664449"/>
          </a:xfrm>
          <a:prstGeom prst="rect">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295150" y="951566"/>
            <a:ext cx="3392508" cy="2462674"/>
          </a:xfrm>
          <a:prstGeom prst="rect">
            <a:avLst/>
          </a:prstGeom>
        </p:spPr>
      </p:pic>
      <p:pic>
        <p:nvPicPr>
          <p:cNvPr id="8" name="图片 7"/>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4325069" y="949431"/>
            <a:ext cx="2165455" cy="1571936"/>
          </a:xfrm>
          <a:prstGeom prst="rect">
            <a:avLst/>
          </a:prstGeom>
        </p:spPr>
      </p:pic>
      <p:pic>
        <p:nvPicPr>
          <p:cNvPr id="9" name="图片 8"/>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6566502" y="2569611"/>
            <a:ext cx="2165455" cy="1577930"/>
          </a:xfrm>
          <a:prstGeom prst="rect">
            <a:avLst/>
          </a:prstGeom>
        </p:spPr>
      </p:pic>
      <p:pic>
        <p:nvPicPr>
          <p:cNvPr id="10" name="图片 9"/>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4325071" y="2576681"/>
            <a:ext cx="2165454" cy="1571936"/>
          </a:xfrm>
          <a:prstGeom prst="rect">
            <a:avLst/>
          </a:prstGeom>
        </p:spPr>
      </p:pic>
      <p:pic>
        <p:nvPicPr>
          <p:cNvPr id="11" name="图片 10"/>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rot="16200000">
            <a:off x="6863262" y="652668"/>
            <a:ext cx="1571937" cy="2165456"/>
          </a:xfrm>
          <a:prstGeom prst="rect">
            <a:avLst/>
          </a:prstGeom>
        </p:spPr>
      </p:pic>
      <p:sp>
        <p:nvSpPr>
          <p:cNvPr id="12" name="TextBox 31"/>
          <p:cNvSpPr txBox="1"/>
          <p:nvPr/>
        </p:nvSpPr>
        <p:spPr bwMode="auto">
          <a:xfrm>
            <a:off x="132682" y="4071548"/>
            <a:ext cx="3810710" cy="674031"/>
          </a:xfrm>
          <a:prstGeom prst="rect">
            <a:avLst/>
          </a:prstGeom>
          <a:noFill/>
        </p:spPr>
        <p:txBody>
          <a:bodyPr wrap="square">
            <a:spAutoFit/>
          </a:bodyPr>
          <a:lstStyle/>
          <a:p>
            <a:pPr>
              <a:lnSpc>
                <a:spcPct val="150000"/>
              </a:lnSpc>
            </a:pPr>
            <a:r>
              <a:rPr lang="zh-CN" altLang="en-US" sz="126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
        <p:nvSpPr>
          <p:cNvPr id="13" name="矩形 12"/>
          <p:cNvSpPr/>
          <p:nvPr/>
        </p:nvSpPr>
        <p:spPr bwMode="auto">
          <a:xfrm>
            <a:off x="684728" y="3665109"/>
            <a:ext cx="1818798" cy="341632"/>
          </a:xfrm>
          <a:prstGeom prst="rect">
            <a:avLst/>
          </a:prstGeom>
        </p:spPr>
        <p:txBody>
          <a:bodyPr>
            <a:spAutoFit/>
          </a:bodyPr>
          <a:lstStyle/>
          <a:p>
            <a:pPr>
              <a:defRPr/>
            </a:pPr>
            <a:r>
              <a:rPr lang="zh-CN" altLang="en-US" sz="1620" b="1" dirty="0">
                <a:solidFill>
                  <a:schemeClr val="bg1"/>
                </a:solidFill>
                <a:latin typeface="微软雅黑" panose="020B0503020204020204" pitchFamily="34" charset="-122"/>
                <a:ea typeface="微软雅黑" panose="020B0503020204020204" pitchFamily="34" charset="-122"/>
              </a:rPr>
              <a:t>输入相关标题</a:t>
            </a:r>
          </a:p>
        </p:txBody>
      </p:sp>
      <p:sp>
        <p:nvSpPr>
          <p:cNvPr id="14" name="矩形 13"/>
          <p:cNvSpPr/>
          <p:nvPr/>
        </p:nvSpPr>
        <p:spPr>
          <a:xfrm>
            <a:off x="4118350" y="4256736"/>
            <a:ext cx="5025650" cy="886763"/>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Tree>
    <p:extLst>
      <p:ext uri="{BB962C8B-B14F-4D97-AF65-F5344CB8AC3E}">
        <p14:creationId xmlns:p14="http://schemas.microsoft.com/office/powerpoint/2010/main" val="31554805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P spid="13" grpId="0"/>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grpSp>
        <p:nvGrpSpPr>
          <p:cNvPr id="6" name="组合 5"/>
          <p:cNvGrpSpPr/>
          <p:nvPr/>
        </p:nvGrpSpPr>
        <p:grpSpPr bwMode="auto">
          <a:xfrm>
            <a:off x="951460" y="1420922"/>
            <a:ext cx="2811462" cy="2813050"/>
            <a:chOff x="1169988" y="1695450"/>
            <a:chExt cx="3749675" cy="3749675"/>
          </a:xfrm>
        </p:grpSpPr>
        <p:sp>
          <p:nvSpPr>
            <p:cNvPr id="7" name="空心弧 6"/>
            <p:cNvSpPr>
              <a:spLocks noChangeAspect="1"/>
            </p:cNvSpPr>
            <p:nvPr/>
          </p:nvSpPr>
          <p:spPr>
            <a:xfrm>
              <a:off x="1750119" y="2275253"/>
              <a:ext cx="2555538" cy="2556212"/>
            </a:xfrm>
            <a:prstGeom prst="blockArc">
              <a:avLst>
                <a:gd name="adj1" fmla="val 5268572"/>
                <a:gd name="adj2" fmla="val 21504623"/>
                <a:gd name="adj3" fmla="val 16189"/>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sp>
          <p:nvSpPr>
            <p:cNvPr id="8" name="空心弧 7"/>
            <p:cNvSpPr/>
            <p:nvPr/>
          </p:nvSpPr>
          <p:spPr>
            <a:xfrm>
              <a:off x="1169988" y="1695450"/>
              <a:ext cx="3749675" cy="3749675"/>
            </a:xfrm>
            <a:prstGeom prst="blockArc">
              <a:avLst>
                <a:gd name="adj1" fmla="val 21096084"/>
                <a:gd name="adj2" fmla="val 16972853"/>
                <a:gd name="adj3" fmla="val 11581"/>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sp>
          <p:nvSpPr>
            <p:cNvPr id="9" name="空心弧 8"/>
            <p:cNvSpPr>
              <a:spLocks noChangeAspect="1"/>
            </p:cNvSpPr>
            <p:nvPr/>
          </p:nvSpPr>
          <p:spPr>
            <a:xfrm>
              <a:off x="2323897" y="2850824"/>
              <a:ext cx="1439740" cy="1441043"/>
            </a:xfrm>
            <a:prstGeom prst="blockArc">
              <a:avLst>
                <a:gd name="adj1" fmla="val 18134875"/>
                <a:gd name="adj2" fmla="val 11608361"/>
                <a:gd name="adj3" fmla="val 25066"/>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grpSp>
      <p:grpSp>
        <p:nvGrpSpPr>
          <p:cNvPr id="10" name="组合 9"/>
          <p:cNvGrpSpPr/>
          <p:nvPr/>
        </p:nvGrpSpPr>
        <p:grpSpPr bwMode="auto">
          <a:xfrm>
            <a:off x="2737397" y="1485579"/>
            <a:ext cx="5715058" cy="1094218"/>
            <a:chOff x="3551238" y="1782140"/>
            <a:chExt cx="7620619" cy="1457948"/>
          </a:xfrm>
        </p:grpSpPr>
        <p:sp>
          <p:nvSpPr>
            <p:cNvPr id="11" name="任意多边形 10"/>
            <p:cNvSpPr/>
            <p:nvPr/>
          </p:nvSpPr>
          <p:spPr>
            <a:xfrm>
              <a:off x="3551238" y="2129606"/>
              <a:ext cx="2631204" cy="1110482"/>
            </a:xfrm>
            <a:custGeom>
              <a:avLst/>
              <a:gdLst>
                <a:gd name="connsiteX0" fmla="*/ 0 w 2630658"/>
                <a:gd name="connsiteY0" fmla="*/ 1111348 h 1111348"/>
                <a:gd name="connsiteX1" fmla="*/ 1111348 w 2630658"/>
                <a:gd name="connsiteY1" fmla="*/ 0 h 1111348"/>
                <a:gd name="connsiteX2" fmla="*/ 2630658 w 2630658"/>
                <a:gd name="connsiteY2" fmla="*/ 0 h 1111348"/>
              </a:gdLst>
              <a:ahLst/>
              <a:cxnLst>
                <a:cxn ang="0">
                  <a:pos x="connsiteX0" y="connsiteY0"/>
                </a:cxn>
                <a:cxn ang="0">
                  <a:pos x="connsiteX1" y="connsiteY1"/>
                </a:cxn>
                <a:cxn ang="0">
                  <a:pos x="connsiteX2" y="connsiteY2"/>
                </a:cxn>
              </a:cxnLst>
              <a:rect l="l" t="t" r="r" b="b"/>
              <a:pathLst>
                <a:path w="2630658" h="1111348">
                  <a:moveTo>
                    <a:pt x="0" y="1111348"/>
                  </a:moveTo>
                  <a:lnTo>
                    <a:pt x="1111348" y="0"/>
                  </a:lnTo>
                  <a:lnTo>
                    <a:pt x="2630658" y="0"/>
                  </a:lnTo>
                </a:path>
              </a:pathLst>
            </a:custGeom>
            <a:noFill/>
            <a:ln w="12700">
              <a:solidFill>
                <a:schemeClr val="bg1">
                  <a:lumMod val="50000"/>
                </a:schemeClr>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sp>
          <p:nvSpPr>
            <p:cNvPr id="12" name="文本框 33"/>
            <p:cNvSpPr txBox="1">
              <a:spLocks noChangeArrowheads="1"/>
            </p:cNvSpPr>
            <p:nvPr/>
          </p:nvSpPr>
          <p:spPr bwMode="auto">
            <a:xfrm>
              <a:off x="6181725" y="1944688"/>
              <a:ext cx="181080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000000"/>
                  </a:solidFill>
                  <a:latin typeface="Impact" panose="020B0806030902050204" pitchFamily="34" charset="0"/>
                  <a:ea typeface="Hiragino Sans GB W3" panose="020B0300000000000000" pitchFamily="34" charset="-122"/>
                </a:rPr>
                <a:t>标题文字内容</a:t>
              </a:r>
            </a:p>
          </p:txBody>
        </p:sp>
        <p:sp>
          <p:nvSpPr>
            <p:cNvPr id="13" name="矩形 29"/>
            <p:cNvSpPr>
              <a:spLocks noChangeArrowheads="1"/>
            </p:cNvSpPr>
            <p:nvPr/>
          </p:nvSpPr>
          <p:spPr bwMode="auto">
            <a:xfrm>
              <a:off x="7983853" y="1782140"/>
              <a:ext cx="3188004" cy="759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1000"/>
                </a:spcBef>
                <a:buFont typeface="Arial" panose="020B0604020202020204" pitchFamily="34" charset="0"/>
                <a:buChar char="•"/>
              </a:pPr>
              <a:r>
                <a:rPr lang="zh-CN" altLang="en-US" sz="1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p:txBody>
        </p:sp>
      </p:grpSp>
      <p:grpSp>
        <p:nvGrpSpPr>
          <p:cNvPr id="14" name="组合 13"/>
          <p:cNvGrpSpPr/>
          <p:nvPr/>
        </p:nvGrpSpPr>
        <p:grpSpPr bwMode="auto">
          <a:xfrm>
            <a:off x="3169197" y="2705209"/>
            <a:ext cx="5289778" cy="663575"/>
            <a:chOff x="4127500" y="3408363"/>
            <a:chExt cx="7053038" cy="883379"/>
          </a:xfrm>
        </p:grpSpPr>
        <p:sp>
          <p:nvSpPr>
            <p:cNvPr id="15" name="任意多边形 14"/>
            <p:cNvSpPr/>
            <p:nvPr/>
          </p:nvSpPr>
          <p:spPr>
            <a:xfrm>
              <a:off x="4127500" y="3408363"/>
              <a:ext cx="2067984" cy="450144"/>
            </a:xfrm>
            <a:custGeom>
              <a:avLst/>
              <a:gdLst>
                <a:gd name="connsiteX0" fmla="*/ 0 w 2067951"/>
                <a:gd name="connsiteY0" fmla="*/ 0 h 450166"/>
                <a:gd name="connsiteX1" fmla="*/ 450166 w 2067951"/>
                <a:gd name="connsiteY1" fmla="*/ 450166 h 450166"/>
                <a:gd name="connsiteX2" fmla="*/ 2067951 w 2067951"/>
                <a:gd name="connsiteY2" fmla="*/ 450166 h 450166"/>
              </a:gdLst>
              <a:ahLst/>
              <a:cxnLst>
                <a:cxn ang="0">
                  <a:pos x="connsiteX0" y="connsiteY0"/>
                </a:cxn>
                <a:cxn ang="0">
                  <a:pos x="connsiteX1" y="connsiteY1"/>
                </a:cxn>
                <a:cxn ang="0">
                  <a:pos x="connsiteX2" y="connsiteY2"/>
                </a:cxn>
              </a:cxnLst>
              <a:rect l="l" t="t" r="r" b="b"/>
              <a:pathLst>
                <a:path w="2067951" h="450166">
                  <a:moveTo>
                    <a:pt x="0" y="0"/>
                  </a:moveTo>
                  <a:lnTo>
                    <a:pt x="450166" y="450166"/>
                  </a:lnTo>
                  <a:lnTo>
                    <a:pt x="2067951" y="450166"/>
                  </a:lnTo>
                </a:path>
              </a:pathLst>
            </a:custGeom>
            <a:noFill/>
            <a:ln w="12700">
              <a:solidFill>
                <a:schemeClr val="bg1">
                  <a:lumMod val="50000"/>
                </a:schemeClr>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sp>
          <p:nvSpPr>
            <p:cNvPr id="16" name="文本框 34"/>
            <p:cNvSpPr txBox="1">
              <a:spLocks noChangeArrowheads="1"/>
            </p:cNvSpPr>
            <p:nvPr/>
          </p:nvSpPr>
          <p:spPr bwMode="auto">
            <a:xfrm>
              <a:off x="6181725" y="3675063"/>
              <a:ext cx="1810808"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000000"/>
                  </a:solidFill>
                  <a:latin typeface="Impact" panose="020B0806030902050204" pitchFamily="34" charset="0"/>
                  <a:ea typeface="Hiragino Sans GB W3" panose="020B0300000000000000" pitchFamily="34" charset="-122"/>
                </a:rPr>
                <a:t>标题文字内容</a:t>
              </a:r>
            </a:p>
          </p:txBody>
        </p:sp>
        <p:sp>
          <p:nvSpPr>
            <p:cNvPr id="17" name="矩形 29"/>
            <p:cNvSpPr>
              <a:spLocks noChangeArrowheads="1"/>
            </p:cNvSpPr>
            <p:nvPr/>
          </p:nvSpPr>
          <p:spPr bwMode="auto">
            <a:xfrm>
              <a:off x="7992534" y="3532150"/>
              <a:ext cx="3188004" cy="759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1000"/>
                </a:spcBef>
                <a:buFont typeface="Arial" panose="020B0604020202020204" pitchFamily="34" charset="0"/>
                <a:buChar char="•"/>
              </a:pPr>
              <a:r>
                <a:rPr lang="zh-CN" altLang="en-US" sz="1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p:txBody>
        </p:sp>
      </p:grpSp>
      <p:grpSp>
        <p:nvGrpSpPr>
          <p:cNvPr id="18" name="组合 17"/>
          <p:cNvGrpSpPr/>
          <p:nvPr/>
        </p:nvGrpSpPr>
        <p:grpSpPr bwMode="auto">
          <a:xfrm>
            <a:off x="3316835" y="3630813"/>
            <a:ext cx="5142140" cy="569913"/>
            <a:chOff x="4324350" y="4641896"/>
            <a:chExt cx="6856187" cy="760492"/>
          </a:xfrm>
        </p:grpSpPr>
        <p:sp>
          <p:nvSpPr>
            <p:cNvPr id="19" name="任意多边形 18"/>
            <p:cNvSpPr/>
            <p:nvPr/>
          </p:nvSpPr>
          <p:spPr>
            <a:xfrm>
              <a:off x="4324350" y="4660839"/>
              <a:ext cx="1843616" cy="478749"/>
            </a:xfrm>
            <a:custGeom>
              <a:avLst/>
              <a:gdLst>
                <a:gd name="connsiteX0" fmla="*/ 0 w 1842868"/>
                <a:gd name="connsiteY0" fmla="*/ 0 h 478301"/>
                <a:gd name="connsiteX1" fmla="*/ 478301 w 1842868"/>
                <a:gd name="connsiteY1" fmla="*/ 478301 h 478301"/>
                <a:gd name="connsiteX2" fmla="*/ 1842868 w 1842868"/>
                <a:gd name="connsiteY2" fmla="*/ 478301 h 478301"/>
              </a:gdLst>
              <a:ahLst/>
              <a:cxnLst>
                <a:cxn ang="0">
                  <a:pos x="connsiteX0" y="connsiteY0"/>
                </a:cxn>
                <a:cxn ang="0">
                  <a:pos x="connsiteX1" y="connsiteY1"/>
                </a:cxn>
                <a:cxn ang="0">
                  <a:pos x="connsiteX2" y="connsiteY2"/>
                </a:cxn>
              </a:cxnLst>
              <a:rect l="l" t="t" r="r" b="b"/>
              <a:pathLst>
                <a:path w="1842868" h="478301">
                  <a:moveTo>
                    <a:pt x="0" y="0"/>
                  </a:moveTo>
                  <a:lnTo>
                    <a:pt x="478301" y="478301"/>
                  </a:lnTo>
                  <a:lnTo>
                    <a:pt x="1842868" y="478301"/>
                  </a:lnTo>
                </a:path>
              </a:pathLst>
            </a:custGeom>
            <a:noFill/>
            <a:ln w="12700">
              <a:solidFill>
                <a:schemeClr val="bg1">
                  <a:lumMod val="50000"/>
                </a:schemeClr>
              </a:solidFill>
              <a:headEnd type="diamond"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000000"/>
                </a:solidFill>
              </a:endParaRPr>
            </a:p>
          </p:txBody>
        </p:sp>
        <p:sp>
          <p:nvSpPr>
            <p:cNvPr id="20" name="文本框 35"/>
            <p:cNvSpPr txBox="1">
              <a:spLocks noChangeArrowheads="1"/>
            </p:cNvSpPr>
            <p:nvPr/>
          </p:nvSpPr>
          <p:spPr bwMode="auto">
            <a:xfrm>
              <a:off x="6181725" y="4941888"/>
              <a:ext cx="2014008" cy="41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a:solidFill>
                    <a:srgbClr val="000000"/>
                  </a:solidFill>
                  <a:latin typeface="Impact" panose="020B0806030902050204" pitchFamily="34" charset="0"/>
                  <a:ea typeface="Hiragino Sans GB W3" panose="020B0300000000000000" pitchFamily="34" charset="-122"/>
                </a:rPr>
                <a:t>标题文字内容</a:t>
              </a:r>
            </a:p>
          </p:txBody>
        </p:sp>
        <p:sp>
          <p:nvSpPr>
            <p:cNvPr id="21" name="矩形 29"/>
            <p:cNvSpPr>
              <a:spLocks noChangeArrowheads="1"/>
            </p:cNvSpPr>
            <p:nvPr/>
          </p:nvSpPr>
          <p:spPr bwMode="auto">
            <a:xfrm>
              <a:off x="7992533" y="4641896"/>
              <a:ext cx="3188004" cy="760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spcBef>
                  <a:spcPts val="1000"/>
                </a:spcBef>
                <a:buFont typeface="Arial" panose="020B0604020202020204" pitchFamily="34" charset="0"/>
                <a:buChar char="•"/>
              </a:pPr>
              <a:r>
                <a:rPr lang="zh-CN" altLang="en-US" sz="1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单击此处添加段落文本单击此处添加段落文本单击此处添加段落文本</a:t>
              </a:r>
            </a:p>
          </p:txBody>
        </p:sp>
      </p:grpSp>
    </p:spTree>
    <p:extLst>
      <p:ext uri="{BB962C8B-B14F-4D97-AF65-F5344CB8AC3E}">
        <p14:creationId xmlns:p14="http://schemas.microsoft.com/office/powerpoint/2010/main" val="386170380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ppt_x</p:attrName>
                                        </p:attrNameLst>
                                      </p:cBhvr>
                                      <p:tavLst>
                                        <p:tav tm="0">
                                          <p:val>
                                            <p:strVal val="#ppt_x-#ppt_w*1.125000"/>
                                          </p:val>
                                        </p:tav>
                                        <p:tav tm="100000">
                                          <p:val>
                                            <p:strVal val="#ppt_x"/>
                                          </p:val>
                                        </p:tav>
                                      </p:tavLst>
                                    </p:anim>
                                    <p:animEffect transition="in" filter="wipe(right)">
                                      <p:cBhvr>
                                        <p:cTn id="14" dur="500"/>
                                        <p:tgtEl>
                                          <p:spTgt spid="10"/>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p:tgtEl>
                                          <p:spTgt spid="14"/>
                                        </p:tgtEl>
                                        <p:attrNameLst>
                                          <p:attrName>ppt_x</p:attrName>
                                        </p:attrNameLst>
                                      </p:cBhvr>
                                      <p:tavLst>
                                        <p:tav tm="0">
                                          <p:val>
                                            <p:strVal val="#ppt_x-#ppt_w*1.125000"/>
                                          </p:val>
                                        </p:tav>
                                        <p:tav tm="100000">
                                          <p:val>
                                            <p:strVal val="#ppt_x"/>
                                          </p:val>
                                        </p:tav>
                                      </p:tavLst>
                                    </p:anim>
                                    <p:animEffect transition="in" filter="wipe(right)">
                                      <p:cBhvr>
                                        <p:cTn id="19" dur="500"/>
                                        <p:tgtEl>
                                          <p:spTgt spid="14"/>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p:tgtEl>
                                          <p:spTgt spid="18"/>
                                        </p:tgtEl>
                                        <p:attrNameLst>
                                          <p:attrName>ppt_x</p:attrName>
                                        </p:attrNameLst>
                                      </p:cBhvr>
                                      <p:tavLst>
                                        <p:tav tm="0">
                                          <p:val>
                                            <p:strVal val="#ppt_x-#ppt_w*1.125000"/>
                                          </p:val>
                                        </p:tav>
                                        <p:tav tm="100000">
                                          <p:val>
                                            <p:strVal val="#ppt_x"/>
                                          </p:val>
                                        </p:tav>
                                      </p:tavLst>
                                    </p:anim>
                                    <p:animEffect transition="in" filter="wipe(righ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854870"/>
            <a:ext cx="9144000" cy="1382554"/>
          </a:xfrm>
          <a:prstGeom prst="rect">
            <a:avLst/>
          </a:prstGeom>
          <a:solidFill>
            <a:srgbClr val="FE6002">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6002"/>
              </a:solidFill>
            </a:endParaRPr>
          </a:p>
        </p:txBody>
      </p:sp>
      <p:sp>
        <p:nvSpPr>
          <p:cNvPr id="44" name="椭圆 43"/>
          <p:cNvSpPr/>
          <p:nvPr/>
        </p:nvSpPr>
        <p:spPr>
          <a:xfrm>
            <a:off x="3550224" y="1524372"/>
            <a:ext cx="2043552" cy="2043552"/>
          </a:xfrm>
          <a:prstGeom prst="ellipse">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51311" y="1625458"/>
            <a:ext cx="1841377" cy="1841377"/>
            <a:chOff x="1608870" y="1084083"/>
            <a:chExt cx="2496401" cy="2496401"/>
          </a:xfrm>
        </p:grpSpPr>
        <p:grpSp>
          <p:nvGrpSpPr>
            <p:cNvPr id="46" name="组合 45"/>
            <p:cNvGrpSpPr/>
            <p:nvPr/>
          </p:nvGrpSpPr>
          <p:grpSpPr>
            <a:xfrm>
              <a:off x="1608870" y="1084083"/>
              <a:ext cx="2496401" cy="249640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TextBox 4"/>
            <p:cNvSpPr txBox="1"/>
            <p:nvPr/>
          </p:nvSpPr>
          <p:spPr>
            <a:xfrm>
              <a:off x="1849462" y="1367503"/>
              <a:ext cx="2015213" cy="1251782"/>
            </a:xfrm>
            <a:prstGeom prst="rect">
              <a:avLst/>
            </a:prstGeom>
            <a:noFill/>
          </p:spPr>
          <p:txBody>
            <a:bodyPr wrap="square" rtlCol="0">
              <a:spAutoFit/>
            </a:bodyPr>
            <a:lstStyle/>
            <a:p>
              <a:pPr algn="ctr"/>
              <a:r>
                <a:rPr lang="en-US" altLang="zh-CN" sz="5400" b="1" dirty="0" smtClean="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04</a:t>
              </a:r>
              <a:endParaRPr lang="zh-CN" altLang="en-US" sz="5400" b="1" dirty="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3" name="TextBox 11"/>
          <p:cNvSpPr txBox="1"/>
          <p:nvPr/>
        </p:nvSpPr>
        <p:spPr>
          <a:xfrm>
            <a:off x="3749044" y="2629579"/>
            <a:ext cx="1723549" cy="400110"/>
          </a:xfrm>
          <a:prstGeom prst="rect">
            <a:avLst/>
          </a:prstGeom>
          <a:noFill/>
        </p:spPr>
        <p:txBody>
          <a:bodyPr wrap="none" rtlCol="0">
            <a:spAutoFit/>
          </a:bodyPr>
          <a:lstStyle/>
          <a:p>
            <a:pPr marL="0" lvl="1" algn="r"/>
            <a:r>
              <a:rPr lang="zh-CN" altLang="en-US" sz="2000" b="1" dirty="0" smtClean="0">
                <a:solidFill>
                  <a:srgbClr val="0B122C"/>
                </a:solidFill>
                <a:latin typeface="微软雅黑" panose="020B0503020204020204" pitchFamily="34" charset="-122"/>
                <a:ea typeface="微软雅黑" panose="020B0503020204020204" pitchFamily="34" charset="-122"/>
                <a:cs typeface="+mn-ea"/>
                <a:sym typeface="+mn-lt"/>
              </a:rPr>
              <a:t>添加标题</a:t>
            </a:r>
            <a:r>
              <a:rPr lang="zh-CN" altLang="en-US" sz="2000" b="1" dirty="0">
                <a:solidFill>
                  <a:srgbClr val="0B122C"/>
                </a:solidFill>
                <a:latin typeface="微软雅黑" panose="020B0503020204020204" pitchFamily="34" charset="-122"/>
                <a:ea typeface="微软雅黑" panose="020B0503020204020204" pitchFamily="34" charset="-122"/>
                <a:cs typeface="+mn-ea"/>
                <a:sym typeface="+mn-lt"/>
              </a:rPr>
              <a:t>文字</a:t>
            </a:r>
            <a:endParaRPr lang="en-US" altLang="zh-CN" sz="2000" b="1" dirty="0">
              <a:solidFill>
                <a:srgbClr val="0B122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759268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p:tgtEl>
                                          <p:spTgt spid="53"/>
                                        </p:tgtEl>
                                        <p:attrNameLst>
                                          <p:attrName>ppt_x</p:attrName>
                                        </p:attrNameLst>
                                      </p:cBhvr>
                                      <p:tavLst>
                                        <p:tav tm="0">
                                          <p:val>
                                            <p:strVal val="#ppt_x-#ppt_w*1.125000"/>
                                          </p:val>
                                        </p:tav>
                                        <p:tav tm="100000">
                                          <p:val>
                                            <p:strVal val="#ppt_x"/>
                                          </p:val>
                                        </p:tav>
                                      </p:tavLst>
                                    </p:anim>
                                    <p:animEffect transition="in" filter="wipe(right)">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矩形 5"/>
          <p:cNvSpPr/>
          <p:nvPr/>
        </p:nvSpPr>
        <p:spPr>
          <a:xfrm>
            <a:off x="8385958" y="391"/>
            <a:ext cx="767542" cy="2847153"/>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666290" y="1275611"/>
            <a:ext cx="2165455" cy="1571936"/>
          </a:xfrm>
          <a:prstGeom prst="rect">
            <a:avLst/>
          </a:prstGeom>
        </p:spPr>
      </p:pic>
      <p:pic>
        <p:nvPicPr>
          <p:cNvPr id="8" name="图片 7"/>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rot="16200000">
            <a:off x="3204483" y="978847"/>
            <a:ext cx="1571937" cy="2165456"/>
          </a:xfrm>
          <a:prstGeom prst="rect">
            <a:avLst/>
          </a:prstGeom>
        </p:spPr>
      </p:pic>
      <p:pic>
        <p:nvPicPr>
          <p:cNvPr id="9" name="图片 8"/>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5175975" y="1275606"/>
            <a:ext cx="2165455" cy="1577930"/>
          </a:xfrm>
          <a:prstGeom prst="rect">
            <a:avLst/>
          </a:prstGeom>
        </p:spPr>
      </p:pic>
      <p:pic>
        <p:nvPicPr>
          <p:cNvPr id="10" name="图片 9"/>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674324" y="3025410"/>
            <a:ext cx="2165455" cy="1571936"/>
          </a:xfrm>
          <a:prstGeom prst="rect">
            <a:avLst/>
          </a:prstGeom>
        </p:spPr>
      </p:pic>
      <p:pic>
        <p:nvPicPr>
          <p:cNvPr id="11" name="图片 10"/>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rot="16200000">
            <a:off x="3212516" y="2728646"/>
            <a:ext cx="1571937" cy="2165456"/>
          </a:xfrm>
          <a:prstGeom prst="rect">
            <a:avLst/>
          </a:prstGeom>
        </p:spPr>
      </p:pic>
      <p:sp>
        <p:nvSpPr>
          <p:cNvPr id="12" name="矩形 11"/>
          <p:cNvSpPr/>
          <p:nvPr/>
        </p:nvSpPr>
        <p:spPr>
          <a:xfrm>
            <a:off x="5175975" y="3025409"/>
            <a:ext cx="3510825" cy="1490557"/>
          </a:xfrm>
          <a:prstGeom prst="rect">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dirty="0">
              <a:latin typeface="微软雅黑" panose="020B0503020204020204" pitchFamily="34" charset="-122"/>
              <a:ea typeface="微软雅黑" panose="020B0503020204020204" pitchFamily="34" charset="-122"/>
            </a:endParaRPr>
          </a:p>
        </p:txBody>
      </p:sp>
      <p:sp>
        <p:nvSpPr>
          <p:cNvPr id="13" name="矩形 12"/>
          <p:cNvSpPr/>
          <p:nvPr/>
        </p:nvSpPr>
        <p:spPr>
          <a:xfrm>
            <a:off x="8214253" y="4597343"/>
            <a:ext cx="939247" cy="548542"/>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14" name="TextBox 15"/>
          <p:cNvSpPr txBox="1"/>
          <p:nvPr/>
        </p:nvSpPr>
        <p:spPr bwMode="auto">
          <a:xfrm>
            <a:off x="5334613" y="3455888"/>
            <a:ext cx="3190626" cy="964880"/>
          </a:xfrm>
          <a:prstGeom prst="rect">
            <a:avLst/>
          </a:prstGeom>
          <a:noFill/>
        </p:spPr>
        <p:txBody>
          <a:bodyPr wrap="square">
            <a:spAutoFit/>
          </a:bodyPr>
          <a:lstStyle/>
          <a:p>
            <a:pPr>
              <a:lnSpc>
                <a:spcPct val="150000"/>
              </a:lnSpc>
            </a:pPr>
            <a:r>
              <a:rPr lang="zh-CN" altLang="en-US" sz="126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
        <p:nvSpPr>
          <p:cNvPr id="15" name="矩形 14"/>
          <p:cNvSpPr/>
          <p:nvPr/>
        </p:nvSpPr>
        <p:spPr bwMode="auto">
          <a:xfrm>
            <a:off x="5349303" y="3090208"/>
            <a:ext cx="1818798" cy="341632"/>
          </a:xfrm>
          <a:prstGeom prst="rect">
            <a:avLst/>
          </a:prstGeom>
        </p:spPr>
        <p:txBody>
          <a:bodyPr>
            <a:spAutoFit/>
          </a:bodyPr>
          <a:lstStyle/>
          <a:p>
            <a:pPr>
              <a:defRPr/>
            </a:pPr>
            <a:r>
              <a:rPr lang="zh-CN" altLang="en-US" sz="1620" b="1" dirty="0">
                <a:solidFill>
                  <a:schemeClr val="bg1"/>
                </a:solidFill>
                <a:latin typeface="微软雅黑" panose="020B0503020204020204" pitchFamily="34" charset="-122"/>
                <a:ea typeface="微软雅黑" panose="020B0503020204020204" pitchFamily="34" charset="-122"/>
              </a:rPr>
              <a:t>输入相关标题</a:t>
            </a:r>
          </a:p>
        </p:txBody>
      </p:sp>
    </p:spTree>
    <p:extLst>
      <p:ext uri="{BB962C8B-B14F-4D97-AF65-F5344CB8AC3E}">
        <p14:creationId xmlns:p14="http://schemas.microsoft.com/office/powerpoint/2010/main" val="360186625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0-#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0-#ppt_w/2"/>
                                          </p:val>
                                        </p:tav>
                                        <p:tav tm="100000">
                                          <p:val>
                                            <p:strVal val="#ppt_x"/>
                                          </p:val>
                                        </p:tav>
                                      </p:tavLst>
                                    </p:anim>
                                    <p:anim calcmode="lin" valueType="num">
                                      <p:cBhvr additive="base">
                                        <p:cTn id="44" dur="500" fill="hold"/>
                                        <p:tgtEl>
                                          <p:spTgt spid="14"/>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2" presetClass="entr" presetSubtype="1"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up)">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1" name="矩形 10"/>
          <p:cNvSpPr/>
          <p:nvPr/>
        </p:nvSpPr>
        <p:spPr>
          <a:xfrm>
            <a:off x="-9031" y="318"/>
            <a:ext cx="3044860" cy="5183681"/>
          </a:xfrm>
          <a:prstGeom prst="rect">
            <a:avLst/>
          </a:prstGeom>
          <a:solidFill>
            <a:srgbClr val="FE600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2" name="组合 11"/>
          <p:cNvGrpSpPr/>
          <p:nvPr/>
        </p:nvGrpSpPr>
        <p:grpSpPr>
          <a:xfrm>
            <a:off x="438397" y="1592037"/>
            <a:ext cx="2150003" cy="1112317"/>
            <a:chOff x="1819275" y="1143000"/>
            <a:chExt cx="2867025" cy="1483273"/>
          </a:xfrm>
        </p:grpSpPr>
        <p:sp>
          <p:nvSpPr>
            <p:cNvPr id="13" name="矩形 12"/>
            <p:cNvSpPr/>
            <p:nvPr/>
          </p:nvSpPr>
          <p:spPr>
            <a:xfrm>
              <a:off x="1819275" y="1143000"/>
              <a:ext cx="2590800" cy="126682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095500" y="1359448"/>
              <a:ext cx="2590800" cy="126682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0" b="1" dirty="0">
                <a:solidFill>
                  <a:srgbClr val="4EB796"/>
                </a:solidFill>
                <a:latin typeface="微软雅黑" panose="020B0503020204020204" pitchFamily="34" charset="-122"/>
                <a:ea typeface="微软雅黑" panose="020B0503020204020204" pitchFamily="34" charset="-122"/>
              </a:endParaRPr>
            </a:p>
          </p:txBody>
        </p:sp>
      </p:grpSp>
      <p:sp>
        <p:nvSpPr>
          <p:cNvPr id="15" name="文本框 14"/>
          <p:cNvSpPr txBox="1"/>
          <p:nvPr/>
        </p:nvSpPr>
        <p:spPr>
          <a:xfrm>
            <a:off x="474293" y="2837015"/>
            <a:ext cx="2078211" cy="530017"/>
          </a:xfrm>
          <a:prstGeom prst="rect">
            <a:avLst/>
          </a:prstGeom>
          <a:noFill/>
        </p:spPr>
        <p:txBody>
          <a:bodyPr wrap="square" rtlCol="0">
            <a:spAutoFit/>
          </a:bodyPr>
          <a:lstStyle/>
          <a:p>
            <a:pPr algn="ctr"/>
            <a:r>
              <a:rPr lang="en-US" altLang="zh-CN" sz="2844" b="1" dirty="0">
                <a:solidFill>
                  <a:schemeClr val="bg1"/>
                </a:solidFill>
                <a:latin typeface="Kozuka Gothic Pro M" panose="020B0700000000000000" pitchFamily="34" charset="-128"/>
                <a:ea typeface="Kozuka Gothic Pro M" panose="020B0700000000000000" pitchFamily="34" charset="-128"/>
              </a:rPr>
              <a:t>CONTENTS</a:t>
            </a:r>
            <a:endParaRPr lang="zh-CN" altLang="en-US" sz="2844" dirty="0">
              <a:solidFill>
                <a:schemeClr val="bg1"/>
              </a:solidFill>
              <a:latin typeface="Kozuka Gothic Pro M" panose="020B0700000000000000" pitchFamily="34" charset="-128"/>
              <a:ea typeface="Kozuka Gothic Pro M" panose="020B0700000000000000" pitchFamily="34" charset="-128"/>
            </a:endParaRPr>
          </a:p>
        </p:txBody>
      </p:sp>
      <p:sp>
        <p:nvSpPr>
          <p:cNvPr id="16" name="剪去单角的矩形 22"/>
          <p:cNvSpPr/>
          <p:nvPr/>
        </p:nvSpPr>
        <p:spPr>
          <a:xfrm>
            <a:off x="4435566" y="1339716"/>
            <a:ext cx="3107147" cy="467487"/>
          </a:xfrm>
          <a:custGeom>
            <a:avLst/>
            <a:gdLst>
              <a:gd name="connsiteX0" fmla="*/ 0 w 4648200"/>
              <a:gd name="connsiteY0" fmla="*/ 0 h 476250"/>
              <a:gd name="connsiteX1" fmla="*/ 4568823 w 4648200"/>
              <a:gd name="connsiteY1" fmla="*/ 0 h 476250"/>
              <a:gd name="connsiteX2" fmla="*/ 4648200 w 4648200"/>
              <a:gd name="connsiteY2" fmla="*/ 79377 h 476250"/>
              <a:gd name="connsiteX3" fmla="*/ 4648200 w 4648200"/>
              <a:gd name="connsiteY3" fmla="*/ 476250 h 476250"/>
              <a:gd name="connsiteX4" fmla="*/ 0 w 4648200"/>
              <a:gd name="connsiteY4" fmla="*/ 476250 h 476250"/>
              <a:gd name="connsiteX5" fmla="*/ 0 w 4648200"/>
              <a:gd name="connsiteY5" fmla="*/ 0 h 476250"/>
              <a:gd name="connsiteX0" fmla="*/ 0 w 4772025"/>
              <a:gd name="connsiteY0" fmla="*/ 0 h 476250"/>
              <a:gd name="connsiteX1" fmla="*/ 4568823 w 4772025"/>
              <a:gd name="connsiteY1" fmla="*/ 0 h 476250"/>
              <a:gd name="connsiteX2" fmla="*/ 4772025 w 4772025"/>
              <a:gd name="connsiteY2" fmla="*/ 241302 h 476250"/>
              <a:gd name="connsiteX3" fmla="*/ 4648200 w 4772025"/>
              <a:gd name="connsiteY3" fmla="*/ 476250 h 476250"/>
              <a:gd name="connsiteX4" fmla="*/ 0 w 4772025"/>
              <a:gd name="connsiteY4" fmla="*/ 476250 h 476250"/>
              <a:gd name="connsiteX5" fmla="*/ 0 w 4772025"/>
              <a:gd name="connsiteY5" fmla="*/ 0 h 476250"/>
              <a:gd name="connsiteX0" fmla="*/ 0 w 4767262"/>
              <a:gd name="connsiteY0" fmla="*/ 0 h 476250"/>
              <a:gd name="connsiteX1" fmla="*/ 4568823 w 4767262"/>
              <a:gd name="connsiteY1" fmla="*/ 0 h 476250"/>
              <a:gd name="connsiteX2" fmla="*/ 4767262 w 4767262"/>
              <a:gd name="connsiteY2" fmla="*/ 207964 h 476250"/>
              <a:gd name="connsiteX3" fmla="*/ 4648200 w 4767262"/>
              <a:gd name="connsiteY3" fmla="*/ 476250 h 476250"/>
              <a:gd name="connsiteX4" fmla="*/ 0 w 4767262"/>
              <a:gd name="connsiteY4" fmla="*/ 476250 h 476250"/>
              <a:gd name="connsiteX5" fmla="*/ 0 w 4767262"/>
              <a:gd name="connsiteY5" fmla="*/ 0 h 476250"/>
              <a:gd name="connsiteX0" fmla="*/ 0 w 4872037"/>
              <a:gd name="connsiteY0" fmla="*/ 0 h 476250"/>
              <a:gd name="connsiteX1" fmla="*/ 4568823 w 4872037"/>
              <a:gd name="connsiteY1" fmla="*/ 0 h 476250"/>
              <a:gd name="connsiteX2" fmla="*/ 4872037 w 4872037"/>
              <a:gd name="connsiteY2" fmla="*/ 231777 h 476250"/>
              <a:gd name="connsiteX3" fmla="*/ 4648200 w 4872037"/>
              <a:gd name="connsiteY3" fmla="*/ 476250 h 476250"/>
              <a:gd name="connsiteX4" fmla="*/ 0 w 4872037"/>
              <a:gd name="connsiteY4" fmla="*/ 476250 h 476250"/>
              <a:gd name="connsiteX5" fmla="*/ 0 w 4872037"/>
              <a:gd name="connsiteY5" fmla="*/ 0 h 476250"/>
              <a:gd name="connsiteX0" fmla="*/ 0 w 4872037"/>
              <a:gd name="connsiteY0" fmla="*/ 0 h 481012"/>
              <a:gd name="connsiteX1" fmla="*/ 4568823 w 4872037"/>
              <a:gd name="connsiteY1" fmla="*/ 0 h 481012"/>
              <a:gd name="connsiteX2" fmla="*/ 4872037 w 4872037"/>
              <a:gd name="connsiteY2" fmla="*/ 231777 h 481012"/>
              <a:gd name="connsiteX3" fmla="*/ 4586288 w 4872037"/>
              <a:gd name="connsiteY3" fmla="*/ 481012 h 481012"/>
              <a:gd name="connsiteX4" fmla="*/ 0 w 4872037"/>
              <a:gd name="connsiteY4" fmla="*/ 476250 h 481012"/>
              <a:gd name="connsiteX5" fmla="*/ 0 w 4872037"/>
              <a:gd name="connsiteY5" fmla="*/ 0 h 481012"/>
              <a:gd name="connsiteX0" fmla="*/ 0 w 4872037"/>
              <a:gd name="connsiteY0" fmla="*/ 0 h 485775"/>
              <a:gd name="connsiteX1" fmla="*/ 4568823 w 4872037"/>
              <a:gd name="connsiteY1" fmla="*/ 0 h 485775"/>
              <a:gd name="connsiteX2" fmla="*/ 4872037 w 4872037"/>
              <a:gd name="connsiteY2" fmla="*/ 231777 h 485775"/>
              <a:gd name="connsiteX3" fmla="*/ 4581525 w 4872037"/>
              <a:gd name="connsiteY3" fmla="*/ 485775 h 485775"/>
              <a:gd name="connsiteX4" fmla="*/ 0 w 4872037"/>
              <a:gd name="connsiteY4" fmla="*/ 476250 h 485775"/>
              <a:gd name="connsiteX5" fmla="*/ 0 w 4872037"/>
              <a:gd name="connsiteY5" fmla="*/ 0 h 485775"/>
              <a:gd name="connsiteX0" fmla="*/ 0 w 4872037"/>
              <a:gd name="connsiteY0" fmla="*/ 0 h 490538"/>
              <a:gd name="connsiteX1" fmla="*/ 4568823 w 4872037"/>
              <a:gd name="connsiteY1" fmla="*/ 0 h 490538"/>
              <a:gd name="connsiteX2" fmla="*/ 4872037 w 4872037"/>
              <a:gd name="connsiteY2" fmla="*/ 231777 h 490538"/>
              <a:gd name="connsiteX3" fmla="*/ 4567237 w 4872037"/>
              <a:gd name="connsiteY3" fmla="*/ 490538 h 490538"/>
              <a:gd name="connsiteX4" fmla="*/ 0 w 4872037"/>
              <a:gd name="connsiteY4" fmla="*/ 476250 h 490538"/>
              <a:gd name="connsiteX5" fmla="*/ 0 w 4872037"/>
              <a:gd name="connsiteY5" fmla="*/ 0 h 490538"/>
              <a:gd name="connsiteX0" fmla="*/ 0 w 4876800"/>
              <a:gd name="connsiteY0" fmla="*/ 0 h 490538"/>
              <a:gd name="connsiteX1" fmla="*/ 4568823 w 4876800"/>
              <a:gd name="connsiteY1" fmla="*/ 0 h 490538"/>
              <a:gd name="connsiteX2" fmla="*/ 4876800 w 4876800"/>
              <a:gd name="connsiteY2" fmla="*/ 236540 h 490538"/>
              <a:gd name="connsiteX3" fmla="*/ 4567237 w 4876800"/>
              <a:gd name="connsiteY3" fmla="*/ 490538 h 490538"/>
              <a:gd name="connsiteX4" fmla="*/ 0 w 4876800"/>
              <a:gd name="connsiteY4" fmla="*/ 476250 h 490538"/>
              <a:gd name="connsiteX5" fmla="*/ 0 w 4876800"/>
              <a:gd name="connsiteY5" fmla="*/ 0 h 4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6800" h="490538">
                <a:moveTo>
                  <a:pt x="0" y="0"/>
                </a:moveTo>
                <a:lnTo>
                  <a:pt x="4568823" y="0"/>
                </a:lnTo>
                <a:lnTo>
                  <a:pt x="4876800" y="236540"/>
                </a:lnTo>
                <a:lnTo>
                  <a:pt x="4567237" y="490538"/>
                </a:lnTo>
                <a:lnTo>
                  <a:pt x="0" y="476250"/>
                </a:lnTo>
                <a:lnTo>
                  <a:pt x="0" y="0"/>
                </a:lnTo>
                <a:close/>
              </a:path>
            </a:pathLst>
          </a:cu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六边形 16"/>
          <p:cNvSpPr/>
          <p:nvPr/>
        </p:nvSpPr>
        <p:spPr>
          <a:xfrm>
            <a:off x="3922456" y="1290715"/>
            <a:ext cx="655967" cy="565489"/>
          </a:xfrm>
          <a:prstGeom prst="hexagon">
            <a:avLst/>
          </a:prstGeom>
          <a:solidFill>
            <a:srgbClr val="FE600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91" dirty="0">
                <a:latin typeface="Impact" panose="020B0806030902050204" pitchFamily="34" charset="0"/>
              </a:rPr>
              <a:t>01</a:t>
            </a:r>
            <a:endParaRPr lang="zh-CN" altLang="en-US" sz="1991" dirty="0">
              <a:latin typeface="Impact" panose="020B0806030902050204" pitchFamily="34" charset="0"/>
            </a:endParaRPr>
          </a:p>
        </p:txBody>
      </p:sp>
      <p:sp>
        <p:nvSpPr>
          <p:cNvPr id="18" name="矩形 17"/>
          <p:cNvSpPr/>
          <p:nvPr/>
        </p:nvSpPr>
        <p:spPr>
          <a:xfrm>
            <a:off x="4820312" y="1375769"/>
            <a:ext cx="1713931" cy="398699"/>
          </a:xfrm>
          <a:prstGeom prst="rect">
            <a:avLst/>
          </a:prstGeom>
          <a:effectLst/>
        </p:spPr>
        <p:txBody>
          <a:bodyPr wrap="none">
            <a:spAutoFit/>
          </a:bodyPr>
          <a:lstStyle/>
          <a:p>
            <a:pPr fontAlgn="auto">
              <a:spcBef>
                <a:spcPts val="0"/>
              </a:spcBef>
              <a:spcAft>
                <a:spcPts val="0"/>
              </a:spcAft>
              <a:defRPr/>
            </a:pPr>
            <a:r>
              <a:rPr lang="zh-CN" altLang="en-US" sz="1991" dirty="0">
                <a:solidFill>
                  <a:schemeClr val="bg1"/>
                </a:solidFill>
                <a:latin typeface="Franklin Gothic Medium" panose="020B0603020102020204" pitchFamily="34" charset="0"/>
                <a:ea typeface="微软雅黑" panose="020B0503020204020204" pitchFamily="34" charset="-122"/>
              </a:rPr>
              <a:t>相关标题文字</a:t>
            </a:r>
          </a:p>
        </p:txBody>
      </p:sp>
      <p:sp>
        <p:nvSpPr>
          <p:cNvPr id="19" name="剪去单角的矩形 22"/>
          <p:cNvSpPr/>
          <p:nvPr/>
        </p:nvSpPr>
        <p:spPr>
          <a:xfrm>
            <a:off x="4435566" y="2236868"/>
            <a:ext cx="3107147" cy="467487"/>
          </a:xfrm>
          <a:custGeom>
            <a:avLst/>
            <a:gdLst>
              <a:gd name="connsiteX0" fmla="*/ 0 w 4648200"/>
              <a:gd name="connsiteY0" fmla="*/ 0 h 476250"/>
              <a:gd name="connsiteX1" fmla="*/ 4568823 w 4648200"/>
              <a:gd name="connsiteY1" fmla="*/ 0 h 476250"/>
              <a:gd name="connsiteX2" fmla="*/ 4648200 w 4648200"/>
              <a:gd name="connsiteY2" fmla="*/ 79377 h 476250"/>
              <a:gd name="connsiteX3" fmla="*/ 4648200 w 4648200"/>
              <a:gd name="connsiteY3" fmla="*/ 476250 h 476250"/>
              <a:gd name="connsiteX4" fmla="*/ 0 w 4648200"/>
              <a:gd name="connsiteY4" fmla="*/ 476250 h 476250"/>
              <a:gd name="connsiteX5" fmla="*/ 0 w 4648200"/>
              <a:gd name="connsiteY5" fmla="*/ 0 h 476250"/>
              <a:gd name="connsiteX0" fmla="*/ 0 w 4772025"/>
              <a:gd name="connsiteY0" fmla="*/ 0 h 476250"/>
              <a:gd name="connsiteX1" fmla="*/ 4568823 w 4772025"/>
              <a:gd name="connsiteY1" fmla="*/ 0 h 476250"/>
              <a:gd name="connsiteX2" fmla="*/ 4772025 w 4772025"/>
              <a:gd name="connsiteY2" fmla="*/ 241302 h 476250"/>
              <a:gd name="connsiteX3" fmla="*/ 4648200 w 4772025"/>
              <a:gd name="connsiteY3" fmla="*/ 476250 h 476250"/>
              <a:gd name="connsiteX4" fmla="*/ 0 w 4772025"/>
              <a:gd name="connsiteY4" fmla="*/ 476250 h 476250"/>
              <a:gd name="connsiteX5" fmla="*/ 0 w 4772025"/>
              <a:gd name="connsiteY5" fmla="*/ 0 h 476250"/>
              <a:gd name="connsiteX0" fmla="*/ 0 w 4767262"/>
              <a:gd name="connsiteY0" fmla="*/ 0 h 476250"/>
              <a:gd name="connsiteX1" fmla="*/ 4568823 w 4767262"/>
              <a:gd name="connsiteY1" fmla="*/ 0 h 476250"/>
              <a:gd name="connsiteX2" fmla="*/ 4767262 w 4767262"/>
              <a:gd name="connsiteY2" fmla="*/ 207964 h 476250"/>
              <a:gd name="connsiteX3" fmla="*/ 4648200 w 4767262"/>
              <a:gd name="connsiteY3" fmla="*/ 476250 h 476250"/>
              <a:gd name="connsiteX4" fmla="*/ 0 w 4767262"/>
              <a:gd name="connsiteY4" fmla="*/ 476250 h 476250"/>
              <a:gd name="connsiteX5" fmla="*/ 0 w 4767262"/>
              <a:gd name="connsiteY5" fmla="*/ 0 h 476250"/>
              <a:gd name="connsiteX0" fmla="*/ 0 w 4872037"/>
              <a:gd name="connsiteY0" fmla="*/ 0 h 476250"/>
              <a:gd name="connsiteX1" fmla="*/ 4568823 w 4872037"/>
              <a:gd name="connsiteY1" fmla="*/ 0 h 476250"/>
              <a:gd name="connsiteX2" fmla="*/ 4872037 w 4872037"/>
              <a:gd name="connsiteY2" fmla="*/ 231777 h 476250"/>
              <a:gd name="connsiteX3" fmla="*/ 4648200 w 4872037"/>
              <a:gd name="connsiteY3" fmla="*/ 476250 h 476250"/>
              <a:gd name="connsiteX4" fmla="*/ 0 w 4872037"/>
              <a:gd name="connsiteY4" fmla="*/ 476250 h 476250"/>
              <a:gd name="connsiteX5" fmla="*/ 0 w 4872037"/>
              <a:gd name="connsiteY5" fmla="*/ 0 h 476250"/>
              <a:gd name="connsiteX0" fmla="*/ 0 w 4872037"/>
              <a:gd name="connsiteY0" fmla="*/ 0 h 481012"/>
              <a:gd name="connsiteX1" fmla="*/ 4568823 w 4872037"/>
              <a:gd name="connsiteY1" fmla="*/ 0 h 481012"/>
              <a:gd name="connsiteX2" fmla="*/ 4872037 w 4872037"/>
              <a:gd name="connsiteY2" fmla="*/ 231777 h 481012"/>
              <a:gd name="connsiteX3" fmla="*/ 4586288 w 4872037"/>
              <a:gd name="connsiteY3" fmla="*/ 481012 h 481012"/>
              <a:gd name="connsiteX4" fmla="*/ 0 w 4872037"/>
              <a:gd name="connsiteY4" fmla="*/ 476250 h 481012"/>
              <a:gd name="connsiteX5" fmla="*/ 0 w 4872037"/>
              <a:gd name="connsiteY5" fmla="*/ 0 h 481012"/>
              <a:gd name="connsiteX0" fmla="*/ 0 w 4872037"/>
              <a:gd name="connsiteY0" fmla="*/ 0 h 485775"/>
              <a:gd name="connsiteX1" fmla="*/ 4568823 w 4872037"/>
              <a:gd name="connsiteY1" fmla="*/ 0 h 485775"/>
              <a:gd name="connsiteX2" fmla="*/ 4872037 w 4872037"/>
              <a:gd name="connsiteY2" fmla="*/ 231777 h 485775"/>
              <a:gd name="connsiteX3" fmla="*/ 4581525 w 4872037"/>
              <a:gd name="connsiteY3" fmla="*/ 485775 h 485775"/>
              <a:gd name="connsiteX4" fmla="*/ 0 w 4872037"/>
              <a:gd name="connsiteY4" fmla="*/ 476250 h 485775"/>
              <a:gd name="connsiteX5" fmla="*/ 0 w 4872037"/>
              <a:gd name="connsiteY5" fmla="*/ 0 h 485775"/>
              <a:gd name="connsiteX0" fmla="*/ 0 w 4872037"/>
              <a:gd name="connsiteY0" fmla="*/ 0 h 490538"/>
              <a:gd name="connsiteX1" fmla="*/ 4568823 w 4872037"/>
              <a:gd name="connsiteY1" fmla="*/ 0 h 490538"/>
              <a:gd name="connsiteX2" fmla="*/ 4872037 w 4872037"/>
              <a:gd name="connsiteY2" fmla="*/ 231777 h 490538"/>
              <a:gd name="connsiteX3" fmla="*/ 4567237 w 4872037"/>
              <a:gd name="connsiteY3" fmla="*/ 490538 h 490538"/>
              <a:gd name="connsiteX4" fmla="*/ 0 w 4872037"/>
              <a:gd name="connsiteY4" fmla="*/ 476250 h 490538"/>
              <a:gd name="connsiteX5" fmla="*/ 0 w 4872037"/>
              <a:gd name="connsiteY5" fmla="*/ 0 h 490538"/>
              <a:gd name="connsiteX0" fmla="*/ 0 w 4876800"/>
              <a:gd name="connsiteY0" fmla="*/ 0 h 490538"/>
              <a:gd name="connsiteX1" fmla="*/ 4568823 w 4876800"/>
              <a:gd name="connsiteY1" fmla="*/ 0 h 490538"/>
              <a:gd name="connsiteX2" fmla="*/ 4876800 w 4876800"/>
              <a:gd name="connsiteY2" fmla="*/ 236540 h 490538"/>
              <a:gd name="connsiteX3" fmla="*/ 4567237 w 4876800"/>
              <a:gd name="connsiteY3" fmla="*/ 490538 h 490538"/>
              <a:gd name="connsiteX4" fmla="*/ 0 w 4876800"/>
              <a:gd name="connsiteY4" fmla="*/ 476250 h 490538"/>
              <a:gd name="connsiteX5" fmla="*/ 0 w 4876800"/>
              <a:gd name="connsiteY5" fmla="*/ 0 h 4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6800" h="490538">
                <a:moveTo>
                  <a:pt x="0" y="0"/>
                </a:moveTo>
                <a:lnTo>
                  <a:pt x="4568823" y="0"/>
                </a:lnTo>
                <a:lnTo>
                  <a:pt x="4876800" y="236540"/>
                </a:lnTo>
                <a:lnTo>
                  <a:pt x="4567237" y="490538"/>
                </a:lnTo>
                <a:lnTo>
                  <a:pt x="0" y="476250"/>
                </a:lnTo>
                <a:lnTo>
                  <a:pt x="0" y="0"/>
                </a:lnTo>
                <a:close/>
              </a:path>
            </a:pathLst>
          </a:custGeom>
          <a:solidFill>
            <a:srgbClr val="0B1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3922456" y="2187867"/>
            <a:ext cx="655967" cy="565489"/>
          </a:xfrm>
          <a:prstGeom prst="hexagon">
            <a:avLst/>
          </a:prstGeom>
          <a:solidFill>
            <a:srgbClr val="0B122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91" dirty="0">
                <a:latin typeface="Impact" panose="020B0806030902050204" pitchFamily="34" charset="0"/>
              </a:rPr>
              <a:t>02</a:t>
            </a:r>
            <a:endParaRPr lang="zh-CN" altLang="en-US" sz="1991" dirty="0">
              <a:latin typeface="Impact" panose="020B0806030902050204" pitchFamily="34" charset="0"/>
            </a:endParaRPr>
          </a:p>
        </p:txBody>
      </p:sp>
      <p:sp>
        <p:nvSpPr>
          <p:cNvPr id="21" name="矩形 20"/>
          <p:cNvSpPr/>
          <p:nvPr/>
        </p:nvSpPr>
        <p:spPr>
          <a:xfrm>
            <a:off x="4820312" y="2272921"/>
            <a:ext cx="1713931" cy="398699"/>
          </a:xfrm>
          <a:prstGeom prst="rect">
            <a:avLst/>
          </a:prstGeom>
          <a:effectLst/>
        </p:spPr>
        <p:txBody>
          <a:bodyPr wrap="none">
            <a:spAutoFit/>
          </a:bodyPr>
          <a:lstStyle/>
          <a:p>
            <a:pPr fontAlgn="auto">
              <a:spcBef>
                <a:spcPts val="0"/>
              </a:spcBef>
              <a:spcAft>
                <a:spcPts val="0"/>
              </a:spcAft>
              <a:defRPr/>
            </a:pPr>
            <a:r>
              <a:rPr lang="zh-CN" altLang="en-US" sz="1991" dirty="0">
                <a:solidFill>
                  <a:schemeClr val="bg1"/>
                </a:solidFill>
                <a:latin typeface="Franklin Gothic Medium" panose="020B0603020102020204" pitchFamily="34" charset="0"/>
                <a:ea typeface="微软雅黑" panose="020B0503020204020204" pitchFamily="34" charset="-122"/>
              </a:rPr>
              <a:t>相关标题文字</a:t>
            </a:r>
          </a:p>
        </p:txBody>
      </p:sp>
      <p:sp>
        <p:nvSpPr>
          <p:cNvPr id="22" name="剪去单角的矩形 22"/>
          <p:cNvSpPr/>
          <p:nvPr/>
        </p:nvSpPr>
        <p:spPr>
          <a:xfrm>
            <a:off x="4435566" y="3164197"/>
            <a:ext cx="3107147" cy="467487"/>
          </a:xfrm>
          <a:custGeom>
            <a:avLst/>
            <a:gdLst>
              <a:gd name="connsiteX0" fmla="*/ 0 w 4648200"/>
              <a:gd name="connsiteY0" fmla="*/ 0 h 476250"/>
              <a:gd name="connsiteX1" fmla="*/ 4568823 w 4648200"/>
              <a:gd name="connsiteY1" fmla="*/ 0 h 476250"/>
              <a:gd name="connsiteX2" fmla="*/ 4648200 w 4648200"/>
              <a:gd name="connsiteY2" fmla="*/ 79377 h 476250"/>
              <a:gd name="connsiteX3" fmla="*/ 4648200 w 4648200"/>
              <a:gd name="connsiteY3" fmla="*/ 476250 h 476250"/>
              <a:gd name="connsiteX4" fmla="*/ 0 w 4648200"/>
              <a:gd name="connsiteY4" fmla="*/ 476250 h 476250"/>
              <a:gd name="connsiteX5" fmla="*/ 0 w 4648200"/>
              <a:gd name="connsiteY5" fmla="*/ 0 h 476250"/>
              <a:gd name="connsiteX0" fmla="*/ 0 w 4772025"/>
              <a:gd name="connsiteY0" fmla="*/ 0 h 476250"/>
              <a:gd name="connsiteX1" fmla="*/ 4568823 w 4772025"/>
              <a:gd name="connsiteY1" fmla="*/ 0 h 476250"/>
              <a:gd name="connsiteX2" fmla="*/ 4772025 w 4772025"/>
              <a:gd name="connsiteY2" fmla="*/ 241302 h 476250"/>
              <a:gd name="connsiteX3" fmla="*/ 4648200 w 4772025"/>
              <a:gd name="connsiteY3" fmla="*/ 476250 h 476250"/>
              <a:gd name="connsiteX4" fmla="*/ 0 w 4772025"/>
              <a:gd name="connsiteY4" fmla="*/ 476250 h 476250"/>
              <a:gd name="connsiteX5" fmla="*/ 0 w 4772025"/>
              <a:gd name="connsiteY5" fmla="*/ 0 h 476250"/>
              <a:gd name="connsiteX0" fmla="*/ 0 w 4767262"/>
              <a:gd name="connsiteY0" fmla="*/ 0 h 476250"/>
              <a:gd name="connsiteX1" fmla="*/ 4568823 w 4767262"/>
              <a:gd name="connsiteY1" fmla="*/ 0 h 476250"/>
              <a:gd name="connsiteX2" fmla="*/ 4767262 w 4767262"/>
              <a:gd name="connsiteY2" fmla="*/ 207964 h 476250"/>
              <a:gd name="connsiteX3" fmla="*/ 4648200 w 4767262"/>
              <a:gd name="connsiteY3" fmla="*/ 476250 h 476250"/>
              <a:gd name="connsiteX4" fmla="*/ 0 w 4767262"/>
              <a:gd name="connsiteY4" fmla="*/ 476250 h 476250"/>
              <a:gd name="connsiteX5" fmla="*/ 0 w 4767262"/>
              <a:gd name="connsiteY5" fmla="*/ 0 h 476250"/>
              <a:gd name="connsiteX0" fmla="*/ 0 w 4872037"/>
              <a:gd name="connsiteY0" fmla="*/ 0 h 476250"/>
              <a:gd name="connsiteX1" fmla="*/ 4568823 w 4872037"/>
              <a:gd name="connsiteY1" fmla="*/ 0 h 476250"/>
              <a:gd name="connsiteX2" fmla="*/ 4872037 w 4872037"/>
              <a:gd name="connsiteY2" fmla="*/ 231777 h 476250"/>
              <a:gd name="connsiteX3" fmla="*/ 4648200 w 4872037"/>
              <a:gd name="connsiteY3" fmla="*/ 476250 h 476250"/>
              <a:gd name="connsiteX4" fmla="*/ 0 w 4872037"/>
              <a:gd name="connsiteY4" fmla="*/ 476250 h 476250"/>
              <a:gd name="connsiteX5" fmla="*/ 0 w 4872037"/>
              <a:gd name="connsiteY5" fmla="*/ 0 h 476250"/>
              <a:gd name="connsiteX0" fmla="*/ 0 w 4872037"/>
              <a:gd name="connsiteY0" fmla="*/ 0 h 481012"/>
              <a:gd name="connsiteX1" fmla="*/ 4568823 w 4872037"/>
              <a:gd name="connsiteY1" fmla="*/ 0 h 481012"/>
              <a:gd name="connsiteX2" fmla="*/ 4872037 w 4872037"/>
              <a:gd name="connsiteY2" fmla="*/ 231777 h 481012"/>
              <a:gd name="connsiteX3" fmla="*/ 4586288 w 4872037"/>
              <a:gd name="connsiteY3" fmla="*/ 481012 h 481012"/>
              <a:gd name="connsiteX4" fmla="*/ 0 w 4872037"/>
              <a:gd name="connsiteY4" fmla="*/ 476250 h 481012"/>
              <a:gd name="connsiteX5" fmla="*/ 0 w 4872037"/>
              <a:gd name="connsiteY5" fmla="*/ 0 h 481012"/>
              <a:gd name="connsiteX0" fmla="*/ 0 w 4872037"/>
              <a:gd name="connsiteY0" fmla="*/ 0 h 485775"/>
              <a:gd name="connsiteX1" fmla="*/ 4568823 w 4872037"/>
              <a:gd name="connsiteY1" fmla="*/ 0 h 485775"/>
              <a:gd name="connsiteX2" fmla="*/ 4872037 w 4872037"/>
              <a:gd name="connsiteY2" fmla="*/ 231777 h 485775"/>
              <a:gd name="connsiteX3" fmla="*/ 4581525 w 4872037"/>
              <a:gd name="connsiteY3" fmla="*/ 485775 h 485775"/>
              <a:gd name="connsiteX4" fmla="*/ 0 w 4872037"/>
              <a:gd name="connsiteY4" fmla="*/ 476250 h 485775"/>
              <a:gd name="connsiteX5" fmla="*/ 0 w 4872037"/>
              <a:gd name="connsiteY5" fmla="*/ 0 h 485775"/>
              <a:gd name="connsiteX0" fmla="*/ 0 w 4872037"/>
              <a:gd name="connsiteY0" fmla="*/ 0 h 490538"/>
              <a:gd name="connsiteX1" fmla="*/ 4568823 w 4872037"/>
              <a:gd name="connsiteY1" fmla="*/ 0 h 490538"/>
              <a:gd name="connsiteX2" fmla="*/ 4872037 w 4872037"/>
              <a:gd name="connsiteY2" fmla="*/ 231777 h 490538"/>
              <a:gd name="connsiteX3" fmla="*/ 4567237 w 4872037"/>
              <a:gd name="connsiteY3" fmla="*/ 490538 h 490538"/>
              <a:gd name="connsiteX4" fmla="*/ 0 w 4872037"/>
              <a:gd name="connsiteY4" fmla="*/ 476250 h 490538"/>
              <a:gd name="connsiteX5" fmla="*/ 0 w 4872037"/>
              <a:gd name="connsiteY5" fmla="*/ 0 h 490538"/>
              <a:gd name="connsiteX0" fmla="*/ 0 w 4876800"/>
              <a:gd name="connsiteY0" fmla="*/ 0 h 490538"/>
              <a:gd name="connsiteX1" fmla="*/ 4568823 w 4876800"/>
              <a:gd name="connsiteY1" fmla="*/ 0 h 490538"/>
              <a:gd name="connsiteX2" fmla="*/ 4876800 w 4876800"/>
              <a:gd name="connsiteY2" fmla="*/ 236540 h 490538"/>
              <a:gd name="connsiteX3" fmla="*/ 4567237 w 4876800"/>
              <a:gd name="connsiteY3" fmla="*/ 490538 h 490538"/>
              <a:gd name="connsiteX4" fmla="*/ 0 w 4876800"/>
              <a:gd name="connsiteY4" fmla="*/ 476250 h 490538"/>
              <a:gd name="connsiteX5" fmla="*/ 0 w 4876800"/>
              <a:gd name="connsiteY5" fmla="*/ 0 h 4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6800" h="490538">
                <a:moveTo>
                  <a:pt x="0" y="0"/>
                </a:moveTo>
                <a:lnTo>
                  <a:pt x="4568823" y="0"/>
                </a:lnTo>
                <a:lnTo>
                  <a:pt x="4876800" y="236540"/>
                </a:lnTo>
                <a:lnTo>
                  <a:pt x="4567237" y="490538"/>
                </a:lnTo>
                <a:lnTo>
                  <a:pt x="0" y="476250"/>
                </a:lnTo>
                <a:lnTo>
                  <a:pt x="0" y="0"/>
                </a:lnTo>
                <a:close/>
              </a:path>
            </a:pathLst>
          </a:cu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3922456" y="3115196"/>
            <a:ext cx="655967" cy="565489"/>
          </a:xfrm>
          <a:prstGeom prst="hexagon">
            <a:avLst/>
          </a:prstGeom>
          <a:solidFill>
            <a:srgbClr val="FE600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91" dirty="0">
                <a:latin typeface="Impact" panose="020B0806030902050204" pitchFamily="34" charset="0"/>
              </a:rPr>
              <a:t>03</a:t>
            </a:r>
            <a:endParaRPr lang="zh-CN" altLang="en-US" sz="1991" dirty="0">
              <a:latin typeface="Impact" panose="020B0806030902050204" pitchFamily="34" charset="0"/>
            </a:endParaRPr>
          </a:p>
        </p:txBody>
      </p:sp>
      <p:sp>
        <p:nvSpPr>
          <p:cNvPr id="24" name="矩形 23"/>
          <p:cNvSpPr/>
          <p:nvPr/>
        </p:nvSpPr>
        <p:spPr>
          <a:xfrm>
            <a:off x="4820312" y="3200250"/>
            <a:ext cx="1713931" cy="398699"/>
          </a:xfrm>
          <a:prstGeom prst="rect">
            <a:avLst/>
          </a:prstGeom>
          <a:effectLst/>
        </p:spPr>
        <p:txBody>
          <a:bodyPr wrap="none">
            <a:spAutoFit/>
          </a:bodyPr>
          <a:lstStyle/>
          <a:p>
            <a:pPr fontAlgn="auto">
              <a:spcBef>
                <a:spcPts val="0"/>
              </a:spcBef>
              <a:spcAft>
                <a:spcPts val="0"/>
              </a:spcAft>
              <a:defRPr/>
            </a:pPr>
            <a:r>
              <a:rPr lang="zh-CN" altLang="en-US" sz="1991" dirty="0">
                <a:solidFill>
                  <a:schemeClr val="bg1"/>
                </a:solidFill>
                <a:latin typeface="Franklin Gothic Medium" panose="020B0603020102020204" pitchFamily="34" charset="0"/>
                <a:ea typeface="微软雅黑" panose="020B0503020204020204" pitchFamily="34" charset="-122"/>
              </a:rPr>
              <a:t>相关标题文字</a:t>
            </a:r>
          </a:p>
        </p:txBody>
      </p:sp>
      <p:sp>
        <p:nvSpPr>
          <p:cNvPr id="25" name="剪去单角的矩形 22"/>
          <p:cNvSpPr/>
          <p:nvPr/>
        </p:nvSpPr>
        <p:spPr>
          <a:xfrm>
            <a:off x="4435566" y="4047781"/>
            <a:ext cx="3107147" cy="467487"/>
          </a:xfrm>
          <a:custGeom>
            <a:avLst/>
            <a:gdLst>
              <a:gd name="connsiteX0" fmla="*/ 0 w 4648200"/>
              <a:gd name="connsiteY0" fmla="*/ 0 h 476250"/>
              <a:gd name="connsiteX1" fmla="*/ 4568823 w 4648200"/>
              <a:gd name="connsiteY1" fmla="*/ 0 h 476250"/>
              <a:gd name="connsiteX2" fmla="*/ 4648200 w 4648200"/>
              <a:gd name="connsiteY2" fmla="*/ 79377 h 476250"/>
              <a:gd name="connsiteX3" fmla="*/ 4648200 w 4648200"/>
              <a:gd name="connsiteY3" fmla="*/ 476250 h 476250"/>
              <a:gd name="connsiteX4" fmla="*/ 0 w 4648200"/>
              <a:gd name="connsiteY4" fmla="*/ 476250 h 476250"/>
              <a:gd name="connsiteX5" fmla="*/ 0 w 4648200"/>
              <a:gd name="connsiteY5" fmla="*/ 0 h 476250"/>
              <a:gd name="connsiteX0" fmla="*/ 0 w 4772025"/>
              <a:gd name="connsiteY0" fmla="*/ 0 h 476250"/>
              <a:gd name="connsiteX1" fmla="*/ 4568823 w 4772025"/>
              <a:gd name="connsiteY1" fmla="*/ 0 h 476250"/>
              <a:gd name="connsiteX2" fmla="*/ 4772025 w 4772025"/>
              <a:gd name="connsiteY2" fmla="*/ 241302 h 476250"/>
              <a:gd name="connsiteX3" fmla="*/ 4648200 w 4772025"/>
              <a:gd name="connsiteY3" fmla="*/ 476250 h 476250"/>
              <a:gd name="connsiteX4" fmla="*/ 0 w 4772025"/>
              <a:gd name="connsiteY4" fmla="*/ 476250 h 476250"/>
              <a:gd name="connsiteX5" fmla="*/ 0 w 4772025"/>
              <a:gd name="connsiteY5" fmla="*/ 0 h 476250"/>
              <a:gd name="connsiteX0" fmla="*/ 0 w 4767262"/>
              <a:gd name="connsiteY0" fmla="*/ 0 h 476250"/>
              <a:gd name="connsiteX1" fmla="*/ 4568823 w 4767262"/>
              <a:gd name="connsiteY1" fmla="*/ 0 h 476250"/>
              <a:gd name="connsiteX2" fmla="*/ 4767262 w 4767262"/>
              <a:gd name="connsiteY2" fmla="*/ 207964 h 476250"/>
              <a:gd name="connsiteX3" fmla="*/ 4648200 w 4767262"/>
              <a:gd name="connsiteY3" fmla="*/ 476250 h 476250"/>
              <a:gd name="connsiteX4" fmla="*/ 0 w 4767262"/>
              <a:gd name="connsiteY4" fmla="*/ 476250 h 476250"/>
              <a:gd name="connsiteX5" fmla="*/ 0 w 4767262"/>
              <a:gd name="connsiteY5" fmla="*/ 0 h 476250"/>
              <a:gd name="connsiteX0" fmla="*/ 0 w 4872037"/>
              <a:gd name="connsiteY0" fmla="*/ 0 h 476250"/>
              <a:gd name="connsiteX1" fmla="*/ 4568823 w 4872037"/>
              <a:gd name="connsiteY1" fmla="*/ 0 h 476250"/>
              <a:gd name="connsiteX2" fmla="*/ 4872037 w 4872037"/>
              <a:gd name="connsiteY2" fmla="*/ 231777 h 476250"/>
              <a:gd name="connsiteX3" fmla="*/ 4648200 w 4872037"/>
              <a:gd name="connsiteY3" fmla="*/ 476250 h 476250"/>
              <a:gd name="connsiteX4" fmla="*/ 0 w 4872037"/>
              <a:gd name="connsiteY4" fmla="*/ 476250 h 476250"/>
              <a:gd name="connsiteX5" fmla="*/ 0 w 4872037"/>
              <a:gd name="connsiteY5" fmla="*/ 0 h 476250"/>
              <a:gd name="connsiteX0" fmla="*/ 0 w 4872037"/>
              <a:gd name="connsiteY0" fmla="*/ 0 h 481012"/>
              <a:gd name="connsiteX1" fmla="*/ 4568823 w 4872037"/>
              <a:gd name="connsiteY1" fmla="*/ 0 h 481012"/>
              <a:gd name="connsiteX2" fmla="*/ 4872037 w 4872037"/>
              <a:gd name="connsiteY2" fmla="*/ 231777 h 481012"/>
              <a:gd name="connsiteX3" fmla="*/ 4586288 w 4872037"/>
              <a:gd name="connsiteY3" fmla="*/ 481012 h 481012"/>
              <a:gd name="connsiteX4" fmla="*/ 0 w 4872037"/>
              <a:gd name="connsiteY4" fmla="*/ 476250 h 481012"/>
              <a:gd name="connsiteX5" fmla="*/ 0 w 4872037"/>
              <a:gd name="connsiteY5" fmla="*/ 0 h 481012"/>
              <a:gd name="connsiteX0" fmla="*/ 0 w 4872037"/>
              <a:gd name="connsiteY0" fmla="*/ 0 h 485775"/>
              <a:gd name="connsiteX1" fmla="*/ 4568823 w 4872037"/>
              <a:gd name="connsiteY1" fmla="*/ 0 h 485775"/>
              <a:gd name="connsiteX2" fmla="*/ 4872037 w 4872037"/>
              <a:gd name="connsiteY2" fmla="*/ 231777 h 485775"/>
              <a:gd name="connsiteX3" fmla="*/ 4581525 w 4872037"/>
              <a:gd name="connsiteY3" fmla="*/ 485775 h 485775"/>
              <a:gd name="connsiteX4" fmla="*/ 0 w 4872037"/>
              <a:gd name="connsiteY4" fmla="*/ 476250 h 485775"/>
              <a:gd name="connsiteX5" fmla="*/ 0 w 4872037"/>
              <a:gd name="connsiteY5" fmla="*/ 0 h 485775"/>
              <a:gd name="connsiteX0" fmla="*/ 0 w 4872037"/>
              <a:gd name="connsiteY0" fmla="*/ 0 h 490538"/>
              <a:gd name="connsiteX1" fmla="*/ 4568823 w 4872037"/>
              <a:gd name="connsiteY1" fmla="*/ 0 h 490538"/>
              <a:gd name="connsiteX2" fmla="*/ 4872037 w 4872037"/>
              <a:gd name="connsiteY2" fmla="*/ 231777 h 490538"/>
              <a:gd name="connsiteX3" fmla="*/ 4567237 w 4872037"/>
              <a:gd name="connsiteY3" fmla="*/ 490538 h 490538"/>
              <a:gd name="connsiteX4" fmla="*/ 0 w 4872037"/>
              <a:gd name="connsiteY4" fmla="*/ 476250 h 490538"/>
              <a:gd name="connsiteX5" fmla="*/ 0 w 4872037"/>
              <a:gd name="connsiteY5" fmla="*/ 0 h 490538"/>
              <a:gd name="connsiteX0" fmla="*/ 0 w 4876800"/>
              <a:gd name="connsiteY0" fmla="*/ 0 h 490538"/>
              <a:gd name="connsiteX1" fmla="*/ 4568823 w 4876800"/>
              <a:gd name="connsiteY1" fmla="*/ 0 h 490538"/>
              <a:gd name="connsiteX2" fmla="*/ 4876800 w 4876800"/>
              <a:gd name="connsiteY2" fmla="*/ 236540 h 490538"/>
              <a:gd name="connsiteX3" fmla="*/ 4567237 w 4876800"/>
              <a:gd name="connsiteY3" fmla="*/ 490538 h 490538"/>
              <a:gd name="connsiteX4" fmla="*/ 0 w 4876800"/>
              <a:gd name="connsiteY4" fmla="*/ 476250 h 490538"/>
              <a:gd name="connsiteX5" fmla="*/ 0 w 4876800"/>
              <a:gd name="connsiteY5" fmla="*/ 0 h 490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6800" h="490538">
                <a:moveTo>
                  <a:pt x="0" y="0"/>
                </a:moveTo>
                <a:lnTo>
                  <a:pt x="4568823" y="0"/>
                </a:lnTo>
                <a:lnTo>
                  <a:pt x="4876800" y="236540"/>
                </a:lnTo>
                <a:lnTo>
                  <a:pt x="4567237" y="490538"/>
                </a:lnTo>
                <a:lnTo>
                  <a:pt x="0" y="476250"/>
                </a:lnTo>
                <a:lnTo>
                  <a:pt x="0" y="0"/>
                </a:lnTo>
                <a:close/>
              </a:path>
            </a:pathLst>
          </a:custGeom>
          <a:solidFill>
            <a:srgbClr val="0B1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六边形 25"/>
          <p:cNvSpPr/>
          <p:nvPr/>
        </p:nvSpPr>
        <p:spPr>
          <a:xfrm>
            <a:off x="3922456" y="3998780"/>
            <a:ext cx="655967" cy="565489"/>
          </a:xfrm>
          <a:prstGeom prst="hexagon">
            <a:avLst/>
          </a:prstGeom>
          <a:solidFill>
            <a:srgbClr val="0B122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991" dirty="0">
                <a:latin typeface="Impact" panose="020B0806030902050204" pitchFamily="34" charset="0"/>
              </a:rPr>
              <a:t>04</a:t>
            </a:r>
            <a:endParaRPr lang="zh-CN" altLang="en-US" sz="1991" dirty="0">
              <a:latin typeface="Impact" panose="020B0806030902050204" pitchFamily="34" charset="0"/>
            </a:endParaRPr>
          </a:p>
        </p:txBody>
      </p:sp>
      <p:sp>
        <p:nvSpPr>
          <p:cNvPr id="27" name="矩形 26"/>
          <p:cNvSpPr/>
          <p:nvPr/>
        </p:nvSpPr>
        <p:spPr>
          <a:xfrm>
            <a:off x="4820312" y="4083834"/>
            <a:ext cx="1713931" cy="398699"/>
          </a:xfrm>
          <a:prstGeom prst="rect">
            <a:avLst/>
          </a:prstGeom>
          <a:effectLst/>
        </p:spPr>
        <p:txBody>
          <a:bodyPr wrap="none">
            <a:spAutoFit/>
          </a:bodyPr>
          <a:lstStyle/>
          <a:p>
            <a:pPr fontAlgn="auto">
              <a:spcBef>
                <a:spcPts val="0"/>
              </a:spcBef>
              <a:spcAft>
                <a:spcPts val="0"/>
              </a:spcAft>
              <a:defRPr/>
            </a:pPr>
            <a:r>
              <a:rPr lang="zh-CN" altLang="en-US" sz="1991" dirty="0">
                <a:solidFill>
                  <a:schemeClr val="bg1"/>
                </a:solidFill>
                <a:latin typeface="Franklin Gothic Medium" panose="020B0603020102020204" pitchFamily="34" charset="0"/>
                <a:ea typeface="微软雅黑" panose="020B0503020204020204" pitchFamily="34" charset="-122"/>
              </a:rPr>
              <a:t>相关标题文字</a:t>
            </a:r>
          </a:p>
        </p:txBody>
      </p:sp>
      <p:sp>
        <p:nvSpPr>
          <p:cNvPr id="28" name="文本框 27"/>
          <p:cNvSpPr txBox="1"/>
          <p:nvPr/>
        </p:nvSpPr>
        <p:spPr>
          <a:xfrm>
            <a:off x="813006" y="1755245"/>
            <a:ext cx="1400785" cy="784830"/>
          </a:xfrm>
          <a:prstGeom prst="rect">
            <a:avLst/>
          </a:prstGeom>
          <a:noFill/>
        </p:spPr>
        <p:txBody>
          <a:bodyPr wrap="square" rtlCol="0">
            <a:spAutoFit/>
          </a:bodyPr>
          <a:lstStyle/>
          <a:p>
            <a:pPr algn="ctr"/>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Tree>
    <p:extLst>
      <p:ext uri="{BB962C8B-B14F-4D97-AF65-F5344CB8AC3E}">
        <p14:creationId xmlns:p14="http://schemas.microsoft.com/office/powerpoint/2010/main" val="27358606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3000"/>
                            </p:stCondLst>
                            <p:childTnLst>
                              <p:par>
                                <p:cTn id="38" presetID="2" presetClass="entr" presetSubtype="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ppt_x"/>
                                          </p:val>
                                        </p:tav>
                                        <p:tav tm="100000">
                                          <p:val>
                                            <p:strVal val="#ppt_x"/>
                                          </p:val>
                                        </p:tav>
                                      </p:tavLst>
                                    </p:anim>
                                    <p:anim calcmode="lin" valueType="num">
                                      <p:cBhvr additive="base">
                                        <p:cTn id="41" dur="500" fill="hold"/>
                                        <p:tgtEl>
                                          <p:spTgt spid="20"/>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ppt_x"/>
                                          </p:val>
                                        </p:tav>
                                        <p:tav tm="100000">
                                          <p:val>
                                            <p:strVal val="#ppt_x"/>
                                          </p:val>
                                        </p:tav>
                                      </p:tavLst>
                                    </p:anim>
                                    <p:anim calcmode="lin" valueType="num">
                                      <p:cBhvr additive="base">
                                        <p:cTn id="45" dur="500" fill="hold"/>
                                        <p:tgtEl>
                                          <p:spTgt spid="1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4000"/>
                            </p:stCondLst>
                            <p:childTnLst>
                              <p:par>
                                <p:cTn id="51" presetID="2"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ppt_x"/>
                                          </p:val>
                                        </p:tav>
                                        <p:tav tm="100000">
                                          <p:val>
                                            <p:strVal val="#ppt_x"/>
                                          </p:val>
                                        </p:tav>
                                      </p:tavLst>
                                    </p:anim>
                                    <p:anim calcmode="lin" valueType="num">
                                      <p:cBhvr additive="base">
                                        <p:cTn id="54" dur="500" fill="hold"/>
                                        <p:tgtEl>
                                          <p:spTgt spid="23"/>
                                        </p:tgtEl>
                                        <p:attrNameLst>
                                          <p:attrName>ppt_y</p:attrName>
                                        </p:attrNameLst>
                                      </p:cBhvr>
                                      <p:tavLst>
                                        <p:tav tm="0">
                                          <p:val>
                                            <p:strVal val="0-#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500"/>
                                        <p:tgtEl>
                                          <p:spTgt spid="24"/>
                                        </p:tgtEl>
                                      </p:cBhvr>
                                    </p:animEffect>
                                  </p:childTnLst>
                                </p:cTn>
                              </p:par>
                            </p:childTnLst>
                          </p:cTn>
                        </p:par>
                        <p:par>
                          <p:cTn id="63" fill="hold">
                            <p:stCondLst>
                              <p:cond delay="5000"/>
                            </p:stCondLst>
                            <p:childTnLst>
                              <p:par>
                                <p:cTn id="64" presetID="2" presetClass="entr" presetSubtype="1"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0-#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ppt_x"/>
                                          </p:val>
                                        </p:tav>
                                        <p:tav tm="100000">
                                          <p:val>
                                            <p:strVal val="#ppt_x"/>
                                          </p:val>
                                        </p:tav>
                                      </p:tavLst>
                                    </p:anim>
                                    <p:anim calcmode="lin" valueType="num">
                                      <p:cBhvr additive="base">
                                        <p:cTn id="71" dur="500" fill="hold"/>
                                        <p:tgtEl>
                                          <p:spTgt spid="25"/>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22" presetClass="entr" presetSubtype="8"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left)">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6" grpId="0" animBg="1"/>
      <p:bldP spid="17" grpId="0" animBg="1"/>
      <p:bldP spid="18" grpId="0"/>
      <p:bldP spid="19" grpId="0" animBg="1"/>
      <p:bldP spid="20" grpId="0" animBg="1"/>
      <p:bldP spid="21" grpId="0"/>
      <p:bldP spid="22" grpId="0" animBg="1"/>
      <p:bldP spid="23" grpId="0" animBg="1"/>
      <p:bldP spid="24" grpId="0"/>
      <p:bldP spid="25" grpId="0" animBg="1"/>
      <p:bldP spid="26" grpId="0" animBg="1"/>
      <p:bldP spid="27"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Rectangle 1"/>
          <p:cNvSpPr/>
          <p:nvPr/>
        </p:nvSpPr>
        <p:spPr>
          <a:xfrm>
            <a:off x="1326509" y="2740675"/>
            <a:ext cx="2071801" cy="1522490"/>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2"/>
          <p:cNvSpPr/>
          <p:nvPr/>
        </p:nvSpPr>
        <p:spPr>
          <a:xfrm>
            <a:off x="3688174" y="2743165"/>
            <a:ext cx="2071801" cy="1522490"/>
          </a:xfrm>
          <a:prstGeom prst="rect">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Rectangle 3"/>
          <p:cNvSpPr/>
          <p:nvPr/>
        </p:nvSpPr>
        <p:spPr>
          <a:xfrm>
            <a:off x="6049839" y="2737186"/>
            <a:ext cx="2071801" cy="1522490"/>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9" name="Straight Connector 6"/>
          <p:cNvCxnSpPr/>
          <p:nvPr/>
        </p:nvCxnSpPr>
        <p:spPr>
          <a:xfrm>
            <a:off x="1413751" y="2322279"/>
            <a:ext cx="6620643" cy="0"/>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矩形 47"/>
          <p:cNvSpPr>
            <a:spLocks noChangeArrowheads="1"/>
          </p:cNvSpPr>
          <p:nvPr/>
        </p:nvSpPr>
        <p:spPr bwMode="auto">
          <a:xfrm>
            <a:off x="1326509" y="1489916"/>
            <a:ext cx="6795131" cy="48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sp>
        <p:nvSpPr>
          <p:cNvPr id="11" name="矩形 10"/>
          <p:cNvSpPr/>
          <p:nvPr/>
        </p:nvSpPr>
        <p:spPr>
          <a:xfrm>
            <a:off x="1868750" y="2894500"/>
            <a:ext cx="984871" cy="323159"/>
          </a:xfrm>
          <a:prstGeom prst="rect">
            <a:avLst/>
          </a:prstGeom>
        </p:spPr>
        <p:txBody>
          <a:bodyPr wrap="none" lIns="68573" tIns="34287" rIns="68573" bIns="34287">
            <a:spAutoFit/>
          </a:bodyPr>
          <a:lstStyle/>
          <a:p>
            <a:pPr algn="ctr"/>
            <a:r>
              <a:rPr lang="zh-CN" altLang="en-US" sz="1650" b="1" dirty="0">
                <a:solidFill>
                  <a:schemeClr val="bg1"/>
                </a:solidFill>
                <a:latin typeface="微软雅黑" pitchFamily="34" charset="-122"/>
                <a:ea typeface="微软雅黑" pitchFamily="34" charset="-122"/>
              </a:rPr>
              <a:t>添加标题</a:t>
            </a:r>
            <a:endParaRPr lang="en-US" altLang="zh-CN" sz="1650" b="1" dirty="0">
              <a:solidFill>
                <a:schemeClr val="bg1"/>
              </a:solidFill>
              <a:latin typeface="微软雅黑" pitchFamily="34" charset="-122"/>
              <a:ea typeface="微软雅黑" pitchFamily="34" charset="-122"/>
            </a:endParaRPr>
          </a:p>
        </p:txBody>
      </p:sp>
      <p:sp>
        <p:nvSpPr>
          <p:cNvPr id="12" name="矩形 47"/>
          <p:cNvSpPr>
            <a:spLocks noChangeArrowheads="1"/>
          </p:cNvSpPr>
          <p:nvPr/>
        </p:nvSpPr>
        <p:spPr bwMode="auto">
          <a:xfrm>
            <a:off x="1449187" y="3206198"/>
            <a:ext cx="1823997"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bg1">
                    <a:lumMod val="9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4231637" y="2894500"/>
            <a:ext cx="984871" cy="323159"/>
          </a:xfrm>
          <a:prstGeom prst="rect">
            <a:avLst/>
          </a:prstGeom>
        </p:spPr>
        <p:txBody>
          <a:bodyPr wrap="none" lIns="68573" tIns="34287" rIns="68573" bIns="34287">
            <a:spAutoFit/>
          </a:bodyPr>
          <a:lstStyle/>
          <a:p>
            <a:pPr algn="ctr"/>
            <a:r>
              <a:rPr lang="zh-CN" altLang="en-US" sz="1650" b="1" dirty="0">
                <a:solidFill>
                  <a:schemeClr val="bg1"/>
                </a:solidFill>
                <a:latin typeface="微软雅黑" pitchFamily="34" charset="-122"/>
                <a:ea typeface="微软雅黑" pitchFamily="34" charset="-122"/>
              </a:rPr>
              <a:t>添加标题</a:t>
            </a:r>
            <a:endParaRPr lang="en-US" altLang="zh-CN" sz="1650" b="1" dirty="0">
              <a:solidFill>
                <a:schemeClr val="bg1"/>
              </a:solidFill>
              <a:latin typeface="微软雅黑" pitchFamily="34" charset="-122"/>
              <a:ea typeface="微软雅黑" pitchFamily="34" charset="-122"/>
            </a:endParaRPr>
          </a:p>
        </p:txBody>
      </p:sp>
      <p:sp>
        <p:nvSpPr>
          <p:cNvPr id="14" name="矩形 47"/>
          <p:cNvSpPr>
            <a:spLocks noChangeArrowheads="1"/>
          </p:cNvSpPr>
          <p:nvPr/>
        </p:nvSpPr>
        <p:spPr bwMode="auto">
          <a:xfrm>
            <a:off x="3812074" y="3206198"/>
            <a:ext cx="1823997"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bg1">
                    <a:lumMod val="9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6593301" y="2894500"/>
            <a:ext cx="984871" cy="323159"/>
          </a:xfrm>
          <a:prstGeom prst="rect">
            <a:avLst/>
          </a:prstGeom>
        </p:spPr>
        <p:txBody>
          <a:bodyPr wrap="none" lIns="68573" tIns="34287" rIns="68573" bIns="34287">
            <a:spAutoFit/>
          </a:bodyPr>
          <a:lstStyle/>
          <a:p>
            <a:pPr algn="ctr"/>
            <a:r>
              <a:rPr lang="zh-CN" altLang="en-US" sz="1650" b="1" dirty="0">
                <a:solidFill>
                  <a:schemeClr val="bg1"/>
                </a:solidFill>
                <a:latin typeface="微软雅黑" pitchFamily="34" charset="-122"/>
                <a:ea typeface="微软雅黑" pitchFamily="34" charset="-122"/>
              </a:rPr>
              <a:t>添加标题</a:t>
            </a:r>
            <a:endParaRPr lang="en-US" altLang="zh-CN" sz="1650" b="1" dirty="0">
              <a:solidFill>
                <a:schemeClr val="bg1"/>
              </a:solidFill>
              <a:latin typeface="微软雅黑" pitchFamily="34" charset="-122"/>
              <a:ea typeface="微软雅黑" pitchFamily="34" charset="-122"/>
            </a:endParaRPr>
          </a:p>
        </p:txBody>
      </p:sp>
      <p:sp>
        <p:nvSpPr>
          <p:cNvPr id="16" name="矩形 47"/>
          <p:cNvSpPr>
            <a:spLocks noChangeArrowheads="1"/>
          </p:cNvSpPr>
          <p:nvPr/>
        </p:nvSpPr>
        <p:spPr bwMode="auto">
          <a:xfrm>
            <a:off x="6173740" y="3206198"/>
            <a:ext cx="1823997"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bg1">
                    <a:lumMod val="95000"/>
                  </a:schemeClr>
                </a:solidFill>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4017837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down)">
                                      <p:cBhvr>
                                        <p:cTn id="12" dur="500"/>
                                        <p:tgtEl>
                                          <p:spTgt spid="9"/>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750"/>
                                        <p:tgtEl>
                                          <p:spTgt spid="8"/>
                                        </p:tgtEl>
                                      </p:cBhvr>
                                    </p:animEffect>
                                    <p:anim calcmode="lin" valueType="num">
                                      <p:cBhvr>
                                        <p:cTn id="27" dur="750" fill="hold"/>
                                        <p:tgtEl>
                                          <p:spTgt spid="8"/>
                                        </p:tgtEl>
                                        <p:attrNameLst>
                                          <p:attrName>ppt_x</p:attrName>
                                        </p:attrNameLst>
                                      </p:cBhvr>
                                      <p:tavLst>
                                        <p:tav tm="0">
                                          <p:val>
                                            <p:strVal val="#ppt_x"/>
                                          </p:val>
                                        </p:tav>
                                        <p:tav tm="100000">
                                          <p:val>
                                            <p:strVal val="#ppt_x"/>
                                          </p:val>
                                        </p:tav>
                                      </p:tavLst>
                                    </p:anim>
                                    <p:anim calcmode="lin" valueType="num">
                                      <p:cBhvr>
                                        <p:cTn id="28" dur="750" fill="hold"/>
                                        <p:tgtEl>
                                          <p:spTgt spid="8"/>
                                        </p:tgtEl>
                                        <p:attrNameLst>
                                          <p:attrName>ppt_y</p:attrName>
                                        </p:attrNameLst>
                                      </p:cBhvr>
                                      <p:tavLst>
                                        <p:tav tm="0">
                                          <p:val>
                                            <p:strVal val="#ppt_y-.1"/>
                                          </p:val>
                                        </p:tav>
                                        <p:tav tm="100000">
                                          <p:val>
                                            <p:strVal val="#ppt_y"/>
                                          </p:val>
                                        </p:tav>
                                      </p:tavLst>
                                    </p:anim>
                                  </p:childTnLst>
                                </p:cTn>
                              </p:par>
                            </p:childTnLst>
                          </p:cTn>
                        </p:par>
                        <p:par>
                          <p:cTn id="29" fill="hold">
                            <p:stCondLst>
                              <p:cond delay="1750"/>
                            </p:stCondLst>
                            <p:childTnLst>
                              <p:par>
                                <p:cTn id="30" presetID="14" presetClass="entr" presetSubtype="10" fill="hold" grpId="0" nodeType="afterEffect">
                                  <p:stCondLst>
                                    <p:cond delay="25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400"/>
                                        <p:tgtEl>
                                          <p:spTgt spid="11"/>
                                        </p:tgtEl>
                                      </p:cBhvr>
                                    </p:animEffect>
                                  </p:childTnLst>
                                </p:cTn>
                              </p:par>
                              <p:par>
                                <p:cTn id="33" presetID="14" presetClass="entr" presetSubtype="10" fill="hold" grpId="0" nodeType="withEffect">
                                  <p:stCondLst>
                                    <p:cond delay="25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400"/>
                                        <p:tgtEl>
                                          <p:spTgt spid="12"/>
                                        </p:tgtEl>
                                      </p:cBhvr>
                                    </p:animEffect>
                                  </p:childTnLst>
                                </p:cTn>
                              </p:par>
                              <p:par>
                                <p:cTn id="36" presetID="14" presetClass="entr" presetSubtype="10" fill="hold" grpId="0" nodeType="withEffect">
                                  <p:stCondLst>
                                    <p:cond delay="25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400"/>
                                        <p:tgtEl>
                                          <p:spTgt spid="13"/>
                                        </p:tgtEl>
                                      </p:cBhvr>
                                    </p:animEffect>
                                  </p:childTnLst>
                                </p:cTn>
                              </p:par>
                              <p:par>
                                <p:cTn id="39" presetID="14" presetClass="entr" presetSubtype="10" fill="hold" grpId="0" nodeType="withEffect">
                                  <p:stCondLst>
                                    <p:cond delay="25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400"/>
                                        <p:tgtEl>
                                          <p:spTgt spid="14"/>
                                        </p:tgtEl>
                                      </p:cBhvr>
                                    </p:animEffect>
                                  </p:childTnLst>
                                </p:cTn>
                              </p:par>
                              <p:par>
                                <p:cTn id="42" presetID="14" presetClass="entr" presetSubtype="10" fill="hold" grpId="0" nodeType="withEffect">
                                  <p:stCondLst>
                                    <p:cond delay="250"/>
                                  </p:stCondLst>
                                  <p:childTnLst>
                                    <p:set>
                                      <p:cBhvr>
                                        <p:cTn id="43" dur="1" fill="hold">
                                          <p:stCondLst>
                                            <p:cond delay="0"/>
                                          </p:stCondLst>
                                        </p:cTn>
                                        <p:tgtEl>
                                          <p:spTgt spid="15"/>
                                        </p:tgtEl>
                                        <p:attrNameLst>
                                          <p:attrName>style.visibility</p:attrName>
                                        </p:attrNameLst>
                                      </p:cBhvr>
                                      <p:to>
                                        <p:strVal val="visible"/>
                                      </p:to>
                                    </p:set>
                                    <p:animEffect transition="in" filter="randombar(horizontal)">
                                      <p:cBhvr>
                                        <p:cTn id="44" dur="400"/>
                                        <p:tgtEl>
                                          <p:spTgt spid="15"/>
                                        </p:tgtEl>
                                      </p:cBhvr>
                                    </p:animEffect>
                                  </p:childTnLst>
                                </p:cTn>
                              </p:par>
                              <p:par>
                                <p:cTn id="45" presetID="14" presetClass="entr" presetSubtype="10" fill="hold" grpId="0" nodeType="withEffect">
                                  <p:stCondLst>
                                    <p:cond delay="250"/>
                                  </p:stCondLst>
                                  <p:childTnLst>
                                    <p:set>
                                      <p:cBhvr>
                                        <p:cTn id="46" dur="1" fill="hold">
                                          <p:stCondLst>
                                            <p:cond delay="0"/>
                                          </p:stCondLst>
                                        </p:cTn>
                                        <p:tgtEl>
                                          <p:spTgt spid="16"/>
                                        </p:tgtEl>
                                        <p:attrNameLst>
                                          <p:attrName>style.visibility</p:attrName>
                                        </p:attrNameLst>
                                      </p:cBhvr>
                                      <p:to>
                                        <p:strVal val="visible"/>
                                      </p:to>
                                    </p:set>
                                    <p:animEffect transition="in" filter="randombar(horizontal)">
                                      <p:cBhvr>
                                        <p:cTn id="47" dur="4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矩形 1"/>
          <p:cNvSpPr/>
          <p:nvPr/>
        </p:nvSpPr>
        <p:spPr>
          <a:xfrm>
            <a:off x="1015236" y="1610378"/>
            <a:ext cx="7404779" cy="1584176"/>
          </a:xfrm>
          <a:custGeom>
            <a:avLst/>
            <a:gdLst/>
            <a:ahLst/>
            <a:cxnLst/>
            <a:rect l="l" t="t" r="r" b="b"/>
            <a:pathLst>
              <a:path w="7404779" h="2088232">
                <a:moveTo>
                  <a:pt x="6705450" y="1440160"/>
                </a:moveTo>
                <a:lnTo>
                  <a:pt x="7404779" y="1440160"/>
                </a:lnTo>
                <a:lnTo>
                  <a:pt x="7404779" y="2088232"/>
                </a:lnTo>
                <a:lnTo>
                  <a:pt x="6705450" y="2088232"/>
                </a:lnTo>
                <a:close/>
                <a:moveTo>
                  <a:pt x="5960400" y="1440160"/>
                </a:moveTo>
                <a:lnTo>
                  <a:pt x="6659731" y="1440160"/>
                </a:lnTo>
                <a:lnTo>
                  <a:pt x="6659731" y="2088232"/>
                </a:lnTo>
                <a:lnTo>
                  <a:pt x="5960400" y="2088232"/>
                </a:lnTo>
                <a:close/>
                <a:moveTo>
                  <a:pt x="5215350" y="1440160"/>
                </a:moveTo>
                <a:lnTo>
                  <a:pt x="5914681" y="1440160"/>
                </a:lnTo>
                <a:lnTo>
                  <a:pt x="5914681" y="2088232"/>
                </a:lnTo>
                <a:lnTo>
                  <a:pt x="5215350" y="2088232"/>
                </a:lnTo>
                <a:close/>
                <a:moveTo>
                  <a:pt x="4470300" y="1440160"/>
                </a:moveTo>
                <a:lnTo>
                  <a:pt x="5169631" y="1440160"/>
                </a:lnTo>
                <a:lnTo>
                  <a:pt x="5169631" y="2088232"/>
                </a:lnTo>
                <a:lnTo>
                  <a:pt x="4470300" y="2088232"/>
                </a:lnTo>
                <a:close/>
                <a:moveTo>
                  <a:pt x="3725250" y="1440160"/>
                </a:moveTo>
                <a:lnTo>
                  <a:pt x="4424581" y="1440160"/>
                </a:lnTo>
                <a:lnTo>
                  <a:pt x="4424581" y="2088232"/>
                </a:lnTo>
                <a:lnTo>
                  <a:pt x="3725250" y="2088232"/>
                </a:lnTo>
                <a:close/>
                <a:moveTo>
                  <a:pt x="2980200" y="1440160"/>
                </a:moveTo>
                <a:lnTo>
                  <a:pt x="3679531" y="1440160"/>
                </a:lnTo>
                <a:lnTo>
                  <a:pt x="3679531" y="2088232"/>
                </a:lnTo>
                <a:lnTo>
                  <a:pt x="2980200" y="2088232"/>
                </a:lnTo>
                <a:close/>
                <a:moveTo>
                  <a:pt x="2235150" y="1440160"/>
                </a:moveTo>
                <a:lnTo>
                  <a:pt x="2934481" y="1440160"/>
                </a:lnTo>
                <a:lnTo>
                  <a:pt x="2934481" y="2088232"/>
                </a:lnTo>
                <a:lnTo>
                  <a:pt x="2235150" y="2088232"/>
                </a:lnTo>
                <a:close/>
                <a:moveTo>
                  <a:pt x="1490100" y="1440160"/>
                </a:moveTo>
                <a:lnTo>
                  <a:pt x="2189431" y="1440160"/>
                </a:lnTo>
                <a:lnTo>
                  <a:pt x="2189431" y="2088232"/>
                </a:lnTo>
                <a:lnTo>
                  <a:pt x="1490100" y="2088232"/>
                </a:lnTo>
                <a:close/>
                <a:moveTo>
                  <a:pt x="745050" y="1440160"/>
                </a:moveTo>
                <a:lnTo>
                  <a:pt x="1444381" y="1440160"/>
                </a:lnTo>
                <a:lnTo>
                  <a:pt x="1444381" y="2088232"/>
                </a:lnTo>
                <a:lnTo>
                  <a:pt x="745050" y="2088232"/>
                </a:lnTo>
                <a:close/>
                <a:moveTo>
                  <a:pt x="0" y="1440160"/>
                </a:moveTo>
                <a:lnTo>
                  <a:pt x="699331" y="1440160"/>
                </a:lnTo>
                <a:lnTo>
                  <a:pt x="699331" y="2088232"/>
                </a:lnTo>
                <a:lnTo>
                  <a:pt x="0" y="2088232"/>
                </a:lnTo>
                <a:close/>
                <a:moveTo>
                  <a:pt x="6705450" y="720080"/>
                </a:moveTo>
                <a:lnTo>
                  <a:pt x="7404779" y="720080"/>
                </a:lnTo>
                <a:lnTo>
                  <a:pt x="7404779" y="1368152"/>
                </a:lnTo>
                <a:lnTo>
                  <a:pt x="6705450" y="1368152"/>
                </a:lnTo>
                <a:close/>
                <a:moveTo>
                  <a:pt x="5960400" y="720080"/>
                </a:moveTo>
                <a:lnTo>
                  <a:pt x="6659731" y="720080"/>
                </a:lnTo>
                <a:lnTo>
                  <a:pt x="6659731" y="1368152"/>
                </a:lnTo>
                <a:lnTo>
                  <a:pt x="5960400" y="1368152"/>
                </a:lnTo>
                <a:close/>
                <a:moveTo>
                  <a:pt x="5215350" y="720080"/>
                </a:moveTo>
                <a:lnTo>
                  <a:pt x="5914681" y="720080"/>
                </a:lnTo>
                <a:lnTo>
                  <a:pt x="5914681" y="1368152"/>
                </a:lnTo>
                <a:lnTo>
                  <a:pt x="5215350" y="1368152"/>
                </a:lnTo>
                <a:close/>
                <a:moveTo>
                  <a:pt x="4470300" y="720080"/>
                </a:moveTo>
                <a:lnTo>
                  <a:pt x="5169631" y="720080"/>
                </a:lnTo>
                <a:lnTo>
                  <a:pt x="5169631" y="1368152"/>
                </a:lnTo>
                <a:lnTo>
                  <a:pt x="4470300" y="1368152"/>
                </a:lnTo>
                <a:close/>
                <a:moveTo>
                  <a:pt x="3725250" y="720080"/>
                </a:moveTo>
                <a:lnTo>
                  <a:pt x="4424581" y="720080"/>
                </a:lnTo>
                <a:lnTo>
                  <a:pt x="4424581" y="1368152"/>
                </a:lnTo>
                <a:lnTo>
                  <a:pt x="3725250" y="1368152"/>
                </a:lnTo>
                <a:close/>
                <a:moveTo>
                  <a:pt x="2980200" y="720080"/>
                </a:moveTo>
                <a:lnTo>
                  <a:pt x="3679531" y="720080"/>
                </a:lnTo>
                <a:lnTo>
                  <a:pt x="3679531" y="1368152"/>
                </a:lnTo>
                <a:lnTo>
                  <a:pt x="2980200" y="1368152"/>
                </a:lnTo>
                <a:close/>
                <a:moveTo>
                  <a:pt x="2235150" y="720080"/>
                </a:moveTo>
                <a:lnTo>
                  <a:pt x="2934481" y="720080"/>
                </a:lnTo>
                <a:lnTo>
                  <a:pt x="2934481" y="1368152"/>
                </a:lnTo>
                <a:lnTo>
                  <a:pt x="2235150" y="1368152"/>
                </a:lnTo>
                <a:close/>
                <a:moveTo>
                  <a:pt x="1490100" y="720080"/>
                </a:moveTo>
                <a:lnTo>
                  <a:pt x="2189431" y="720080"/>
                </a:lnTo>
                <a:lnTo>
                  <a:pt x="2189431" y="1368152"/>
                </a:lnTo>
                <a:lnTo>
                  <a:pt x="1490100" y="1368152"/>
                </a:lnTo>
                <a:close/>
                <a:moveTo>
                  <a:pt x="745050" y="720080"/>
                </a:moveTo>
                <a:lnTo>
                  <a:pt x="1444381" y="720080"/>
                </a:lnTo>
                <a:lnTo>
                  <a:pt x="1444381" y="1368152"/>
                </a:lnTo>
                <a:lnTo>
                  <a:pt x="745050" y="1368152"/>
                </a:lnTo>
                <a:close/>
                <a:moveTo>
                  <a:pt x="0" y="720080"/>
                </a:moveTo>
                <a:lnTo>
                  <a:pt x="699331" y="720080"/>
                </a:lnTo>
                <a:lnTo>
                  <a:pt x="699331" y="1368152"/>
                </a:lnTo>
                <a:lnTo>
                  <a:pt x="0" y="1368152"/>
                </a:lnTo>
                <a:close/>
                <a:moveTo>
                  <a:pt x="6705450" y="0"/>
                </a:moveTo>
                <a:lnTo>
                  <a:pt x="7404779" y="0"/>
                </a:lnTo>
                <a:lnTo>
                  <a:pt x="7404779" y="648072"/>
                </a:lnTo>
                <a:lnTo>
                  <a:pt x="6705450" y="648072"/>
                </a:lnTo>
                <a:close/>
                <a:moveTo>
                  <a:pt x="5960400" y="0"/>
                </a:moveTo>
                <a:lnTo>
                  <a:pt x="6659731" y="0"/>
                </a:lnTo>
                <a:lnTo>
                  <a:pt x="6659731" y="648072"/>
                </a:lnTo>
                <a:lnTo>
                  <a:pt x="5960400" y="648072"/>
                </a:lnTo>
                <a:close/>
                <a:moveTo>
                  <a:pt x="5215350" y="0"/>
                </a:moveTo>
                <a:lnTo>
                  <a:pt x="5914681" y="0"/>
                </a:lnTo>
                <a:lnTo>
                  <a:pt x="5914681" y="648072"/>
                </a:lnTo>
                <a:lnTo>
                  <a:pt x="5215350" y="648072"/>
                </a:lnTo>
                <a:close/>
                <a:moveTo>
                  <a:pt x="4470300" y="0"/>
                </a:moveTo>
                <a:lnTo>
                  <a:pt x="5169631" y="0"/>
                </a:lnTo>
                <a:lnTo>
                  <a:pt x="5169631" y="648072"/>
                </a:lnTo>
                <a:lnTo>
                  <a:pt x="4470300" y="648072"/>
                </a:lnTo>
                <a:close/>
                <a:moveTo>
                  <a:pt x="3725250" y="0"/>
                </a:moveTo>
                <a:lnTo>
                  <a:pt x="4424581" y="0"/>
                </a:lnTo>
                <a:lnTo>
                  <a:pt x="4424581" y="648072"/>
                </a:lnTo>
                <a:lnTo>
                  <a:pt x="3725250" y="648072"/>
                </a:lnTo>
                <a:close/>
                <a:moveTo>
                  <a:pt x="2980200" y="0"/>
                </a:moveTo>
                <a:lnTo>
                  <a:pt x="3679531" y="0"/>
                </a:lnTo>
                <a:lnTo>
                  <a:pt x="3679531" y="648072"/>
                </a:lnTo>
                <a:lnTo>
                  <a:pt x="2980200" y="648072"/>
                </a:lnTo>
                <a:close/>
                <a:moveTo>
                  <a:pt x="2235150" y="0"/>
                </a:moveTo>
                <a:lnTo>
                  <a:pt x="2934481" y="0"/>
                </a:lnTo>
                <a:lnTo>
                  <a:pt x="2934481" y="648072"/>
                </a:lnTo>
                <a:lnTo>
                  <a:pt x="2235150" y="648072"/>
                </a:lnTo>
                <a:close/>
                <a:moveTo>
                  <a:pt x="1490100" y="0"/>
                </a:moveTo>
                <a:lnTo>
                  <a:pt x="2189431" y="0"/>
                </a:lnTo>
                <a:lnTo>
                  <a:pt x="2189431" y="648072"/>
                </a:lnTo>
                <a:lnTo>
                  <a:pt x="1490100" y="648072"/>
                </a:lnTo>
                <a:close/>
                <a:moveTo>
                  <a:pt x="745050" y="0"/>
                </a:moveTo>
                <a:lnTo>
                  <a:pt x="1444381" y="0"/>
                </a:lnTo>
                <a:lnTo>
                  <a:pt x="1444381" y="648072"/>
                </a:lnTo>
                <a:lnTo>
                  <a:pt x="745050" y="648072"/>
                </a:lnTo>
                <a:close/>
                <a:moveTo>
                  <a:pt x="0" y="0"/>
                </a:moveTo>
                <a:lnTo>
                  <a:pt x="699331" y="0"/>
                </a:lnTo>
                <a:lnTo>
                  <a:pt x="699331" y="648072"/>
                </a:lnTo>
                <a:lnTo>
                  <a:pt x="0" y="648072"/>
                </a:lnTo>
                <a:close/>
              </a:path>
            </a:pathLst>
          </a:custGeom>
          <a:blipFill>
            <a:blip r:embed="rId2" cstate="email">
              <a:extLst>
                <a:ext uri="{28A0092B-C50C-407E-A947-70E740481C1C}">
                  <a14:useLocalDpi xmlns:a14="http://schemas.microsoft.com/office/drawing/2010/main"/>
                </a:ext>
              </a:extLst>
            </a:blip>
            <a:stretch>
              <a:fillRect/>
            </a:stretch>
          </a:blipFill>
          <a:ln w="254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456911" y="35046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请替换文字内容，点击添加相关标题文字，修改文字内容，也可以直接复制你的内容到此。</a:t>
            </a:r>
            <a:endParaRPr lang="zh-CN" altLang="en-US" sz="1000" dirty="0">
              <a:latin typeface="微软雅黑" panose="020B0503020204020204" pitchFamily="34" charset="-122"/>
              <a:ea typeface="微软雅黑" panose="020B0503020204020204" pitchFamily="34" charset="-122"/>
            </a:endParaRPr>
          </a:p>
        </p:txBody>
      </p:sp>
      <p:sp>
        <p:nvSpPr>
          <p:cNvPr id="8" name="矩形 7"/>
          <p:cNvSpPr/>
          <p:nvPr/>
        </p:nvSpPr>
        <p:spPr>
          <a:xfrm>
            <a:off x="4013892" y="35046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请替换文字内容，点击添加相关标题文字，修改文字内容，也可以直接复制你的内容到此。</a:t>
            </a:r>
            <a:endParaRPr lang="zh-CN" altLang="en-US" sz="1000" dirty="0">
              <a:latin typeface="微软雅黑" panose="020B0503020204020204" pitchFamily="34" charset="-122"/>
              <a:ea typeface="微软雅黑" panose="020B0503020204020204" pitchFamily="34" charset="-122"/>
            </a:endParaRPr>
          </a:p>
        </p:txBody>
      </p:sp>
      <p:grpSp>
        <p:nvGrpSpPr>
          <p:cNvPr id="9" name="组合 8"/>
          <p:cNvGrpSpPr>
            <a:grpSpLocks noChangeAspect="1"/>
          </p:cNvGrpSpPr>
          <p:nvPr/>
        </p:nvGrpSpPr>
        <p:grpSpPr>
          <a:xfrm>
            <a:off x="1019568" y="3565651"/>
            <a:ext cx="432000" cy="432000"/>
            <a:chOff x="5148064" y="2688592"/>
            <a:chExt cx="628312" cy="628312"/>
          </a:xfrm>
        </p:grpSpPr>
        <p:sp>
          <p:nvSpPr>
            <p:cNvPr id="10" name="矩形 9"/>
            <p:cNvSpPr/>
            <p:nvPr/>
          </p:nvSpPr>
          <p:spPr>
            <a:xfrm>
              <a:off x="5148064" y="2688592"/>
              <a:ext cx="628312" cy="628312"/>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6"/>
            <p:cNvSpPr>
              <a:spLocks noEditPoints="1"/>
            </p:cNvSpPr>
            <p:nvPr/>
          </p:nvSpPr>
          <p:spPr bwMode="auto">
            <a:xfrm>
              <a:off x="5225365" y="2752476"/>
              <a:ext cx="473711" cy="500545"/>
            </a:xfrm>
            <a:custGeom>
              <a:avLst/>
              <a:gdLst>
                <a:gd name="T0" fmla="*/ 255 w 366"/>
                <a:gd name="T1" fmla="*/ 65 h 387"/>
                <a:gd name="T2" fmla="*/ 257 w 366"/>
                <a:gd name="T3" fmla="*/ 100 h 387"/>
                <a:gd name="T4" fmla="*/ 243 w 366"/>
                <a:gd name="T5" fmla="*/ 88 h 387"/>
                <a:gd name="T6" fmla="*/ 120 w 366"/>
                <a:gd name="T7" fmla="*/ 88 h 387"/>
                <a:gd name="T8" fmla="*/ 107 w 366"/>
                <a:gd name="T9" fmla="*/ 100 h 387"/>
                <a:gd name="T10" fmla="*/ 109 w 366"/>
                <a:gd name="T11" fmla="*/ 65 h 387"/>
                <a:gd name="T12" fmla="*/ 348 w 366"/>
                <a:gd name="T13" fmla="*/ 242 h 387"/>
                <a:gd name="T14" fmla="*/ 331 w 366"/>
                <a:gd name="T15" fmla="*/ 214 h 387"/>
                <a:gd name="T16" fmla="*/ 305 w 366"/>
                <a:gd name="T17" fmla="*/ 245 h 387"/>
                <a:gd name="T18" fmla="*/ 298 w 366"/>
                <a:gd name="T19" fmla="*/ 261 h 387"/>
                <a:gd name="T20" fmla="*/ 293 w 366"/>
                <a:gd name="T21" fmla="*/ 278 h 387"/>
                <a:gd name="T22" fmla="*/ 290 w 366"/>
                <a:gd name="T23" fmla="*/ 290 h 387"/>
                <a:gd name="T24" fmla="*/ 310 w 366"/>
                <a:gd name="T25" fmla="*/ 234 h 387"/>
                <a:gd name="T26" fmla="*/ 34 w 366"/>
                <a:gd name="T27" fmla="*/ 232 h 387"/>
                <a:gd name="T28" fmla="*/ 55 w 366"/>
                <a:gd name="T29" fmla="*/ 234 h 387"/>
                <a:gd name="T30" fmla="*/ 62 w 366"/>
                <a:gd name="T31" fmla="*/ 249 h 387"/>
                <a:gd name="T32" fmla="*/ 68 w 366"/>
                <a:gd name="T33" fmla="*/ 265 h 387"/>
                <a:gd name="T34" fmla="*/ 73 w 366"/>
                <a:gd name="T35" fmla="*/ 280 h 387"/>
                <a:gd name="T36" fmla="*/ 0 w 366"/>
                <a:gd name="T37" fmla="*/ 264 h 387"/>
                <a:gd name="T38" fmla="*/ 64 w 366"/>
                <a:gd name="T39" fmla="*/ 146 h 387"/>
                <a:gd name="T40" fmla="*/ 96 w 366"/>
                <a:gd name="T41" fmla="*/ 150 h 387"/>
                <a:gd name="T42" fmla="*/ 89 w 366"/>
                <a:gd name="T43" fmla="*/ 130 h 387"/>
                <a:gd name="T44" fmla="*/ 98 w 366"/>
                <a:gd name="T45" fmla="*/ 126 h 387"/>
                <a:gd name="T46" fmla="*/ 182 w 366"/>
                <a:gd name="T47" fmla="*/ 196 h 387"/>
                <a:gd name="T48" fmla="*/ 266 w 366"/>
                <a:gd name="T49" fmla="*/ 125 h 387"/>
                <a:gd name="T50" fmla="*/ 276 w 366"/>
                <a:gd name="T51" fmla="*/ 130 h 387"/>
                <a:gd name="T52" fmla="*/ 269 w 366"/>
                <a:gd name="T53" fmla="*/ 150 h 387"/>
                <a:gd name="T54" fmla="*/ 301 w 366"/>
                <a:gd name="T55" fmla="*/ 146 h 387"/>
                <a:gd name="T56" fmla="*/ 318 w 366"/>
                <a:gd name="T57" fmla="*/ 220 h 387"/>
                <a:gd name="T58" fmla="*/ 301 w 366"/>
                <a:gd name="T59" fmla="*/ 226 h 387"/>
                <a:gd name="T60" fmla="*/ 212 w 366"/>
                <a:gd name="T61" fmla="*/ 360 h 387"/>
                <a:gd name="T62" fmla="*/ 310 w 366"/>
                <a:gd name="T63" fmla="*/ 316 h 387"/>
                <a:gd name="T64" fmla="*/ 207 w 366"/>
                <a:gd name="T65" fmla="*/ 380 h 387"/>
                <a:gd name="T66" fmla="*/ 195 w 366"/>
                <a:gd name="T67" fmla="*/ 385 h 387"/>
                <a:gd name="T68" fmla="*/ 48 w 366"/>
                <a:gd name="T69" fmla="*/ 334 h 387"/>
                <a:gd name="T70" fmla="*/ 65 w 366"/>
                <a:gd name="T71" fmla="*/ 311 h 387"/>
                <a:gd name="T72" fmla="*/ 154 w 366"/>
                <a:gd name="T73" fmla="*/ 207 h 387"/>
                <a:gd name="T74" fmla="*/ 61 w 366"/>
                <a:gd name="T75" fmla="*/ 218 h 387"/>
                <a:gd name="T76" fmla="*/ 48 w 366"/>
                <a:gd name="T77" fmla="*/ 144 h 387"/>
                <a:gd name="T78" fmla="*/ 292 w 366"/>
                <a:gd name="T79" fmla="*/ 194 h 387"/>
                <a:gd name="T80" fmla="*/ 223 w 366"/>
                <a:gd name="T81" fmla="*/ 221 h 387"/>
                <a:gd name="T82" fmla="*/ 182 w 366"/>
                <a:gd name="T83" fmla="*/ 370 h 387"/>
                <a:gd name="T84" fmla="*/ 183 w 366"/>
                <a:gd name="T85" fmla="*/ 21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387">
                  <a:moveTo>
                    <a:pt x="182" y="0"/>
                  </a:moveTo>
                  <a:cubicBezTo>
                    <a:pt x="203" y="0"/>
                    <a:pt x="222" y="10"/>
                    <a:pt x="235" y="26"/>
                  </a:cubicBezTo>
                  <a:cubicBezTo>
                    <a:pt x="244" y="37"/>
                    <a:pt x="251" y="50"/>
                    <a:pt x="255" y="65"/>
                  </a:cubicBezTo>
                  <a:cubicBezTo>
                    <a:pt x="260" y="64"/>
                    <a:pt x="267" y="63"/>
                    <a:pt x="269" y="68"/>
                  </a:cubicBezTo>
                  <a:cubicBezTo>
                    <a:pt x="273" y="77"/>
                    <a:pt x="271" y="97"/>
                    <a:pt x="265" y="99"/>
                  </a:cubicBezTo>
                  <a:cubicBezTo>
                    <a:pt x="263" y="100"/>
                    <a:pt x="260" y="100"/>
                    <a:pt x="257" y="100"/>
                  </a:cubicBezTo>
                  <a:cubicBezTo>
                    <a:pt x="256" y="105"/>
                    <a:pt x="255" y="110"/>
                    <a:pt x="254" y="115"/>
                  </a:cubicBezTo>
                  <a:cubicBezTo>
                    <a:pt x="248" y="116"/>
                    <a:pt x="243" y="117"/>
                    <a:pt x="238" y="118"/>
                  </a:cubicBezTo>
                  <a:cubicBezTo>
                    <a:pt x="241" y="109"/>
                    <a:pt x="243" y="99"/>
                    <a:pt x="243" y="88"/>
                  </a:cubicBezTo>
                  <a:cubicBezTo>
                    <a:pt x="243" y="75"/>
                    <a:pt x="240" y="63"/>
                    <a:pt x="235" y="52"/>
                  </a:cubicBezTo>
                  <a:cubicBezTo>
                    <a:pt x="194" y="85"/>
                    <a:pt x="140" y="61"/>
                    <a:pt x="127" y="55"/>
                  </a:cubicBezTo>
                  <a:cubicBezTo>
                    <a:pt x="122" y="65"/>
                    <a:pt x="120" y="76"/>
                    <a:pt x="120" y="88"/>
                  </a:cubicBezTo>
                  <a:cubicBezTo>
                    <a:pt x="120" y="99"/>
                    <a:pt x="122" y="109"/>
                    <a:pt x="125" y="118"/>
                  </a:cubicBezTo>
                  <a:cubicBezTo>
                    <a:pt x="120" y="117"/>
                    <a:pt x="115" y="116"/>
                    <a:pt x="109" y="115"/>
                  </a:cubicBezTo>
                  <a:cubicBezTo>
                    <a:pt x="108" y="110"/>
                    <a:pt x="107" y="105"/>
                    <a:pt x="107" y="100"/>
                  </a:cubicBezTo>
                  <a:cubicBezTo>
                    <a:pt x="103" y="100"/>
                    <a:pt x="100" y="100"/>
                    <a:pt x="98" y="99"/>
                  </a:cubicBezTo>
                  <a:cubicBezTo>
                    <a:pt x="92" y="97"/>
                    <a:pt x="91" y="77"/>
                    <a:pt x="94" y="68"/>
                  </a:cubicBezTo>
                  <a:cubicBezTo>
                    <a:pt x="96" y="63"/>
                    <a:pt x="103" y="64"/>
                    <a:pt x="109" y="65"/>
                  </a:cubicBezTo>
                  <a:cubicBezTo>
                    <a:pt x="112" y="50"/>
                    <a:pt x="119" y="37"/>
                    <a:pt x="128" y="26"/>
                  </a:cubicBezTo>
                  <a:cubicBezTo>
                    <a:pt x="141" y="10"/>
                    <a:pt x="160" y="0"/>
                    <a:pt x="182" y="0"/>
                  </a:cubicBezTo>
                  <a:close/>
                  <a:moveTo>
                    <a:pt x="348" y="242"/>
                  </a:moveTo>
                  <a:cubicBezTo>
                    <a:pt x="336" y="237"/>
                    <a:pt x="336" y="237"/>
                    <a:pt x="336" y="237"/>
                  </a:cubicBezTo>
                  <a:cubicBezTo>
                    <a:pt x="331" y="232"/>
                    <a:pt x="331" y="232"/>
                    <a:pt x="331" y="232"/>
                  </a:cubicBezTo>
                  <a:cubicBezTo>
                    <a:pt x="331" y="214"/>
                    <a:pt x="331" y="214"/>
                    <a:pt x="331" y="214"/>
                  </a:cubicBezTo>
                  <a:cubicBezTo>
                    <a:pt x="341" y="219"/>
                    <a:pt x="345" y="229"/>
                    <a:pt x="348" y="242"/>
                  </a:cubicBezTo>
                  <a:close/>
                  <a:moveTo>
                    <a:pt x="310" y="234"/>
                  </a:moveTo>
                  <a:cubicBezTo>
                    <a:pt x="308" y="238"/>
                    <a:pt x="306" y="241"/>
                    <a:pt x="305" y="245"/>
                  </a:cubicBezTo>
                  <a:cubicBezTo>
                    <a:pt x="325" y="258"/>
                    <a:pt x="325" y="258"/>
                    <a:pt x="325" y="258"/>
                  </a:cubicBezTo>
                  <a:cubicBezTo>
                    <a:pt x="303" y="249"/>
                    <a:pt x="303" y="249"/>
                    <a:pt x="303" y="249"/>
                  </a:cubicBezTo>
                  <a:cubicBezTo>
                    <a:pt x="301" y="253"/>
                    <a:pt x="300" y="257"/>
                    <a:pt x="298" y="261"/>
                  </a:cubicBezTo>
                  <a:cubicBezTo>
                    <a:pt x="318" y="273"/>
                    <a:pt x="318" y="273"/>
                    <a:pt x="318" y="273"/>
                  </a:cubicBezTo>
                  <a:cubicBezTo>
                    <a:pt x="297" y="265"/>
                    <a:pt x="297" y="265"/>
                    <a:pt x="297" y="265"/>
                  </a:cubicBezTo>
                  <a:cubicBezTo>
                    <a:pt x="296" y="269"/>
                    <a:pt x="294" y="273"/>
                    <a:pt x="293" y="278"/>
                  </a:cubicBezTo>
                  <a:cubicBezTo>
                    <a:pt x="311" y="287"/>
                    <a:pt x="311" y="287"/>
                    <a:pt x="311" y="287"/>
                  </a:cubicBezTo>
                  <a:cubicBezTo>
                    <a:pt x="292" y="280"/>
                    <a:pt x="292" y="280"/>
                    <a:pt x="292" y="280"/>
                  </a:cubicBezTo>
                  <a:cubicBezTo>
                    <a:pt x="292" y="283"/>
                    <a:pt x="291" y="287"/>
                    <a:pt x="290" y="290"/>
                  </a:cubicBezTo>
                  <a:cubicBezTo>
                    <a:pt x="294" y="293"/>
                    <a:pt x="323" y="311"/>
                    <a:pt x="337" y="306"/>
                  </a:cubicBezTo>
                  <a:cubicBezTo>
                    <a:pt x="350" y="301"/>
                    <a:pt x="364" y="281"/>
                    <a:pt x="365" y="264"/>
                  </a:cubicBezTo>
                  <a:cubicBezTo>
                    <a:pt x="366" y="246"/>
                    <a:pt x="320" y="235"/>
                    <a:pt x="310" y="234"/>
                  </a:cubicBezTo>
                  <a:close/>
                  <a:moveTo>
                    <a:pt x="18" y="242"/>
                  </a:moveTo>
                  <a:cubicBezTo>
                    <a:pt x="29" y="237"/>
                    <a:pt x="29" y="237"/>
                    <a:pt x="29" y="237"/>
                  </a:cubicBezTo>
                  <a:cubicBezTo>
                    <a:pt x="34" y="232"/>
                    <a:pt x="34" y="232"/>
                    <a:pt x="34" y="232"/>
                  </a:cubicBezTo>
                  <a:cubicBezTo>
                    <a:pt x="35" y="214"/>
                    <a:pt x="35" y="214"/>
                    <a:pt x="35" y="214"/>
                  </a:cubicBezTo>
                  <a:cubicBezTo>
                    <a:pt x="24" y="219"/>
                    <a:pt x="20" y="229"/>
                    <a:pt x="18" y="242"/>
                  </a:cubicBezTo>
                  <a:close/>
                  <a:moveTo>
                    <a:pt x="55" y="234"/>
                  </a:moveTo>
                  <a:cubicBezTo>
                    <a:pt x="57" y="238"/>
                    <a:pt x="59" y="241"/>
                    <a:pt x="60" y="245"/>
                  </a:cubicBezTo>
                  <a:cubicBezTo>
                    <a:pt x="40" y="258"/>
                    <a:pt x="40" y="258"/>
                    <a:pt x="40" y="258"/>
                  </a:cubicBezTo>
                  <a:cubicBezTo>
                    <a:pt x="62" y="249"/>
                    <a:pt x="62" y="249"/>
                    <a:pt x="62" y="249"/>
                  </a:cubicBezTo>
                  <a:cubicBezTo>
                    <a:pt x="64" y="253"/>
                    <a:pt x="65" y="257"/>
                    <a:pt x="67" y="261"/>
                  </a:cubicBezTo>
                  <a:cubicBezTo>
                    <a:pt x="47" y="273"/>
                    <a:pt x="47" y="273"/>
                    <a:pt x="47" y="273"/>
                  </a:cubicBezTo>
                  <a:cubicBezTo>
                    <a:pt x="68" y="265"/>
                    <a:pt x="68" y="265"/>
                    <a:pt x="68" y="265"/>
                  </a:cubicBezTo>
                  <a:cubicBezTo>
                    <a:pt x="70" y="269"/>
                    <a:pt x="71" y="273"/>
                    <a:pt x="72" y="278"/>
                  </a:cubicBezTo>
                  <a:cubicBezTo>
                    <a:pt x="55" y="287"/>
                    <a:pt x="55" y="287"/>
                    <a:pt x="55" y="287"/>
                  </a:cubicBezTo>
                  <a:cubicBezTo>
                    <a:pt x="73" y="280"/>
                    <a:pt x="73" y="280"/>
                    <a:pt x="73" y="280"/>
                  </a:cubicBezTo>
                  <a:cubicBezTo>
                    <a:pt x="74" y="283"/>
                    <a:pt x="74" y="287"/>
                    <a:pt x="75" y="290"/>
                  </a:cubicBezTo>
                  <a:cubicBezTo>
                    <a:pt x="71" y="293"/>
                    <a:pt x="42" y="311"/>
                    <a:pt x="29" y="306"/>
                  </a:cubicBezTo>
                  <a:cubicBezTo>
                    <a:pt x="15" y="301"/>
                    <a:pt x="1" y="281"/>
                    <a:pt x="0" y="264"/>
                  </a:cubicBezTo>
                  <a:cubicBezTo>
                    <a:pt x="0" y="246"/>
                    <a:pt x="45" y="235"/>
                    <a:pt x="55" y="234"/>
                  </a:cubicBezTo>
                  <a:close/>
                  <a:moveTo>
                    <a:pt x="91" y="162"/>
                  </a:moveTo>
                  <a:cubicBezTo>
                    <a:pt x="64" y="146"/>
                    <a:pt x="64" y="146"/>
                    <a:pt x="64" y="146"/>
                  </a:cubicBezTo>
                  <a:cubicBezTo>
                    <a:pt x="61" y="145"/>
                    <a:pt x="59" y="141"/>
                    <a:pt x="61" y="138"/>
                  </a:cubicBezTo>
                  <a:cubicBezTo>
                    <a:pt x="63" y="135"/>
                    <a:pt x="67" y="134"/>
                    <a:pt x="70" y="135"/>
                  </a:cubicBezTo>
                  <a:cubicBezTo>
                    <a:pt x="96" y="150"/>
                    <a:pt x="96" y="150"/>
                    <a:pt x="96" y="150"/>
                  </a:cubicBezTo>
                  <a:cubicBezTo>
                    <a:pt x="82" y="140"/>
                    <a:pt x="82" y="140"/>
                    <a:pt x="82" y="140"/>
                  </a:cubicBezTo>
                  <a:cubicBezTo>
                    <a:pt x="79" y="138"/>
                    <a:pt x="78" y="134"/>
                    <a:pt x="80" y="131"/>
                  </a:cubicBezTo>
                  <a:cubicBezTo>
                    <a:pt x="82" y="128"/>
                    <a:pt x="86" y="128"/>
                    <a:pt x="89" y="130"/>
                  </a:cubicBezTo>
                  <a:cubicBezTo>
                    <a:pt x="108" y="143"/>
                    <a:pt x="108" y="143"/>
                    <a:pt x="108" y="143"/>
                  </a:cubicBezTo>
                  <a:cubicBezTo>
                    <a:pt x="99" y="134"/>
                    <a:pt x="99" y="134"/>
                    <a:pt x="99" y="134"/>
                  </a:cubicBezTo>
                  <a:cubicBezTo>
                    <a:pt x="96" y="132"/>
                    <a:pt x="96" y="128"/>
                    <a:pt x="98" y="126"/>
                  </a:cubicBezTo>
                  <a:cubicBezTo>
                    <a:pt x="101" y="123"/>
                    <a:pt x="105" y="123"/>
                    <a:pt x="107" y="125"/>
                  </a:cubicBezTo>
                  <a:cubicBezTo>
                    <a:pt x="182" y="195"/>
                    <a:pt x="182" y="195"/>
                    <a:pt x="182" y="195"/>
                  </a:cubicBezTo>
                  <a:cubicBezTo>
                    <a:pt x="182" y="195"/>
                    <a:pt x="182" y="195"/>
                    <a:pt x="182" y="196"/>
                  </a:cubicBezTo>
                  <a:cubicBezTo>
                    <a:pt x="182" y="195"/>
                    <a:pt x="183" y="195"/>
                    <a:pt x="183" y="195"/>
                  </a:cubicBezTo>
                  <a:cubicBezTo>
                    <a:pt x="257" y="125"/>
                    <a:pt x="257" y="125"/>
                    <a:pt x="257" y="125"/>
                  </a:cubicBezTo>
                  <a:cubicBezTo>
                    <a:pt x="260" y="123"/>
                    <a:pt x="264" y="123"/>
                    <a:pt x="266" y="125"/>
                  </a:cubicBezTo>
                  <a:cubicBezTo>
                    <a:pt x="268" y="128"/>
                    <a:pt x="268" y="132"/>
                    <a:pt x="266" y="134"/>
                  </a:cubicBezTo>
                  <a:cubicBezTo>
                    <a:pt x="257" y="143"/>
                    <a:pt x="257" y="143"/>
                    <a:pt x="257" y="143"/>
                  </a:cubicBezTo>
                  <a:cubicBezTo>
                    <a:pt x="276" y="130"/>
                    <a:pt x="276" y="130"/>
                    <a:pt x="276" y="130"/>
                  </a:cubicBezTo>
                  <a:cubicBezTo>
                    <a:pt x="278" y="128"/>
                    <a:pt x="282" y="128"/>
                    <a:pt x="284" y="131"/>
                  </a:cubicBezTo>
                  <a:cubicBezTo>
                    <a:pt x="286" y="134"/>
                    <a:pt x="286" y="138"/>
                    <a:pt x="283" y="140"/>
                  </a:cubicBezTo>
                  <a:cubicBezTo>
                    <a:pt x="269" y="150"/>
                    <a:pt x="269" y="150"/>
                    <a:pt x="269" y="150"/>
                  </a:cubicBezTo>
                  <a:cubicBezTo>
                    <a:pt x="295" y="135"/>
                    <a:pt x="295" y="135"/>
                    <a:pt x="295" y="135"/>
                  </a:cubicBezTo>
                  <a:cubicBezTo>
                    <a:pt x="298" y="134"/>
                    <a:pt x="302" y="135"/>
                    <a:pt x="303" y="138"/>
                  </a:cubicBezTo>
                  <a:cubicBezTo>
                    <a:pt x="305" y="141"/>
                    <a:pt x="304" y="145"/>
                    <a:pt x="301" y="146"/>
                  </a:cubicBezTo>
                  <a:cubicBezTo>
                    <a:pt x="268" y="165"/>
                    <a:pt x="268" y="165"/>
                    <a:pt x="268" y="165"/>
                  </a:cubicBezTo>
                  <a:cubicBezTo>
                    <a:pt x="318" y="144"/>
                    <a:pt x="318" y="144"/>
                    <a:pt x="318" y="144"/>
                  </a:cubicBezTo>
                  <a:cubicBezTo>
                    <a:pt x="318" y="220"/>
                    <a:pt x="318" y="220"/>
                    <a:pt x="318" y="220"/>
                  </a:cubicBezTo>
                  <a:cubicBezTo>
                    <a:pt x="317" y="220"/>
                    <a:pt x="316" y="220"/>
                    <a:pt x="315" y="220"/>
                  </a:cubicBezTo>
                  <a:cubicBezTo>
                    <a:pt x="305" y="218"/>
                    <a:pt x="305" y="218"/>
                    <a:pt x="305" y="218"/>
                  </a:cubicBezTo>
                  <a:cubicBezTo>
                    <a:pt x="301" y="226"/>
                    <a:pt x="301" y="226"/>
                    <a:pt x="301" y="226"/>
                  </a:cubicBezTo>
                  <a:cubicBezTo>
                    <a:pt x="301" y="170"/>
                    <a:pt x="301" y="170"/>
                    <a:pt x="301" y="170"/>
                  </a:cubicBezTo>
                  <a:cubicBezTo>
                    <a:pt x="212" y="207"/>
                    <a:pt x="212" y="207"/>
                    <a:pt x="212" y="207"/>
                  </a:cubicBezTo>
                  <a:cubicBezTo>
                    <a:pt x="212" y="360"/>
                    <a:pt x="212" y="360"/>
                    <a:pt x="212" y="360"/>
                  </a:cubicBezTo>
                  <a:cubicBezTo>
                    <a:pt x="301" y="322"/>
                    <a:pt x="301" y="322"/>
                    <a:pt x="301" y="322"/>
                  </a:cubicBezTo>
                  <a:cubicBezTo>
                    <a:pt x="301" y="311"/>
                    <a:pt x="301" y="311"/>
                    <a:pt x="301" y="311"/>
                  </a:cubicBezTo>
                  <a:cubicBezTo>
                    <a:pt x="304" y="313"/>
                    <a:pt x="307" y="314"/>
                    <a:pt x="310" y="316"/>
                  </a:cubicBezTo>
                  <a:cubicBezTo>
                    <a:pt x="313" y="317"/>
                    <a:pt x="315" y="318"/>
                    <a:pt x="318" y="318"/>
                  </a:cubicBezTo>
                  <a:cubicBezTo>
                    <a:pt x="318" y="334"/>
                    <a:pt x="318" y="334"/>
                    <a:pt x="318" y="334"/>
                  </a:cubicBezTo>
                  <a:cubicBezTo>
                    <a:pt x="207" y="380"/>
                    <a:pt x="207" y="380"/>
                    <a:pt x="207" y="380"/>
                  </a:cubicBezTo>
                  <a:cubicBezTo>
                    <a:pt x="205" y="382"/>
                    <a:pt x="202" y="383"/>
                    <a:pt x="200" y="384"/>
                  </a:cubicBezTo>
                  <a:cubicBezTo>
                    <a:pt x="195" y="385"/>
                    <a:pt x="195" y="385"/>
                    <a:pt x="195" y="385"/>
                  </a:cubicBezTo>
                  <a:cubicBezTo>
                    <a:pt x="195" y="385"/>
                    <a:pt x="195" y="385"/>
                    <a:pt x="195" y="385"/>
                  </a:cubicBezTo>
                  <a:cubicBezTo>
                    <a:pt x="191" y="386"/>
                    <a:pt x="187" y="387"/>
                    <a:pt x="183" y="387"/>
                  </a:cubicBezTo>
                  <a:cubicBezTo>
                    <a:pt x="174" y="387"/>
                    <a:pt x="166" y="385"/>
                    <a:pt x="159" y="380"/>
                  </a:cubicBezTo>
                  <a:cubicBezTo>
                    <a:pt x="48" y="334"/>
                    <a:pt x="48" y="334"/>
                    <a:pt x="48" y="334"/>
                  </a:cubicBezTo>
                  <a:cubicBezTo>
                    <a:pt x="48" y="318"/>
                    <a:pt x="48" y="318"/>
                    <a:pt x="48" y="318"/>
                  </a:cubicBezTo>
                  <a:cubicBezTo>
                    <a:pt x="51" y="318"/>
                    <a:pt x="53" y="317"/>
                    <a:pt x="56" y="316"/>
                  </a:cubicBezTo>
                  <a:cubicBezTo>
                    <a:pt x="59" y="314"/>
                    <a:pt x="62" y="313"/>
                    <a:pt x="65" y="311"/>
                  </a:cubicBezTo>
                  <a:cubicBezTo>
                    <a:pt x="65" y="322"/>
                    <a:pt x="65" y="322"/>
                    <a:pt x="65" y="322"/>
                  </a:cubicBezTo>
                  <a:cubicBezTo>
                    <a:pt x="154" y="360"/>
                    <a:pt x="154" y="360"/>
                    <a:pt x="154" y="360"/>
                  </a:cubicBezTo>
                  <a:cubicBezTo>
                    <a:pt x="154" y="207"/>
                    <a:pt x="154" y="207"/>
                    <a:pt x="154" y="207"/>
                  </a:cubicBezTo>
                  <a:cubicBezTo>
                    <a:pt x="65" y="170"/>
                    <a:pt x="65" y="170"/>
                    <a:pt x="65" y="170"/>
                  </a:cubicBezTo>
                  <a:cubicBezTo>
                    <a:pt x="65" y="226"/>
                    <a:pt x="65" y="226"/>
                    <a:pt x="65" y="226"/>
                  </a:cubicBezTo>
                  <a:cubicBezTo>
                    <a:pt x="61" y="218"/>
                    <a:pt x="61" y="218"/>
                    <a:pt x="61" y="218"/>
                  </a:cubicBezTo>
                  <a:cubicBezTo>
                    <a:pt x="51" y="220"/>
                    <a:pt x="51" y="220"/>
                    <a:pt x="51" y="220"/>
                  </a:cubicBezTo>
                  <a:cubicBezTo>
                    <a:pt x="50" y="220"/>
                    <a:pt x="49" y="220"/>
                    <a:pt x="48" y="220"/>
                  </a:cubicBezTo>
                  <a:cubicBezTo>
                    <a:pt x="48" y="144"/>
                    <a:pt x="48" y="144"/>
                    <a:pt x="48" y="144"/>
                  </a:cubicBezTo>
                  <a:cubicBezTo>
                    <a:pt x="91" y="162"/>
                    <a:pt x="91" y="162"/>
                    <a:pt x="91" y="162"/>
                  </a:cubicBezTo>
                  <a:close/>
                  <a:moveTo>
                    <a:pt x="223" y="221"/>
                  </a:moveTo>
                  <a:cubicBezTo>
                    <a:pt x="292" y="194"/>
                    <a:pt x="292" y="194"/>
                    <a:pt x="292" y="194"/>
                  </a:cubicBezTo>
                  <a:cubicBezTo>
                    <a:pt x="292" y="222"/>
                    <a:pt x="292" y="222"/>
                    <a:pt x="292" y="222"/>
                  </a:cubicBezTo>
                  <a:cubicBezTo>
                    <a:pt x="223" y="249"/>
                    <a:pt x="223" y="249"/>
                    <a:pt x="223" y="249"/>
                  </a:cubicBezTo>
                  <a:cubicBezTo>
                    <a:pt x="223" y="221"/>
                    <a:pt x="223" y="221"/>
                    <a:pt x="223" y="221"/>
                  </a:cubicBezTo>
                  <a:close/>
                  <a:moveTo>
                    <a:pt x="171" y="213"/>
                  </a:moveTo>
                  <a:cubicBezTo>
                    <a:pt x="171" y="368"/>
                    <a:pt x="171" y="368"/>
                    <a:pt x="171" y="368"/>
                  </a:cubicBezTo>
                  <a:cubicBezTo>
                    <a:pt x="175" y="369"/>
                    <a:pt x="179" y="370"/>
                    <a:pt x="182" y="370"/>
                  </a:cubicBezTo>
                  <a:cubicBezTo>
                    <a:pt x="187" y="370"/>
                    <a:pt x="191" y="369"/>
                    <a:pt x="195" y="367"/>
                  </a:cubicBezTo>
                  <a:cubicBezTo>
                    <a:pt x="195" y="213"/>
                    <a:pt x="195" y="213"/>
                    <a:pt x="195" y="213"/>
                  </a:cubicBezTo>
                  <a:cubicBezTo>
                    <a:pt x="191" y="214"/>
                    <a:pt x="187" y="214"/>
                    <a:pt x="183" y="214"/>
                  </a:cubicBezTo>
                  <a:cubicBezTo>
                    <a:pt x="179" y="214"/>
                    <a:pt x="175" y="214"/>
                    <a:pt x="171" y="21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12" name="组合 11"/>
          <p:cNvGrpSpPr>
            <a:grpSpLocks noChangeAspect="1"/>
          </p:cNvGrpSpPr>
          <p:nvPr/>
        </p:nvGrpSpPr>
        <p:grpSpPr>
          <a:xfrm>
            <a:off x="3587226" y="3565651"/>
            <a:ext cx="432000" cy="432000"/>
            <a:chOff x="5148063" y="3410880"/>
            <a:chExt cx="628312" cy="628312"/>
          </a:xfrm>
        </p:grpSpPr>
        <p:sp>
          <p:nvSpPr>
            <p:cNvPr id="13" name="矩形 12"/>
            <p:cNvSpPr/>
            <p:nvPr/>
          </p:nvSpPr>
          <p:spPr>
            <a:xfrm>
              <a:off x="5148063" y="3410880"/>
              <a:ext cx="628312" cy="628312"/>
            </a:xfrm>
            <a:prstGeom prst="rect">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21"/>
            <p:cNvSpPr>
              <a:spLocks noEditPoints="1"/>
            </p:cNvSpPr>
            <p:nvPr/>
          </p:nvSpPr>
          <p:spPr bwMode="auto">
            <a:xfrm>
              <a:off x="5225365" y="3546224"/>
              <a:ext cx="455563" cy="357624"/>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15" name="矩形 14"/>
          <p:cNvSpPr/>
          <p:nvPr/>
        </p:nvSpPr>
        <p:spPr>
          <a:xfrm>
            <a:off x="6570874" y="3504652"/>
            <a:ext cx="2016018" cy="553998"/>
          </a:xfrm>
          <a:prstGeom prst="rect">
            <a:avLst/>
          </a:prstGeom>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请替换文字内容，点击添加相关标题文字，修改文字内容，也可以直接复制你的内容到此。</a:t>
            </a:r>
            <a:endParaRPr lang="zh-CN" altLang="en-US" sz="1000" dirty="0">
              <a:latin typeface="微软雅黑" panose="020B0503020204020204" pitchFamily="34" charset="-122"/>
              <a:ea typeface="微软雅黑" panose="020B0503020204020204" pitchFamily="34" charset="-122"/>
            </a:endParaRPr>
          </a:p>
        </p:txBody>
      </p:sp>
      <p:grpSp>
        <p:nvGrpSpPr>
          <p:cNvPr id="16" name="组合 15"/>
          <p:cNvGrpSpPr>
            <a:grpSpLocks noChangeAspect="1"/>
          </p:cNvGrpSpPr>
          <p:nvPr/>
        </p:nvGrpSpPr>
        <p:grpSpPr>
          <a:xfrm>
            <a:off x="6154883" y="3565651"/>
            <a:ext cx="432000" cy="432000"/>
            <a:chOff x="5148064" y="4098048"/>
            <a:chExt cx="628312" cy="628312"/>
          </a:xfrm>
        </p:grpSpPr>
        <p:sp>
          <p:nvSpPr>
            <p:cNvPr id="17" name="矩形 16"/>
            <p:cNvSpPr/>
            <p:nvPr/>
          </p:nvSpPr>
          <p:spPr>
            <a:xfrm>
              <a:off x="5148064" y="4098048"/>
              <a:ext cx="628312" cy="628312"/>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26"/>
            <p:cNvSpPr>
              <a:spLocks noEditPoints="1"/>
            </p:cNvSpPr>
            <p:nvPr/>
          </p:nvSpPr>
          <p:spPr bwMode="auto">
            <a:xfrm>
              <a:off x="5259646" y="4220808"/>
              <a:ext cx="405149" cy="382793"/>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Tree>
    <p:extLst>
      <p:ext uri="{BB962C8B-B14F-4D97-AF65-F5344CB8AC3E}">
        <p14:creationId xmlns:p14="http://schemas.microsoft.com/office/powerpoint/2010/main" val="78104498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14:presetBounceEnd="56000">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14:bounceEnd="56000">
                                          <p:cBhvr additive="base">
                                            <p:cTn id="13" dur="500" fill="hold"/>
                                            <p:tgtEl>
                                              <p:spTgt spid="7"/>
                                            </p:tgtEl>
                                            <p:attrNameLst>
                                              <p:attrName>ppt_x</p:attrName>
                                            </p:attrNameLst>
                                          </p:cBhvr>
                                          <p:tavLst>
                                            <p:tav tm="0">
                                              <p:val>
                                                <p:strVal val="1+#ppt_w/2"/>
                                              </p:val>
                                            </p:tav>
                                            <p:tav tm="100000">
                                              <p:val>
                                                <p:strVal val="#ppt_x"/>
                                              </p:val>
                                            </p:tav>
                                          </p:tavLst>
                                        </p:anim>
                                        <p:anim calcmode="lin" valueType="num" p14:bounceEnd="56000">
                                          <p:cBhvr additive="base">
                                            <p:cTn id="14" dur="5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14:presetBounceEnd="56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56000">
                                          <p:cBhvr additive="base">
                                            <p:cTn id="17" dur="500" fill="hold"/>
                                            <p:tgtEl>
                                              <p:spTgt spid="9"/>
                                            </p:tgtEl>
                                            <p:attrNameLst>
                                              <p:attrName>ppt_x</p:attrName>
                                            </p:attrNameLst>
                                          </p:cBhvr>
                                          <p:tavLst>
                                            <p:tav tm="0">
                                              <p:val>
                                                <p:strVal val="0-#ppt_w/2"/>
                                              </p:val>
                                            </p:tav>
                                            <p:tav tm="100000">
                                              <p:val>
                                                <p:strVal val="#ppt_x"/>
                                              </p:val>
                                            </p:tav>
                                          </p:tavLst>
                                        </p:anim>
                                        <p:anim calcmode="lin" valueType="num" p14:bounceEnd="56000">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14:presetBounceEnd="56000">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14:bounceEnd="56000">
                                          <p:cBhvr additive="base">
                                            <p:cTn id="22" dur="500" fill="hold"/>
                                            <p:tgtEl>
                                              <p:spTgt spid="8"/>
                                            </p:tgtEl>
                                            <p:attrNameLst>
                                              <p:attrName>ppt_x</p:attrName>
                                            </p:attrNameLst>
                                          </p:cBhvr>
                                          <p:tavLst>
                                            <p:tav tm="0">
                                              <p:val>
                                                <p:strVal val="1+#ppt_w/2"/>
                                              </p:val>
                                            </p:tav>
                                            <p:tav tm="100000">
                                              <p:val>
                                                <p:strVal val="#ppt_x"/>
                                              </p:val>
                                            </p:tav>
                                          </p:tavLst>
                                        </p:anim>
                                        <p:anim calcmode="lin" valueType="num" p14:bounceEnd="56000">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14:presetBounceEnd="56000">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14:bounceEnd="56000">
                                          <p:cBhvr additive="base">
                                            <p:cTn id="26" dur="500" fill="hold"/>
                                            <p:tgtEl>
                                              <p:spTgt spid="12"/>
                                            </p:tgtEl>
                                            <p:attrNameLst>
                                              <p:attrName>ppt_x</p:attrName>
                                            </p:attrNameLst>
                                          </p:cBhvr>
                                          <p:tavLst>
                                            <p:tav tm="0">
                                              <p:val>
                                                <p:strVal val="0-#ppt_w/2"/>
                                              </p:val>
                                            </p:tav>
                                            <p:tav tm="100000">
                                              <p:val>
                                                <p:strVal val="#ppt_x"/>
                                              </p:val>
                                            </p:tav>
                                          </p:tavLst>
                                        </p:anim>
                                        <p:anim calcmode="lin" valueType="num" p14:bounceEnd="56000">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14:presetBounceEnd="56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56000">
                                          <p:cBhvr additive="base">
                                            <p:cTn id="31" dur="500" fill="hold"/>
                                            <p:tgtEl>
                                              <p:spTgt spid="15"/>
                                            </p:tgtEl>
                                            <p:attrNameLst>
                                              <p:attrName>ppt_x</p:attrName>
                                            </p:attrNameLst>
                                          </p:cBhvr>
                                          <p:tavLst>
                                            <p:tav tm="0">
                                              <p:val>
                                                <p:strVal val="1+#ppt_w/2"/>
                                              </p:val>
                                            </p:tav>
                                            <p:tav tm="100000">
                                              <p:val>
                                                <p:strVal val="#ppt_x"/>
                                              </p:val>
                                            </p:tav>
                                          </p:tavLst>
                                        </p:anim>
                                        <p:anim calcmode="lin" valueType="num" p14:bounceEnd="56000">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56000">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14:bounceEnd="56000">
                                          <p:cBhvr additive="base">
                                            <p:cTn id="35" dur="500" fill="hold"/>
                                            <p:tgtEl>
                                              <p:spTgt spid="16"/>
                                            </p:tgtEl>
                                            <p:attrNameLst>
                                              <p:attrName>ppt_x</p:attrName>
                                            </p:attrNameLst>
                                          </p:cBhvr>
                                          <p:tavLst>
                                            <p:tav tm="0">
                                              <p:val>
                                                <p:strVal val="0-#ppt_w/2"/>
                                              </p:val>
                                            </p:tav>
                                            <p:tav tm="100000">
                                              <p:val>
                                                <p:strVal val="#ppt_x"/>
                                              </p:val>
                                            </p:tav>
                                          </p:tavLst>
                                        </p:anim>
                                        <p:anim calcmode="lin" valueType="num" p14:bounceEnd="56000">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1+#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 presetClass="entr" presetSubtype="2"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1+#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7" name="五边形 6"/>
          <p:cNvSpPr/>
          <p:nvPr/>
        </p:nvSpPr>
        <p:spPr>
          <a:xfrm>
            <a:off x="0" y="-5801"/>
            <a:ext cx="4855221" cy="5149301"/>
          </a:xfrm>
          <a:prstGeom prst="homePlate">
            <a:avLst>
              <a:gd name="adj" fmla="val 54213"/>
            </a:avLst>
          </a:prstGeom>
          <a:solidFill>
            <a:srgbClr val="FE6002">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20"/>
          </a:p>
        </p:txBody>
      </p:sp>
      <p:sp>
        <p:nvSpPr>
          <p:cNvPr id="8" name="TextBox 4"/>
          <p:cNvSpPr txBox="1"/>
          <p:nvPr/>
        </p:nvSpPr>
        <p:spPr>
          <a:xfrm>
            <a:off x="356488" y="398186"/>
            <a:ext cx="1397820" cy="784830"/>
          </a:xfrm>
          <a:prstGeom prst="rect">
            <a:avLst/>
          </a:prstGeom>
          <a:noFill/>
        </p:spPr>
        <p:txBody>
          <a:bodyPr wrap="none" rtlCol="0">
            <a:spAutoFit/>
          </a:bodyPr>
          <a:lstStyle/>
          <a:p>
            <a:pPr algn="ctr"/>
            <a:r>
              <a:rPr lang="en-US" altLang="zh-CN" sz="3240" b="1" dirty="0">
                <a:solidFill>
                  <a:schemeClr val="bg1"/>
                </a:solidFill>
                <a:latin typeface="微软雅黑" panose="020B0503020204020204" pitchFamily="34" charset="-122"/>
                <a:ea typeface="微软雅黑" panose="020B0503020204020204" pitchFamily="34" charset="-122"/>
              </a:rPr>
              <a:t>LOGO</a:t>
            </a:r>
          </a:p>
          <a:p>
            <a:pPr algn="ctr"/>
            <a:r>
              <a:rPr lang="en-US" altLang="zh-CN" sz="1260" b="1" dirty="0">
                <a:solidFill>
                  <a:schemeClr val="bg1"/>
                </a:solidFill>
              </a:rPr>
              <a:t>COMPANY LOGO</a:t>
            </a:r>
            <a:endParaRPr lang="zh-CN" altLang="en-US" sz="1260" b="1" dirty="0">
              <a:solidFill>
                <a:schemeClr val="bg1"/>
              </a:solidFill>
            </a:endParaRPr>
          </a:p>
        </p:txBody>
      </p:sp>
      <p:sp>
        <p:nvSpPr>
          <p:cNvPr id="9" name="TextBox 8"/>
          <p:cNvSpPr txBox="1"/>
          <p:nvPr/>
        </p:nvSpPr>
        <p:spPr>
          <a:xfrm>
            <a:off x="-32861" y="2053293"/>
            <a:ext cx="4405975" cy="535531"/>
          </a:xfrm>
          <a:prstGeom prst="rect">
            <a:avLst/>
          </a:prstGeom>
          <a:noFill/>
        </p:spPr>
        <p:txBody>
          <a:bodyPr wrap="square" rtlCol="0">
            <a:spAutoFit/>
          </a:bodyPr>
          <a:lstStyle/>
          <a:p>
            <a:pPr algn="ctr"/>
            <a:r>
              <a:rPr lang="zh-CN" altLang="en-US" sz="2880" b="1" dirty="0" smtClean="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感谢您的观看与指正！</a:t>
            </a:r>
            <a:endParaRPr lang="zh-CN" altLang="en-US" sz="288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endParaRPr>
          </a:p>
        </p:txBody>
      </p:sp>
      <p:sp>
        <p:nvSpPr>
          <p:cNvPr id="10" name="矩形 9"/>
          <p:cNvSpPr/>
          <p:nvPr/>
        </p:nvSpPr>
        <p:spPr>
          <a:xfrm>
            <a:off x="330548" y="2688263"/>
            <a:ext cx="3570208" cy="313932"/>
          </a:xfrm>
          <a:prstGeom prst="rect">
            <a:avLst/>
          </a:prstGeom>
          <a:effectLst/>
        </p:spPr>
        <p:txBody>
          <a:bodyPr wrap="none">
            <a:spAutoFit/>
          </a:bodyPr>
          <a:lstStyle/>
          <a:p>
            <a:pPr algn="ctr"/>
            <a:r>
              <a:rPr lang="zh-CN" altLang="en-US" sz="1440" dirty="0">
                <a:solidFill>
                  <a:schemeClr val="bg1"/>
                </a:solidFill>
                <a:latin typeface="微软雅黑" panose="020B0503020204020204" pitchFamily="34" charset="-122"/>
                <a:ea typeface="微软雅黑" panose="020B0503020204020204" pitchFamily="34" charset="-122"/>
              </a:rPr>
              <a:t>室内设计   案例展示   品牌宣传  公司介绍</a:t>
            </a:r>
          </a:p>
        </p:txBody>
      </p:sp>
      <p:sp>
        <p:nvSpPr>
          <p:cNvPr id="11" name="TextBox 13"/>
          <p:cNvSpPr txBox="1"/>
          <p:nvPr/>
        </p:nvSpPr>
        <p:spPr>
          <a:xfrm>
            <a:off x="370596" y="4624934"/>
            <a:ext cx="1447832" cy="286232"/>
          </a:xfrm>
          <a:prstGeom prst="rect">
            <a:avLst/>
          </a:prstGeom>
          <a:noFill/>
        </p:spPr>
        <p:txBody>
          <a:bodyPr wrap="none" rtlCol="0">
            <a:spAutoFit/>
          </a:bodyPr>
          <a:lstStyle/>
          <a:p>
            <a:r>
              <a:rPr lang="zh-CN" altLang="en-US" sz="1260" dirty="0">
                <a:solidFill>
                  <a:schemeClr val="bg1"/>
                </a:solidFill>
                <a:latin typeface="微软雅黑" panose="020B0503020204020204" pitchFamily="34" charset="-122"/>
                <a:ea typeface="微软雅黑" panose="020B0503020204020204" pitchFamily="34" charset="-122"/>
              </a:rPr>
              <a:t>汇报人</a:t>
            </a:r>
            <a:r>
              <a:rPr lang="zh-CN" altLang="en-US" sz="1260" dirty="0" smtClean="0">
                <a:solidFill>
                  <a:schemeClr val="bg1"/>
                </a:solidFill>
                <a:latin typeface="微软雅黑" panose="020B0503020204020204" pitchFamily="34" charset="-122"/>
                <a:ea typeface="微软雅黑" panose="020B0503020204020204" pitchFamily="34" charset="-122"/>
              </a:rPr>
              <a:t>：第一</a:t>
            </a:r>
            <a:r>
              <a:rPr lang="en-US" altLang="zh-CN" sz="1260" dirty="0" smtClean="0">
                <a:solidFill>
                  <a:schemeClr val="bg1"/>
                </a:solidFill>
                <a:latin typeface="微软雅黑" panose="020B0503020204020204" pitchFamily="34" charset="-122"/>
                <a:ea typeface="微软雅黑" panose="020B0503020204020204" pitchFamily="34" charset="-122"/>
              </a:rPr>
              <a:t>PPT</a:t>
            </a:r>
            <a:endParaRPr lang="zh-CN" altLang="en-US" sz="126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713736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0-#ppt_w/2"/>
                                          </p:val>
                                        </p:tav>
                                        <p:tav tm="100000">
                                          <p:val>
                                            <p:strVal val="#ppt_x"/>
                                          </p:val>
                                        </p:tav>
                                      </p:tavLst>
                                    </p:anim>
                                    <p:anim calcmode="lin" valueType="num">
                                      <p:cBhvr additive="base">
                                        <p:cTn id="2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47786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854870"/>
            <a:ext cx="9144000" cy="1382554"/>
          </a:xfrm>
          <a:prstGeom prst="rect">
            <a:avLst/>
          </a:prstGeom>
          <a:solidFill>
            <a:srgbClr val="FE6002">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6002"/>
              </a:solidFill>
            </a:endParaRPr>
          </a:p>
        </p:txBody>
      </p:sp>
      <p:sp>
        <p:nvSpPr>
          <p:cNvPr id="44" name="椭圆 43"/>
          <p:cNvSpPr/>
          <p:nvPr/>
        </p:nvSpPr>
        <p:spPr>
          <a:xfrm>
            <a:off x="3550224" y="1524372"/>
            <a:ext cx="2043552" cy="2043552"/>
          </a:xfrm>
          <a:prstGeom prst="ellipse">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51311" y="1625458"/>
            <a:ext cx="1841377" cy="1841377"/>
            <a:chOff x="1608870" y="1084083"/>
            <a:chExt cx="2496401" cy="2496401"/>
          </a:xfrm>
        </p:grpSpPr>
        <p:grpSp>
          <p:nvGrpSpPr>
            <p:cNvPr id="46" name="组合 45"/>
            <p:cNvGrpSpPr/>
            <p:nvPr/>
          </p:nvGrpSpPr>
          <p:grpSpPr>
            <a:xfrm>
              <a:off x="1608870" y="1084083"/>
              <a:ext cx="2496401" cy="249640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TextBox 4"/>
            <p:cNvSpPr txBox="1"/>
            <p:nvPr/>
          </p:nvSpPr>
          <p:spPr>
            <a:xfrm>
              <a:off x="1849462" y="1367503"/>
              <a:ext cx="2015213" cy="1251782"/>
            </a:xfrm>
            <a:prstGeom prst="rect">
              <a:avLst/>
            </a:prstGeom>
            <a:noFill/>
          </p:spPr>
          <p:txBody>
            <a:bodyPr wrap="square" rtlCol="0">
              <a:spAutoFit/>
            </a:bodyPr>
            <a:lstStyle/>
            <a:p>
              <a:pPr algn="ctr"/>
              <a:r>
                <a:rPr lang="en-US" altLang="zh-CN" sz="5400" b="1" dirty="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01</a:t>
              </a:r>
              <a:endParaRPr lang="zh-CN" altLang="en-US" sz="5400" b="1" dirty="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3" name="TextBox 11"/>
          <p:cNvSpPr txBox="1"/>
          <p:nvPr/>
        </p:nvSpPr>
        <p:spPr>
          <a:xfrm>
            <a:off x="3749044" y="2629579"/>
            <a:ext cx="1723549" cy="400110"/>
          </a:xfrm>
          <a:prstGeom prst="rect">
            <a:avLst/>
          </a:prstGeom>
          <a:noFill/>
        </p:spPr>
        <p:txBody>
          <a:bodyPr wrap="none" rtlCol="0">
            <a:spAutoFit/>
          </a:bodyPr>
          <a:lstStyle/>
          <a:p>
            <a:pPr marL="0" lvl="1" algn="r"/>
            <a:r>
              <a:rPr lang="zh-CN" altLang="en-US" sz="2000" b="1" dirty="0" smtClean="0">
                <a:solidFill>
                  <a:srgbClr val="0B122C"/>
                </a:solidFill>
                <a:latin typeface="微软雅黑" panose="020B0503020204020204" pitchFamily="34" charset="-122"/>
                <a:ea typeface="微软雅黑" panose="020B0503020204020204" pitchFamily="34" charset="-122"/>
                <a:cs typeface="+mn-ea"/>
                <a:sym typeface="+mn-lt"/>
              </a:rPr>
              <a:t>添加标题</a:t>
            </a:r>
            <a:r>
              <a:rPr lang="zh-CN" altLang="en-US" sz="2000" b="1" dirty="0">
                <a:solidFill>
                  <a:srgbClr val="0B122C"/>
                </a:solidFill>
                <a:latin typeface="微软雅黑" panose="020B0503020204020204" pitchFamily="34" charset="-122"/>
                <a:ea typeface="微软雅黑" panose="020B0503020204020204" pitchFamily="34" charset="-122"/>
                <a:cs typeface="+mn-ea"/>
                <a:sym typeface="+mn-lt"/>
              </a:rPr>
              <a:t>文字</a:t>
            </a:r>
            <a:endParaRPr lang="en-US" altLang="zh-CN" sz="2000" b="1" dirty="0">
              <a:solidFill>
                <a:srgbClr val="0B122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219710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p:tgtEl>
                                          <p:spTgt spid="53"/>
                                        </p:tgtEl>
                                        <p:attrNameLst>
                                          <p:attrName>ppt_x</p:attrName>
                                        </p:attrNameLst>
                                      </p:cBhvr>
                                      <p:tavLst>
                                        <p:tav tm="0">
                                          <p:val>
                                            <p:strVal val="#ppt_x-#ppt_w*1.125000"/>
                                          </p:val>
                                        </p:tav>
                                        <p:tav tm="100000">
                                          <p:val>
                                            <p:strVal val="#ppt_x"/>
                                          </p:val>
                                        </p:tav>
                                      </p:tavLst>
                                    </p:anim>
                                    <p:animEffect transition="in" filter="wipe(right)">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矩形 5"/>
          <p:cNvSpPr/>
          <p:nvPr/>
        </p:nvSpPr>
        <p:spPr>
          <a:xfrm>
            <a:off x="-6236" y="1057300"/>
            <a:ext cx="977835" cy="2232248"/>
          </a:xfrm>
          <a:prstGeom prst="rect">
            <a:avLst/>
          </a:pr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a:fillRect/>
          </a:stretch>
        </p:blipFill>
        <p:spPr>
          <a:xfrm>
            <a:off x="1002324" y="1057300"/>
            <a:ext cx="7962164" cy="2232248"/>
          </a:xfrm>
          <a:prstGeom prst="rect">
            <a:avLst/>
          </a:prstGeom>
        </p:spPr>
      </p:pic>
      <p:sp>
        <p:nvSpPr>
          <p:cNvPr id="8" name="矩形 7"/>
          <p:cNvSpPr/>
          <p:nvPr/>
        </p:nvSpPr>
        <p:spPr>
          <a:xfrm>
            <a:off x="9023569" y="361385"/>
            <a:ext cx="143000" cy="4657700"/>
          </a:xfrm>
          <a:prstGeom prst="rect">
            <a:avLst/>
          </a:prstGeom>
          <a:solidFill>
            <a:srgbClr val="0A10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9" name="TextBox 10"/>
          <p:cNvSpPr txBox="1"/>
          <p:nvPr/>
        </p:nvSpPr>
        <p:spPr>
          <a:xfrm>
            <a:off x="711014" y="3747170"/>
            <a:ext cx="7987924" cy="1107996"/>
          </a:xfrm>
          <a:prstGeom prst="rect">
            <a:avLst/>
          </a:prstGeom>
          <a:noFill/>
        </p:spPr>
        <p:txBody>
          <a:bodyPr wrap="square" rtlCol="0">
            <a:spAutoFit/>
          </a:bodyPr>
          <a:lstStyle/>
          <a:p>
            <a:pPr>
              <a:lnSpc>
                <a:spcPct val="20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　　您的内容打在这里，或者通过复制您的文本后，在此框中选择粘贴，并选择只保留文字。您的内容打在这里，或者通过复制您的文本后，在此框中选择粘贴。您的内容打在这里，或者通过复制您的文本后，在此框中选择粘贴，并选择只保留文字。您的内容打在这里，或者通过复制您的文本后，在此框中选择粘贴。</a:t>
            </a:r>
            <a:endPar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75288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grpSp>
        <p:nvGrpSpPr>
          <p:cNvPr id="6" name="Group 3"/>
          <p:cNvGrpSpPr/>
          <p:nvPr/>
        </p:nvGrpSpPr>
        <p:grpSpPr>
          <a:xfrm>
            <a:off x="901512" y="2878984"/>
            <a:ext cx="1124772" cy="297232"/>
            <a:chOff x="1424694" y="3437117"/>
            <a:chExt cx="1499779" cy="396331"/>
          </a:xfrm>
          <a:solidFill>
            <a:srgbClr val="D03E20"/>
          </a:solidFill>
        </p:grpSpPr>
        <p:sp>
          <p:nvSpPr>
            <p:cNvPr id="7"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10"/>
          <p:cNvGrpSpPr/>
          <p:nvPr/>
        </p:nvGrpSpPr>
        <p:grpSpPr>
          <a:xfrm>
            <a:off x="2077872" y="2988950"/>
            <a:ext cx="1124772" cy="288980"/>
            <a:chOff x="2993261" y="3583747"/>
            <a:chExt cx="1499779" cy="385328"/>
          </a:xfrm>
          <a:solidFill>
            <a:srgbClr val="0A1026"/>
          </a:solidFill>
        </p:grpSpPr>
        <p:sp>
          <p:nvSpPr>
            <p:cNvPr id="10"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11"/>
          <p:cNvGrpSpPr/>
          <p:nvPr/>
        </p:nvGrpSpPr>
        <p:grpSpPr>
          <a:xfrm>
            <a:off x="3254232" y="2878984"/>
            <a:ext cx="1124772" cy="297231"/>
            <a:chOff x="4561827" y="3437117"/>
            <a:chExt cx="1499779" cy="396330"/>
          </a:xfrm>
          <a:solidFill>
            <a:srgbClr val="D03E20"/>
          </a:solidFill>
        </p:grpSpPr>
        <p:sp>
          <p:nvSpPr>
            <p:cNvPr id="13"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12"/>
          <p:cNvGrpSpPr/>
          <p:nvPr/>
        </p:nvGrpSpPr>
        <p:grpSpPr>
          <a:xfrm>
            <a:off x="4430592" y="2988950"/>
            <a:ext cx="1124772" cy="288980"/>
            <a:chOff x="6130393" y="3583747"/>
            <a:chExt cx="1499779" cy="385328"/>
          </a:xfrm>
          <a:solidFill>
            <a:srgbClr val="0A1026"/>
          </a:solidFill>
        </p:grpSpPr>
        <p:sp>
          <p:nvSpPr>
            <p:cNvPr id="16"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35"/>
          <p:cNvGrpSpPr/>
          <p:nvPr/>
        </p:nvGrpSpPr>
        <p:grpSpPr>
          <a:xfrm>
            <a:off x="6783313" y="2988952"/>
            <a:ext cx="1124772" cy="288979"/>
            <a:chOff x="9267526" y="3583748"/>
            <a:chExt cx="1499779" cy="385327"/>
          </a:xfrm>
          <a:solidFill>
            <a:srgbClr val="0A1026"/>
          </a:solidFill>
        </p:grpSpPr>
        <p:sp>
          <p:nvSpPr>
            <p:cNvPr id="19"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19"/>
          <p:cNvGrpSpPr/>
          <p:nvPr/>
        </p:nvGrpSpPr>
        <p:grpSpPr>
          <a:xfrm>
            <a:off x="5606953" y="2878984"/>
            <a:ext cx="1124772" cy="297232"/>
            <a:chOff x="7698960" y="3437117"/>
            <a:chExt cx="1499779" cy="396331"/>
          </a:xfrm>
          <a:solidFill>
            <a:srgbClr val="D03E20"/>
          </a:solidFill>
        </p:grpSpPr>
        <p:sp>
          <p:nvSpPr>
            <p:cNvPr id="22"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20"/>
          <p:cNvGrpSpPr/>
          <p:nvPr/>
        </p:nvGrpSpPr>
        <p:grpSpPr>
          <a:xfrm>
            <a:off x="7171579" y="3342180"/>
            <a:ext cx="348239" cy="348834"/>
            <a:chOff x="9145588" y="4435475"/>
            <a:chExt cx="464344" cy="465138"/>
          </a:xfrm>
          <a:solidFill>
            <a:srgbClr val="0A1026"/>
          </a:solidFill>
        </p:grpSpPr>
        <p:sp>
          <p:nvSpPr>
            <p:cNvPr id="2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30"/>
          <p:cNvGrpSpPr/>
          <p:nvPr/>
        </p:nvGrpSpPr>
        <p:grpSpPr>
          <a:xfrm>
            <a:off x="6046806" y="2477850"/>
            <a:ext cx="348239" cy="348239"/>
            <a:chOff x="7287419" y="2577307"/>
            <a:chExt cx="464344" cy="464344"/>
          </a:xfrm>
          <a:solidFill>
            <a:srgbClr val="D03E20"/>
          </a:solidFill>
        </p:grpSpPr>
        <p:sp>
          <p:nvSpPr>
            <p:cNvPr id="35" name="AutoShape 56"/>
            <p:cNvSpPr>
              <a:spLocks/>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6" name="AutoShape 57"/>
            <p:cNvSpPr>
              <a:spLocks/>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37" name="AutoShape 58"/>
            <p:cNvSpPr>
              <a:spLocks/>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AutoShape 59"/>
          <p:cNvSpPr>
            <a:spLocks/>
          </p:cNvSpPr>
          <p:nvPr/>
        </p:nvSpPr>
        <p:spPr bwMode="auto">
          <a:xfrm>
            <a:off x="2411602" y="3335110"/>
            <a:ext cx="348834" cy="34823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0A102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105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Group 38"/>
          <p:cNvGrpSpPr/>
          <p:nvPr/>
        </p:nvGrpSpPr>
        <p:grpSpPr>
          <a:xfrm>
            <a:off x="3693788" y="2473027"/>
            <a:ext cx="348834" cy="293473"/>
            <a:chOff x="5368132" y="2625725"/>
            <a:chExt cx="465138" cy="391319"/>
          </a:xfrm>
          <a:solidFill>
            <a:srgbClr val="D03E20"/>
          </a:solidFill>
        </p:grpSpPr>
        <p:sp>
          <p:nvSpPr>
            <p:cNvPr id="40"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2"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Group 42"/>
          <p:cNvGrpSpPr/>
          <p:nvPr/>
        </p:nvGrpSpPr>
        <p:grpSpPr>
          <a:xfrm>
            <a:off x="1289778" y="2477553"/>
            <a:ext cx="348239" cy="272043"/>
            <a:chOff x="2581275" y="1710532"/>
            <a:chExt cx="464344" cy="362744"/>
          </a:xfrm>
          <a:solidFill>
            <a:srgbClr val="D03E20"/>
          </a:solidFill>
        </p:grpSpPr>
        <p:sp>
          <p:nvSpPr>
            <p:cNvPr id="44"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5"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6"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8"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49"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0"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2"/>
          <p:cNvGrpSpPr/>
          <p:nvPr/>
        </p:nvGrpSpPr>
        <p:grpSpPr>
          <a:xfrm>
            <a:off x="4873853" y="3335110"/>
            <a:ext cx="239303" cy="348834"/>
            <a:chOff x="5441157" y="4440238"/>
            <a:chExt cx="319088" cy="465138"/>
          </a:xfrm>
          <a:solidFill>
            <a:srgbClr val="0A1026"/>
          </a:solidFill>
        </p:grpSpPr>
        <p:sp>
          <p:nvSpPr>
            <p:cNvPr id="52" name="AutoShape 97"/>
            <p:cNvSpPr>
              <a:spLocks/>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3" name="AutoShape 98"/>
            <p:cNvSpPr>
              <a:spLocks/>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54" name="AutoShape 99"/>
            <p:cNvSpPr>
              <a:spLocks/>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7" tIns="14287" rIns="14287" bIns="14287" anchor="ctr"/>
            <a:lstStyle/>
            <a:p>
              <a:pPr algn="ctr" defTabSz="171433" hangingPunct="0">
                <a:lnSpc>
                  <a:spcPct val="130000"/>
                </a:lnSpc>
              </a:pPr>
              <a:endParaRPr lang="en-US" sz="900">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TextBox 23"/>
          <p:cNvSpPr txBox="1"/>
          <p:nvPr/>
        </p:nvSpPr>
        <p:spPr>
          <a:xfrm>
            <a:off x="6671434" y="1972870"/>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6" name="TextBox 24"/>
          <p:cNvSpPr txBox="1"/>
          <p:nvPr/>
        </p:nvSpPr>
        <p:spPr>
          <a:xfrm>
            <a:off x="6671434" y="1685668"/>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57" name="TextBox 23"/>
          <p:cNvSpPr txBox="1"/>
          <p:nvPr/>
        </p:nvSpPr>
        <p:spPr>
          <a:xfrm>
            <a:off x="5567997" y="4000332"/>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58" name="TextBox 24"/>
          <p:cNvSpPr txBox="1"/>
          <p:nvPr/>
        </p:nvSpPr>
        <p:spPr>
          <a:xfrm>
            <a:off x="5567996" y="3713130"/>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59" name="TextBox 23"/>
          <p:cNvSpPr txBox="1"/>
          <p:nvPr/>
        </p:nvSpPr>
        <p:spPr>
          <a:xfrm>
            <a:off x="4234676" y="1972870"/>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0" name="TextBox 24"/>
          <p:cNvSpPr txBox="1"/>
          <p:nvPr/>
        </p:nvSpPr>
        <p:spPr>
          <a:xfrm>
            <a:off x="4234675" y="1685668"/>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61" name="TextBox 23"/>
          <p:cNvSpPr txBox="1"/>
          <p:nvPr/>
        </p:nvSpPr>
        <p:spPr>
          <a:xfrm>
            <a:off x="3269168" y="4000332"/>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2" name="TextBox 24"/>
          <p:cNvSpPr txBox="1"/>
          <p:nvPr/>
        </p:nvSpPr>
        <p:spPr>
          <a:xfrm>
            <a:off x="3269167" y="3713130"/>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63" name="TextBox 23"/>
          <p:cNvSpPr txBox="1"/>
          <p:nvPr/>
        </p:nvSpPr>
        <p:spPr>
          <a:xfrm>
            <a:off x="1988392" y="1972870"/>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4" name="TextBox 24"/>
          <p:cNvSpPr txBox="1"/>
          <p:nvPr/>
        </p:nvSpPr>
        <p:spPr>
          <a:xfrm>
            <a:off x="1988391" y="1685668"/>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65" name="TextBox 23"/>
          <p:cNvSpPr txBox="1"/>
          <p:nvPr/>
        </p:nvSpPr>
        <p:spPr>
          <a:xfrm>
            <a:off x="917795" y="4000332"/>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66" name="TextBox 24"/>
          <p:cNvSpPr txBox="1"/>
          <p:nvPr/>
        </p:nvSpPr>
        <p:spPr>
          <a:xfrm>
            <a:off x="917794" y="3713130"/>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1886413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childTnLst>
                          </p:cTn>
                        </p:par>
                        <p:par>
                          <p:cTn id="15" fill="hold">
                            <p:stCondLst>
                              <p:cond delay="1000"/>
                            </p:stCondLst>
                            <p:childTnLst>
                              <p:par>
                                <p:cTn id="16" presetID="12" presetClass="entr" presetSubtype="4"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 calcmode="lin" valueType="num">
                                      <p:cBhvr additive="base">
                                        <p:cTn id="18" dur="500"/>
                                        <p:tgtEl>
                                          <p:spTgt spid="55"/>
                                        </p:tgtEl>
                                        <p:attrNameLst>
                                          <p:attrName>ppt_y</p:attrName>
                                        </p:attrNameLst>
                                      </p:cBhvr>
                                      <p:tavLst>
                                        <p:tav tm="0">
                                          <p:val>
                                            <p:strVal val="#ppt_y+#ppt_h*1.125000"/>
                                          </p:val>
                                        </p:tav>
                                        <p:tav tm="100000">
                                          <p:val>
                                            <p:strVal val="#ppt_y"/>
                                          </p:val>
                                        </p:tav>
                                      </p:tavLst>
                                    </p:anim>
                                    <p:animEffect transition="in" filter="wipe(up)">
                                      <p:cBhvr>
                                        <p:cTn id="19" dur="500"/>
                                        <p:tgtEl>
                                          <p:spTgt spid="55"/>
                                        </p:tgtEl>
                                      </p:cBhvr>
                                    </p:animEffect>
                                  </p:childTnLst>
                                </p:cTn>
                              </p:par>
                              <p:par>
                                <p:cTn id="20" presetID="12" presetClass="entr" presetSubtype="1" fill="hold" grpId="0" nodeType="withEffect">
                                  <p:stCondLst>
                                    <p:cond delay="0"/>
                                  </p:stCondLst>
                                  <p:childTnLst>
                                    <p:set>
                                      <p:cBhvr>
                                        <p:cTn id="21" dur="1" fill="hold">
                                          <p:stCondLst>
                                            <p:cond delay="0"/>
                                          </p:stCondLst>
                                        </p:cTn>
                                        <p:tgtEl>
                                          <p:spTgt spid="56"/>
                                        </p:tgtEl>
                                        <p:attrNameLst>
                                          <p:attrName>style.visibility</p:attrName>
                                        </p:attrNameLst>
                                      </p:cBhvr>
                                      <p:to>
                                        <p:strVal val="visible"/>
                                      </p:to>
                                    </p:set>
                                    <p:anim calcmode="lin" valueType="num">
                                      <p:cBhvr additive="base">
                                        <p:cTn id="22" dur="500"/>
                                        <p:tgtEl>
                                          <p:spTgt spid="56"/>
                                        </p:tgtEl>
                                        <p:attrNameLst>
                                          <p:attrName>ppt_y</p:attrName>
                                        </p:attrNameLst>
                                      </p:cBhvr>
                                      <p:tavLst>
                                        <p:tav tm="0">
                                          <p:val>
                                            <p:strVal val="#ppt_y-#ppt_h*1.125000"/>
                                          </p:val>
                                        </p:tav>
                                        <p:tav tm="100000">
                                          <p:val>
                                            <p:strVal val="#ppt_y"/>
                                          </p:val>
                                        </p:tav>
                                      </p:tavLst>
                                    </p:anim>
                                    <p:animEffect transition="in" filter="wipe(down)">
                                      <p:cBhvr>
                                        <p:cTn id="23" dur="500"/>
                                        <p:tgtEl>
                                          <p:spTgt spid="56"/>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0-#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53" presetClass="entr" presetSubtype="16"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childTnLst>
                          </p:cTn>
                        </p:par>
                        <p:par>
                          <p:cTn id="35" fill="hold">
                            <p:stCondLst>
                              <p:cond delay="2500"/>
                            </p:stCondLst>
                            <p:childTnLst>
                              <p:par>
                                <p:cTn id="36" presetID="12" presetClass="entr" presetSubtype="4" fill="hold" grpId="0" nodeType="afterEffect">
                                  <p:stCondLst>
                                    <p:cond delay="0"/>
                                  </p:stCondLst>
                                  <p:childTnLst>
                                    <p:set>
                                      <p:cBhvr>
                                        <p:cTn id="37" dur="1" fill="hold">
                                          <p:stCondLst>
                                            <p:cond delay="0"/>
                                          </p:stCondLst>
                                        </p:cTn>
                                        <p:tgtEl>
                                          <p:spTgt spid="57"/>
                                        </p:tgtEl>
                                        <p:attrNameLst>
                                          <p:attrName>style.visibility</p:attrName>
                                        </p:attrNameLst>
                                      </p:cBhvr>
                                      <p:to>
                                        <p:strVal val="visible"/>
                                      </p:to>
                                    </p:set>
                                    <p:anim calcmode="lin" valueType="num">
                                      <p:cBhvr additive="base">
                                        <p:cTn id="38" dur="500"/>
                                        <p:tgtEl>
                                          <p:spTgt spid="57"/>
                                        </p:tgtEl>
                                        <p:attrNameLst>
                                          <p:attrName>ppt_y</p:attrName>
                                        </p:attrNameLst>
                                      </p:cBhvr>
                                      <p:tavLst>
                                        <p:tav tm="0">
                                          <p:val>
                                            <p:strVal val="#ppt_y+#ppt_h*1.125000"/>
                                          </p:val>
                                        </p:tav>
                                        <p:tav tm="100000">
                                          <p:val>
                                            <p:strVal val="#ppt_y"/>
                                          </p:val>
                                        </p:tav>
                                      </p:tavLst>
                                    </p:anim>
                                    <p:animEffect transition="in" filter="wipe(up)">
                                      <p:cBhvr>
                                        <p:cTn id="39" dur="500"/>
                                        <p:tgtEl>
                                          <p:spTgt spid="57"/>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additive="base">
                                        <p:cTn id="42" dur="500"/>
                                        <p:tgtEl>
                                          <p:spTgt spid="58"/>
                                        </p:tgtEl>
                                        <p:attrNameLst>
                                          <p:attrName>ppt_y</p:attrName>
                                        </p:attrNameLst>
                                      </p:cBhvr>
                                      <p:tavLst>
                                        <p:tav tm="0">
                                          <p:val>
                                            <p:strVal val="#ppt_y-#ppt_h*1.125000"/>
                                          </p:val>
                                        </p:tav>
                                        <p:tav tm="100000">
                                          <p:val>
                                            <p:strVal val="#ppt_y"/>
                                          </p:val>
                                        </p:tav>
                                      </p:tavLst>
                                    </p:anim>
                                    <p:animEffect transition="in" filter="wipe(down)">
                                      <p:cBhvr>
                                        <p:cTn id="43" dur="500"/>
                                        <p:tgtEl>
                                          <p:spTgt spid="58"/>
                                        </p:tgtEl>
                                      </p:cBhvr>
                                    </p:animEffect>
                                  </p:childTnLst>
                                </p:cTn>
                              </p:par>
                            </p:childTnLst>
                          </p:cTn>
                        </p:par>
                        <p:par>
                          <p:cTn id="44" fill="hold">
                            <p:stCondLst>
                              <p:cond delay="3000"/>
                            </p:stCondLst>
                            <p:childTnLst>
                              <p:par>
                                <p:cTn id="45" presetID="2" presetClass="entr" presetSubtype="8"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0-#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childTnLst>
                          </p:cTn>
                        </p:par>
                        <p:par>
                          <p:cTn id="55" fill="hold">
                            <p:stCondLst>
                              <p:cond delay="4000"/>
                            </p:stCondLst>
                            <p:childTnLst>
                              <p:par>
                                <p:cTn id="56" presetID="12" presetClass="entr" presetSubtype="4"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additive="base">
                                        <p:cTn id="58" dur="500"/>
                                        <p:tgtEl>
                                          <p:spTgt spid="59"/>
                                        </p:tgtEl>
                                        <p:attrNameLst>
                                          <p:attrName>ppt_y</p:attrName>
                                        </p:attrNameLst>
                                      </p:cBhvr>
                                      <p:tavLst>
                                        <p:tav tm="0">
                                          <p:val>
                                            <p:strVal val="#ppt_y+#ppt_h*1.125000"/>
                                          </p:val>
                                        </p:tav>
                                        <p:tav tm="100000">
                                          <p:val>
                                            <p:strVal val="#ppt_y"/>
                                          </p:val>
                                        </p:tav>
                                      </p:tavLst>
                                    </p:anim>
                                    <p:animEffect transition="in" filter="wipe(up)">
                                      <p:cBhvr>
                                        <p:cTn id="59" dur="500"/>
                                        <p:tgtEl>
                                          <p:spTgt spid="59"/>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500"/>
                                        <p:tgtEl>
                                          <p:spTgt spid="60"/>
                                        </p:tgtEl>
                                        <p:attrNameLst>
                                          <p:attrName>ppt_y</p:attrName>
                                        </p:attrNameLst>
                                      </p:cBhvr>
                                      <p:tavLst>
                                        <p:tav tm="0">
                                          <p:val>
                                            <p:strVal val="#ppt_y-#ppt_h*1.125000"/>
                                          </p:val>
                                        </p:tav>
                                        <p:tav tm="100000">
                                          <p:val>
                                            <p:strVal val="#ppt_y"/>
                                          </p:val>
                                        </p:tav>
                                      </p:tavLst>
                                    </p:anim>
                                    <p:animEffect transition="in" filter="wipe(down)">
                                      <p:cBhvr>
                                        <p:cTn id="63" dur="500"/>
                                        <p:tgtEl>
                                          <p:spTgt spid="60"/>
                                        </p:tgtEl>
                                      </p:cBhvr>
                                    </p:animEffect>
                                  </p:childTnLst>
                                </p:cTn>
                              </p:par>
                            </p:childTnLst>
                          </p:cTn>
                        </p:par>
                        <p:par>
                          <p:cTn id="64" fill="hold">
                            <p:stCondLst>
                              <p:cond delay="4500"/>
                            </p:stCondLst>
                            <p:childTnLst>
                              <p:par>
                                <p:cTn id="65" presetID="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par>
                          <p:cTn id="69" fill="hold">
                            <p:stCondLst>
                              <p:cond delay="5000"/>
                            </p:stCondLst>
                            <p:childTnLst>
                              <p:par>
                                <p:cTn id="70" presetID="53" presetClass="entr" presetSubtype="16"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childTnLst>
                          </p:cTn>
                        </p:par>
                        <p:par>
                          <p:cTn id="75" fill="hold">
                            <p:stCondLst>
                              <p:cond delay="5500"/>
                            </p:stCondLst>
                            <p:childTnLst>
                              <p:par>
                                <p:cTn id="76" presetID="12" presetClass="entr" presetSubtype="4" fill="hold" grpId="0" nodeType="afterEffect">
                                  <p:stCondLst>
                                    <p:cond delay="0"/>
                                  </p:stCondLst>
                                  <p:childTnLst>
                                    <p:set>
                                      <p:cBhvr>
                                        <p:cTn id="77" dur="1" fill="hold">
                                          <p:stCondLst>
                                            <p:cond delay="0"/>
                                          </p:stCondLst>
                                        </p:cTn>
                                        <p:tgtEl>
                                          <p:spTgt spid="61"/>
                                        </p:tgtEl>
                                        <p:attrNameLst>
                                          <p:attrName>style.visibility</p:attrName>
                                        </p:attrNameLst>
                                      </p:cBhvr>
                                      <p:to>
                                        <p:strVal val="visible"/>
                                      </p:to>
                                    </p:set>
                                    <p:anim calcmode="lin" valueType="num">
                                      <p:cBhvr additive="base">
                                        <p:cTn id="78" dur="500"/>
                                        <p:tgtEl>
                                          <p:spTgt spid="61"/>
                                        </p:tgtEl>
                                        <p:attrNameLst>
                                          <p:attrName>ppt_y</p:attrName>
                                        </p:attrNameLst>
                                      </p:cBhvr>
                                      <p:tavLst>
                                        <p:tav tm="0">
                                          <p:val>
                                            <p:strVal val="#ppt_y+#ppt_h*1.125000"/>
                                          </p:val>
                                        </p:tav>
                                        <p:tav tm="100000">
                                          <p:val>
                                            <p:strVal val="#ppt_y"/>
                                          </p:val>
                                        </p:tav>
                                      </p:tavLst>
                                    </p:anim>
                                    <p:animEffect transition="in" filter="wipe(up)">
                                      <p:cBhvr>
                                        <p:cTn id="79" dur="500"/>
                                        <p:tgtEl>
                                          <p:spTgt spid="61"/>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500"/>
                                        <p:tgtEl>
                                          <p:spTgt spid="62"/>
                                        </p:tgtEl>
                                        <p:attrNameLst>
                                          <p:attrName>ppt_y</p:attrName>
                                        </p:attrNameLst>
                                      </p:cBhvr>
                                      <p:tavLst>
                                        <p:tav tm="0">
                                          <p:val>
                                            <p:strVal val="#ppt_y-#ppt_h*1.125000"/>
                                          </p:val>
                                        </p:tav>
                                        <p:tav tm="100000">
                                          <p:val>
                                            <p:strVal val="#ppt_y"/>
                                          </p:val>
                                        </p:tav>
                                      </p:tavLst>
                                    </p:anim>
                                    <p:animEffect transition="in" filter="wipe(down)">
                                      <p:cBhvr>
                                        <p:cTn id="83" dur="500"/>
                                        <p:tgtEl>
                                          <p:spTgt spid="62"/>
                                        </p:tgtEl>
                                      </p:cBhvr>
                                    </p:animEffect>
                                  </p:childTnLst>
                                </p:cTn>
                              </p:par>
                            </p:childTnLst>
                          </p:cTn>
                        </p:par>
                        <p:par>
                          <p:cTn id="84" fill="hold">
                            <p:stCondLst>
                              <p:cond delay="6000"/>
                            </p:stCondLst>
                            <p:childTnLst>
                              <p:par>
                                <p:cTn id="85" presetID="2" presetClass="entr" presetSubtype="8"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500" fill="hold"/>
                                        <p:tgtEl>
                                          <p:spTgt spid="9"/>
                                        </p:tgtEl>
                                        <p:attrNameLst>
                                          <p:attrName>ppt_x</p:attrName>
                                        </p:attrNameLst>
                                      </p:cBhvr>
                                      <p:tavLst>
                                        <p:tav tm="0">
                                          <p:val>
                                            <p:strVal val="0-#ppt_w/2"/>
                                          </p:val>
                                        </p:tav>
                                        <p:tav tm="100000">
                                          <p:val>
                                            <p:strVal val="#ppt_x"/>
                                          </p:val>
                                        </p:tav>
                                      </p:tavLst>
                                    </p:anim>
                                    <p:anim calcmode="lin" valueType="num">
                                      <p:cBhvr additive="base">
                                        <p:cTn id="88" dur="500" fill="hold"/>
                                        <p:tgtEl>
                                          <p:spTgt spid="9"/>
                                        </p:tgtEl>
                                        <p:attrNameLst>
                                          <p:attrName>ppt_y</p:attrName>
                                        </p:attrNameLst>
                                      </p:cBhvr>
                                      <p:tavLst>
                                        <p:tav tm="0">
                                          <p:val>
                                            <p:strVal val="#ppt_y"/>
                                          </p:val>
                                        </p:tav>
                                        <p:tav tm="100000">
                                          <p:val>
                                            <p:strVal val="#ppt_y"/>
                                          </p:val>
                                        </p:tav>
                                      </p:tavLst>
                                    </p:anim>
                                  </p:childTnLst>
                                </p:cTn>
                              </p:par>
                            </p:childTnLst>
                          </p:cTn>
                        </p:par>
                        <p:par>
                          <p:cTn id="89" fill="hold">
                            <p:stCondLst>
                              <p:cond delay="6500"/>
                            </p:stCondLst>
                            <p:childTnLst>
                              <p:par>
                                <p:cTn id="90" presetID="53" presetClass="entr" presetSubtype="16" fill="hold" grpId="0" nodeType="afterEffect">
                                  <p:stCondLst>
                                    <p:cond delay="0"/>
                                  </p:stCondLst>
                                  <p:childTnLst>
                                    <p:set>
                                      <p:cBhvr>
                                        <p:cTn id="91" dur="1" fill="hold">
                                          <p:stCondLst>
                                            <p:cond delay="0"/>
                                          </p:stCondLst>
                                        </p:cTn>
                                        <p:tgtEl>
                                          <p:spTgt spid="38"/>
                                        </p:tgtEl>
                                        <p:attrNameLst>
                                          <p:attrName>style.visibility</p:attrName>
                                        </p:attrNameLst>
                                      </p:cBhvr>
                                      <p:to>
                                        <p:strVal val="visible"/>
                                      </p:to>
                                    </p:set>
                                    <p:anim calcmode="lin" valueType="num">
                                      <p:cBhvr>
                                        <p:cTn id="92" dur="500" fill="hold"/>
                                        <p:tgtEl>
                                          <p:spTgt spid="38"/>
                                        </p:tgtEl>
                                        <p:attrNameLst>
                                          <p:attrName>ppt_w</p:attrName>
                                        </p:attrNameLst>
                                      </p:cBhvr>
                                      <p:tavLst>
                                        <p:tav tm="0">
                                          <p:val>
                                            <p:fltVal val="0"/>
                                          </p:val>
                                        </p:tav>
                                        <p:tav tm="100000">
                                          <p:val>
                                            <p:strVal val="#ppt_w"/>
                                          </p:val>
                                        </p:tav>
                                      </p:tavLst>
                                    </p:anim>
                                    <p:anim calcmode="lin" valueType="num">
                                      <p:cBhvr>
                                        <p:cTn id="93" dur="500" fill="hold"/>
                                        <p:tgtEl>
                                          <p:spTgt spid="38"/>
                                        </p:tgtEl>
                                        <p:attrNameLst>
                                          <p:attrName>ppt_h</p:attrName>
                                        </p:attrNameLst>
                                      </p:cBhvr>
                                      <p:tavLst>
                                        <p:tav tm="0">
                                          <p:val>
                                            <p:fltVal val="0"/>
                                          </p:val>
                                        </p:tav>
                                        <p:tav tm="100000">
                                          <p:val>
                                            <p:strVal val="#ppt_h"/>
                                          </p:val>
                                        </p:tav>
                                      </p:tavLst>
                                    </p:anim>
                                    <p:animEffect transition="in" filter="fade">
                                      <p:cBhvr>
                                        <p:cTn id="94" dur="500"/>
                                        <p:tgtEl>
                                          <p:spTgt spid="38"/>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63"/>
                                        </p:tgtEl>
                                        <p:attrNameLst>
                                          <p:attrName>style.visibility</p:attrName>
                                        </p:attrNameLst>
                                      </p:cBhvr>
                                      <p:to>
                                        <p:strVal val="visible"/>
                                      </p:to>
                                    </p:set>
                                    <p:anim calcmode="lin" valueType="num">
                                      <p:cBhvr additive="base">
                                        <p:cTn id="98" dur="500"/>
                                        <p:tgtEl>
                                          <p:spTgt spid="63"/>
                                        </p:tgtEl>
                                        <p:attrNameLst>
                                          <p:attrName>ppt_y</p:attrName>
                                        </p:attrNameLst>
                                      </p:cBhvr>
                                      <p:tavLst>
                                        <p:tav tm="0">
                                          <p:val>
                                            <p:strVal val="#ppt_y+#ppt_h*1.125000"/>
                                          </p:val>
                                        </p:tav>
                                        <p:tav tm="100000">
                                          <p:val>
                                            <p:strVal val="#ppt_y"/>
                                          </p:val>
                                        </p:tav>
                                      </p:tavLst>
                                    </p:anim>
                                    <p:animEffect transition="in" filter="wipe(up)">
                                      <p:cBhvr>
                                        <p:cTn id="99" dur="500"/>
                                        <p:tgtEl>
                                          <p:spTgt spid="63"/>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64"/>
                                        </p:tgtEl>
                                        <p:attrNameLst>
                                          <p:attrName>style.visibility</p:attrName>
                                        </p:attrNameLst>
                                      </p:cBhvr>
                                      <p:to>
                                        <p:strVal val="visible"/>
                                      </p:to>
                                    </p:set>
                                    <p:anim calcmode="lin" valueType="num">
                                      <p:cBhvr additive="base">
                                        <p:cTn id="102" dur="500"/>
                                        <p:tgtEl>
                                          <p:spTgt spid="64"/>
                                        </p:tgtEl>
                                        <p:attrNameLst>
                                          <p:attrName>ppt_y</p:attrName>
                                        </p:attrNameLst>
                                      </p:cBhvr>
                                      <p:tavLst>
                                        <p:tav tm="0">
                                          <p:val>
                                            <p:strVal val="#ppt_y-#ppt_h*1.125000"/>
                                          </p:val>
                                        </p:tav>
                                        <p:tav tm="100000">
                                          <p:val>
                                            <p:strVal val="#ppt_y"/>
                                          </p:val>
                                        </p:tav>
                                      </p:tavLst>
                                    </p:anim>
                                    <p:animEffect transition="in" filter="wipe(down)">
                                      <p:cBhvr>
                                        <p:cTn id="103" dur="500"/>
                                        <p:tgtEl>
                                          <p:spTgt spid="64"/>
                                        </p:tgtEl>
                                      </p:cBhvr>
                                    </p:animEffect>
                                  </p:childTnLst>
                                </p:cTn>
                              </p:par>
                            </p:childTnLst>
                          </p:cTn>
                        </p:par>
                        <p:par>
                          <p:cTn id="104" fill="hold">
                            <p:stCondLst>
                              <p:cond delay="7500"/>
                            </p:stCondLst>
                            <p:childTnLst>
                              <p:par>
                                <p:cTn id="105" presetID="2" presetClass="entr" presetSubtype="8" fill="hold" nodeType="afterEffect">
                                  <p:stCondLst>
                                    <p:cond delay="0"/>
                                  </p:stCondLst>
                                  <p:childTnLst>
                                    <p:set>
                                      <p:cBhvr>
                                        <p:cTn id="106" dur="1" fill="hold">
                                          <p:stCondLst>
                                            <p:cond delay="0"/>
                                          </p:stCondLst>
                                        </p:cTn>
                                        <p:tgtEl>
                                          <p:spTgt spid="6"/>
                                        </p:tgtEl>
                                        <p:attrNameLst>
                                          <p:attrName>style.visibility</p:attrName>
                                        </p:attrNameLst>
                                      </p:cBhvr>
                                      <p:to>
                                        <p:strVal val="visible"/>
                                      </p:to>
                                    </p:set>
                                    <p:anim calcmode="lin" valueType="num">
                                      <p:cBhvr additive="base">
                                        <p:cTn id="107" dur="500" fill="hold"/>
                                        <p:tgtEl>
                                          <p:spTgt spid="6"/>
                                        </p:tgtEl>
                                        <p:attrNameLst>
                                          <p:attrName>ppt_x</p:attrName>
                                        </p:attrNameLst>
                                      </p:cBhvr>
                                      <p:tavLst>
                                        <p:tav tm="0">
                                          <p:val>
                                            <p:strVal val="0-#ppt_w/2"/>
                                          </p:val>
                                        </p:tav>
                                        <p:tav tm="100000">
                                          <p:val>
                                            <p:strVal val="#ppt_x"/>
                                          </p:val>
                                        </p:tav>
                                      </p:tavLst>
                                    </p:anim>
                                    <p:anim calcmode="lin" valueType="num">
                                      <p:cBhvr additive="base">
                                        <p:cTn id="108" dur="500" fill="hold"/>
                                        <p:tgtEl>
                                          <p:spTgt spid="6"/>
                                        </p:tgtEl>
                                        <p:attrNameLst>
                                          <p:attrName>ppt_y</p:attrName>
                                        </p:attrNameLst>
                                      </p:cBhvr>
                                      <p:tavLst>
                                        <p:tav tm="0">
                                          <p:val>
                                            <p:strVal val="#ppt_y"/>
                                          </p:val>
                                        </p:tav>
                                        <p:tav tm="100000">
                                          <p:val>
                                            <p:strVal val="#ppt_y"/>
                                          </p:val>
                                        </p:tav>
                                      </p:tavLst>
                                    </p:anim>
                                  </p:childTnLst>
                                </p:cTn>
                              </p:par>
                            </p:childTnLst>
                          </p:cTn>
                        </p:par>
                        <p:par>
                          <p:cTn id="109" fill="hold">
                            <p:stCondLst>
                              <p:cond delay="8000"/>
                            </p:stCondLst>
                            <p:childTnLst>
                              <p:par>
                                <p:cTn id="110" presetID="53" presetClass="entr" presetSubtype="16" fill="hold" nodeType="afterEffect">
                                  <p:stCondLst>
                                    <p:cond delay="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Effect transition="in" filter="fade">
                                      <p:cBhvr>
                                        <p:cTn id="114" dur="500"/>
                                        <p:tgtEl>
                                          <p:spTgt spid="43"/>
                                        </p:tgtEl>
                                      </p:cBhvr>
                                    </p:animEffect>
                                  </p:childTnLst>
                                </p:cTn>
                              </p:par>
                            </p:childTnLst>
                          </p:cTn>
                        </p:par>
                        <p:par>
                          <p:cTn id="115" fill="hold">
                            <p:stCondLst>
                              <p:cond delay="8500"/>
                            </p:stCondLst>
                            <p:childTnLst>
                              <p:par>
                                <p:cTn id="116" presetID="12" presetClass="entr" presetSubtype="4" fill="hold" grpId="0" nodeType="afterEffect">
                                  <p:stCondLst>
                                    <p:cond delay="0"/>
                                  </p:stCondLst>
                                  <p:childTnLst>
                                    <p:set>
                                      <p:cBhvr>
                                        <p:cTn id="117" dur="1" fill="hold">
                                          <p:stCondLst>
                                            <p:cond delay="0"/>
                                          </p:stCondLst>
                                        </p:cTn>
                                        <p:tgtEl>
                                          <p:spTgt spid="65"/>
                                        </p:tgtEl>
                                        <p:attrNameLst>
                                          <p:attrName>style.visibility</p:attrName>
                                        </p:attrNameLst>
                                      </p:cBhvr>
                                      <p:to>
                                        <p:strVal val="visible"/>
                                      </p:to>
                                    </p:set>
                                    <p:anim calcmode="lin" valueType="num">
                                      <p:cBhvr additive="base">
                                        <p:cTn id="118" dur="500"/>
                                        <p:tgtEl>
                                          <p:spTgt spid="65"/>
                                        </p:tgtEl>
                                        <p:attrNameLst>
                                          <p:attrName>ppt_y</p:attrName>
                                        </p:attrNameLst>
                                      </p:cBhvr>
                                      <p:tavLst>
                                        <p:tav tm="0">
                                          <p:val>
                                            <p:strVal val="#ppt_y+#ppt_h*1.125000"/>
                                          </p:val>
                                        </p:tav>
                                        <p:tav tm="100000">
                                          <p:val>
                                            <p:strVal val="#ppt_y"/>
                                          </p:val>
                                        </p:tav>
                                      </p:tavLst>
                                    </p:anim>
                                    <p:animEffect transition="in" filter="wipe(up)">
                                      <p:cBhvr>
                                        <p:cTn id="119" dur="500"/>
                                        <p:tgtEl>
                                          <p:spTgt spid="65"/>
                                        </p:tgtEl>
                                      </p:cBhvr>
                                    </p:animEffect>
                                  </p:childTnLst>
                                </p:cTn>
                              </p:par>
                              <p:par>
                                <p:cTn id="120" presetID="12" presetClass="entr" presetSubtype="1" fill="hold" grpId="0" nodeType="withEffect">
                                  <p:stCondLst>
                                    <p:cond delay="0"/>
                                  </p:stCondLst>
                                  <p:childTnLst>
                                    <p:set>
                                      <p:cBhvr>
                                        <p:cTn id="121" dur="1" fill="hold">
                                          <p:stCondLst>
                                            <p:cond delay="0"/>
                                          </p:stCondLst>
                                        </p:cTn>
                                        <p:tgtEl>
                                          <p:spTgt spid="66"/>
                                        </p:tgtEl>
                                        <p:attrNameLst>
                                          <p:attrName>style.visibility</p:attrName>
                                        </p:attrNameLst>
                                      </p:cBhvr>
                                      <p:to>
                                        <p:strVal val="visible"/>
                                      </p:to>
                                    </p:set>
                                    <p:anim calcmode="lin" valueType="num">
                                      <p:cBhvr additive="base">
                                        <p:cTn id="122" dur="500"/>
                                        <p:tgtEl>
                                          <p:spTgt spid="66"/>
                                        </p:tgtEl>
                                        <p:attrNameLst>
                                          <p:attrName>ppt_y</p:attrName>
                                        </p:attrNameLst>
                                      </p:cBhvr>
                                      <p:tavLst>
                                        <p:tav tm="0">
                                          <p:val>
                                            <p:strVal val="#ppt_y-#ppt_h*1.125000"/>
                                          </p:val>
                                        </p:tav>
                                        <p:tav tm="100000">
                                          <p:val>
                                            <p:strVal val="#ppt_y"/>
                                          </p:val>
                                        </p:tav>
                                      </p:tavLst>
                                    </p:anim>
                                    <p:animEffect transition="in" filter="wipe(down)">
                                      <p:cBhvr>
                                        <p:cTn id="12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5" grpId="0"/>
      <p:bldP spid="56" grpId="0"/>
      <p:bldP spid="57" grpId="0"/>
      <p:bldP spid="58" grpId="0"/>
      <p:bldP spid="59" grpId="0"/>
      <p:bldP spid="60" grpId="0"/>
      <p:bldP spid="61" grpId="0"/>
      <p:bldP spid="62" grpId="0"/>
      <p:bldP spid="63" grpId="0"/>
      <p:bldP spid="64" grpId="0"/>
      <p:bldP spid="65" grpId="0"/>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grpSp>
        <p:nvGrpSpPr>
          <p:cNvPr id="6" name="组合 5"/>
          <p:cNvGrpSpPr/>
          <p:nvPr/>
        </p:nvGrpSpPr>
        <p:grpSpPr>
          <a:xfrm>
            <a:off x="3066995" y="1063966"/>
            <a:ext cx="2848557" cy="2848557"/>
            <a:chOff x="1801408" y="2944628"/>
            <a:chExt cx="2090618" cy="2090618"/>
          </a:xfrm>
          <a:blipFill dpi="0" rotWithShape="1">
            <a:blip r:embed="rId2"/>
            <a:srcRect/>
            <a:stretch>
              <a:fillRect/>
            </a:stretch>
          </a:blipFill>
          <a:effectLst/>
        </p:grpSpPr>
        <p:sp>
          <p:nvSpPr>
            <p:cNvPr id="7" name="椭圆 6"/>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8" name="椭圆 7"/>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9" name="组合 8"/>
          <p:cNvGrpSpPr/>
          <p:nvPr/>
        </p:nvGrpSpPr>
        <p:grpSpPr>
          <a:xfrm>
            <a:off x="2692891" y="2509987"/>
            <a:ext cx="841078" cy="841078"/>
            <a:chOff x="1801408" y="2944628"/>
            <a:chExt cx="2090618" cy="2090618"/>
          </a:xfrm>
          <a:effectLst/>
        </p:grpSpPr>
        <p:sp>
          <p:nvSpPr>
            <p:cNvPr id="10" name="椭圆 9"/>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 name="椭圆 10"/>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2" name="椭圆 11"/>
            <p:cNvSpPr/>
            <p:nvPr/>
          </p:nvSpPr>
          <p:spPr>
            <a:xfrm>
              <a:off x="2069880" y="3213100"/>
              <a:ext cx="1553674" cy="1553674"/>
            </a:xfrm>
            <a:prstGeom prst="ellipse">
              <a:avLst/>
            </a:prstGeom>
            <a:solidFill>
              <a:srgbClr val="0B122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13" name="组合 12"/>
          <p:cNvGrpSpPr/>
          <p:nvPr/>
        </p:nvGrpSpPr>
        <p:grpSpPr>
          <a:xfrm>
            <a:off x="3490747" y="3180927"/>
            <a:ext cx="841078" cy="841078"/>
            <a:chOff x="1801408" y="2944628"/>
            <a:chExt cx="2090618" cy="2090618"/>
          </a:xfrm>
          <a:effectLst/>
        </p:grpSpPr>
        <p:sp>
          <p:nvSpPr>
            <p:cNvPr id="14" name="椭圆 13"/>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5" name="椭圆 14"/>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6" name="椭圆 15"/>
            <p:cNvSpPr/>
            <p:nvPr/>
          </p:nvSpPr>
          <p:spPr>
            <a:xfrm>
              <a:off x="2069880" y="3213100"/>
              <a:ext cx="1553674" cy="1553674"/>
            </a:xfrm>
            <a:prstGeom prst="ellipse">
              <a:avLst/>
            </a:prstGeom>
            <a:solidFill>
              <a:srgbClr val="FE600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17" name="组合 16"/>
          <p:cNvGrpSpPr/>
          <p:nvPr/>
        </p:nvGrpSpPr>
        <p:grpSpPr>
          <a:xfrm>
            <a:off x="4699687" y="3180927"/>
            <a:ext cx="841078" cy="841078"/>
            <a:chOff x="1801408" y="2944628"/>
            <a:chExt cx="2090618" cy="2090618"/>
          </a:xfrm>
          <a:effectLst/>
        </p:grpSpPr>
        <p:sp>
          <p:nvSpPr>
            <p:cNvPr id="18" name="椭圆 17"/>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9" name="椭圆 18"/>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0" name="椭圆 19"/>
            <p:cNvSpPr/>
            <p:nvPr/>
          </p:nvSpPr>
          <p:spPr>
            <a:xfrm>
              <a:off x="2069880" y="3213100"/>
              <a:ext cx="1553674" cy="1553674"/>
            </a:xfrm>
            <a:prstGeom prst="ellipse">
              <a:avLst/>
            </a:prstGeom>
            <a:solidFill>
              <a:srgbClr val="0B122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21" name="组合 20"/>
          <p:cNvGrpSpPr/>
          <p:nvPr/>
        </p:nvGrpSpPr>
        <p:grpSpPr>
          <a:xfrm>
            <a:off x="5448576" y="2509987"/>
            <a:ext cx="841078" cy="841078"/>
            <a:chOff x="1801408" y="2944628"/>
            <a:chExt cx="2090618" cy="2090618"/>
          </a:xfrm>
          <a:effectLst/>
        </p:grpSpPr>
        <p:sp>
          <p:nvSpPr>
            <p:cNvPr id="22" name="椭圆 21"/>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3" name="椭圆 22"/>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4" name="椭圆 23"/>
            <p:cNvSpPr/>
            <p:nvPr/>
          </p:nvSpPr>
          <p:spPr>
            <a:xfrm>
              <a:off x="2069880" y="3213100"/>
              <a:ext cx="1553674" cy="1553674"/>
            </a:xfrm>
            <a:prstGeom prst="ellipse">
              <a:avLst/>
            </a:prstGeom>
            <a:solidFill>
              <a:srgbClr val="FE600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25" name="组合 24"/>
          <p:cNvGrpSpPr/>
          <p:nvPr/>
        </p:nvGrpSpPr>
        <p:grpSpPr>
          <a:xfrm>
            <a:off x="5432073" y="1547397"/>
            <a:ext cx="841078" cy="841078"/>
            <a:chOff x="1801408" y="2944628"/>
            <a:chExt cx="2090618" cy="2090618"/>
          </a:xfrm>
          <a:effectLst/>
        </p:grpSpPr>
        <p:sp>
          <p:nvSpPr>
            <p:cNvPr id="26" name="椭圆 25"/>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7" name="椭圆 26"/>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8" name="椭圆 27"/>
            <p:cNvSpPr/>
            <p:nvPr/>
          </p:nvSpPr>
          <p:spPr>
            <a:xfrm>
              <a:off x="2069880" y="3213100"/>
              <a:ext cx="1553674" cy="1553674"/>
            </a:xfrm>
            <a:prstGeom prst="ellipse">
              <a:avLst/>
            </a:prstGeom>
            <a:solidFill>
              <a:srgbClr val="0B122C"/>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29" name="组合 28"/>
          <p:cNvGrpSpPr/>
          <p:nvPr/>
        </p:nvGrpSpPr>
        <p:grpSpPr>
          <a:xfrm>
            <a:off x="2689212" y="1547397"/>
            <a:ext cx="841078" cy="841078"/>
            <a:chOff x="1801408" y="2944628"/>
            <a:chExt cx="2090618" cy="2090618"/>
          </a:xfrm>
          <a:effectLst/>
        </p:grpSpPr>
        <p:sp>
          <p:nvSpPr>
            <p:cNvPr id="30" name="椭圆 29"/>
            <p:cNvSpPr/>
            <p:nvPr/>
          </p:nvSpPr>
          <p:spPr>
            <a:xfrm>
              <a:off x="1801408" y="2944628"/>
              <a:ext cx="2090618" cy="2090618"/>
            </a:xfrm>
            <a:prstGeom prst="ellipse">
              <a:avLst/>
            </a:prstGeom>
            <a:gradFill flip="none" rotWithShape="1">
              <a:gsLst>
                <a:gs pos="0">
                  <a:schemeClr val="bg1">
                    <a:lumMod val="85000"/>
                  </a:schemeClr>
                </a:gs>
                <a:gs pos="10000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1" name="椭圆 30"/>
            <p:cNvSpPr/>
            <p:nvPr/>
          </p:nvSpPr>
          <p:spPr>
            <a:xfrm>
              <a:off x="1842427" y="2985647"/>
              <a:ext cx="2008580" cy="2008580"/>
            </a:xfrm>
            <a:prstGeom prst="ellipse">
              <a:avLst/>
            </a:prstGeom>
            <a:gradFill flip="none" rotWithShape="1">
              <a:gsLst>
                <a:gs pos="100000">
                  <a:schemeClr val="bg1">
                    <a:lumMod val="85000"/>
                  </a:schemeClr>
                </a:gs>
                <a:gs pos="0">
                  <a:schemeClr val="bg1"/>
                </a:gs>
              </a:gsLst>
              <a:lin ang="540000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2" name="椭圆 31"/>
            <p:cNvSpPr/>
            <p:nvPr/>
          </p:nvSpPr>
          <p:spPr>
            <a:xfrm>
              <a:off x="2069880" y="3213100"/>
              <a:ext cx="1553674" cy="1553674"/>
            </a:xfrm>
            <a:prstGeom prst="ellipse">
              <a:avLst/>
            </a:prstGeom>
            <a:solidFill>
              <a:srgbClr val="FE6002"/>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33" name="组合 32"/>
          <p:cNvGrpSpPr/>
          <p:nvPr/>
        </p:nvGrpSpPr>
        <p:grpSpPr>
          <a:xfrm>
            <a:off x="803930" y="1537865"/>
            <a:ext cx="1750180" cy="804109"/>
            <a:chOff x="1129872" y="2162245"/>
            <a:chExt cx="2461494" cy="1130919"/>
          </a:xfrm>
        </p:grpSpPr>
        <p:sp>
          <p:nvSpPr>
            <p:cNvPr id="34" name="TextBox 18"/>
            <p:cNvSpPr txBox="1"/>
            <p:nvPr/>
          </p:nvSpPr>
          <p:spPr>
            <a:xfrm>
              <a:off x="1129872" y="2162245"/>
              <a:ext cx="1959300"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5" name="Rectangle 23"/>
            <p:cNvSpPr/>
            <p:nvPr/>
          </p:nvSpPr>
          <p:spPr>
            <a:xfrm>
              <a:off x="1129872" y="2539980"/>
              <a:ext cx="2461494"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grpSp>
        <p:nvGrpSpPr>
          <p:cNvPr id="36" name="组合 35"/>
          <p:cNvGrpSpPr/>
          <p:nvPr/>
        </p:nvGrpSpPr>
        <p:grpSpPr>
          <a:xfrm>
            <a:off x="803930" y="2695961"/>
            <a:ext cx="1730877" cy="804109"/>
            <a:chOff x="1129872" y="3791020"/>
            <a:chExt cx="2434347" cy="1130919"/>
          </a:xfrm>
        </p:grpSpPr>
        <p:sp>
          <p:nvSpPr>
            <p:cNvPr id="37" name="TextBox 18"/>
            <p:cNvSpPr txBox="1"/>
            <p:nvPr/>
          </p:nvSpPr>
          <p:spPr>
            <a:xfrm>
              <a:off x="1129872" y="3791020"/>
              <a:ext cx="1959299"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8" name="Rectangle 23"/>
            <p:cNvSpPr/>
            <p:nvPr/>
          </p:nvSpPr>
          <p:spPr>
            <a:xfrm>
              <a:off x="1129872" y="4168755"/>
              <a:ext cx="2434347"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grpSp>
        <p:nvGrpSpPr>
          <p:cNvPr id="39" name="组合 38"/>
          <p:cNvGrpSpPr/>
          <p:nvPr/>
        </p:nvGrpSpPr>
        <p:grpSpPr>
          <a:xfrm>
            <a:off x="803930" y="3752469"/>
            <a:ext cx="1750180" cy="804109"/>
            <a:chOff x="1129872" y="5276920"/>
            <a:chExt cx="2461494" cy="1130919"/>
          </a:xfrm>
        </p:grpSpPr>
        <p:sp>
          <p:nvSpPr>
            <p:cNvPr id="40" name="TextBox 18"/>
            <p:cNvSpPr txBox="1"/>
            <p:nvPr/>
          </p:nvSpPr>
          <p:spPr>
            <a:xfrm>
              <a:off x="1129872" y="5276920"/>
              <a:ext cx="1959300"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41" name="Rectangle 23"/>
            <p:cNvSpPr/>
            <p:nvPr/>
          </p:nvSpPr>
          <p:spPr>
            <a:xfrm>
              <a:off x="1129872" y="5654655"/>
              <a:ext cx="2461494"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grpSp>
        <p:nvGrpSpPr>
          <p:cNvPr id="42" name="组合 41"/>
          <p:cNvGrpSpPr/>
          <p:nvPr/>
        </p:nvGrpSpPr>
        <p:grpSpPr>
          <a:xfrm>
            <a:off x="6299867" y="3752469"/>
            <a:ext cx="1754118" cy="804109"/>
            <a:chOff x="8859487" y="5276920"/>
            <a:chExt cx="2467034" cy="1130919"/>
          </a:xfrm>
        </p:grpSpPr>
        <p:sp>
          <p:nvSpPr>
            <p:cNvPr id="43" name="TextBox 18"/>
            <p:cNvSpPr txBox="1"/>
            <p:nvPr/>
          </p:nvSpPr>
          <p:spPr>
            <a:xfrm>
              <a:off x="8859487" y="5276920"/>
              <a:ext cx="1959299"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44" name="Rectangle 23"/>
            <p:cNvSpPr/>
            <p:nvPr/>
          </p:nvSpPr>
          <p:spPr>
            <a:xfrm>
              <a:off x="8859487" y="5654655"/>
              <a:ext cx="2467034"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grpSp>
        <p:nvGrpSpPr>
          <p:cNvPr id="45" name="组合 44"/>
          <p:cNvGrpSpPr/>
          <p:nvPr/>
        </p:nvGrpSpPr>
        <p:grpSpPr>
          <a:xfrm>
            <a:off x="6299866" y="2725346"/>
            <a:ext cx="1754119" cy="804109"/>
            <a:chOff x="8859487" y="3832349"/>
            <a:chExt cx="2467035" cy="1130919"/>
          </a:xfrm>
        </p:grpSpPr>
        <p:sp>
          <p:nvSpPr>
            <p:cNvPr id="46" name="TextBox 18"/>
            <p:cNvSpPr txBox="1"/>
            <p:nvPr/>
          </p:nvSpPr>
          <p:spPr>
            <a:xfrm>
              <a:off x="8859487" y="3832349"/>
              <a:ext cx="1959299"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47" name="Rectangle 23"/>
            <p:cNvSpPr/>
            <p:nvPr/>
          </p:nvSpPr>
          <p:spPr>
            <a:xfrm>
              <a:off x="8859487" y="4210084"/>
              <a:ext cx="2467035"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grpSp>
        <p:nvGrpSpPr>
          <p:cNvPr id="48" name="组合 47"/>
          <p:cNvGrpSpPr/>
          <p:nvPr/>
        </p:nvGrpSpPr>
        <p:grpSpPr>
          <a:xfrm>
            <a:off x="6299867" y="1496563"/>
            <a:ext cx="1754120" cy="804109"/>
            <a:chOff x="8859487" y="2104157"/>
            <a:chExt cx="2467036" cy="1130919"/>
          </a:xfrm>
        </p:grpSpPr>
        <p:sp>
          <p:nvSpPr>
            <p:cNvPr id="49" name="TextBox 18"/>
            <p:cNvSpPr txBox="1"/>
            <p:nvPr/>
          </p:nvSpPr>
          <p:spPr>
            <a:xfrm>
              <a:off x="8859487" y="2104157"/>
              <a:ext cx="1959299" cy="376143"/>
            </a:xfrm>
            <a:prstGeom prst="rect">
              <a:avLst/>
            </a:prstGeom>
            <a:noFill/>
          </p:spPr>
          <p:txBody>
            <a:bodyPr wrap="square">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50" name="Rectangle 23"/>
            <p:cNvSpPr/>
            <p:nvPr/>
          </p:nvSpPr>
          <p:spPr>
            <a:xfrm>
              <a:off x="8859487" y="2481892"/>
              <a:ext cx="2467036" cy="753184"/>
            </a:xfrm>
            <a:prstGeom prst="rect">
              <a:avLst/>
            </a:prstGeom>
          </p:spPr>
          <p:txBody>
            <a:bodyPr wrap="square">
              <a:spAutoFit/>
            </a:bodyPr>
            <a:lstStyle/>
            <a:p>
              <a:pPr>
                <a:lnSpc>
                  <a:spcPct val="150000"/>
                </a:lnSpc>
              </a:pPr>
              <a:r>
                <a:rPr lang="zh-CN" altLang="en-US" sz="640" dirty="0">
                  <a:solidFill>
                    <a:schemeClr val="tx1">
                      <a:lumMod val="65000"/>
                      <a:lumOff val="35000"/>
                    </a:schemeClr>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16384167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35"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anim calcmode="lin" valueType="num">
                                      <p:cBhvr>
                                        <p:cTn id="14" dur="500" fill="hold"/>
                                        <p:tgtEl>
                                          <p:spTgt spid="29"/>
                                        </p:tgtEl>
                                        <p:attrNameLst>
                                          <p:attrName>style.rotation</p:attrName>
                                        </p:attrNameLst>
                                      </p:cBhvr>
                                      <p:tavLst>
                                        <p:tav tm="0">
                                          <p:val>
                                            <p:fltVal val="720"/>
                                          </p:val>
                                        </p:tav>
                                        <p:tav tm="100000">
                                          <p:val>
                                            <p:fltVal val="0"/>
                                          </p:val>
                                        </p:tav>
                                      </p:tavLst>
                                    </p:anim>
                                    <p:anim calcmode="lin" valueType="num">
                                      <p:cBhvr>
                                        <p:cTn id="15" dur="500" fill="hold"/>
                                        <p:tgtEl>
                                          <p:spTgt spid="29"/>
                                        </p:tgtEl>
                                        <p:attrNameLst>
                                          <p:attrName>ppt_h</p:attrName>
                                        </p:attrNameLst>
                                      </p:cBhvr>
                                      <p:tavLst>
                                        <p:tav tm="0">
                                          <p:val>
                                            <p:fltVal val="0"/>
                                          </p:val>
                                        </p:tav>
                                        <p:tav tm="100000">
                                          <p:val>
                                            <p:strVal val="#ppt_h"/>
                                          </p:val>
                                        </p:tav>
                                      </p:tavLst>
                                    </p:anim>
                                    <p:anim calcmode="lin" valueType="num">
                                      <p:cBhvr>
                                        <p:cTn id="16" dur="500" fill="hold"/>
                                        <p:tgtEl>
                                          <p:spTgt spid="2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anim calcmode="lin" valueType="num">
                                      <p:cBhvr>
                                        <p:cTn id="20" dur="500" fill="hold"/>
                                        <p:tgtEl>
                                          <p:spTgt spid="9"/>
                                        </p:tgtEl>
                                        <p:attrNameLst>
                                          <p:attrName>style.rotation</p:attrName>
                                        </p:attrNameLst>
                                      </p:cBhvr>
                                      <p:tavLst>
                                        <p:tav tm="0">
                                          <p:val>
                                            <p:fltVal val="720"/>
                                          </p:val>
                                        </p:tav>
                                        <p:tav tm="100000">
                                          <p:val>
                                            <p:fltVal val="0"/>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anim calcmode="lin" valueType="num">
                                      <p:cBhvr>
                                        <p:cTn id="26" dur="500" fill="hold"/>
                                        <p:tgtEl>
                                          <p:spTgt spid="13"/>
                                        </p:tgtEl>
                                        <p:attrNameLst>
                                          <p:attrName>style.rotation</p:attrName>
                                        </p:attrNameLst>
                                      </p:cBhvr>
                                      <p:tavLst>
                                        <p:tav tm="0">
                                          <p:val>
                                            <p:fltVal val="720"/>
                                          </p:val>
                                        </p:tav>
                                        <p:tav tm="100000">
                                          <p:val>
                                            <p:fltVal val="0"/>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style.rotation</p:attrName>
                                        </p:attrNameLst>
                                      </p:cBhvr>
                                      <p:tavLst>
                                        <p:tav tm="0">
                                          <p:val>
                                            <p:fltVal val="720"/>
                                          </p:val>
                                        </p:tav>
                                        <p:tav tm="100000">
                                          <p:val>
                                            <p:fltVal val="0"/>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 calcmode="lin" valueType="num">
                                      <p:cBhvr>
                                        <p:cTn id="34" dur="500" fill="hold"/>
                                        <p:tgtEl>
                                          <p:spTgt spid="17"/>
                                        </p:tgtEl>
                                        <p:attrNameLst>
                                          <p:attrName>ppt_w</p:attrName>
                                        </p:attrNameLst>
                                      </p:cBhvr>
                                      <p:tavLst>
                                        <p:tav tm="0">
                                          <p:val>
                                            <p:fltVal val="0"/>
                                          </p:val>
                                        </p:tav>
                                        <p:tav tm="100000">
                                          <p:val>
                                            <p:strVal val="#ppt_w"/>
                                          </p:val>
                                        </p:tav>
                                      </p:tavLst>
                                    </p:anim>
                                  </p:childTnLst>
                                </p:cTn>
                              </p:par>
                              <p:par>
                                <p:cTn id="35" presetID="35"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style.rotation</p:attrName>
                                        </p:attrNameLst>
                                      </p:cBhvr>
                                      <p:tavLst>
                                        <p:tav tm="0">
                                          <p:val>
                                            <p:fltVal val="720"/>
                                          </p:val>
                                        </p:tav>
                                        <p:tav tm="100000">
                                          <p:val>
                                            <p:fltVal val="0"/>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 calcmode="lin" valueType="num">
                                      <p:cBhvr>
                                        <p:cTn id="40" dur="500" fill="hold"/>
                                        <p:tgtEl>
                                          <p:spTgt spid="21"/>
                                        </p:tgtEl>
                                        <p:attrNameLst>
                                          <p:attrName>ppt_w</p:attrName>
                                        </p:attrNameLst>
                                      </p:cBhvr>
                                      <p:tavLst>
                                        <p:tav tm="0">
                                          <p:val>
                                            <p:fltVal val="0"/>
                                          </p:val>
                                        </p:tav>
                                        <p:tav tm="100000">
                                          <p:val>
                                            <p:strVal val="#ppt_w"/>
                                          </p:val>
                                        </p:tav>
                                      </p:tavLst>
                                    </p:anim>
                                  </p:childTnLst>
                                </p:cTn>
                              </p:par>
                              <p:par>
                                <p:cTn id="41" presetID="35"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style.rotation</p:attrName>
                                        </p:attrNameLst>
                                      </p:cBhvr>
                                      <p:tavLst>
                                        <p:tav tm="0">
                                          <p:val>
                                            <p:fltVal val="720"/>
                                          </p:val>
                                        </p:tav>
                                        <p:tav tm="100000">
                                          <p:val>
                                            <p:fltVal val="0"/>
                                          </p:val>
                                        </p:tav>
                                      </p:tavLst>
                                    </p:anim>
                                    <p:anim calcmode="lin" valueType="num">
                                      <p:cBhvr>
                                        <p:cTn id="45" dur="500" fill="hold"/>
                                        <p:tgtEl>
                                          <p:spTgt spid="25"/>
                                        </p:tgtEl>
                                        <p:attrNameLst>
                                          <p:attrName>ppt_h</p:attrName>
                                        </p:attrNameLst>
                                      </p:cBhvr>
                                      <p:tavLst>
                                        <p:tav tm="0">
                                          <p:val>
                                            <p:fltVal val="0"/>
                                          </p:val>
                                        </p:tav>
                                        <p:tav tm="100000">
                                          <p:val>
                                            <p:strVal val="#ppt_h"/>
                                          </p:val>
                                        </p:tav>
                                      </p:tavLst>
                                    </p:anim>
                                    <p:anim calcmode="lin" valueType="num">
                                      <p:cBhvr>
                                        <p:cTn id="46" dur="500" fill="hold"/>
                                        <p:tgtEl>
                                          <p:spTgt spid="25"/>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1000" fill="hold"/>
                                        <p:tgtEl>
                                          <p:spTgt spid="33"/>
                                        </p:tgtEl>
                                        <p:attrNameLst>
                                          <p:attrName>ppt_w</p:attrName>
                                        </p:attrNameLst>
                                      </p:cBhvr>
                                      <p:tavLst>
                                        <p:tav tm="0">
                                          <p:val>
                                            <p:fltVal val="0"/>
                                          </p:val>
                                        </p:tav>
                                        <p:tav tm="100000">
                                          <p:val>
                                            <p:strVal val="#ppt_w"/>
                                          </p:val>
                                        </p:tav>
                                      </p:tavLst>
                                    </p:anim>
                                    <p:anim calcmode="lin" valueType="num">
                                      <p:cBhvr>
                                        <p:cTn id="52" dur="1000" fill="hold"/>
                                        <p:tgtEl>
                                          <p:spTgt spid="33"/>
                                        </p:tgtEl>
                                        <p:attrNameLst>
                                          <p:attrName>ppt_h</p:attrName>
                                        </p:attrNameLst>
                                      </p:cBhvr>
                                      <p:tavLst>
                                        <p:tav tm="0">
                                          <p:val>
                                            <p:fltVal val="0"/>
                                          </p:val>
                                        </p:tav>
                                        <p:tav tm="100000">
                                          <p:val>
                                            <p:strVal val="#ppt_h"/>
                                          </p:val>
                                        </p:tav>
                                      </p:tavLst>
                                    </p:anim>
                                    <p:anim calcmode="lin" valueType="num">
                                      <p:cBhvr>
                                        <p:cTn id="53" dur="1000" fill="hold"/>
                                        <p:tgtEl>
                                          <p:spTgt spid="33"/>
                                        </p:tgtEl>
                                        <p:attrNameLst>
                                          <p:attrName>style.rotation</p:attrName>
                                        </p:attrNameLst>
                                      </p:cBhvr>
                                      <p:tavLst>
                                        <p:tav tm="0">
                                          <p:val>
                                            <p:fltVal val="90"/>
                                          </p:val>
                                        </p:tav>
                                        <p:tav tm="100000">
                                          <p:val>
                                            <p:fltVal val="0"/>
                                          </p:val>
                                        </p:tav>
                                      </p:tavLst>
                                    </p:anim>
                                    <p:animEffect transition="in" filter="fade">
                                      <p:cBhvr>
                                        <p:cTn id="54" dur="1000"/>
                                        <p:tgtEl>
                                          <p:spTgt spid="33"/>
                                        </p:tgtEl>
                                      </p:cBhvr>
                                    </p:animEffect>
                                  </p:childTnLst>
                                </p:cTn>
                              </p:par>
                              <p:par>
                                <p:cTn id="55" presetID="31" presetClass="entr" presetSubtype="0"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1000" fill="hold"/>
                                        <p:tgtEl>
                                          <p:spTgt spid="36"/>
                                        </p:tgtEl>
                                        <p:attrNameLst>
                                          <p:attrName>ppt_w</p:attrName>
                                        </p:attrNameLst>
                                      </p:cBhvr>
                                      <p:tavLst>
                                        <p:tav tm="0">
                                          <p:val>
                                            <p:fltVal val="0"/>
                                          </p:val>
                                        </p:tav>
                                        <p:tav tm="100000">
                                          <p:val>
                                            <p:strVal val="#ppt_w"/>
                                          </p:val>
                                        </p:tav>
                                      </p:tavLst>
                                    </p:anim>
                                    <p:anim calcmode="lin" valueType="num">
                                      <p:cBhvr>
                                        <p:cTn id="58" dur="1000" fill="hold"/>
                                        <p:tgtEl>
                                          <p:spTgt spid="36"/>
                                        </p:tgtEl>
                                        <p:attrNameLst>
                                          <p:attrName>ppt_h</p:attrName>
                                        </p:attrNameLst>
                                      </p:cBhvr>
                                      <p:tavLst>
                                        <p:tav tm="0">
                                          <p:val>
                                            <p:fltVal val="0"/>
                                          </p:val>
                                        </p:tav>
                                        <p:tav tm="100000">
                                          <p:val>
                                            <p:strVal val="#ppt_h"/>
                                          </p:val>
                                        </p:tav>
                                      </p:tavLst>
                                    </p:anim>
                                    <p:anim calcmode="lin" valueType="num">
                                      <p:cBhvr>
                                        <p:cTn id="59" dur="1000" fill="hold"/>
                                        <p:tgtEl>
                                          <p:spTgt spid="36"/>
                                        </p:tgtEl>
                                        <p:attrNameLst>
                                          <p:attrName>style.rotation</p:attrName>
                                        </p:attrNameLst>
                                      </p:cBhvr>
                                      <p:tavLst>
                                        <p:tav tm="0">
                                          <p:val>
                                            <p:fltVal val="90"/>
                                          </p:val>
                                        </p:tav>
                                        <p:tav tm="100000">
                                          <p:val>
                                            <p:fltVal val="0"/>
                                          </p:val>
                                        </p:tav>
                                      </p:tavLst>
                                    </p:anim>
                                    <p:animEffect transition="in" filter="fade">
                                      <p:cBhvr>
                                        <p:cTn id="60" dur="1000"/>
                                        <p:tgtEl>
                                          <p:spTgt spid="36"/>
                                        </p:tgtEl>
                                      </p:cBhvr>
                                    </p:animEffect>
                                  </p:childTnLst>
                                </p:cTn>
                              </p:par>
                              <p:par>
                                <p:cTn id="61" presetID="31" presetClass="entr" presetSubtype="0"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1000" fill="hold"/>
                                        <p:tgtEl>
                                          <p:spTgt spid="39"/>
                                        </p:tgtEl>
                                        <p:attrNameLst>
                                          <p:attrName>ppt_w</p:attrName>
                                        </p:attrNameLst>
                                      </p:cBhvr>
                                      <p:tavLst>
                                        <p:tav tm="0">
                                          <p:val>
                                            <p:fltVal val="0"/>
                                          </p:val>
                                        </p:tav>
                                        <p:tav tm="100000">
                                          <p:val>
                                            <p:strVal val="#ppt_w"/>
                                          </p:val>
                                        </p:tav>
                                      </p:tavLst>
                                    </p:anim>
                                    <p:anim calcmode="lin" valueType="num">
                                      <p:cBhvr>
                                        <p:cTn id="64" dur="1000" fill="hold"/>
                                        <p:tgtEl>
                                          <p:spTgt spid="39"/>
                                        </p:tgtEl>
                                        <p:attrNameLst>
                                          <p:attrName>ppt_h</p:attrName>
                                        </p:attrNameLst>
                                      </p:cBhvr>
                                      <p:tavLst>
                                        <p:tav tm="0">
                                          <p:val>
                                            <p:fltVal val="0"/>
                                          </p:val>
                                        </p:tav>
                                        <p:tav tm="100000">
                                          <p:val>
                                            <p:strVal val="#ppt_h"/>
                                          </p:val>
                                        </p:tav>
                                      </p:tavLst>
                                    </p:anim>
                                    <p:anim calcmode="lin" valueType="num">
                                      <p:cBhvr>
                                        <p:cTn id="65" dur="1000" fill="hold"/>
                                        <p:tgtEl>
                                          <p:spTgt spid="39"/>
                                        </p:tgtEl>
                                        <p:attrNameLst>
                                          <p:attrName>style.rotation</p:attrName>
                                        </p:attrNameLst>
                                      </p:cBhvr>
                                      <p:tavLst>
                                        <p:tav tm="0">
                                          <p:val>
                                            <p:fltVal val="90"/>
                                          </p:val>
                                        </p:tav>
                                        <p:tav tm="100000">
                                          <p:val>
                                            <p:fltVal val="0"/>
                                          </p:val>
                                        </p:tav>
                                      </p:tavLst>
                                    </p:anim>
                                    <p:animEffect transition="in" filter="fade">
                                      <p:cBhvr>
                                        <p:cTn id="66" dur="1000"/>
                                        <p:tgtEl>
                                          <p:spTgt spid="39"/>
                                        </p:tgtEl>
                                      </p:cBhvr>
                                    </p:animEffect>
                                  </p:childTnLst>
                                </p:cTn>
                              </p:par>
                              <p:par>
                                <p:cTn id="67" presetID="31" presetClass="entr" presetSubtype="0" fill="hold" nodeType="withEffect">
                                  <p:stCondLst>
                                    <p:cond delay="0"/>
                                  </p:stCondLst>
                                  <p:childTnLst>
                                    <p:set>
                                      <p:cBhvr>
                                        <p:cTn id="68" dur="1" fill="hold">
                                          <p:stCondLst>
                                            <p:cond delay="0"/>
                                          </p:stCondLst>
                                        </p:cTn>
                                        <p:tgtEl>
                                          <p:spTgt spid="48"/>
                                        </p:tgtEl>
                                        <p:attrNameLst>
                                          <p:attrName>style.visibility</p:attrName>
                                        </p:attrNameLst>
                                      </p:cBhvr>
                                      <p:to>
                                        <p:strVal val="visible"/>
                                      </p:to>
                                    </p:set>
                                    <p:anim calcmode="lin" valueType="num">
                                      <p:cBhvr>
                                        <p:cTn id="69" dur="1000" fill="hold"/>
                                        <p:tgtEl>
                                          <p:spTgt spid="48"/>
                                        </p:tgtEl>
                                        <p:attrNameLst>
                                          <p:attrName>ppt_w</p:attrName>
                                        </p:attrNameLst>
                                      </p:cBhvr>
                                      <p:tavLst>
                                        <p:tav tm="0">
                                          <p:val>
                                            <p:fltVal val="0"/>
                                          </p:val>
                                        </p:tav>
                                        <p:tav tm="100000">
                                          <p:val>
                                            <p:strVal val="#ppt_w"/>
                                          </p:val>
                                        </p:tav>
                                      </p:tavLst>
                                    </p:anim>
                                    <p:anim calcmode="lin" valueType="num">
                                      <p:cBhvr>
                                        <p:cTn id="70" dur="1000" fill="hold"/>
                                        <p:tgtEl>
                                          <p:spTgt spid="48"/>
                                        </p:tgtEl>
                                        <p:attrNameLst>
                                          <p:attrName>ppt_h</p:attrName>
                                        </p:attrNameLst>
                                      </p:cBhvr>
                                      <p:tavLst>
                                        <p:tav tm="0">
                                          <p:val>
                                            <p:fltVal val="0"/>
                                          </p:val>
                                        </p:tav>
                                        <p:tav tm="100000">
                                          <p:val>
                                            <p:strVal val="#ppt_h"/>
                                          </p:val>
                                        </p:tav>
                                      </p:tavLst>
                                    </p:anim>
                                    <p:anim calcmode="lin" valueType="num">
                                      <p:cBhvr>
                                        <p:cTn id="71" dur="1000" fill="hold"/>
                                        <p:tgtEl>
                                          <p:spTgt spid="48"/>
                                        </p:tgtEl>
                                        <p:attrNameLst>
                                          <p:attrName>style.rotation</p:attrName>
                                        </p:attrNameLst>
                                      </p:cBhvr>
                                      <p:tavLst>
                                        <p:tav tm="0">
                                          <p:val>
                                            <p:fltVal val="90"/>
                                          </p:val>
                                        </p:tav>
                                        <p:tav tm="100000">
                                          <p:val>
                                            <p:fltVal val="0"/>
                                          </p:val>
                                        </p:tav>
                                      </p:tavLst>
                                    </p:anim>
                                    <p:animEffect transition="in" filter="fade">
                                      <p:cBhvr>
                                        <p:cTn id="72" dur="1000"/>
                                        <p:tgtEl>
                                          <p:spTgt spid="48"/>
                                        </p:tgtEl>
                                      </p:cBhvr>
                                    </p:animEffect>
                                  </p:childTnLst>
                                </p:cTn>
                              </p:par>
                              <p:par>
                                <p:cTn id="73" presetID="31" presetClass="entr" presetSubtype="0" fill="hold" nodeType="with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p:cTn id="75" dur="1000" fill="hold"/>
                                        <p:tgtEl>
                                          <p:spTgt spid="45"/>
                                        </p:tgtEl>
                                        <p:attrNameLst>
                                          <p:attrName>ppt_w</p:attrName>
                                        </p:attrNameLst>
                                      </p:cBhvr>
                                      <p:tavLst>
                                        <p:tav tm="0">
                                          <p:val>
                                            <p:fltVal val="0"/>
                                          </p:val>
                                        </p:tav>
                                        <p:tav tm="100000">
                                          <p:val>
                                            <p:strVal val="#ppt_w"/>
                                          </p:val>
                                        </p:tav>
                                      </p:tavLst>
                                    </p:anim>
                                    <p:anim calcmode="lin" valueType="num">
                                      <p:cBhvr>
                                        <p:cTn id="76" dur="1000" fill="hold"/>
                                        <p:tgtEl>
                                          <p:spTgt spid="45"/>
                                        </p:tgtEl>
                                        <p:attrNameLst>
                                          <p:attrName>ppt_h</p:attrName>
                                        </p:attrNameLst>
                                      </p:cBhvr>
                                      <p:tavLst>
                                        <p:tav tm="0">
                                          <p:val>
                                            <p:fltVal val="0"/>
                                          </p:val>
                                        </p:tav>
                                        <p:tav tm="100000">
                                          <p:val>
                                            <p:strVal val="#ppt_h"/>
                                          </p:val>
                                        </p:tav>
                                      </p:tavLst>
                                    </p:anim>
                                    <p:anim calcmode="lin" valueType="num">
                                      <p:cBhvr>
                                        <p:cTn id="77" dur="1000" fill="hold"/>
                                        <p:tgtEl>
                                          <p:spTgt spid="45"/>
                                        </p:tgtEl>
                                        <p:attrNameLst>
                                          <p:attrName>style.rotation</p:attrName>
                                        </p:attrNameLst>
                                      </p:cBhvr>
                                      <p:tavLst>
                                        <p:tav tm="0">
                                          <p:val>
                                            <p:fltVal val="90"/>
                                          </p:val>
                                        </p:tav>
                                        <p:tav tm="100000">
                                          <p:val>
                                            <p:fltVal val="0"/>
                                          </p:val>
                                        </p:tav>
                                      </p:tavLst>
                                    </p:anim>
                                    <p:animEffect transition="in" filter="fade">
                                      <p:cBhvr>
                                        <p:cTn id="78" dur="1000"/>
                                        <p:tgtEl>
                                          <p:spTgt spid="45"/>
                                        </p:tgtEl>
                                      </p:cBhvr>
                                    </p:animEffect>
                                  </p:childTnLst>
                                </p:cTn>
                              </p:par>
                              <p:par>
                                <p:cTn id="79" presetID="31" presetClass="entr" presetSubtype="0" fill="hold"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1000" fill="hold"/>
                                        <p:tgtEl>
                                          <p:spTgt spid="42"/>
                                        </p:tgtEl>
                                        <p:attrNameLst>
                                          <p:attrName>ppt_w</p:attrName>
                                        </p:attrNameLst>
                                      </p:cBhvr>
                                      <p:tavLst>
                                        <p:tav tm="0">
                                          <p:val>
                                            <p:fltVal val="0"/>
                                          </p:val>
                                        </p:tav>
                                        <p:tav tm="100000">
                                          <p:val>
                                            <p:strVal val="#ppt_w"/>
                                          </p:val>
                                        </p:tav>
                                      </p:tavLst>
                                    </p:anim>
                                    <p:anim calcmode="lin" valueType="num">
                                      <p:cBhvr>
                                        <p:cTn id="82" dur="1000" fill="hold"/>
                                        <p:tgtEl>
                                          <p:spTgt spid="42"/>
                                        </p:tgtEl>
                                        <p:attrNameLst>
                                          <p:attrName>ppt_h</p:attrName>
                                        </p:attrNameLst>
                                      </p:cBhvr>
                                      <p:tavLst>
                                        <p:tav tm="0">
                                          <p:val>
                                            <p:fltVal val="0"/>
                                          </p:val>
                                        </p:tav>
                                        <p:tav tm="100000">
                                          <p:val>
                                            <p:strVal val="#ppt_h"/>
                                          </p:val>
                                        </p:tav>
                                      </p:tavLst>
                                    </p:anim>
                                    <p:anim calcmode="lin" valueType="num">
                                      <p:cBhvr>
                                        <p:cTn id="83" dur="1000" fill="hold"/>
                                        <p:tgtEl>
                                          <p:spTgt spid="42"/>
                                        </p:tgtEl>
                                        <p:attrNameLst>
                                          <p:attrName>style.rotation</p:attrName>
                                        </p:attrNameLst>
                                      </p:cBhvr>
                                      <p:tavLst>
                                        <p:tav tm="0">
                                          <p:val>
                                            <p:fltVal val="90"/>
                                          </p:val>
                                        </p:tav>
                                        <p:tav tm="100000">
                                          <p:val>
                                            <p:fltVal val="0"/>
                                          </p:val>
                                        </p:tav>
                                      </p:tavLst>
                                    </p:anim>
                                    <p:animEffect transition="in" filter="fade">
                                      <p:cBhvr>
                                        <p:cTn id="84"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Freeform 7"/>
          <p:cNvSpPr>
            <a:spLocks/>
          </p:cNvSpPr>
          <p:nvPr/>
        </p:nvSpPr>
        <p:spPr bwMode="auto">
          <a:xfrm>
            <a:off x="3143251" y="2942432"/>
            <a:ext cx="1401763" cy="1400175"/>
          </a:xfrm>
          <a:custGeom>
            <a:avLst/>
            <a:gdLst>
              <a:gd name="T0" fmla="*/ 456 w 912"/>
              <a:gd name="T1" fmla="*/ 0 h 913"/>
              <a:gd name="T2" fmla="*/ 0 w 912"/>
              <a:gd name="T3" fmla="*/ 457 h 913"/>
              <a:gd name="T4" fmla="*/ 456 w 912"/>
              <a:gd name="T5" fmla="*/ 913 h 913"/>
              <a:gd name="T6" fmla="*/ 912 w 912"/>
              <a:gd name="T7" fmla="*/ 457 h 913"/>
              <a:gd name="T8" fmla="*/ 912 w 912"/>
              <a:gd name="T9" fmla="*/ 0 h 913"/>
              <a:gd name="T10" fmla="*/ 456 w 912"/>
              <a:gd name="T11" fmla="*/ 0 h 913"/>
            </a:gdLst>
            <a:ahLst/>
            <a:cxnLst>
              <a:cxn ang="0">
                <a:pos x="T0" y="T1"/>
              </a:cxn>
              <a:cxn ang="0">
                <a:pos x="T2" y="T3"/>
              </a:cxn>
              <a:cxn ang="0">
                <a:pos x="T4" y="T5"/>
              </a:cxn>
              <a:cxn ang="0">
                <a:pos x="T6" y="T7"/>
              </a:cxn>
              <a:cxn ang="0">
                <a:pos x="T8" y="T9"/>
              </a:cxn>
              <a:cxn ang="0">
                <a:pos x="T10" y="T11"/>
              </a:cxn>
            </a:cxnLst>
            <a:rect l="0" t="0" r="r" b="b"/>
            <a:pathLst>
              <a:path w="912" h="913">
                <a:moveTo>
                  <a:pt x="456" y="0"/>
                </a:moveTo>
                <a:cubicBezTo>
                  <a:pt x="204" y="0"/>
                  <a:pt x="0" y="205"/>
                  <a:pt x="0" y="457"/>
                </a:cubicBezTo>
                <a:cubicBezTo>
                  <a:pt x="0" y="709"/>
                  <a:pt x="204" y="913"/>
                  <a:pt x="456" y="913"/>
                </a:cubicBezTo>
                <a:cubicBezTo>
                  <a:pt x="708" y="913"/>
                  <a:pt x="912" y="709"/>
                  <a:pt x="912" y="457"/>
                </a:cubicBezTo>
                <a:cubicBezTo>
                  <a:pt x="912" y="0"/>
                  <a:pt x="912" y="0"/>
                  <a:pt x="912" y="0"/>
                </a:cubicBezTo>
                <a:lnTo>
                  <a:pt x="456" y="0"/>
                </a:lnTo>
                <a:close/>
              </a:path>
            </a:pathLst>
          </a:custGeom>
          <a:solidFill>
            <a:srgbClr val="FE6002"/>
          </a:solidFill>
          <a:ln w="9525" cmpd="sng">
            <a:noFill/>
            <a:round/>
            <a:headEnd/>
            <a:tailEnd/>
          </a:ln>
        </p:spPr>
        <p:txBody>
          <a:bodyPr/>
          <a:lstStyle/>
          <a:p>
            <a:endParaRPr lang="zh-CN" altLang="en-US">
              <a:solidFill>
                <a:schemeClr val="bg1">
                  <a:lumMod val="50000"/>
                </a:schemeClr>
              </a:solidFill>
            </a:endParaRPr>
          </a:p>
        </p:txBody>
      </p:sp>
      <p:sp>
        <p:nvSpPr>
          <p:cNvPr id="7" name="Freeform 8"/>
          <p:cNvSpPr>
            <a:spLocks/>
          </p:cNvSpPr>
          <p:nvPr/>
        </p:nvSpPr>
        <p:spPr bwMode="auto">
          <a:xfrm>
            <a:off x="4611688" y="2942432"/>
            <a:ext cx="839787" cy="836612"/>
          </a:xfrm>
          <a:custGeom>
            <a:avLst/>
            <a:gdLst>
              <a:gd name="T0" fmla="*/ 273 w 546"/>
              <a:gd name="T1" fmla="*/ 0 h 546"/>
              <a:gd name="T2" fmla="*/ 546 w 546"/>
              <a:gd name="T3" fmla="*/ 273 h 546"/>
              <a:gd name="T4" fmla="*/ 273 w 546"/>
              <a:gd name="T5" fmla="*/ 546 h 546"/>
              <a:gd name="T6" fmla="*/ 0 w 546"/>
              <a:gd name="T7" fmla="*/ 273 h 546"/>
              <a:gd name="T8" fmla="*/ 0 w 546"/>
              <a:gd name="T9" fmla="*/ 0 h 546"/>
              <a:gd name="T10" fmla="*/ 273 w 546"/>
              <a:gd name="T11" fmla="*/ 0 h 546"/>
            </a:gdLst>
            <a:ahLst/>
            <a:cxnLst>
              <a:cxn ang="0">
                <a:pos x="T0" y="T1"/>
              </a:cxn>
              <a:cxn ang="0">
                <a:pos x="T2" y="T3"/>
              </a:cxn>
              <a:cxn ang="0">
                <a:pos x="T4" y="T5"/>
              </a:cxn>
              <a:cxn ang="0">
                <a:pos x="T6" y="T7"/>
              </a:cxn>
              <a:cxn ang="0">
                <a:pos x="T8" y="T9"/>
              </a:cxn>
              <a:cxn ang="0">
                <a:pos x="T10" y="T11"/>
              </a:cxn>
            </a:cxnLst>
            <a:rect l="0" t="0" r="r" b="b"/>
            <a:pathLst>
              <a:path w="546" h="546">
                <a:moveTo>
                  <a:pt x="273" y="0"/>
                </a:moveTo>
                <a:cubicBezTo>
                  <a:pt x="424" y="0"/>
                  <a:pt x="546" y="123"/>
                  <a:pt x="546" y="273"/>
                </a:cubicBezTo>
                <a:cubicBezTo>
                  <a:pt x="546" y="424"/>
                  <a:pt x="424" y="546"/>
                  <a:pt x="273" y="546"/>
                </a:cubicBezTo>
                <a:cubicBezTo>
                  <a:pt x="123" y="546"/>
                  <a:pt x="0" y="424"/>
                  <a:pt x="0" y="273"/>
                </a:cubicBezTo>
                <a:cubicBezTo>
                  <a:pt x="0" y="0"/>
                  <a:pt x="0" y="0"/>
                  <a:pt x="0" y="0"/>
                </a:cubicBezTo>
                <a:lnTo>
                  <a:pt x="273" y="0"/>
                </a:lnTo>
                <a:close/>
              </a:path>
            </a:pathLst>
          </a:custGeom>
          <a:solidFill>
            <a:srgbClr val="0A1026"/>
          </a:solidFill>
          <a:ln>
            <a:noFill/>
          </a:ln>
        </p:spPr>
        <p:txBody>
          <a:bodyPr/>
          <a:lstStyle/>
          <a:p>
            <a:endParaRPr lang="zh-CN" altLang="en-US">
              <a:solidFill>
                <a:schemeClr val="bg1">
                  <a:lumMod val="50000"/>
                </a:schemeClr>
              </a:solidFill>
            </a:endParaRPr>
          </a:p>
        </p:txBody>
      </p:sp>
      <p:sp>
        <p:nvSpPr>
          <p:cNvPr id="8" name="Freeform 9"/>
          <p:cNvSpPr>
            <a:spLocks/>
          </p:cNvSpPr>
          <p:nvPr/>
        </p:nvSpPr>
        <p:spPr bwMode="auto">
          <a:xfrm>
            <a:off x="4611688" y="1478758"/>
            <a:ext cx="1403350" cy="1398587"/>
          </a:xfrm>
          <a:custGeom>
            <a:avLst/>
            <a:gdLst>
              <a:gd name="T0" fmla="*/ 457 w 913"/>
              <a:gd name="T1" fmla="*/ 912 h 912"/>
              <a:gd name="T2" fmla="*/ 913 w 913"/>
              <a:gd name="T3" fmla="*/ 456 h 912"/>
              <a:gd name="T4" fmla="*/ 457 w 913"/>
              <a:gd name="T5" fmla="*/ 0 h 912"/>
              <a:gd name="T6" fmla="*/ 0 w 913"/>
              <a:gd name="T7" fmla="*/ 456 h 912"/>
              <a:gd name="T8" fmla="*/ 0 w 913"/>
              <a:gd name="T9" fmla="*/ 912 h 912"/>
              <a:gd name="T10" fmla="*/ 457 w 913"/>
              <a:gd name="T11" fmla="*/ 912 h 912"/>
            </a:gdLst>
            <a:ahLst/>
            <a:cxnLst>
              <a:cxn ang="0">
                <a:pos x="T0" y="T1"/>
              </a:cxn>
              <a:cxn ang="0">
                <a:pos x="T2" y="T3"/>
              </a:cxn>
              <a:cxn ang="0">
                <a:pos x="T4" y="T5"/>
              </a:cxn>
              <a:cxn ang="0">
                <a:pos x="T6" y="T7"/>
              </a:cxn>
              <a:cxn ang="0">
                <a:pos x="T8" y="T9"/>
              </a:cxn>
              <a:cxn ang="0">
                <a:pos x="T10" y="T11"/>
              </a:cxn>
            </a:cxnLst>
            <a:rect l="0" t="0" r="r" b="b"/>
            <a:pathLst>
              <a:path w="913" h="912">
                <a:moveTo>
                  <a:pt x="457" y="912"/>
                </a:moveTo>
                <a:cubicBezTo>
                  <a:pt x="709" y="912"/>
                  <a:pt x="913" y="708"/>
                  <a:pt x="913" y="456"/>
                </a:cubicBezTo>
                <a:cubicBezTo>
                  <a:pt x="913" y="204"/>
                  <a:pt x="709" y="0"/>
                  <a:pt x="457" y="0"/>
                </a:cubicBezTo>
                <a:cubicBezTo>
                  <a:pt x="205" y="0"/>
                  <a:pt x="0" y="204"/>
                  <a:pt x="0" y="456"/>
                </a:cubicBezTo>
                <a:cubicBezTo>
                  <a:pt x="0" y="912"/>
                  <a:pt x="0" y="912"/>
                  <a:pt x="0" y="912"/>
                </a:cubicBezTo>
                <a:lnTo>
                  <a:pt x="457" y="912"/>
                </a:lnTo>
                <a:close/>
              </a:path>
            </a:pathLst>
          </a:custGeom>
          <a:solidFill>
            <a:srgbClr val="FE6002"/>
          </a:solidFill>
          <a:ln w="9525" cmpd="sng">
            <a:noFill/>
            <a:round/>
            <a:headEnd/>
            <a:tailEnd/>
          </a:ln>
        </p:spPr>
        <p:txBody>
          <a:bodyPr/>
          <a:lstStyle/>
          <a:p>
            <a:endParaRPr lang="zh-CN" altLang="en-US">
              <a:solidFill>
                <a:schemeClr val="bg1">
                  <a:lumMod val="50000"/>
                </a:schemeClr>
              </a:solidFill>
            </a:endParaRPr>
          </a:p>
        </p:txBody>
      </p:sp>
      <p:sp>
        <p:nvSpPr>
          <p:cNvPr id="9" name="Freeform 10"/>
          <p:cNvSpPr>
            <a:spLocks/>
          </p:cNvSpPr>
          <p:nvPr/>
        </p:nvSpPr>
        <p:spPr bwMode="auto">
          <a:xfrm>
            <a:off x="3144838" y="1480344"/>
            <a:ext cx="1400175" cy="1397000"/>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9525" cap="flat" cmpd="sng">
            <a:solidFill>
              <a:srgbClr val="0A102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10" name="Freeform 11"/>
          <p:cNvSpPr>
            <a:spLocks noEditPoints="1"/>
          </p:cNvSpPr>
          <p:nvPr/>
        </p:nvSpPr>
        <p:spPr bwMode="auto">
          <a:xfrm>
            <a:off x="4921251" y="3286920"/>
            <a:ext cx="219075" cy="149225"/>
          </a:xfrm>
          <a:custGeom>
            <a:avLst/>
            <a:gdLst>
              <a:gd name="T0" fmla="*/ 79 w 98"/>
              <a:gd name="T1" fmla="*/ 61 h 69"/>
              <a:gd name="T2" fmla="*/ 91 w 98"/>
              <a:gd name="T3" fmla="*/ 49 h 69"/>
              <a:gd name="T4" fmla="*/ 81 w 98"/>
              <a:gd name="T5" fmla="*/ 37 h 69"/>
              <a:gd name="T6" fmla="*/ 70 w 98"/>
              <a:gd name="T7" fmla="*/ 15 h 69"/>
              <a:gd name="T8" fmla="*/ 37 w 98"/>
              <a:gd name="T9" fmla="*/ 12 h 69"/>
              <a:gd name="T10" fmla="*/ 24 w 98"/>
              <a:gd name="T11" fmla="*/ 26 h 69"/>
              <a:gd name="T12" fmla="*/ 8 w 98"/>
              <a:gd name="T13" fmla="*/ 43 h 69"/>
              <a:gd name="T14" fmla="*/ 13 w 98"/>
              <a:gd name="T15" fmla="*/ 56 h 69"/>
              <a:gd name="T16" fmla="*/ 26 w 98"/>
              <a:gd name="T17" fmla="*/ 61 h 69"/>
              <a:gd name="T18" fmla="*/ 26 w 98"/>
              <a:gd name="T19" fmla="*/ 42 h 69"/>
              <a:gd name="T20" fmla="*/ 26 w 98"/>
              <a:gd name="T21" fmla="*/ 39 h 69"/>
              <a:gd name="T22" fmla="*/ 34 w 98"/>
              <a:gd name="T23" fmla="*/ 43 h 69"/>
              <a:gd name="T24" fmla="*/ 36 w 98"/>
              <a:gd name="T25" fmla="*/ 28 h 69"/>
              <a:gd name="T26" fmla="*/ 38 w 98"/>
              <a:gd name="T27" fmla="*/ 43 h 69"/>
              <a:gd name="T28" fmla="*/ 46 w 98"/>
              <a:gd name="T29" fmla="*/ 39 h 69"/>
              <a:gd name="T30" fmla="*/ 38 w 98"/>
              <a:gd name="T31" fmla="*/ 50 h 69"/>
              <a:gd name="T32" fmla="*/ 38 w 98"/>
              <a:gd name="T33" fmla="*/ 50 h 69"/>
              <a:gd name="T34" fmla="*/ 37 w 98"/>
              <a:gd name="T35" fmla="*/ 50 h 69"/>
              <a:gd name="T36" fmla="*/ 37 w 98"/>
              <a:gd name="T37" fmla="*/ 50 h 69"/>
              <a:gd name="T38" fmla="*/ 35 w 98"/>
              <a:gd name="T39" fmla="*/ 50 h 69"/>
              <a:gd name="T40" fmla="*/ 35 w 98"/>
              <a:gd name="T41" fmla="*/ 50 h 69"/>
              <a:gd name="T42" fmla="*/ 35 w 98"/>
              <a:gd name="T43" fmla="*/ 50 h 69"/>
              <a:gd name="T44" fmla="*/ 26 w 98"/>
              <a:gd name="T45" fmla="*/ 42 h 69"/>
              <a:gd name="T46" fmla="*/ 53 w 98"/>
              <a:gd name="T47" fmla="*/ 40 h 69"/>
              <a:gd name="T48" fmla="*/ 49 w 98"/>
              <a:gd name="T49" fmla="*/ 37 h 69"/>
              <a:gd name="T50" fmla="*/ 58 w 98"/>
              <a:gd name="T51" fmla="*/ 28 h 69"/>
              <a:gd name="T52" fmla="*/ 58 w 98"/>
              <a:gd name="T53" fmla="*/ 28 h 69"/>
              <a:gd name="T54" fmla="*/ 58 w 98"/>
              <a:gd name="T55" fmla="*/ 28 h 69"/>
              <a:gd name="T56" fmla="*/ 60 w 98"/>
              <a:gd name="T57" fmla="*/ 28 h 69"/>
              <a:gd name="T58" fmla="*/ 60 w 98"/>
              <a:gd name="T59" fmla="*/ 28 h 69"/>
              <a:gd name="T60" fmla="*/ 61 w 98"/>
              <a:gd name="T61" fmla="*/ 28 h 69"/>
              <a:gd name="T62" fmla="*/ 69 w 98"/>
              <a:gd name="T63" fmla="*/ 37 h 69"/>
              <a:gd name="T64" fmla="*/ 66 w 98"/>
              <a:gd name="T65" fmla="*/ 40 h 69"/>
              <a:gd name="T66" fmla="*/ 62 w 98"/>
              <a:gd name="T67" fmla="*/ 48 h 69"/>
              <a:gd name="T68" fmla="*/ 57 w 98"/>
              <a:gd name="T69" fmla="*/ 48 h 69"/>
              <a:gd name="T70" fmla="*/ 53 w 98"/>
              <a:gd name="T71" fmla="*/ 40 h 69"/>
              <a:gd name="T72" fmla="*/ 93 w 98"/>
              <a:gd name="T73" fmla="*/ 63 h 69"/>
              <a:gd name="T74" fmla="*/ 79 w 98"/>
              <a:gd name="T75" fmla="*/ 69 h 69"/>
              <a:gd name="T76" fmla="*/ 8 w 98"/>
              <a:gd name="T77" fmla="*/ 61 h 69"/>
              <a:gd name="T78" fmla="*/ 7 w 98"/>
              <a:gd name="T79" fmla="*/ 26 h 69"/>
              <a:gd name="T80" fmla="*/ 33 w 98"/>
              <a:gd name="T81" fmla="*/ 5 h 69"/>
              <a:gd name="T82" fmla="*/ 75 w 98"/>
              <a:gd name="T83" fmla="*/ 10 h 69"/>
              <a:gd name="T84" fmla="*/ 94 w 98"/>
              <a:gd name="T85" fmla="*/ 36 h 69"/>
              <a:gd name="T86" fmla="*/ 93 w 98"/>
              <a:gd name="T87" fmla="*/ 63 h 69"/>
              <a:gd name="T88" fmla="*/ 93 w 98"/>
              <a:gd name="T89"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69">
                <a:moveTo>
                  <a:pt x="79" y="61"/>
                </a:moveTo>
                <a:cubicBezTo>
                  <a:pt x="79" y="61"/>
                  <a:pt x="79" y="61"/>
                  <a:pt x="79" y="61"/>
                </a:cubicBezTo>
                <a:cubicBezTo>
                  <a:pt x="82" y="61"/>
                  <a:pt x="85" y="60"/>
                  <a:pt x="87" y="58"/>
                </a:cubicBezTo>
                <a:cubicBezTo>
                  <a:pt x="89" y="55"/>
                  <a:pt x="91" y="52"/>
                  <a:pt x="91" y="49"/>
                </a:cubicBezTo>
                <a:cubicBezTo>
                  <a:pt x="91" y="46"/>
                  <a:pt x="90" y="43"/>
                  <a:pt x="88" y="41"/>
                </a:cubicBezTo>
                <a:cubicBezTo>
                  <a:pt x="86" y="39"/>
                  <a:pt x="84" y="38"/>
                  <a:pt x="81" y="37"/>
                </a:cubicBezTo>
                <a:cubicBezTo>
                  <a:pt x="79" y="37"/>
                  <a:pt x="78" y="35"/>
                  <a:pt x="78" y="33"/>
                </a:cubicBezTo>
                <a:cubicBezTo>
                  <a:pt x="78" y="26"/>
                  <a:pt x="75" y="20"/>
                  <a:pt x="70" y="15"/>
                </a:cubicBezTo>
                <a:cubicBezTo>
                  <a:pt x="65" y="10"/>
                  <a:pt x="59" y="8"/>
                  <a:pt x="52" y="8"/>
                </a:cubicBezTo>
                <a:cubicBezTo>
                  <a:pt x="46" y="8"/>
                  <a:pt x="41" y="9"/>
                  <a:pt x="37" y="12"/>
                </a:cubicBezTo>
                <a:cubicBezTo>
                  <a:pt x="33" y="14"/>
                  <a:pt x="30" y="19"/>
                  <a:pt x="28" y="23"/>
                </a:cubicBezTo>
                <a:cubicBezTo>
                  <a:pt x="27" y="25"/>
                  <a:pt x="26" y="26"/>
                  <a:pt x="24" y="26"/>
                </a:cubicBezTo>
                <a:cubicBezTo>
                  <a:pt x="20" y="26"/>
                  <a:pt x="16" y="28"/>
                  <a:pt x="13" y="31"/>
                </a:cubicBezTo>
                <a:cubicBezTo>
                  <a:pt x="10" y="34"/>
                  <a:pt x="8" y="39"/>
                  <a:pt x="8" y="43"/>
                </a:cubicBezTo>
                <a:cubicBezTo>
                  <a:pt x="8" y="48"/>
                  <a:pt x="10" y="53"/>
                  <a:pt x="13" y="56"/>
                </a:cubicBezTo>
                <a:cubicBezTo>
                  <a:pt x="13" y="56"/>
                  <a:pt x="13" y="56"/>
                  <a:pt x="13" y="56"/>
                </a:cubicBezTo>
                <a:cubicBezTo>
                  <a:pt x="13" y="56"/>
                  <a:pt x="13" y="56"/>
                  <a:pt x="13" y="56"/>
                </a:cubicBezTo>
                <a:cubicBezTo>
                  <a:pt x="16" y="59"/>
                  <a:pt x="21" y="61"/>
                  <a:pt x="26" y="61"/>
                </a:cubicBezTo>
                <a:cubicBezTo>
                  <a:pt x="79" y="61"/>
                  <a:pt x="79" y="61"/>
                  <a:pt x="79" y="61"/>
                </a:cubicBezTo>
                <a:close/>
                <a:moveTo>
                  <a:pt x="26" y="42"/>
                </a:moveTo>
                <a:cubicBezTo>
                  <a:pt x="26" y="42"/>
                  <a:pt x="26" y="42"/>
                  <a:pt x="26" y="42"/>
                </a:cubicBezTo>
                <a:cubicBezTo>
                  <a:pt x="25" y="41"/>
                  <a:pt x="25" y="39"/>
                  <a:pt x="26" y="39"/>
                </a:cubicBezTo>
                <a:cubicBezTo>
                  <a:pt x="27" y="38"/>
                  <a:pt x="29" y="38"/>
                  <a:pt x="29" y="39"/>
                </a:cubicBezTo>
                <a:cubicBezTo>
                  <a:pt x="34" y="43"/>
                  <a:pt x="34" y="43"/>
                  <a:pt x="34" y="43"/>
                </a:cubicBezTo>
                <a:cubicBezTo>
                  <a:pt x="34" y="30"/>
                  <a:pt x="34" y="30"/>
                  <a:pt x="34" y="30"/>
                </a:cubicBezTo>
                <a:cubicBezTo>
                  <a:pt x="34" y="29"/>
                  <a:pt x="35" y="28"/>
                  <a:pt x="36" y="28"/>
                </a:cubicBezTo>
                <a:cubicBezTo>
                  <a:pt x="37" y="28"/>
                  <a:pt x="38" y="29"/>
                  <a:pt x="38" y="30"/>
                </a:cubicBezTo>
                <a:cubicBezTo>
                  <a:pt x="38" y="43"/>
                  <a:pt x="38" y="43"/>
                  <a:pt x="38" y="43"/>
                </a:cubicBezTo>
                <a:cubicBezTo>
                  <a:pt x="43" y="39"/>
                  <a:pt x="43" y="39"/>
                  <a:pt x="43" y="39"/>
                </a:cubicBezTo>
                <a:cubicBezTo>
                  <a:pt x="44" y="38"/>
                  <a:pt x="45" y="38"/>
                  <a:pt x="46" y="39"/>
                </a:cubicBezTo>
                <a:cubicBezTo>
                  <a:pt x="47" y="39"/>
                  <a:pt x="47" y="41"/>
                  <a:pt x="46" y="42"/>
                </a:cubicBezTo>
                <a:cubicBezTo>
                  <a:pt x="38" y="50"/>
                  <a:pt x="38" y="50"/>
                  <a:pt x="38" y="50"/>
                </a:cubicBezTo>
                <a:cubicBezTo>
                  <a:pt x="38" y="50"/>
                  <a:pt x="38" y="50"/>
                  <a:pt x="38" y="50"/>
                </a:cubicBezTo>
                <a:cubicBezTo>
                  <a:pt x="38" y="50"/>
                  <a:pt x="38" y="50"/>
                  <a:pt x="38" y="50"/>
                </a:cubicBezTo>
                <a:cubicBezTo>
                  <a:pt x="38" y="50"/>
                  <a:pt x="38" y="50"/>
                  <a:pt x="38" y="50"/>
                </a:cubicBezTo>
                <a:cubicBezTo>
                  <a:pt x="38" y="50"/>
                  <a:pt x="38" y="50"/>
                  <a:pt x="37" y="50"/>
                </a:cubicBezTo>
                <a:cubicBezTo>
                  <a:pt x="37" y="50"/>
                  <a:pt x="37" y="50"/>
                  <a:pt x="37" y="50"/>
                </a:cubicBezTo>
                <a:cubicBezTo>
                  <a:pt x="37" y="50"/>
                  <a:pt x="37" y="50"/>
                  <a:pt x="37" y="50"/>
                </a:cubicBezTo>
                <a:cubicBezTo>
                  <a:pt x="37" y="51"/>
                  <a:pt x="37" y="51"/>
                  <a:pt x="36" y="51"/>
                </a:cubicBezTo>
                <a:cubicBezTo>
                  <a:pt x="36" y="51"/>
                  <a:pt x="36" y="51"/>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26" y="42"/>
                  <a:pt x="26" y="42"/>
                  <a:pt x="26" y="42"/>
                </a:cubicBezTo>
                <a:close/>
                <a:moveTo>
                  <a:pt x="53" y="40"/>
                </a:moveTo>
                <a:cubicBezTo>
                  <a:pt x="53" y="40"/>
                  <a:pt x="53" y="40"/>
                  <a:pt x="53" y="40"/>
                </a:cubicBezTo>
                <a:cubicBezTo>
                  <a:pt x="52" y="41"/>
                  <a:pt x="50" y="41"/>
                  <a:pt x="49" y="40"/>
                </a:cubicBezTo>
                <a:cubicBezTo>
                  <a:pt x="48" y="39"/>
                  <a:pt x="48" y="37"/>
                  <a:pt x="49" y="37"/>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9" y="28"/>
                  <a:pt x="59" y="28"/>
                  <a:pt x="59" y="28"/>
                </a:cubicBezTo>
                <a:cubicBezTo>
                  <a:pt x="60" y="28"/>
                  <a:pt x="60" y="28"/>
                  <a:pt x="60" y="28"/>
                </a:cubicBezTo>
                <a:cubicBezTo>
                  <a:pt x="60" y="28"/>
                  <a:pt x="60" y="28"/>
                  <a:pt x="60" y="28"/>
                </a:cubicBezTo>
                <a:cubicBezTo>
                  <a:pt x="60" y="28"/>
                  <a:pt x="60" y="28"/>
                  <a:pt x="60" y="28"/>
                </a:cubicBezTo>
                <a:cubicBezTo>
                  <a:pt x="61" y="28"/>
                  <a:pt x="61" y="28"/>
                  <a:pt x="61" y="28"/>
                </a:cubicBezTo>
                <a:cubicBezTo>
                  <a:pt x="61" y="28"/>
                  <a:pt x="61" y="28"/>
                  <a:pt x="61" y="28"/>
                </a:cubicBezTo>
                <a:cubicBezTo>
                  <a:pt x="61" y="28"/>
                  <a:pt x="61" y="28"/>
                  <a:pt x="61" y="28"/>
                </a:cubicBezTo>
                <a:cubicBezTo>
                  <a:pt x="69" y="37"/>
                  <a:pt x="69" y="37"/>
                  <a:pt x="69" y="37"/>
                </a:cubicBezTo>
                <a:cubicBezTo>
                  <a:pt x="70" y="37"/>
                  <a:pt x="70" y="39"/>
                  <a:pt x="69" y="40"/>
                </a:cubicBezTo>
                <a:cubicBezTo>
                  <a:pt x="68" y="41"/>
                  <a:pt x="67" y="41"/>
                  <a:pt x="66" y="40"/>
                </a:cubicBezTo>
                <a:cubicBezTo>
                  <a:pt x="62" y="35"/>
                  <a:pt x="62" y="35"/>
                  <a:pt x="62" y="35"/>
                </a:cubicBezTo>
                <a:cubicBezTo>
                  <a:pt x="62" y="48"/>
                  <a:pt x="62" y="48"/>
                  <a:pt x="62" y="48"/>
                </a:cubicBezTo>
                <a:cubicBezTo>
                  <a:pt x="62" y="50"/>
                  <a:pt x="61" y="51"/>
                  <a:pt x="59" y="51"/>
                </a:cubicBezTo>
                <a:cubicBezTo>
                  <a:pt x="58" y="51"/>
                  <a:pt x="57" y="50"/>
                  <a:pt x="57" y="48"/>
                </a:cubicBezTo>
                <a:cubicBezTo>
                  <a:pt x="57" y="35"/>
                  <a:pt x="57" y="35"/>
                  <a:pt x="57" y="35"/>
                </a:cubicBezTo>
                <a:cubicBezTo>
                  <a:pt x="53" y="40"/>
                  <a:pt x="53" y="40"/>
                  <a:pt x="53" y="40"/>
                </a:cubicBezTo>
                <a:close/>
                <a:moveTo>
                  <a:pt x="93" y="63"/>
                </a:moveTo>
                <a:cubicBezTo>
                  <a:pt x="93" y="63"/>
                  <a:pt x="93" y="63"/>
                  <a:pt x="93" y="63"/>
                </a:cubicBezTo>
                <a:cubicBezTo>
                  <a:pt x="89" y="66"/>
                  <a:pt x="84" y="69"/>
                  <a:pt x="79" y="69"/>
                </a:cubicBezTo>
                <a:cubicBezTo>
                  <a:pt x="79" y="69"/>
                  <a:pt x="79" y="69"/>
                  <a:pt x="79" y="69"/>
                </a:cubicBezTo>
                <a:cubicBezTo>
                  <a:pt x="26" y="69"/>
                  <a:pt x="26" y="69"/>
                  <a:pt x="26" y="69"/>
                </a:cubicBezTo>
                <a:cubicBezTo>
                  <a:pt x="19" y="69"/>
                  <a:pt x="12" y="66"/>
                  <a:pt x="8" y="61"/>
                </a:cubicBezTo>
                <a:cubicBezTo>
                  <a:pt x="3" y="57"/>
                  <a:pt x="0" y="50"/>
                  <a:pt x="0" y="43"/>
                </a:cubicBezTo>
                <a:cubicBezTo>
                  <a:pt x="0" y="37"/>
                  <a:pt x="3" y="30"/>
                  <a:pt x="7" y="26"/>
                </a:cubicBezTo>
                <a:cubicBezTo>
                  <a:pt x="11" y="22"/>
                  <a:pt x="16" y="19"/>
                  <a:pt x="22" y="18"/>
                </a:cubicBezTo>
                <a:cubicBezTo>
                  <a:pt x="25" y="13"/>
                  <a:pt x="28" y="9"/>
                  <a:pt x="33" y="5"/>
                </a:cubicBezTo>
                <a:cubicBezTo>
                  <a:pt x="39" y="2"/>
                  <a:pt x="45" y="0"/>
                  <a:pt x="52" y="0"/>
                </a:cubicBezTo>
                <a:cubicBezTo>
                  <a:pt x="61" y="0"/>
                  <a:pt x="69" y="4"/>
                  <a:pt x="75" y="10"/>
                </a:cubicBezTo>
                <a:cubicBezTo>
                  <a:pt x="81" y="15"/>
                  <a:pt x="84" y="22"/>
                  <a:pt x="85" y="30"/>
                </a:cubicBezTo>
                <a:cubicBezTo>
                  <a:pt x="88" y="32"/>
                  <a:pt x="91" y="34"/>
                  <a:pt x="94" y="36"/>
                </a:cubicBezTo>
                <a:cubicBezTo>
                  <a:pt x="97" y="40"/>
                  <a:pt x="98" y="44"/>
                  <a:pt x="98" y="49"/>
                </a:cubicBezTo>
                <a:cubicBezTo>
                  <a:pt x="98" y="54"/>
                  <a:pt x="96" y="59"/>
                  <a:pt x="93" y="63"/>
                </a:cubicBezTo>
                <a:cubicBezTo>
                  <a:pt x="93" y="63"/>
                  <a:pt x="93" y="63"/>
                  <a:pt x="93" y="63"/>
                </a:cubicBezTo>
                <a:cubicBezTo>
                  <a:pt x="93" y="63"/>
                  <a:pt x="93" y="63"/>
                  <a:pt x="93"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11" name="Freeform 12"/>
          <p:cNvSpPr>
            <a:spLocks noEditPoints="1"/>
          </p:cNvSpPr>
          <p:nvPr/>
        </p:nvSpPr>
        <p:spPr bwMode="auto">
          <a:xfrm>
            <a:off x="5148264" y="1824832"/>
            <a:ext cx="212725" cy="269875"/>
          </a:xfrm>
          <a:custGeom>
            <a:avLst/>
            <a:gdLst>
              <a:gd name="T0" fmla="*/ 24 w 79"/>
              <a:gd name="T1" fmla="*/ 42 h 99"/>
              <a:gd name="T2" fmla="*/ 4 w 79"/>
              <a:gd name="T3" fmla="*/ 8 h 99"/>
              <a:gd name="T4" fmla="*/ 4 w 79"/>
              <a:gd name="T5" fmla="*/ 0 h 99"/>
              <a:gd name="T6" fmla="*/ 10 w 79"/>
              <a:gd name="T7" fmla="*/ 0 h 99"/>
              <a:gd name="T8" fmla="*/ 69 w 79"/>
              <a:gd name="T9" fmla="*/ 0 h 99"/>
              <a:gd name="T10" fmla="*/ 75 w 79"/>
              <a:gd name="T11" fmla="*/ 0 h 99"/>
              <a:gd name="T12" fmla="*/ 75 w 79"/>
              <a:gd name="T13" fmla="*/ 8 h 99"/>
              <a:gd name="T14" fmla="*/ 55 w 79"/>
              <a:gd name="T15" fmla="*/ 42 h 99"/>
              <a:gd name="T16" fmla="*/ 55 w 79"/>
              <a:gd name="T17" fmla="*/ 57 h 99"/>
              <a:gd name="T18" fmla="*/ 75 w 79"/>
              <a:gd name="T19" fmla="*/ 91 h 99"/>
              <a:gd name="T20" fmla="*/ 75 w 79"/>
              <a:gd name="T21" fmla="*/ 99 h 99"/>
              <a:gd name="T22" fmla="*/ 69 w 79"/>
              <a:gd name="T23" fmla="*/ 99 h 99"/>
              <a:gd name="T24" fmla="*/ 10 w 79"/>
              <a:gd name="T25" fmla="*/ 99 h 99"/>
              <a:gd name="T26" fmla="*/ 4 w 79"/>
              <a:gd name="T27" fmla="*/ 99 h 99"/>
              <a:gd name="T28" fmla="*/ 4 w 79"/>
              <a:gd name="T29" fmla="*/ 91 h 99"/>
              <a:gd name="T30" fmla="*/ 24 w 79"/>
              <a:gd name="T31" fmla="*/ 57 h 99"/>
              <a:gd name="T32" fmla="*/ 14 w 79"/>
              <a:gd name="T33" fmla="*/ 91 h 99"/>
              <a:gd name="T34" fmla="*/ 17 w 79"/>
              <a:gd name="T35" fmla="*/ 91 h 99"/>
              <a:gd name="T36" fmla="*/ 41 w 79"/>
              <a:gd name="T37" fmla="*/ 70 h 99"/>
              <a:gd name="T38" fmla="*/ 65 w 79"/>
              <a:gd name="T39" fmla="*/ 91 h 99"/>
              <a:gd name="T40" fmla="*/ 40 w 79"/>
              <a:gd name="T41" fmla="*/ 52 h 99"/>
              <a:gd name="T42" fmla="*/ 40 w 79"/>
              <a:gd name="T43" fmla="*/ 52 h 99"/>
              <a:gd name="T44" fmla="*/ 40 w 79"/>
              <a:gd name="T45" fmla="*/ 52 h 99"/>
              <a:gd name="T46" fmla="*/ 14 w 79"/>
              <a:gd name="T47" fmla="*/ 91 h 99"/>
              <a:gd name="T48" fmla="*/ 24 w 79"/>
              <a:gd name="T49" fmla="*/ 91 h 99"/>
              <a:gd name="T50" fmla="*/ 40 w 79"/>
              <a:gd name="T51" fmla="*/ 75 h 99"/>
              <a:gd name="T52" fmla="*/ 20 w 79"/>
              <a:gd name="T53" fmla="*/ 28 h 99"/>
              <a:gd name="T54" fmla="*/ 59 w 79"/>
              <a:gd name="T55" fmla="*/ 28 h 99"/>
              <a:gd name="T56" fmla="*/ 14 w 79"/>
              <a:gd name="T57" fmla="*/ 8 h 99"/>
              <a:gd name="T58" fmla="*/ 55 w 79"/>
              <a:gd name="T59" fmla="*/ 33 h 99"/>
              <a:gd name="T60" fmla="*/ 24 w 79"/>
              <a:gd name="T61" fmla="*/ 33 h 99"/>
              <a:gd name="T62" fmla="*/ 40 w 79"/>
              <a:gd name="T63" fmla="*/ 47 h 99"/>
              <a:gd name="T64" fmla="*/ 40 w 79"/>
              <a:gd name="T65" fmla="*/ 47 h 99"/>
              <a:gd name="T66" fmla="*/ 40 w 79"/>
              <a:gd name="T67" fmla="*/ 47 h 99"/>
              <a:gd name="T68" fmla="*/ 55 w 79"/>
              <a:gd name="T69" fmla="*/ 3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99">
                <a:moveTo>
                  <a:pt x="32" y="49"/>
                </a:moveTo>
                <a:cubicBezTo>
                  <a:pt x="29" y="47"/>
                  <a:pt x="27" y="44"/>
                  <a:pt x="24" y="42"/>
                </a:cubicBezTo>
                <a:cubicBezTo>
                  <a:pt x="16" y="35"/>
                  <a:pt x="8" y="28"/>
                  <a:pt x="7" y="8"/>
                </a:cubicBezTo>
                <a:cubicBezTo>
                  <a:pt x="4" y="8"/>
                  <a:pt x="4" y="8"/>
                  <a:pt x="4" y="8"/>
                </a:cubicBezTo>
                <a:cubicBezTo>
                  <a:pt x="2" y="8"/>
                  <a:pt x="0" y="6"/>
                  <a:pt x="0" y="4"/>
                </a:cubicBezTo>
                <a:cubicBezTo>
                  <a:pt x="0" y="2"/>
                  <a:pt x="2" y="0"/>
                  <a:pt x="4" y="0"/>
                </a:cubicBezTo>
                <a:cubicBezTo>
                  <a:pt x="10" y="0"/>
                  <a:pt x="10" y="0"/>
                  <a:pt x="10" y="0"/>
                </a:cubicBezTo>
                <a:cubicBezTo>
                  <a:pt x="10" y="0"/>
                  <a:pt x="10" y="0"/>
                  <a:pt x="10" y="0"/>
                </a:cubicBezTo>
                <a:cubicBezTo>
                  <a:pt x="11" y="0"/>
                  <a:pt x="11" y="0"/>
                  <a:pt x="11" y="0"/>
                </a:cubicBezTo>
                <a:cubicBezTo>
                  <a:pt x="69" y="0"/>
                  <a:pt x="69" y="0"/>
                  <a:pt x="69" y="0"/>
                </a:cubicBezTo>
                <a:cubicBezTo>
                  <a:pt x="69" y="0"/>
                  <a:pt x="69" y="0"/>
                  <a:pt x="69" y="0"/>
                </a:cubicBezTo>
                <a:cubicBezTo>
                  <a:pt x="75" y="0"/>
                  <a:pt x="75" y="0"/>
                  <a:pt x="75" y="0"/>
                </a:cubicBezTo>
                <a:cubicBezTo>
                  <a:pt x="78" y="0"/>
                  <a:pt x="79" y="2"/>
                  <a:pt x="79" y="4"/>
                </a:cubicBezTo>
                <a:cubicBezTo>
                  <a:pt x="79" y="6"/>
                  <a:pt x="78" y="8"/>
                  <a:pt x="75" y="8"/>
                </a:cubicBezTo>
                <a:cubicBezTo>
                  <a:pt x="73" y="8"/>
                  <a:pt x="73" y="8"/>
                  <a:pt x="73" y="8"/>
                </a:cubicBezTo>
                <a:cubicBezTo>
                  <a:pt x="72" y="28"/>
                  <a:pt x="64" y="35"/>
                  <a:pt x="55" y="42"/>
                </a:cubicBezTo>
                <a:cubicBezTo>
                  <a:pt x="53" y="44"/>
                  <a:pt x="50" y="47"/>
                  <a:pt x="48" y="49"/>
                </a:cubicBezTo>
                <a:cubicBezTo>
                  <a:pt x="50" y="52"/>
                  <a:pt x="53" y="54"/>
                  <a:pt x="55" y="57"/>
                </a:cubicBezTo>
                <a:cubicBezTo>
                  <a:pt x="64" y="64"/>
                  <a:pt x="72" y="70"/>
                  <a:pt x="73" y="91"/>
                </a:cubicBezTo>
                <a:cubicBezTo>
                  <a:pt x="75" y="91"/>
                  <a:pt x="75" y="91"/>
                  <a:pt x="75" y="91"/>
                </a:cubicBezTo>
                <a:cubicBezTo>
                  <a:pt x="78" y="91"/>
                  <a:pt x="79" y="93"/>
                  <a:pt x="79" y="95"/>
                </a:cubicBezTo>
                <a:cubicBezTo>
                  <a:pt x="79" y="97"/>
                  <a:pt x="78" y="99"/>
                  <a:pt x="75" y="99"/>
                </a:cubicBezTo>
                <a:cubicBezTo>
                  <a:pt x="69" y="99"/>
                  <a:pt x="69" y="99"/>
                  <a:pt x="69" y="99"/>
                </a:cubicBezTo>
                <a:cubicBezTo>
                  <a:pt x="69" y="99"/>
                  <a:pt x="69" y="99"/>
                  <a:pt x="69" y="99"/>
                </a:cubicBezTo>
                <a:cubicBezTo>
                  <a:pt x="69" y="99"/>
                  <a:pt x="69" y="99"/>
                  <a:pt x="69" y="99"/>
                </a:cubicBezTo>
                <a:cubicBezTo>
                  <a:pt x="10" y="99"/>
                  <a:pt x="10" y="99"/>
                  <a:pt x="10" y="99"/>
                </a:cubicBezTo>
                <a:cubicBezTo>
                  <a:pt x="10" y="99"/>
                  <a:pt x="10" y="99"/>
                  <a:pt x="10" y="99"/>
                </a:cubicBezTo>
                <a:cubicBezTo>
                  <a:pt x="4" y="99"/>
                  <a:pt x="4" y="99"/>
                  <a:pt x="4" y="99"/>
                </a:cubicBezTo>
                <a:cubicBezTo>
                  <a:pt x="2" y="99"/>
                  <a:pt x="0" y="97"/>
                  <a:pt x="0" y="95"/>
                </a:cubicBezTo>
                <a:cubicBezTo>
                  <a:pt x="0" y="93"/>
                  <a:pt x="2" y="91"/>
                  <a:pt x="4" y="91"/>
                </a:cubicBezTo>
                <a:cubicBezTo>
                  <a:pt x="7" y="91"/>
                  <a:pt x="7" y="91"/>
                  <a:pt x="7" y="91"/>
                </a:cubicBezTo>
                <a:cubicBezTo>
                  <a:pt x="8" y="70"/>
                  <a:pt x="16" y="64"/>
                  <a:pt x="24" y="57"/>
                </a:cubicBezTo>
                <a:cubicBezTo>
                  <a:pt x="27" y="54"/>
                  <a:pt x="29" y="52"/>
                  <a:pt x="32" y="49"/>
                </a:cubicBezTo>
                <a:close/>
                <a:moveTo>
                  <a:pt x="14" y="91"/>
                </a:moveTo>
                <a:cubicBezTo>
                  <a:pt x="14" y="91"/>
                  <a:pt x="14" y="91"/>
                  <a:pt x="14" y="91"/>
                </a:cubicBezTo>
                <a:cubicBezTo>
                  <a:pt x="17" y="91"/>
                  <a:pt x="17" y="91"/>
                  <a:pt x="17" y="91"/>
                </a:cubicBezTo>
                <a:cubicBezTo>
                  <a:pt x="38" y="70"/>
                  <a:pt x="38" y="70"/>
                  <a:pt x="38" y="70"/>
                </a:cubicBezTo>
                <a:cubicBezTo>
                  <a:pt x="39" y="69"/>
                  <a:pt x="40" y="69"/>
                  <a:pt x="41" y="70"/>
                </a:cubicBezTo>
                <a:cubicBezTo>
                  <a:pt x="62" y="91"/>
                  <a:pt x="62" y="91"/>
                  <a:pt x="62" y="91"/>
                </a:cubicBezTo>
                <a:cubicBezTo>
                  <a:pt x="65" y="91"/>
                  <a:pt x="65" y="91"/>
                  <a:pt x="65" y="91"/>
                </a:cubicBezTo>
                <a:cubicBezTo>
                  <a:pt x="64" y="74"/>
                  <a:pt x="58" y="68"/>
                  <a:pt x="50" y="62"/>
                </a:cubicBezTo>
                <a:cubicBezTo>
                  <a:pt x="47" y="59"/>
                  <a:pt x="43" y="56"/>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36" y="56"/>
                  <a:pt x="32" y="59"/>
                  <a:pt x="29" y="62"/>
                </a:cubicBezTo>
                <a:cubicBezTo>
                  <a:pt x="22" y="68"/>
                  <a:pt x="15" y="74"/>
                  <a:pt x="14" y="91"/>
                </a:cubicBezTo>
                <a:close/>
                <a:moveTo>
                  <a:pt x="24" y="91"/>
                </a:moveTo>
                <a:cubicBezTo>
                  <a:pt x="24" y="91"/>
                  <a:pt x="24" y="91"/>
                  <a:pt x="24" y="91"/>
                </a:cubicBezTo>
                <a:cubicBezTo>
                  <a:pt x="56" y="91"/>
                  <a:pt x="56" y="91"/>
                  <a:pt x="56" y="91"/>
                </a:cubicBezTo>
                <a:cubicBezTo>
                  <a:pt x="40" y="75"/>
                  <a:pt x="40" y="75"/>
                  <a:pt x="40" y="75"/>
                </a:cubicBezTo>
                <a:cubicBezTo>
                  <a:pt x="24" y="91"/>
                  <a:pt x="24" y="91"/>
                  <a:pt x="24" y="91"/>
                </a:cubicBezTo>
                <a:close/>
                <a:moveTo>
                  <a:pt x="20" y="28"/>
                </a:moveTo>
                <a:cubicBezTo>
                  <a:pt x="20" y="28"/>
                  <a:pt x="20" y="28"/>
                  <a:pt x="20" y="28"/>
                </a:cubicBezTo>
                <a:cubicBezTo>
                  <a:pt x="59" y="28"/>
                  <a:pt x="59" y="28"/>
                  <a:pt x="59" y="28"/>
                </a:cubicBezTo>
                <a:cubicBezTo>
                  <a:pt x="62" y="24"/>
                  <a:pt x="65" y="18"/>
                  <a:pt x="65" y="8"/>
                </a:cubicBezTo>
                <a:cubicBezTo>
                  <a:pt x="14" y="8"/>
                  <a:pt x="14" y="8"/>
                  <a:pt x="14" y="8"/>
                </a:cubicBezTo>
                <a:cubicBezTo>
                  <a:pt x="15" y="18"/>
                  <a:pt x="17" y="24"/>
                  <a:pt x="20" y="28"/>
                </a:cubicBezTo>
                <a:close/>
                <a:moveTo>
                  <a:pt x="55" y="33"/>
                </a:moveTo>
                <a:cubicBezTo>
                  <a:pt x="55" y="33"/>
                  <a:pt x="55" y="33"/>
                  <a:pt x="55" y="33"/>
                </a:cubicBezTo>
                <a:cubicBezTo>
                  <a:pt x="24" y="33"/>
                  <a:pt x="24" y="33"/>
                  <a:pt x="24" y="33"/>
                </a:cubicBezTo>
                <a:cubicBezTo>
                  <a:pt x="26" y="34"/>
                  <a:pt x="27" y="35"/>
                  <a:pt x="29" y="37"/>
                </a:cubicBezTo>
                <a:cubicBezTo>
                  <a:pt x="32" y="40"/>
                  <a:pt x="36" y="43"/>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3" y="43"/>
                  <a:pt x="47" y="40"/>
                  <a:pt x="50" y="37"/>
                </a:cubicBezTo>
                <a:cubicBezTo>
                  <a:pt x="52" y="35"/>
                  <a:pt x="54" y="34"/>
                  <a:pt x="55" y="33"/>
                </a:cubicBezTo>
                <a:close/>
              </a:path>
            </a:pathLst>
          </a:custGeom>
          <a:solidFill>
            <a:schemeClr val="bg1"/>
          </a:solidFill>
          <a:ln>
            <a:noFill/>
          </a:ln>
        </p:spPr>
        <p:txBody>
          <a:bodyPr/>
          <a:lstStyle/>
          <a:p>
            <a:endParaRPr lang="zh-CN" altLang="en-US">
              <a:solidFill>
                <a:schemeClr val="bg1"/>
              </a:solidFill>
            </a:endParaRPr>
          </a:p>
        </p:txBody>
      </p:sp>
      <p:sp>
        <p:nvSpPr>
          <p:cNvPr id="12" name="Freeform 13"/>
          <p:cNvSpPr>
            <a:spLocks noEditPoints="1"/>
          </p:cNvSpPr>
          <p:nvPr/>
        </p:nvSpPr>
        <p:spPr bwMode="auto">
          <a:xfrm>
            <a:off x="3709989" y="3229769"/>
            <a:ext cx="266700" cy="260350"/>
          </a:xfrm>
          <a:custGeom>
            <a:avLst/>
            <a:gdLst>
              <a:gd name="T0" fmla="*/ 49 w 98"/>
              <a:gd name="T1" fmla="*/ 0 h 98"/>
              <a:gd name="T2" fmla="*/ 84 w 98"/>
              <a:gd name="T3" fmla="*/ 15 h 98"/>
              <a:gd name="T4" fmla="*/ 98 w 98"/>
              <a:gd name="T5" fmla="*/ 49 h 98"/>
              <a:gd name="T6" fmla="*/ 84 w 98"/>
              <a:gd name="T7" fmla="*/ 84 h 98"/>
              <a:gd name="T8" fmla="*/ 49 w 98"/>
              <a:gd name="T9" fmla="*/ 98 h 98"/>
              <a:gd name="T10" fmla="*/ 14 w 98"/>
              <a:gd name="T11" fmla="*/ 84 h 98"/>
              <a:gd name="T12" fmla="*/ 14 w 98"/>
              <a:gd name="T13" fmla="*/ 84 h 98"/>
              <a:gd name="T14" fmla="*/ 14 w 98"/>
              <a:gd name="T15" fmla="*/ 84 h 98"/>
              <a:gd name="T16" fmla="*/ 0 w 98"/>
              <a:gd name="T17" fmla="*/ 49 h 98"/>
              <a:gd name="T18" fmla="*/ 14 w 98"/>
              <a:gd name="T19" fmla="*/ 15 h 98"/>
              <a:gd name="T20" fmla="*/ 14 w 98"/>
              <a:gd name="T21" fmla="*/ 15 h 98"/>
              <a:gd name="T22" fmla="*/ 49 w 98"/>
              <a:gd name="T23" fmla="*/ 0 h 98"/>
              <a:gd name="T24" fmla="*/ 51 w 98"/>
              <a:gd name="T25" fmla="*/ 8 h 98"/>
              <a:gd name="T26" fmla="*/ 51 w 98"/>
              <a:gd name="T27" fmla="*/ 8 h 98"/>
              <a:gd name="T28" fmla="*/ 51 w 98"/>
              <a:gd name="T29" fmla="*/ 48 h 98"/>
              <a:gd name="T30" fmla="*/ 80 w 98"/>
              <a:gd name="T31" fmla="*/ 77 h 98"/>
              <a:gd name="T32" fmla="*/ 91 w 98"/>
              <a:gd name="T33" fmla="*/ 49 h 98"/>
              <a:gd name="T34" fmla="*/ 78 w 98"/>
              <a:gd name="T35" fmla="*/ 20 h 98"/>
              <a:gd name="T36" fmla="*/ 78 w 98"/>
              <a:gd name="T37" fmla="*/ 20 h 98"/>
              <a:gd name="T38" fmla="*/ 51 w 98"/>
              <a:gd name="T39" fmla="*/ 8 h 98"/>
              <a:gd name="T40" fmla="*/ 77 w 98"/>
              <a:gd name="T41" fmla="*/ 80 h 98"/>
              <a:gd name="T42" fmla="*/ 77 w 98"/>
              <a:gd name="T43" fmla="*/ 80 h 98"/>
              <a:gd name="T44" fmla="*/ 48 w 98"/>
              <a:gd name="T45" fmla="*/ 51 h 98"/>
              <a:gd name="T46" fmla="*/ 47 w 98"/>
              <a:gd name="T47" fmla="*/ 51 h 98"/>
              <a:gd name="T48" fmla="*/ 47 w 98"/>
              <a:gd name="T49" fmla="*/ 49 h 98"/>
              <a:gd name="T50" fmla="*/ 47 w 98"/>
              <a:gd name="T51" fmla="*/ 8 h 98"/>
              <a:gd name="T52" fmla="*/ 20 w 98"/>
              <a:gd name="T53" fmla="*/ 20 h 98"/>
              <a:gd name="T54" fmla="*/ 20 w 98"/>
              <a:gd name="T55" fmla="*/ 20 h 98"/>
              <a:gd name="T56" fmla="*/ 8 w 98"/>
              <a:gd name="T57" fmla="*/ 49 h 98"/>
              <a:gd name="T58" fmla="*/ 20 w 98"/>
              <a:gd name="T59" fmla="*/ 79 h 98"/>
              <a:gd name="T60" fmla="*/ 20 w 98"/>
              <a:gd name="T61" fmla="*/ 79 h 98"/>
              <a:gd name="T62" fmla="*/ 49 w 98"/>
              <a:gd name="T63" fmla="*/ 91 h 98"/>
              <a:gd name="T64" fmla="*/ 77 w 98"/>
              <a:gd name="T65"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8">
                <a:moveTo>
                  <a:pt x="49" y="0"/>
                </a:moveTo>
                <a:cubicBezTo>
                  <a:pt x="63" y="0"/>
                  <a:pt x="75" y="6"/>
                  <a:pt x="84" y="15"/>
                </a:cubicBezTo>
                <a:cubicBezTo>
                  <a:pt x="93" y="24"/>
                  <a:pt x="98" y="36"/>
                  <a:pt x="98" y="49"/>
                </a:cubicBezTo>
                <a:cubicBezTo>
                  <a:pt x="98" y="63"/>
                  <a:pt x="93" y="75"/>
                  <a:pt x="84" y="84"/>
                </a:cubicBezTo>
                <a:cubicBezTo>
                  <a:pt x="75" y="93"/>
                  <a:pt x="63" y="98"/>
                  <a:pt x="49" y="98"/>
                </a:cubicBezTo>
                <a:cubicBezTo>
                  <a:pt x="36" y="98"/>
                  <a:pt x="23" y="93"/>
                  <a:pt x="14" y="84"/>
                </a:cubicBezTo>
                <a:cubicBezTo>
                  <a:pt x="14" y="84"/>
                  <a:pt x="14" y="84"/>
                  <a:pt x="14" y="84"/>
                </a:cubicBezTo>
                <a:cubicBezTo>
                  <a:pt x="14" y="84"/>
                  <a:pt x="14" y="84"/>
                  <a:pt x="14" y="84"/>
                </a:cubicBezTo>
                <a:cubicBezTo>
                  <a:pt x="6" y="75"/>
                  <a:pt x="0" y="63"/>
                  <a:pt x="0" y="49"/>
                </a:cubicBezTo>
                <a:cubicBezTo>
                  <a:pt x="0" y="36"/>
                  <a:pt x="6" y="24"/>
                  <a:pt x="14" y="15"/>
                </a:cubicBezTo>
                <a:cubicBezTo>
                  <a:pt x="14" y="15"/>
                  <a:pt x="14" y="15"/>
                  <a:pt x="14" y="15"/>
                </a:cubicBezTo>
                <a:cubicBezTo>
                  <a:pt x="23" y="6"/>
                  <a:pt x="36" y="0"/>
                  <a:pt x="49" y="0"/>
                </a:cubicBezTo>
                <a:close/>
                <a:moveTo>
                  <a:pt x="51" y="8"/>
                </a:moveTo>
                <a:cubicBezTo>
                  <a:pt x="51" y="8"/>
                  <a:pt x="51" y="8"/>
                  <a:pt x="51" y="8"/>
                </a:cubicBezTo>
                <a:cubicBezTo>
                  <a:pt x="51" y="48"/>
                  <a:pt x="51" y="48"/>
                  <a:pt x="51" y="48"/>
                </a:cubicBezTo>
                <a:cubicBezTo>
                  <a:pt x="80" y="77"/>
                  <a:pt x="80" y="77"/>
                  <a:pt x="80" y="77"/>
                </a:cubicBezTo>
                <a:cubicBezTo>
                  <a:pt x="87" y="70"/>
                  <a:pt x="91" y="60"/>
                  <a:pt x="91" y="49"/>
                </a:cubicBezTo>
                <a:cubicBezTo>
                  <a:pt x="91" y="38"/>
                  <a:pt x="86" y="28"/>
                  <a:pt x="78" y="20"/>
                </a:cubicBezTo>
                <a:cubicBezTo>
                  <a:pt x="78" y="20"/>
                  <a:pt x="78" y="20"/>
                  <a:pt x="78" y="20"/>
                </a:cubicBezTo>
                <a:cubicBezTo>
                  <a:pt x="71" y="13"/>
                  <a:pt x="62" y="8"/>
                  <a:pt x="51" y="8"/>
                </a:cubicBezTo>
                <a:close/>
                <a:moveTo>
                  <a:pt x="77" y="80"/>
                </a:moveTo>
                <a:cubicBezTo>
                  <a:pt x="77" y="80"/>
                  <a:pt x="77" y="80"/>
                  <a:pt x="77" y="80"/>
                </a:cubicBezTo>
                <a:cubicBezTo>
                  <a:pt x="48" y="51"/>
                  <a:pt x="48" y="51"/>
                  <a:pt x="48" y="51"/>
                </a:cubicBezTo>
                <a:cubicBezTo>
                  <a:pt x="47" y="51"/>
                  <a:pt x="47" y="51"/>
                  <a:pt x="47" y="51"/>
                </a:cubicBezTo>
                <a:cubicBezTo>
                  <a:pt x="47" y="50"/>
                  <a:pt x="47" y="50"/>
                  <a:pt x="47" y="49"/>
                </a:cubicBezTo>
                <a:cubicBezTo>
                  <a:pt x="47" y="8"/>
                  <a:pt x="47" y="8"/>
                  <a:pt x="47" y="8"/>
                </a:cubicBezTo>
                <a:cubicBezTo>
                  <a:pt x="36" y="8"/>
                  <a:pt x="27" y="13"/>
                  <a:pt x="20" y="20"/>
                </a:cubicBezTo>
                <a:cubicBezTo>
                  <a:pt x="20" y="20"/>
                  <a:pt x="20" y="20"/>
                  <a:pt x="20" y="20"/>
                </a:cubicBezTo>
                <a:cubicBezTo>
                  <a:pt x="12" y="28"/>
                  <a:pt x="8" y="38"/>
                  <a:pt x="8" y="49"/>
                </a:cubicBezTo>
                <a:cubicBezTo>
                  <a:pt x="8" y="61"/>
                  <a:pt x="12" y="71"/>
                  <a:pt x="20" y="79"/>
                </a:cubicBezTo>
                <a:cubicBezTo>
                  <a:pt x="20" y="79"/>
                  <a:pt x="20" y="79"/>
                  <a:pt x="20" y="79"/>
                </a:cubicBezTo>
                <a:cubicBezTo>
                  <a:pt x="27" y="86"/>
                  <a:pt x="38" y="91"/>
                  <a:pt x="49" y="91"/>
                </a:cubicBezTo>
                <a:cubicBezTo>
                  <a:pt x="60" y="91"/>
                  <a:pt x="69" y="87"/>
                  <a:pt x="77" y="80"/>
                </a:cubicBezTo>
                <a:close/>
              </a:path>
            </a:pathLst>
          </a:custGeom>
          <a:solidFill>
            <a:schemeClr val="bg1"/>
          </a:solidFill>
          <a:ln>
            <a:noFill/>
          </a:ln>
        </p:spPr>
        <p:txBody>
          <a:bodyPr/>
          <a:lstStyle/>
          <a:p>
            <a:endParaRPr lang="zh-CN" altLang="en-US">
              <a:solidFill>
                <a:schemeClr val="bg1"/>
              </a:solidFill>
            </a:endParaRPr>
          </a:p>
        </p:txBody>
      </p:sp>
      <p:sp>
        <p:nvSpPr>
          <p:cNvPr id="13" name="Text Box 14"/>
          <p:cNvSpPr txBox="1">
            <a:spLocks noChangeArrowheads="1"/>
          </p:cNvSpPr>
          <p:nvPr/>
        </p:nvSpPr>
        <p:spPr bwMode="auto">
          <a:xfrm>
            <a:off x="3499202" y="3518694"/>
            <a:ext cx="7152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400">
                <a:solidFill>
                  <a:schemeClr val="bg1"/>
                </a:solidFill>
              </a:rPr>
              <a:t>30%</a:t>
            </a:r>
          </a:p>
          <a:p>
            <a:pPr algn="ctr"/>
            <a:r>
              <a:rPr lang="en-US" altLang="zh-CN" sz="800">
                <a:solidFill>
                  <a:schemeClr val="bg1"/>
                </a:solidFill>
              </a:rPr>
              <a:t>Option </a:t>
            </a:r>
            <a:r>
              <a:rPr lang="zh-CN" altLang="en-US" sz="800">
                <a:solidFill>
                  <a:schemeClr val="bg1"/>
                </a:solidFill>
              </a:rPr>
              <a:t>2</a:t>
            </a:r>
            <a:endParaRPr lang="en-US" altLang="zh-CN" sz="800">
              <a:solidFill>
                <a:schemeClr val="bg1"/>
              </a:solidFill>
            </a:endParaRPr>
          </a:p>
        </p:txBody>
      </p:sp>
      <p:sp>
        <p:nvSpPr>
          <p:cNvPr id="14" name="Text Box 15"/>
          <p:cNvSpPr txBox="1">
            <a:spLocks noChangeArrowheads="1"/>
          </p:cNvSpPr>
          <p:nvPr/>
        </p:nvSpPr>
        <p:spPr bwMode="auto">
          <a:xfrm>
            <a:off x="4899377" y="2112169"/>
            <a:ext cx="7152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400" dirty="0">
                <a:solidFill>
                  <a:schemeClr val="bg1"/>
                </a:solidFill>
              </a:rPr>
              <a:t>23%</a:t>
            </a:r>
          </a:p>
          <a:p>
            <a:pPr algn="ctr"/>
            <a:r>
              <a:rPr lang="en-US" altLang="zh-CN" sz="800" dirty="0">
                <a:solidFill>
                  <a:schemeClr val="bg1"/>
                </a:solidFill>
              </a:rPr>
              <a:t>Option </a:t>
            </a:r>
            <a:r>
              <a:rPr lang="zh-CN" altLang="en-US" sz="800" dirty="0">
                <a:solidFill>
                  <a:schemeClr val="bg1"/>
                </a:solidFill>
              </a:rPr>
              <a:t>1</a:t>
            </a:r>
            <a:endParaRPr lang="en-US" altLang="zh-CN" sz="800" dirty="0">
              <a:solidFill>
                <a:schemeClr val="bg1"/>
              </a:solidFill>
            </a:endParaRPr>
          </a:p>
        </p:txBody>
      </p:sp>
      <p:sp>
        <p:nvSpPr>
          <p:cNvPr id="15" name="Rectangle 16"/>
          <p:cNvSpPr>
            <a:spLocks noChangeArrowheads="1"/>
          </p:cNvSpPr>
          <p:nvPr/>
        </p:nvSpPr>
        <p:spPr bwMode="auto">
          <a:xfrm>
            <a:off x="6300789" y="1751807"/>
            <a:ext cx="1958021" cy="67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996" dirty="0">
                <a:solidFill>
                  <a:schemeClr val="tx1">
                    <a:lumMod val="65000"/>
                    <a:lumOff val="35000"/>
                  </a:schemeClr>
                </a:solidFill>
                <a:ea typeface="微软雅黑" panose="020B0503020204020204" pitchFamily="34" charset="-122"/>
              </a:rPr>
              <a:t>请替换文字内容</a:t>
            </a:r>
            <a:endParaRPr lang="en-US" altLang="zh-CN" sz="996" dirty="0">
              <a:solidFill>
                <a:schemeClr val="tx1">
                  <a:lumMod val="65000"/>
                  <a:lumOff val="35000"/>
                </a:schemeClr>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6" name="Rectangle 17"/>
          <p:cNvSpPr>
            <a:spLocks noChangeArrowheads="1"/>
          </p:cNvSpPr>
          <p:nvPr/>
        </p:nvSpPr>
        <p:spPr bwMode="auto">
          <a:xfrm>
            <a:off x="1038808" y="3336132"/>
            <a:ext cx="191310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1138" dirty="0">
                <a:solidFill>
                  <a:schemeClr val="tx1">
                    <a:lumMod val="65000"/>
                    <a:lumOff val="35000"/>
                  </a:schemeClr>
                </a:solidFill>
                <a:ea typeface="微软雅黑" panose="020B0503020204020204" pitchFamily="34" charset="-122"/>
              </a:rPr>
              <a:t>请替换文字内容</a:t>
            </a:r>
            <a:endParaRPr lang="en-US" altLang="zh-CN" sz="1138" dirty="0">
              <a:solidFill>
                <a:schemeClr val="tx1">
                  <a:lumMod val="65000"/>
                  <a:lumOff val="35000"/>
                </a:schemeClr>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 name="Freeform 18"/>
          <p:cNvSpPr>
            <a:spLocks/>
          </p:cNvSpPr>
          <p:nvPr/>
        </p:nvSpPr>
        <p:spPr bwMode="auto">
          <a:xfrm>
            <a:off x="3705225" y="2039145"/>
            <a:ext cx="839788" cy="838200"/>
          </a:xfrm>
          <a:custGeom>
            <a:avLst/>
            <a:gdLst>
              <a:gd name="T0" fmla="*/ 273 w 546"/>
              <a:gd name="T1" fmla="*/ 546 h 546"/>
              <a:gd name="T2" fmla="*/ 0 w 546"/>
              <a:gd name="T3" fmla="*/ 273 h 546"/>
              <a:gd name="T4" fmla="*/ 273 w 546"/>
              <a:gd name="T5" fmla="*/ 0 h 546"/>
              <a:gd name="T6" fmla="*/ 546 w 546"/>
              <a:gd name="T7" fmla="*/ 273 h 546"/>
              <a:gd name="T8" fmla="*/ 546 w 546"/>
              <a:gd name="T9" fmla="*/ 546 h 546"/>
              <a:gd name="T10" fmla="*/ 273 w 546"/>
              <a:gd name="T11" fmla="*/ 546 h 546"/>
            </a:gdLst>
            <a:ahLst/>
            <a:cxnLst>
              <a:cxn ang="0">
                <a:pos x="T0" y="T1"/>
              </a:cxn>
              <a:cxn ang="0">
                <a:pos x="T2" y="T3"/>
              </a:cxn>
              <a:cxn ang="0">
                <a:pos x="T4" y="T5"/>
              </a:cxn>
              <a:cxn ang="0">
                <a:pos x="T6" y="T7"/>
              </a:cxn>
              <a:cxn ang="0">
                <a:pos x="T8" y="T9"/>
              </a:cxn>
              <a:cxn ang="0">
                <a:pos x="T10" y="T11"/>
              </a:cxn>
            </a:cxnLst>
            <a:rect l="0" t="0" r="r" b="b"/>
            <a:pathLst>
              <a:path w="546" h="546">
                <a:moveTo>
                  <a:pt x="273" y="546"/>
                </a:moveTo>
                <a:cubicBezTo>
                  <a:pt x="123" y="546"/>
                  <a:pt x="0" y="424"/>
                  <a:pt x="0" y="273"/>
                </a:cubicBezTo>
                <a:cubicBezTo>
                  <a:pt x="0" y="123"/>
                  <a:pt x="123" y="0"/>
                  <a:pt x="273" y="0"/>
                </a:cubicBezTo>
                <a:cubicBezTo>
                  <a:pt x="424" y="0"/>
                  <a:pt x="546" y="123"/>
                  <a:pt x="546" y="273"/>
                </a:cubicBezTo>
                <a:cubicBezTo>
                  <a:pt x="546" y="546"/>
                  <a:pt x="546" y="546"/>
                  <a:pt x="546" y="546"/>
                </a:cubicBezTo>
                <a:lnTo>
                  <a:pt x="273" y="546"/>
                </a:lnTo>
                <a:close/>
              </a:path>
            </a:pathLst>
          </a:custGeom>
          <a:solidFill>
            <a:srgbClr val="0A1026"/>
          </a:solidFill>
          <a:ln>
            <a:noFill/>
          </a:ln>
        </p:spPr>
        <p:txBody>
          <a:bodyPr/>
          <a:lstStyle/>
          <a:p>
            <a:endParaRPr lang="zh-CN" altLang="en-US">
              <a:solidFill>
                <a:schemeClr val="bg1">
                  <a:lumMod val="50000"/>
                </a:schemeClr>
              </a:solidFill>
            </a:endParaRPr>
          </a:p>
        </p:txBody>
      </p:sp>
      <p:sp>
        <p:nvSpPr>
          <p:cNvPr id="18" name="Freeform 19"/>
          <p:cNvSpPr>
            <a:spLocks noEditPoints="1"/>
          </p:cNvSpPr>
          <p:nvPr/>
        </p:nvSpPr>
        <p:spPr bwMode="auto">
          <a:xfrm>
            <a:off x="4092575" y="2350295"/>
            <a:ext cx="209550" cy="215900"/>
          </a:xfrm>
          <a:custGeom>
            <a:avLst/>
            <a:gdLst>
              <a:gd name="T0" fmla="*/ 55 w 95"/>
              <a:gd name="T1" fmla="*/ 0 h 98"/>
              <a:gd name="T2" fmla="*/ 85 w 95"/>
              <a:gd name="T3" fmla="*/ 29 h 98"/>
              <a:gd name="T4" fmla="*/ 86 w 95"/>
              <a:gd name="T5" fmla="*/ 31 h 98"/>
              <a:gd name="T6" fmla="*/ 82 w 95"/>
              <a:gd name="T7" fmla="*/ 41 h 98"/>
              <a:gd name="T8" fmla="*/ 79 w 95"/>
              <a:gd name="T9" fmla="*/ 34 h 98"/>
              <a:gd name="T10" fmla="*/ 55 w 95"/>
              <a:gd name="T11" fmla="*/ 31 h 98"/>
              <a:gd name="T12" fmla="*/ 53 w 95"/>
              <a:gd name="T13" fmla="*/ 25 h 98"/>
              <a:gd name="T14" fmla="*/ 11 w 95"/>
              <a:gd name="T15" fmla="*/ 8 h 98"/>
              <a:gd name="T16" fmla="*/ 8 w 95"/>
              <a:gd name="T17" fmla="*/ 10 h 98"/>
              <a:gd name="T18" fmla="*/ 9 w 95"/>
              <a:gd name="T19" fmla="*/ 90 h 98"/>
              <a:gd name="T20" fmla="*/ 11 w 95"/>
              <a:gd name="T21" fmla="*/ 91 h 98"/>
              <a:gd name="T22" fmla="*/ 78 w 95"/>
              <a:gd name="T23" fmla="*/ 90 h 98"/>
              <a:gd name="T24" fmla="*/ 79 w 95"/>
              <a:gd name="T25" fmla="*/ 88 h 98"/>
              <a:gd name="T26" fmla="*/ 82 w 95"/>
              <a:gd name="T27" fmla="*/ 82 h 98"/>
              <a:gd name="T28" fmla="*/ 86 w 95"/>
              <a:gd name="T29" fmla="*/ 88 h 98"/>
              <a:gd name="T30" fmla="*/ 83 w 95"/>
              <a:gd name="T31" fmla="*/ 95 h 98"/>
              <a:gd name="T32" fmla="*/ 11 w 95"/>
              <a:gd name="T33" fmla="*/ 98 h 98"/>
              <a:gd name="T34" fmla="*/ 0 w 95"/>
              <a:gd name="T35" fmla="*/ 88 h 98"/>
              <a:gd name="T36" fmla="*/ 3 w 95"/>
              <a:gd name="T37" fmla="*/ 3 h 98"/>
              <a:gd name="T38" fmla="*/ 72 w 95"/>
              <a:gd name="T39" fmla="*/ 38 h 98"/>
              <a:gd name="T40" fmla="*/ 72 w 95"/>
              <a:gd name="T41" fmla="*/ 38 h 98"/>
              <a:gd name="T42" fmla="*/ 94 w 95"/>
              <a:gd name="T43" fmla="*/ 63 h 98"/>
              <a:gd name="T44" fmla="*/ 68 w 95"/>
              <a:gd name="T45" fmla="*/ 86 h 98"/>
              <a:gd name="T46" fmla="*/ 68 w 95"/>
              <a:gd name="T47" fmla="*/ 73 h 98"/>
              <a:gd name="T48" fmla="*/ 49 w 95"/>
              <a:gd name="T49" fmla="*/ 71 h 98"/>
              <a:gd name="T50" fmla="*/ 49 w 95"/>
              <a:gd name="T51" fmla="*/ 53 h 98"/>
              <a:gd name="T52" fmla="*/ 52 w 95"/>
              <a:gd name="T53" fmla="*/ 50 h 98"/>
              <a:gd name="T54" fmla="*/ 68 w 95"/>
              <a:gd name="T55" fmla="*/ 40 h 98"/>
              <a:gd name="T56" fmla="*/ 72 w 95"/>
              <a:gd name="T57" fmla="*/ 38 h 98"/>
              <a:gd name="T58" fmla="*/ 89 w 95"/>
              <a:gd name="T59" fmla="*/ 62 h 98"/>
              <a:gd name="T60" fmla="*/ 72 w 95"/>
              <a:gd name="T61" fmla="*/ 53 h 98"/>
              <a:gd name="T62" fmla="*/ 70 w 95"/>
              <a:gd name="T63" fmla="*/ 55 h 98"/>
              <a:gd name="T64" fmla="*/ 54 w 95"/>
              <a:gd name="T65" fmla="*/ 69 h 98"/>
              <a:gd name="T66" fmla="*/ 70 w 95"/>
              <a:gd name="T67" fmla="*/ 69 h 98"/>
              <a:gd name="T68" fmla="*/ 72 w 95"/>
              <a:gd name="T69" fmla="*/ 79 h 98"/>
              <a:gd name="T70" fmla="*/ 75 w 95"/>
              <a:gd name="T71" fmla="*/ 29 h 98"/>
              <a:gd name="T72" fmla="*/ 57 w 95"/>
              <a:gd name="T73" fmla="*/ 12 h 98"/>
              <a:gd name="T74" fmla="*/ 59 w 95"/>
              <a:gd name="T75" fmla="*/ 28 h 98"/>
              <a:gd name="T76" fmla="*/ 61 w 95"/>
              <a:gd name="T77" fmla="*/ 2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5" h="98">
                <a:moveTo>
                  <a:pt x="11" y="0"/>
                </a:moveTo>
                <a:cubicBezTo>
                  <a:pt x="55" y="0"/>
                  <a:pt x="55" y="0"/>
                  <a:pt x="55" y="0"/>
                </a:cubicBezTo>
                <a:cubicBezTo>
                  <a:pt x="56" y="0"/>
                  <a:pt x="57" y="1"/>
                  <a:pt x="58" y="1"/>
                </a:cubicBezTo>
                <a:cubicBezTo>
                  <a:pt x="85" y="29"/>
                  <a:pt x="85" y="29"/>
                  <a:pt x="85" y="29"/>
                </a:cubicBezTo>
                <a:cubicBezTo>
                  <a:pt x="86" y="29"/>
                  <a:pt x="86" y="30"/>
                  <a:pt x="86" y="31"/>
                </a:cubicBezTo>
                <a:cubicBezTo>
                  <a:pt x="86" y="31"/>
                  <a:pt x="86" y="31"/>
                  <a:pt x="86" y="31"/>
                </a:cubicBezTo>
                <a:cubicBezTo>
                  <a:pt x="86" y="37"/>
                  <a:pt x="86" y="37"/>
                  <a:pt x="86" y="37"/>
                </a:cubicBezTo>
                <a:cubicBezTo>
                  <a:pt x="86" y="40"/>
                  <a:pt x="85" y="41"/>
                  <a:pt x="82" y="41"/>
                </a:cubicBezTo>
                <a:cubicBezTo>
                  <a:pt x="80" y="41"/>
                  <a:pt x="79" y="40"/>
                  <a:pt x="79" y="37"/>
                </a:cubicBezTo>
                <a:cubicBezTo>
                  <a:pt x="79" y="34"/>
                  <a:pt x="79" y="34"/>
                  <a:pt x="79" y="34"/>
                </a:cubicBezTo>
                <a:cubicBezTo>
                  <a:pt x="61" y="34"/>
                  <a:pt x="61" y="34"/>
                  <a:pt x="61" y="34"/>
                </a:cubicBezTo>
                <a:cubicBezTo>
                  <a:pt x="59" y="34"/>
                  <a:pt x="57" y="33"/>
                  <a:pt x="55" y="31"/>
                </a:cubicBezTo>
                <a:cubicBezTo>
                  <a:pt x="55" y="31"/>
                  <a:pt x="55" y="31"/>
                  <a:pt x="55" y="31"/>
                </a:cubicBezTo>
                <a:cubicBezTo>
                  <a:pt x="54" y="29"/>
                  <a:pt x="53" y="27"/>
                  <a:pt x="53" y="25"/>
                </a:cubicBezTo>
                <a:cubicBezTo>
                  <a:pt x="53" y="8"/>
                  <a:pt x="53" y="8"/>
                  <a:pt x="53" y="8"/>
                </a:cubicBezTo>
                <a:cubicBezTo>
                  <a:pt x="11" y="8"/>
                  <a:pt x="11" y="8"/>
                  <a:pt x="11" y="8"/>
                </a:cubicBezTo>
                <a:cubicBezTo>
                  <a:pt x="10" y="8"/>
                  <a:pt x="9" y="8"/>
                  <a:pt x="9" y="9"/>
                </a:cubicBezTo>
                <a:cubicBezTo>
                  <a:pt x="8" y="9"/>
                  <a:pt x="8" y="10"/>
                  <a:pt x="8" y="10"/>
                </a:cubicBezTo>
                <a:cubicBezTo>
                  <a:pt x="8" y="88"/>
                  <a:pt x="8" y="88"/>
                  <a:pt x="8" y="88"/>
                </a:cubicBezTo>
                <a:cubicBezTo>
                  <a:pt x="8" y="89"/>
                  <a:pt x="8" y="90"/>
                  <a:pt x="9" y="90"/>
                </a:cubicBezTo>
                <a:cubicBezTo>
                  <a:pt x="9" y="90"/>
                  <a:pt x="9" y="90"/>
                  <a:pt x="9" y="90"/>
                </a:cubicBezTo>
                <a:cubicBezTo>
                  <a:pt x="9" y="90"/>
                  <a:pt x="10" y="91"/>
                  <a:pt x="11" y="91"/>
                </a:cubicBezTo>
                <a:cubicBezTo>
                  <a:pt x="76" y="91"/>
                  <a:pt x="76" y="91"/>
                  <a:pt x="76" y="91"/>
                </a:cubicBezTo>
                <a:cubicBezTo>
                  <a:pt x="77" y="91"/>
                  <a:pt x="77" y="90"/>
                  <a:pt x="78" y="90"/>
                </a:cubicBezTo>
                <a:cubicBezTo>
                  <a:pt x="78" y="90"/>
                  <a:pt x="78" y="90"/>
                  <a:pt x="78" y="90"/>
                </a:cubicBezTo>
                <a:cubicBezTo>
                  <a:pt x="78" y="90"/>
                  <a:pt x="79" y="89"/>
                  <a:pt x="79" y="88"/>
                </a:cubicBezTo>
                <a:cubicBezTo>
                  <a:pt x="79" y="86"/>
                  <a:pt x="79" y="86"/>
                  <a:pt x="79" y="86"/>
                </a:cubicBezTo>
                <a:cubicBezTo>
                  <a:pt x="79" y="84"/>
                  <a:pt x="80" y="82"/>
                  <a:pt x="82" y="82"/>
                </a:cubicBezTo>
                <a:cubicBezTo>
                  <a:pt x="85" y="82"/>
                  <a:pt x="86" y="84"/>
                  <a:pt x="86" y="86"/>
                </a:cubicBezTo>
                <a:cubicBezTo>
                  <a:pt x="86" y="88"/>
                  <a:pt x="86" y="88"/>
                  <a:pt x="86" y="88"/>
                </a:cubicBezTo>
                <a:cubicBezTo>
                  <a:pt x="86" y="91"/>
                  <a:pt x="85" y="94"/>
                  <a:pt x="83" y="95"/>
                </a:cubicBezTo>
                <a:cubicBezTo>
                  <a:pt x="83" y="95"/>
                  <a:pt x="83" y="95"/>
                  <a:pt x="83" y="95"/>
                </a:cubicBezTo>
                <a:cubicBezTo>
                  <a:pt x="81" y="97"/>
                  <a:pt x="79" y="98"/>
                  <a:pt x="76" y="98"/>
                </a:cubicBezTo>
                <a:cubicBezTo>
                  <a:pt x="11" y="98"/>
                  <a:pt x="11" y="98"/>
                  <a:pt x="11" y="98"/>
                </a:cubicBezTo>
                <a:cubicBezTo>
                  <a:pt x="8" y="98"/>
                  <a:pt x="5" y="97"/>
                  <a:pt x="3" y="95"/>
                </a:cubicBezTo>
                <a:cubicBezTo>
                  <a:pt x="2" y="94"/>
                  <a:pt x="0" y="91"/>
                  <a:pt x="0" y="88"/>
                </a:cubicBezTo>
                <a:cubicBezTo>
                  <a:pt x="0" y="10"/>
                  <a:pt x="0" y="10"/>
                  <a:pt x="0" y="10"/>
                </a:cubicBezTo>
                <a:cubicBezTo>
                  <a:pt x="0" y="8"/>
                  <a:pt x="2" y="5"/>
                  <a:pt x="3" y="3"/>
                </a:cubicBezTo>
                <a:cubicBezTo>
                  <a:pt x="5" y="1"/>
                  <a:pt x="8" y="0"/>
                  <a:pt x="11" y="0"/>
                </a:cubicBezTo>
                <a:close/>
                <a:moveTo>
                  <a:pt x="72" y="38"/>
                </a:moveTo>
                <a:cubicBezTo>
                  <a:pt x="72" y="38"/>
                  <a:pt x="72" y="38"/>
                  <a:pt x="72" y="38"/>
                </a:cubicBezTo>
                <a:cubicBezTo>
                  <a:pt x="72" y="38"/>
                  <a:pt x="72" y="38"/>
                  <a:pt x="72" y="38"/>
                </a:cubicBezTo>
                <a:cubicBezTo>
                  <a:pt x="94" y="60"/>
                  <a:pt x="94" y="60"/>
                  <a:pt x="94" y="60"/>
                </a:cubicBezTo>
                <a:cubicBezTo>
                  <a:pt x="95" y="61"/>
                  <a:pt x="95" y="63"/>
                  <a:pt x="94" y="63"/>
                </a:cubicBezTo>
                <a:cubicBezTo>
                  <a:pt x="72" y="86"/>
                  <a:pt x="72" y="86"/>
                  <a:pt x="72" y="86"/>
                </a:cubicBezTo>
                <a:cubicBezTo>
                  <a:pt x="71" y="87"/>
                  <a:pt x="69" y="87"/>
                  <a:pt x="68" y="86"/>
                </a:cubicBezTo>
                <a:cubicBezTo>
                  <a:pt x="68" y="85"/>
                  <a:pt x="68" y="85"/>
                  <a:pt x="68" y="84"/>
                </a:cubicBezTo>
                <a:cubicBezTo>
                  <a:pt x="68" y="73"/>
                  <a:pt x="68" y="73"/>
                  <a:pt x="68" y="73"/>
                </a:cubicBezTo>
                <a:cubicBezTo>
                  <a:pt x="52" y="73"/>
                  <a:pt x="52" y="73"/>
                  <a:pt x="52" y="73"/>
                </a:cubicBezTo>
                <a:cubicBezTo>
                  <a:pt x="51" y="73"/>
                  <a:pt x="49" y="72"/>
                  <a:pt x="49" y="71"/>
                </a:cubicBezTo>
                <a:cubicBezTo>
                  <a:pt x="49" y="71"/>
                  <a:pt x="49" y="71"/>
                  <a:pt x="49" y="71"/>
                </a:cubicBezTo>
                <a:cubicBezTo>
                  <a:pt x="49" y="53"/>
                  <a:pt x="49" y="53"/>
                  <a:pt x="49" y="53"/>
                </a:cubicBezTo>
                <a:cubicBezTo>
                  <a:pt x="49" y="51"/>
                  <a:pt x="51" y="50"/>
                  <a:pt x="52" y="50"/>
                </a:cubicBezTo>
                <a:cubicBezTo>
                  <a:pt x="52" y="50"/>
                  <a:pt x="52" y="50"/>
                  <a:pt x="52" y="50"/>
                </a:cubicBezTo>
                <a:cubicBezTo>
                  <a:pt x="68" y="50"/>
                  <a:pt x="68" y="50"/>
                  <a:pt x="68" y="50"/>
                </a:cubicBezTo>
                <a:cubicBezTo>
                  <a:pt x="68" y="40"/>
                  <a:pt x="68" y="40"/>
                  <a:pt x="68" y="40"/>
                </a:cubicBezTo>
                <a:cubicBezTo>
                  <a:pt x="68" y="38"/>
                  <a:pt x="69" y="37"/>
                  <a:pt x="70" y="37"/>
                </a:cubicBezTo>
                <a:cubicBezTo>
                  <a:pt x="71" y="37"/>
                  <a:pt x="71" y="38"/>
                  <a:pt x="72" y="38"/>
                </a:cubicBezTo>
                <a:close/>
                <a:moveTo>
                  <a:pt x="89" y="62"/>
                </a:moveTo>
                <a:cubicBezTo>
                  <a:pt x="89" y="62"/>
                  <a:pt x="89" y="62"/>
                  <a:pt x="89" y="62"/>
                </a:cubicBezTo>
                <a:cubicBezTo>
                  <a:pt x="72" y="45"/>
                  <a:pt x="72" y="45"/>
                  <a:pt x="72" y="45"/>
                </a:cubicBezTo>
                <a:cubicBezTo>
                  <a:pt x="72" y="53"/>
                  <a:pt x="72" y="53"/>
                  <a:pt x="72" y="53"/>
                </a:cubicBezTo>
                <a:cubicBezTo>
                  <a:pt x="72" y="53"/>
                  <a:pt x="72" y="53"/>
                  <a:pt x="72" y="53"/>
                </a:cubicBezTo>
                <a:cubicBezTo>
                  <a:pt x="72" y="54"/>
                  <a:pt x="71" y="55"/>
                  <a:pt x="70" y="55"/>
                </a:cubicBezTo>
                <a:cubicBezTo>
                  <a:pt x="54" y="55"/>
                  <a:pt x="54" y="55"/>
                  <a:pt x="54" y="55"/>
                </a:cubicBezTo>
                <a:cubicBezTo>
                  <a:pt x="54" y="69"/>
                  <a:pt x="54" y="69"/>
                  <a:pt x="54" y="69"/>
                </a:cubicBezTo>
                <a:cubicBezTo>
                  <a:pt x="70" y="69"/>
                  <a:pt x="70" y="69"/>
                  <a:pt x="70" y="69"/>
                </a:cubicBezTo>
                <a:cubicBezTo>
                  <a:pt x="70" y="69"/>
                  <a:pt x="70" y="69"/>
                  <a:pt x="70" y="69"/>
                </a:cubicBezTo>
                <a:cubicBezTo>
                  <a:pt x="71" y="69"/>
                  <a:pt x="72" y="70"/>
                  <a:pt x="72" y="71"/>
                </a:cubicBezTo>
                <a:cubicBezTo>
                  <a:pt x="72" y="79"/>
                  <a:pt x="72" y="79"/>
                  <a:pt x="72" y="79"/>
                </a:cubicBezTo>
                <a:cubicBezTo>
                  <a:pt x="89" y="62"/>
                  <a:pt x="89" y="62"/>
                  <a:pt x="89" y="62"/>
                </a:cubicBezTo>
                <a:close/>
                <a:moveTo>
                  <a:pt x="75" y="29"/>
                </a:moveTo>
                <a:cubicBezTo>
                  <a:pt x="75" y="29"/>
                  <a:pt x="75" y="29"/>
                  <a:pt x="75" y="29"/>
                </a:cubicBezTo>
                <a:cubicBezTo>
                  <a:pt x="57" y="12"/>
                  <a:pt x="57" y="12"/>
                  <a:pt x="57" y="12"/>
                </a:cubicBezTo>
                <a:cubicBezTo>
                  <a:pt x="57" y="25"/>
                  <a:pt x="57" y="25"/>
                  <a:pt x="57" y="25"/>
                </a:cubicBezTo>
                <a:cubicBezTo>
                  <a:pt x="57" y="26"/>
                  <a:pt x="58" y="27"/>
                  <a:pt x="59" y="28"/>
                </a:cubicBezTo>
                <a:cubicBezTo>
                  <a:pt x="59" y="28"/>
                  <a:pt x="59" y="28"/>
                  <a:pt x="59" y="28"/>
                </a:cubicBezTo>
                <a:cubicBezTo>
                  <a:pt x="59" y="29"/>
                  <a:pt x="60" y="29"/>
                  <a:pt x="61" y="29"/>
                </a:cubicBezTo>
                <a:cubicBezTo>
                  <a:pt x="75" y="29"/>
                  <a:pt x="75" y="29"/>
                  <a:pt x="75"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19" name="Freeform 20"/>
          <p:cNvSpPr>
            <a:spLocks/>
          </p:cNvSpPr>
          <p:nvPr/>
        </p:nvSpPr>
        <p:spPr bwMode="auto">
          <a:xfrm rot="10800000">
            <a:off x="4613275" y="2942432"/>
            <a:ext cx="1411288" cy="1408112"/>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9525" cap="flat" cmpd="sng">
            <a:solidFill>
              <a:srgbClr val="0A1026"/>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13697145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60000">
                                          <p:cBhvr additive="base">
                                            <p:cTn id="7" dur="75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6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60000">
                                          <p:cBhvr additive="base">
                                            <p:cTn id="11" dur="750" fill="hold"/>
                                            <p:tgtEl>
                                              <p:spTgt spid="9"/>
                                            </p:tgtEl>
                                            <p:attrNameLst>
                                              <p:attrName>ppt_x</p:attrName>
                                            </p:attrNameLst>
                                          </p:cBhvr>
                                          <p:tavLst>
                                            <p:tav tm="0">
                                              <p:val>
                                                <p:strVal val="0-#ppt_w/2"/>
                                              </p:val>
                                            </p:tav>
                                            <p:tav tm="100000">
                                              <p:val>
                                                <p:strVal val="#ppt_x"/>
                                              </p:val>
                                            </p:tav>
                                          </p:tavLst>
                                        </p:anim>
                                        <p:anim calcmode="lin" valueType="num" p14:bounceEnd="60000">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60000">
                                          <p:cBhvr additive="base">
                                            <p:cTn id="15" dur="75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60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60000">
                                          <p:cBhvr additive="base">
                                            <p:cTn id="19" dur="750" fill="hold"/>
                                            <p:tgtEl>
                                              <p:spTgt spid="6"/>
                                            </p:tgtEl>
                                            <p:attrNameLst>
                                              <p:attrName>ppt_x</p:attrName>
                                            </p:attrNameLst>
                                          </p:cBhvr>
                                          <p:tavLst>
                                            <p:tav tm="0">
                                              <p:val>
                                                <p:strVal val="0-#ppt_w/2"/>
                                              </p:val>
                                            </p:tav>
                                            <p:tav tm="100000">
                                              <p:val>
                                                <p:strVal val="#ppt_x"/>
                                              </p:val>
                                            </p:tav>
                                          </p:tavLst>
                                        </p:anim>
                                        <p:anim calcmode="lin" valueType="num" p14:bounceEnd="60000">
                                          <p:cBhvr additive="base">
                                            <p:cTn id="20" dur="75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0000">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14:bounceEnd="60000">
                                          <p:cBhvr additive="base">
                                            <p:cTn id="23" dur="750" fill="hold"/>
                                            <p:tgtEl>
                                              <p:spTgt spid="7"/>
                                            </p:tgtEl>
                                            <p:attrNameLst>
                                              <p:attrName>ppt_x</p:attrName>
                                            </p:attrNameLst>
                                          </p:cBhvr>
                                          <p:tavLst>
                                            <p:tav tm="0">
                                              <p:val>
                                                <p:strVal val="1+#ppt_w/2"/>
                                              </p:val>
                                            </p:tav>
                                            <p:tav tm="100000">
                                              <p:val>
                                                <p:strVal val="#ppt_x"/>
                                              </p:val>
                                            </p:tav>
                                          </p:tavLst>
                                        </p:anim>
                                        <p:anim calcmode="lin" valueType="num" p14:bounceEnd="60000">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60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60000">
                                          <p:cBhvr additive="base">
                                            <p:cTn id="27" dur="750" fill="hold"/>
                                            <p:tgtEl>
                                              <p:spTgt spid="19"/>
                                            </p:tgtEl>
                                            <p:attrNameLst>
                                              <p:attrName>ppt_x</p:attrName>
                                            </p:attrNameLst>
                                          </p:cBhvr>
                                          <p:tavLst>
                                            <p:tav tm="0">
                                              <p:val>
                                                <p:strVal val="1+#ppt_w/2"/>
                                              </p:val>
                                            </p:tav>
                                            <p:tav tm="100000">
                                              <p:val>
                                                <p:strVal val="#ppt_x"/>
                                              </p:val>
                                            </p:tav>
                                          </p:tavLst>
                                        </p:anim>
                                        <p:anim calcmode="lin" valueType="num" p14:bounceEnd="60000">
                                          <p:cBhvr additive="base">
                                            <p:cTn id="28" dur="750" fill="hold"/>
                                            <p:tgtEl>
                                              <p:spTgt spid="19"/>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Effect transition="in" filter="fade">
                                          <p:cBhvr>
                                            <p:cTn id="33" dur="300"/>
                                            <p:tgtEl>
                                              <p:spTgt spid="18"/>
                                            </p:tgtEl>
                                          </p:cBhvr>
                                        </p:animEffect>
                                      </p:childTnLst>
                                    </p:cTn>
                                  </p:par>
                                  <p:par>
                                    <p:cTn id="34" presetID="6" presetClass="emph" presetSubtype="0" autoRev="1" fill="hold" grpId="1" nodeType="withEffect">
                                      <p:stCondLst>
                                        <p:cond delay="800"/>
                                      </p:stCondLst>
                                      <p:childTnLst>
                                        <p:animScale>
                                          <p:cBhvr>
                                            <p:cTn id="35" dur="150" fill="hold"/>
                                            <p:tgtEl>
                                              <p:spTgt spid="18"/>
                                            </p:tgtEl>
                                          </p:cBhvr>
                                          <p:by x="110000" y="110000"/>
                                        </p:animScale>
                                      </p:childTnLst>
                                    </p:cTn>
                                  </p:par>
                                  <p:par>
                                    <p:cTn id="36" presetID="53" presetClass="entr" presetSubtype="16" fill="hold" grpId="0"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300" fill="hold"/>
                                            <p:tgtEl>
                                              <p:spTgt spid="10"/>
                                            </p:tgtEl>
                                            <p:attrNameLst>
                                              <p:attrName>ppt_w</p:attrName>
                                            </p:attrNameLst>
                                          </p:cBhvr>
                                          <p:tavLst>
                                            <p:tav tm="0">
                                              <p:val>
                                                <p:fltVal val="0"/>
                                              </p:val>
                                            </p:tav>
                                            <p:tav tm="100000">
                                              <p:val>
                                                <p:strVal val="#ppt_w"/>
                                              </p:val>
                                            </p:tav>
                                          </p:tavLst>
                                        </p:anim>
                                        <p:anim calcmode="lin" valueType="num">
                                          <p:cBhvr>
                                            <p:cTn id="39" dur="300" fill="hold"/>
                                            <p:tgtEl>
                                              <p:spTgt spid="10"/>
                                            </p:tgtEl>
                                            <p:attrNameLst>
                                              <p:attrName>ppt_h</p:attrName>
                                            </p:attrNameLst>
                                          </p:cBhvr>
                                          <p:tavLst>
                                            <p:tav tm="0">
                                              <p:val>
                                                <p:fltVal val="0"/>
                                              </p:val>
                                            </p:tav>
                                            <p:tav tm="100000">
                                              <p:val>
                                                <p:strVal val="#ppt_h"/>
                                              </p:val>
                                            </p:tav>
                                          </p:tavLst>
                                        </p:anim>
                                        <p:animEffect transition="in" filter="fade">
                                          <p:cBhvr>
                                            <p:cTn id="40" dur="300"/>
                                            <p:tgtEl>
                                              <p:spTgt spid="10"/>
                                            </p:tgtEl>
                                          </p:cBhvr>
                                        </p:animEffect>
                                      </p:childTnLst>
                                    </p:cTn>
                                  </p:par>
                                  <p:par>
                                    <p:cTn id="41" presetID="6" presetClass="emph" presetSubtype="0" autoRev="1" fill="hold" grpId="1" nodeType="withEffect">
                                      <p:stCondLst>
                                        <p:cond delay="800"/>
                                      </p:stCondLst>
                                      <p:childTnLst>
                                        <p:animScale>
                                          <p:cBhvr>
                                            <p:cTn id="42" dur="150" fill="hold"/>
                                            <p:tgtEl>
                                              <p:spTgt spid="10"/>
                                            </p:tgtEl>
                                          </p:cBhvr>
                                          <p:by x="110000" y="110000"/>
                                        </p:animScale>
                                      </p:childTnLst>
                                    </p:cTn>
                                  </p:par>
                                  <p:par>
                                    <p:cTn id="43" presetID="2" presetClass="entr" presetSubtype="2" fill="hold" grpId="0" nodeType="withEffect" p14:presetBounceEnd="60000">
                                      <p:stCondLst>
                                        <p:cond delay="500"/>
                                      </p:stCondLst>
                                      <p:childTnLst>
                                        <p:set>
                                          <p:cBhvr>
                                            <p:cTn id="44" dur="1" fill="hold">
                                              <p:stCondLst>
                                                <p:cond delay="0"/>
                                              </p:stCondLst>
                                            </p:cTn>
                                            <p:tgtEl>
                                              <p:spTgt spid="11"/>
                                            </p:tgtEl>
                                            <p:attrNameLst>
                                              <p:attrName>style.visibility</p:attrName>
                                            </p:attrNameLst>
                                          </p:cBhvr>
                                          <p:to>
                                            <p:strVal val="visible"/>
                                          </p:to>
                                        </p:set>
                                        <p:anim calcmode="lin" valueType="num" p14:bounceEnd="60000">
                                          <p:cBhvr additive="base">
                                            <p:cTn id="45" dur="750" fill="hold"/>
                                            <p:tgtEl>
                                              <p:spTgt spid="11"/>
                                            </p:tgtEl>
                                            <p:attrNameLst>
                                              <p:attrName>ppt_x</p:attrName>
                                            </p:attrNameLst>
                                          </p:cBhvr>
                                          <p:tavLst>
                                            <p:tav tm="0">
                                              <p:val>
                                                <p:strVal val="1+#ppt_w/2"/>
                                              </p:val>
                                            </p:tav>
                                            <p:tav tm="100000">
                                              <p:val>
                                                <p:strVal val="#ppt_x"/>
                                              </p:val>
                                            </p:tav>
                                          </p:tavLst>
                                        </p:anim>
                                        <p:anim calcmode="lin" valueType="num" p14:bounceEnd="60000">
                                          <p:cBhvr additive="base">
                                            <p:cTn id="46" dur="750" fill="hold"/>
                                            <p:tgtEl>
                                              <p:spTgt spid="11"/>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14:presetBounceEnd="60000">
                                      <p:stCondLst>
                                        <p:cond delay="60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75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50" dur="75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14:presetBounceEnd="60000">
                                      <p:stCondLst>
                                        <p:cond delay="700"/>
                                      </p:stCondLst>
                                      <p:childTnLst>
                                        <p:set>
                                          <p:cBhvr>
                                            <p:cTn id="52" dur="1" fill="hold">
                                              <p:stCondLst>
                                                <p:cond delay="0"/>
                                              </p:stCondLst>
                                            </p:cTn>
                                            <p:tgtEl>
                                              <p:spTgt spid="15"/>
                                            </p:tgtEl>
                                            <p:attrNameLst>
                                              <p:attrName>style.visibility</p:attrName>
                                            </p:attrNameLst>
                                          </p:cBhvr>
                                          <p:to>
                                            <p:strVal val="visible"/>
                                          </p:to>
                                        </p:set>
                                        <p:anim calcmode="lin" valueType="num" p14:bounceEnd="60000">
                                          <p:cBhvr additive="base">
                                            <p:cTn id="53" dur="75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54" dur="75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60000">
                                      <p:stCondLst>
                                        <p:cond delay="500"/>
                                      </p:stCondLst>
                                      <p:childTnLst>
                                        <p:set>
                                          <p:cBhvr>
                                            <p:cTn id="56" dur="1" fill="hold">
                                              <p:stCondLst>
                                                <p:cond delay="0"/>
                                              </p:stCondLst>
                                            </p:cTn>
                                            <p:tgtEl>
                                              <p:spTgt spid="12"/>
                                            </p:tgtEl>
                                            <p:attrNameLst>
                                              <p:attrName>style.visibility</p:attrName>
                                            </p:attrNameLst>
                                          </p:cBhvr>
                                          <p:to>
                                            <p:strVal val="visible"/>
                                          </p:to>
                                        </p:set>
                                        <p:anim calcmode="lin" valueType="num" p14:bounceEnd="60000">
                                          <p:cBhvr additive="base">
                                            <p:cTn id="57" dur="750" fill="hold"/>
                                            <p:tgtEl>
                                              <p:spTgt spid="12"/>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60000">
                                      <p:stCondLst>
                                        <p:cond delay="600"/>
                                      </p:stCondLst>
                                      <p:childTnLst>
                                        <p:set>
                                          <p:cBhvr>
                                            <p:cTn id="60" dur="1" fill="hold">
                                              <p:stCondLst>
                                                <p:cond delay="0"/>
                                              </p:stCondLst>
                                            </p:cTn>
                                            <p:tgtEl>
                                              <p:spTgt spid="13"/>
                                            </p:tgtEl>
                                            <p:attrNameLst>
                                              <p:attrName>style.visibility</p:attrName>
                                            </p:attrNameLst>
                                          </p:cBhvr>
                                          <p:to>
                                            <p:strVal val="visible"/>
                                          </p:to>
                                        </p:set>
                                        <p:anim calcmode="lin" valueType="num" p14:bounceEnd="60000">
                                          <p:cBhvr additive="base">
                                            <p:cTn id="61" dur="75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62" dur="75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14:presetBounceEnd="60000">
                                      <p:stCondLst>
                                        <p:cond delay="700"/>
                                      </p:stCondLst>
                                      <p:childTnLst>
                                        <p:set>
                                          <p:cBhvr>
                                            <p:cTn id="64" dur="1" fill="hold">
                                              <p:stCondLst>
                                                <p:cond delay="0"/>
                                              </p:stCondLst>
                                            </p:cTn>
                                            <p:tgtEl>
                                              <p:spTgt spid="16"/>
                                            </p:tgtEl>
                                            <p:attrNameLst>
                                              <p:attrName>style.visibility</p:attrName>
                                            </p:attrNameLst>
                                          </p:cBhvr>
                                          <p:to>
                                            <p:strVal val="visible"/>
                                          </p:to>
                                        </p:set>
                                        <p:anim calcmode="lin" valueType="num" p14:bounceEnd="60000">
                                          <p:cBhvr additive="base">
                                            <p:cTn id="65" dur="750" fill="hold"/>
                                            <p:tgtEl>
                                              <p:spTgt spid="16"/>
                                            </p:tgtEl>
                                            <p:attrNameLst>
                                              <p:attrName>ppt_x</p:attrName>
                                            </p:attrNameLst>
                                          </p:cBhvr>
                                          <p:tavLst>
                                            <p:tav tm="0">
                                              <p:val>
                                                <p:strVal val="0-#ppt_w/2"/>
                                              </p:val>
                                            </p:tav>
                                            <p:tav tm="100000">
                                              <p:val>
                                                <p:strVal val="#ppt_x"/>
                                              </p:val>
                                            </p:tav>
                                          </p:tavLst>
                                        </p:anim>
                                        <p:anim calcmode="lin" valueType="num" p14:bounceEnd="60000">
                                          <p:cBhvr additive="base">
                                            <p:cTn id="66"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0" grpId="1" animBg="1"/>
          <p:bldP spid="11" grpId="0" animBg="1"/>
          <p:bldP spid="12" grpId="0" animBg="1"/>
          <p:bldP spid="13" grpId="0"/>
          <p:bldP spid="14" grpId="0"/>
          <p:bldP spid="15" grpId="0"/>
          <p:bldP spid="16" grpId="0"/>
          <p:bldP spid="17" grpId="0" animBg="1"/>
          <p:bldP spid="18" grpId="0" animBg="1"/>
          <p:bldP spid="18" grpId="1" animBg="1"/>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0-#ppt_w/2"/>
                                              </p:val>
                                            </p:tav>
                                            <p:tav tm="100000">
                                              <p:val>
                                                <p:strVal val="#ppt_x"/>
                                              </p:val>
                                            </p:tav>
                                          </p:tavLst>
                                        </p:anim>
                                        <p:anim calcmode="lin" valueType="num">
                                          <p:cBhvr additive="base">
                                            <p:cTn id="12" dur="7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1+#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0-#ppt_w/2"/>
                                              </p:val>
                                            </p:tav>
                                            <p:tav tm="100000">
                                              <p:val>
                                                <p:strVal val="#ppt_x"/>
                                              </p:val>
                                            </p:tav>
                                          </p:tavLst>
                                        </p:anim>
                                        <p:anim calcmode="lin" valueType="num">
                                          <p:cBhvr additive="base">
                                            <p:cTn id="20" dur="75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1+#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750" fill="hold"/>
                                            <p:tgtEl>
                                              <p:spTgt spid="19"/>
                                            </p:tgtEl>
                                            <p:attrNameLst>
                                              <p:attrName>ppt_x</p:attrName>
                                            </p:attrNameLst>
                                          </p:cBhvr>
                                          <p:tavLst>
                                            <p:tav tm="0">
                                              <p:val>
                                                <p:strVal val="1+#ppt_w/2"/>
                                              </p:val>
                                            </p:tav>
                                            <p:tav tm="100000">
                                              <p:val>
                                                <p:strVal val="#ppt_x"/>
                                              </p:val>
                                            </p:tav>
                                          </p:tavLst>
                                        </p:anim>
                                        <p:anim calcmode="lin" valueType="num">
                                          <p:cBhvr additive="base">
                                            <p:cTn id="28" dur="750" fill="hold"/>
                                            <p:tgtEl>
                                              <p:spTgt spid="19"/>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Effect transition="in" filter="fade">
                                          <p:cBhvr>
                                            <p:cTn id="33" dur="300"/>
                                            <p:tgtEl>
                                              <p:spTgt spid="18"/>
                                            </p:tgtEl>
                                          </p:cBhvr>
                                        </p:animEffect>
                                      </p:childTnLst>
                                    </p:cTn>
                                  </p:par>
                                  <p:par>
                                    <p:cTn id="34" presetID="6" presetClass="emph" presetSubtype="0" autoRev="1" fill="hold" grpId="1" nodeType="withEffect">
                                      <p:stCondLst>
                                        <p:cond delay="800"/>
                                      </p:stCondLst>
                                      <p:childTnLst>
                                        <p:animScale>
                                          <p:cBhvr>
                                            <p:cTn id="35" dur="150" fill="hold"/>
                                            <p:tgtEl>
                                              <p:spTgt spid="18"/>
                                            </p:tgtEl>
                                          </p:cBhvr>
                                          <p:by x="110000" y="110000"/>
                                        </p:animScale>
                                      </p:childTnLst>
                                    </p:cTn>
                                  </p:par>
                                  <p:par>
                                    <p:cTn id="36" presetID="53" presetClass="entr" presetSubtype="16" fill="hold" grpId="0"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300" fill="hold"/>
                                            <p:tgtEl>
                                              <p:spTgt spid="10"/>
                                            </p:tgtEl>
                                            <p:attrNameLst>
                                              <p:attrName>ppt_w</p:attrName>
                                            </p:attrNameLst>
                                          </p:cBhvr>
                                          <p:tavLst>
                                            <p:tav tm="0">
                                              <p:val>
                                                <p:fltVal val="0"/>
                                              </p:val>
                                            </p:tav>
                                            <p:tav tm="100000">
                                              <p:val>
                                                <p:strVal val="#ppt_w"/>
                                              </p:val>
                                            </p:tav>
                                          </p:tavLst>
                                        </p:anim>
                                        <p:anim calcmode="lin" valueType="num">
                                          <p:cBhvr>
                                            <p:cTn id="39" dur="300" fill="hold"/>
                                            <p:tgtEl>
                                              <p:spTgt spid="10"/>
                                            </p:tgtEl>
                                            <p:attrNameLst>
                                              <p:attrName>ppt_h</p:attrName>
                                            </p:attrNameLst>
                                          </p:cBhvr>
                                          <p:tavLst>
                                            <p:tav tm="0">
                                              <p:val>
                                                <p:fltVal val="0"/>
                                              </p:val>
                                            </p:tav>
                                            <p:tav tm="100000">
                                              <p:val>
                                                <p:strVal val="#ppt_h"/>
                                              </p:val>
                                            </p:tav>
                                          </p:tavLst>
                                        </p:anim>
                                        <p:animEffect transition="in" filter="fade">
                                          <p:cBhvr>
                                            <p:cTn id="40" dur="300"/>
                                            <p:tgtEl>
                                              <p:spTgt spid="10"/>
                                            </p:tgtEl>
                                          </p:cBhvr>
                                        </p:animEffect>
                                      </p:childTnLst>
                                    </p:cTn>
                                  </p:par>
                                  <p:par>
                                    <p:cTn id="41" presetID="6" presetClass="emph" presetSubtype="0" autoRev="1" fill="hold" grpId="1" nodeType="withEffect">
                                      <p:stCondLst>
                                        <p:cond delay="800"/>
                                      </p:stCondLst>
                                      <p:childTnLst>
                                        <p:animScale>
                                          <p:cBhvr>
                                            <p:cTn id="42" dur="150" fill="hold"/>
                                            <p:tgtEl>
                                              <p:spTgt spid="10"/>
                                            </p:tgtEl>
                                          </p:cBhvr>
                                          <p:by x="110000" y="110000"/>
                                        </p:animScale>
                                      </p:childTnLst>
                                    </p:cTn>
                                  </p:par>
                                  <p:par>
                                    <p:cTn id="43" presetID="2" presetClass="entr" presetSubtype="2"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750" fill="hold"/>
                                            <p:tgtEl>
                                              <p:spTgt spid="11"/>
                                            </p:tgtEl>
                                            <p:attrNameLst>
                                              <p:attrName>ppt_x</p:attrName>
                                            </p:attrNameLst>
                                          </p:cBhvr>
                                          <p:tavLst>
                                            <p:tav tm="0">
                                              <p:val>
                                                <p:strVal val="1+#ppt_w/2"/>
                                              </p:val>
                                            </p:tav>
                                            <p:tav tm="100000">
                                              <p:val>
                                                <p:strVal val="#ppt_x"/>
                                              </p:val>
                                            </p:tav>
                                          </p:tavLst>
                                        </p:anim>
                                        <p:anim calcmode="lin" valueType="num">
                                          <p:cBhvr additive="base">
                                            <p:cTn id="46" dur="750" fill="hold"/>
                                            <p:tgtEl>
                                              <p:spTgt spid="11"/>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60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1+#ppt_w/2"/>
                                              </p:val>
                                            </p:tav>
                                            <p:tav tm="100000">
                                              <p:val>
                                                <p:strVal val="#ppt_x"/>
                                              </p:val>
                                            </p:tav>
                                          </p:tavLst>
                                        </p:anim>
                                        <p:anim calcmode="lin" valueType="num">
                                          <p:cBhvr additive="base">
                                            <p:cTn id="50" dur="750" fill="hold"/>
                                            <p:tgtEl>
                                              <p:spTgt spid="14"/>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70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1+#ppt_w/2"/>
                                              </p:val>
                                            </p:tav>
                                            <p:tav tm="100000">
                                              <p:val>
                                                <p:strVal val="#ppt_x"/>
                                              </p:val>
                                            </p:tav>
                                          </p:tavLst>
                                        </p:anim>
                                        <p:anim calcmode="lin" valueType="num">
                                          <p:cBhvr additive="base">
                                            <p:cTn id="54" dur="75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750" fill="hold"/>
                                            <p:tgtEl>
                                              <p:spTgt spid="12"/>
                                            </p:tgtEl>
                                            <p:attrNameLst>
                                              <p:attrName>ppt_x</p:attrName>
                                            </p:attrNameLst>
                                          </p:cBhvr>
                                          <p:tavLst>
                                            <p:tav tm="0">
                                              <p:val>
                                                <p:strVal val="0-#ppt_w/2"/>
                                              </p:val>
                                            </p:tav>
                                            <p:tav tm="100000">
                                              <p:val>
                                                <p:strVal val="#ppt_x"/>
                                              </p:val>
                                            </p:tav>
                                          </p:tavLst>
                                        </p:anim>
                                        <p:anim calcmode="lin" valueType="num">
                                          <p:cBhvr additive="base">
                                            <p:cTn id="58" dur="75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60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750" fill="hold"/>
                                            <p:tgtEl>
                                              <p:spTgt spid="13"/>
                                            </p:tgtEl>
                                            <p:attrNameLst>
                                              <p:attrName>ppt_x</p:attrName>
                                            </p:attrNameLst>
                                          </p:cBhvr>
                                          <p:tavLst>
                                            <p:tav tm="0">
                                              <p:val>
                                                <p:strVal val="0-#ppt_w/2"/>
                                              </p:val>
                                            </p:tav>
                                            <p:tav tm="100000">
                                              <p:val>
                                                <p:strVal val="#ppt_x"/>
                                              </p:val>
                                            </p:tav>
                                          </p:tavLst>
                                        </p:anim>
                                        <p:anim calcmode="lin" valueType="num">
                                          <p:cBhvr additive="base">
                                            <p:cTn id="62" dur="750" fill="hold"/>
                                            <p:tgtEl>
                                              <p:spTgt spid="13"/>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70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0-#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0" grpId="1" animBg="1"/>
          <p:bldP spid="11" grpId="0" animBg="1"/>
          <p:bldP spid="12" grpId="0" animBg="1"/>
          <p:bldP spid="13" grpId="0"/>
          <p:bldP spid="14" grpId="0"/>
          <p:bldP spid="15" grpId="0"/>
          <p:bldP spid="16" grpId="0"/>
          <p:bldP spid="17" grpId="0" animBg="1"/>
          <p:bldP spid="18" grpId="0" animBg="1"/>
          <p:bldP spid="18" grpId="1" animBg="1"/>
          <p:bldP spid="1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3" name="矩形 42"/>
          <p:cNvSpPr/>
          <p:nvPr/>
        </p:nvSpPr>
        <p:spPr>
          <a:xfrm>
            <a:off x="0" y="1854870"/>
            <a:ext cx="9144000" cy="1382554"/>
          </a:xfrm>
          <a:prstGeom prst="rect">
            <a:avLst/>
          </a:prstGeom>
          <a:solidFill>
            <a:srgbClr val="FE6002">
              <a:alpha val="7686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6002"/>
              </a:solidFill>
            </a:endParaRPr>
          </a:p>
        </p:txBody>
      </p:sp>
      <p:sp>
        <p:nvSpPr>
          <p:cNvPr id="44" name="椭圆 43"/>
          <p:cNvSpPr/>
          <p:nvPr/>
        </p:nvSpPr>
        <p:spPr>
          <a:xfrm>
            <a:off x="3550224" y="1524372"/>
            <a:ext cx="2043552" cy="2043552"/>
          </a:xfrm>
          <a:prstGeom prst="ellipse">
            <a:avLst/>
          </a:prstGeom>
          <a:solidFill>
            <a:schemeClr val="bg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3651311" y="1625458"/>
            <a:ext cx="1841377" cy="1841377"/>
            <a:chOff x="1608870" y="1084083"/>
            <a:chExt cx="2496401" cy="2496401"/>
          </a:xfrm>
        </p:grpSpPr>
        <p:grpSp>
          <p:nvGrpSpPr>
            <p:cNvPr id="46" name="组合 45"/>
            <p:cNvGrpSpPr/>
            <p:nvPr/>
          </p:nvGrpSpPr>
          <p:grpSpPr>
            <a:xfrm>
              <a:off x="1608870" y="1084083"/>
              <a:ext cx="2496401" cy="2496401"/>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TextBox 4"/>
            <p:cNvSpPr txBox="1"/>
            <p:nvPr/>
          </p:nvSpPr>
          <p:spPr>
            <a:xfrm>
              <a:off x="1849462" y="1367503"/>
              <a:ext cx="2015213" cy="1251782"/>
            </a:xfrm>
            <a:prstGeom prst="rect">
              <a:avLst/>
            </a:prstGeom>
            <a:noFill/>
          </p:spPr>
          <p:txBody>
            <a:bodyPr wrap="square" rtlCol="0">
              <a:spAutoFit/>
            </a:bodyPr>
            <a:lstStyle/>
            <a:p>
              <a:pPr algn="ctr"/>
              <a:r>
                <a:rPr lang="en-US" altLang="zh-CN" sz="5400" b="1" dirty="0" smtClean="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02</a:t>
              </a:r>
              <a:endParaRPr lang="zh-CN" altLang="en-US" sz="5400" b="1" dirty="0">
                <a:solidFill>
                  <a:srgbClr val="FE600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grpSp>
      <p:sp>
        <p:nvSpPr>
          <p:cNvPr id="53" name="TextBox 11"/>
          <p:cNvSpPr txBox="1"/>
          <p:nvPr/>
        </p:nvSpPr>
        <p:spPr>
          <a:xfrm>
            <a:off x="3749044" y="2629579"/>
            <a:ext cx="1723549" cy="400110"/>
          </a:xfrm>
          <a:prstGeom prst="rect">
            <a:avLst/>
          </a:prstGeom>
          <a:noFill/>
        </p:spPr>
        <p:txBody>
          <a:bodyPr wrap="none" rtlCol="0">
            <a:spAutoFit/>
          </a:bodyPr>
          <a:lstStyle/>
          <a:p>
            <a:pPr marL="0" lvl="1" algn="r"/>
            <a:r>
              <a:rPr lang="zh-CN" altLang="en-US" sz="2000" b="1" dirty="0" smtClean="0">
                <a:solidFill>
                  <a:srgbClr val="0B122C"/>
                </a:solidFill>
                <a:latin typeface="微软雅黑" panose="020B0503020204020204" pitchFamily="34" charset="-122"/>
                <a:ea typeface="微软雅黑" panose="020B0503020204020204" pitchFamily="34" charset="-122"/>
                <a:cs typeface="+mn-ea"/>
                <a:sym typeface="+mn-lt"/>
              </a:rPr>
              <a:t>添加标题</a:t>
            </a:r>
            <a:r>
              <a:rPr lang="zh-CN" altLang="en-US" sz="2000" b="1" dirty="0">
                <a:solidFill>
                  <a:srgbClr val="0B122C"/>
                </a:solidFill>
                <a:latin typeface="微软雅黑" panose="020B0503020204020204" pitchFamily="34" charset="-122"/>
                <a:ea typeface="微软雅黑" panose="020B0503020204020204" pitchFamily="34" charset="-122"/>
                <a:cs typeface="+mn-ea"/>
                <a:sym typeface="+mn-lt"/>
              </a:rPr>
              <a:t>文字</a:t>
            </a:r>
            <a:endParaRPr lang="en-US" altLang="zh-CN" sz="2000" b="1" dirty="0">
              <a:solidFill>
                <a:srgbClr val="0B122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21741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ppt_w</p:attrName>
                                        </p:attrNameLst>
                                      </p:cBhvr>
                                      <p:tavLst>
                                        <p:tav tm="0">
                                          <p:val>
                                            <p:fltVal val="0"/>
                                          </p:val>
                                        </p:tav>
                                        <p:tav tm="100000">
                                          <p:val>
                                            <p:strVal val="#ppt_w"/>
                                          </p:val>
                                        </p:tav>
                                      </p:tavLst>
                                    </p:anim>
                                    <p:anim calcmode="lin" valueType="num">
                                      <p:cBhvr>
                                        <p:cTn id="12" dur="500" fill="hold"/>
                                        <p:tgtEl>
                                          <p:spTgt spid="45"/>
                                        </p:tgtEl>
                                        <p:attrNameLst>
                                          <p:attrName>ppt_h</p:attrName>
                                        </p:attrNameLst>
                                      </p:cBhvr>
                                      <p:tavLst>
                                        <p:tav tm="0">
                                          <p:val>
                                            <p:fltVal val="0"/>
                                          </p:val>
                                        </p:tav>
                                        <p:tav tm="100000">
                                          <p:val>
                                            <p:strVal val="#ppt_h"/>
                                          </p:val>
                                        </p:tav>
                                      </p:tavLst>
                                    </p:anim>
                                    <p:animEffect transition="in" filter="fade">
                                      <p:cBhvr>
                                        <p:cTn id="13" dur="500"/>
                                        <p:tgtEl>
                                          <p:spTgt spid="45"/>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arn(inVertical)">
                                      <p:cBhvr>
                                        <p:cTn id="17" dur="500"/>
                                        <p:tgtEl>
                                          <p:spTgt spid="4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p:tgtEl>
                                          <p:spTgt spid="53"/>
                                        </p:tgtEl>
                                        <p:attrNameLst>
                                          <p:attrName>ppt_x</p:attrName>
                                        </p:attrNameLst>
                                      </p:cBhvr>
                                      <p:tavLst>
                                        <p:tav tm="0">
                                          <p:val>
                                            <p:strVal val="#ppt_x-#ppt_w*1.125000"/>
                                          </p:val>
                                        </p:tav>
                                        <p:tav tm="100000">
                                          <p:val>
                                            <p:strVal val="#ppt_x"/>
                                          </p:val>
                                        </p:tav>
                                      </p:tavLst>
                                    </p:anim>
                                    <p:animEffect transition="in" filter="wipe(right)">
                                      <p:cBhvr>
                                        <p:cTn id="2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5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45921" y="507742"/>
            <a:ext cx="1537600" cy="200055"/>
          </a:xfrm>
          <a:prstGeom prst="rect">
            <a:avLst/>
          </a:prstGeom>
          <a:effectLst/>
        </p:spPr>
        <p:txBody>
          <a:bodyPr vert="horz" wrap="none">
            <a:spAutoFit/>
          </a:bodyPr>
          <a:lstStyle/>
          <a:p>
            <a:r>
              <a:rPr lang="en-US" altLang="zh-CN"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Please replace the written content</a:t>
            </a:r>
            <a:endParaRPr lang="zh-CN" altLang="en-US" sz="7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3786840" y="261124"/>
            <a:ext cx="1620957" cy="338554"/>
          </a:xfrm>
          <a:prstGeom prst="rect">
            <a:avLst/>
          </a:prstGeom>
          <a:effectLst/>
        </p:spPr>
        <p:txBody>
          <a:bodyPr vert="horz" wrap="none">
            <a:spAutoFit/>
          </a:bodyPr>
          <a:lstStyle/>
          <a:p>
            <a:r>
              <a:rPr lang="zh-CN" altLang="en-US" sz="1600" b="1" dirty="0">
                <a:solidFill>
                  <a:srgbClr val="FE6002"/>
                </a:solidFill>
                <a:latin typeface="+mj-lt"/>
                <a:ea typeface="微软雅黑" panose="020B0503020204020204" pitchFamily="34" charset="-122"/>
              </a:rPr>
              <a:t>请</a:t>
            </a:r>
            <a:r>
              <a:rPr lang="zh-CN" altLang="en-US" sz="1600" b="1" dirty="0" smtClean="0">
                <a:solidFill>
                  <a:srgbClr val="FE6002"/>
                </a:solidFill>
                <a:latin typeface="+mj-lt"/>
                <a:ea typeface="微软雅黑" panose="020B0503020204020204" pitchFamily="34" charset="-122"/>
              </a:rPr>
              <a:t>替换文字内容</a:t>
            </a:r>
            <a:endParaRPr lang="zh-CN" altLang="en-US" sz="1600" b="1" dirty="0">
              <a:solidFill>
                <a:srgbClr val="FE6002"/>
              </a:solidFill>
              <a:latin typeface="+mj-lt"/>
              <a:ea typeface="微软雅黑" panose="020B0503020204020204" pitchFamily="34" charset="-122"/>
            </a:endParaRPr>
          </a:p>
        </p:txBody>
      </p:sp>
      <p:sp>
        <p:nvSpPr>
          <p:cNvPr id="6" name="Rectangle 5"/>
          <p:cNvSpPr/>
          <p:nvPr/>
        </p:nvSpPr>
        <p:spPr>
          <a:xfrm>
            <a:off x="4188704" y="-10231"/>
            <a:ext cx="4954733" cy="5153414"/>
          </a:xfrm>
          <a:custGeom>
            <a:avLst/>
            <a:gdLst>
              <a:gd name="connsiteX0" fmla="*/ 0 w 6607126"/>
              <a:gd name="connsiteY0" fmla="*/ 0 h 6858000"/>
              <a:gd name="connsiteX1" fmla="*/ 6607126 w 6607126"/>
              <a:gd name="connsiteY1" fmla="*/ 0 h 6858000"/>
              <a:gd name="connsiteX2" fmla="*/ 6607126 w 6607126"/>
              <a:gd name="connsiteY2" fmla="*/ 6858000 h 6858000"/>
              <a:gd name="connsiteX3" fmla="*/ 0 w 6607126"/>
              <a:gd name="connsiteY3" fmla="*/ 6858000 h 6858000"/>
              <a:gd name="connsiteX4" fmla="*/ 0 w 6607126"/>
              <a:gd name="connsiteY4" fmla="*/ 0 h 6858000"/>
              <a:gd name="connsiteX0" fmla="*/ 3629464 w 6607126"/>
              <a:gd name="connsiteY0" fmla="*/ 0 h 6872068"/>
              <a:gd name="connsiteX1" fmla="*/ 6607126 w 6607126"/>
              <a:gd name="connsiteY1" fmla="*/ 14068 h 6872068"/>
              <a:gd name="connsiteX2" fmla="*/ 6607126 w 6607126"/>
              <a:gd name="connsiteY2" fmla="*/ 6872068 h 6872068"/>
              <a:gd name="connsiteX3" fmla="*/ 0 w 6607126"/>
              <a:gd name="connsiteY3" fmla="*/ 6872068 h 6872068"/>
              <a:gd name="connsiteX4" fmla="*/ 3629464 w 6607126"/>
              <a:gd name="connsiteY4" fmla="*/ 0 h 6872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7126" h="6872068">
                <a:moveTo>
                  <a:pt x="3629464" y="0"/>
                </a:moveTo>
                <a:lnTo>
                  <a:pt x="6607126" y="14068"/>
                </a:lnTo>
                <a:lnTo>
                  <a:pt x="6607126" y="6872068"/>
                </a:lnTo>
                <a:lnTo>
                  <a:pt x="0" y="6872068"/>
                </a:lnTo>
                <a:lnTo>
                  <a:pt x="3629464" y="0"/>
                </a:lnTo>
                <a:close/>
              </a:path>
            </a:pathLst>
          </a:custGeom>
          <a:solidFill>
            <a:srgbClr val="FE6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grpSp>
        <p:nvGrpSpPr>
          <p:cNvPr id="7" name="Group 1"/>
          <p:cNvGrpSpPr/>
          <p:nvPr/>
        </p:nvGrpSpPr>
        <p:grpSpPr>
          <a:xfrm>
            <a:off x="6698959" y="361042"/>
            <a:ext cx="1709017" cy="1709016"/>
            <a:chOff x="9101794" y="773923"/>
            <a:chExt cx="2278970" cy="2278970"/>
          </a:xfrm>
          <a:solidFill>
            <a:srgbClr val="B81B22"/>
          </a:solidFill>
        </p:grpSpPr>
        <p:sp>
          <p:nvSpPr>
            <p:cNvPr id="8" name="Oval 6"/>
            <p:cNvSpPr/>
            <p:nvPr/>
          </p:nvSpPr>
          <p:spPr>
            <a:xfrm>
              <a:off x="9101794" y="773923"/>
              <a:ext cx="2278970" cy="22789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TextBox 7"/>
            <p:cNvSpPr txBox="1"/>
            <p:nvPr/>
          </p:nvSpPr>
          <p:spPr>
            <a:xfrm>
              <a:off x="9240119" y="1629430"/>
              <a:ext cx="2002319" cy="578521"/>
            </a:xfrm>
            <a:prstGeom prst="rect">
              <a:avLst/>
            </a:prstGeom>
            <a:noFill/>
          </p:spPr>
          <p:txBody>
            <a:bodyPr wrap="square" rtlCol="0">
              <a:spAutoFit/>
            </a:bodyPr>
            <a:lstStyle/>
            <a:p>
              <a:pPr>
                <a:lnSpc>
                  <a:spcPct val="130000"/>
                </a:lnSpc>
              </a:pPr>
              <a:r>
                <a:rPr lang="id-ID" altLang="zh-CN" sz="1707" b="1" dirty="0">
                  <a:solidFill>
                    <a:srgbClr val="0A1026"/>
                  </a:solidFill>
                  <a:latin typeface="Arial" panose="020B0604020202020204" pitchFamily="34" charset="0"/>
                  <a:ea typeface="微软雅黑" panose="020B0503020204020204" pitchFamily="34" charset="-122"/>
                  <a:cs typeface="+mn-ea"/>
                  <a:sym typeface="Arial" panose="020B0604020202020204" pitchFamily="34" charset="0"/>
                </a:rPr>
                <a:t>YOUR TITLE</a:t>
              </a:r>
            </a:p>
          </p:txBody>
        </p:sp>
      </p:grpSp>
      <p:pic>
        <p:nvPicPr>
          <p:cNvPr id="10" name="Picture 6" descr="iMac-mock-up-diferents-view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29778" y="919871"/>
            <a:ext cx="4662898" cy="3876032"/>
          </a:xfrm>
          <a:prstGeom prst="rect">
            <a:avLst/>
          </a:prstGeom>
        </p:spPr>
      </p:pic>
      <p:sp>
        <p:nvSpPr>
          <p:cNvPr id="11" name="矩形 10"/>
          <p:cNvSpPr/>
          <p:nvPr/>
        </p:nvSpPr>
        <p:spPr>
          <a:xfrm>
            <a:off x="2029380" y="1173475"/>
            <a:ext cx="4063693" cy="248159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35"/>
          <p:cNvSpPr txBox="1"/>
          <p:nvPr/>
        </p:nvSpPr>
        <p:spPr>
          <a:xfrm>
            <a:off x="6533170" y="2487448"/>
            <a:ext cx="2084079" cy="1126462"/>
          </a:xfrm>
          <a:prstGeom prst="rect">
            <a:avLst/>
          </a:prstGeom>
          <a:noFill/>
        </p:spPr>
        <p:txBody>
          <a:bodyPr wrap="square" rtlCol="0">
            <a:spAutoFit/>
          </a:bodyPr>
          <a:lstStyle/>
          <a:p>
            <a:pPr>
              <a:lnSpc>
                <a:spcPct val="150000"/>
              </a:lnSpc>
            </a:pPr>
            <a:r>
              <a:rPr lang="zh-CN" altLang="en-US" sz="64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id-ID" sz="64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569022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9" presetClass="entr" presetSubtype="0" decel="10000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anim calcmode="lin" valueType="num">
                                      <p:cBhvr>
                                        <p:cTn id="21" dur="500" fill="hold"/>
                                        <p:tgtEl>
                                          <p:spTgt spid="10"/>
                                        </p:tgtEl>
                                        <p:attrNameLst>
                                          <p:attrName>ppt_x</p:attrName>
                                        </p:attrNameLst>
                                      </p:cBhvr>
                                      <p:tavLst>
                                        <p:tav tm="0">
                                          <p:val>
                                            <p:strVal val="#ppt_x"/>
                                          </p:val>
                                        </p:tav>
                                        <p:tav tm="100000">
                                          <p:val>
                                            <p:strVal val="#ppt_x"/>
                                          </p:val>
                                        </p:tav>
                                      </p:tavLst>
                                    </p:anim>
                                    <p:anim calcmode="lin" valueType="num">
                                      <p:cBhvr>
                                        <p:cTn id="22" dur="500" fill="hold"/>
                                        <p:tgtEl>
                                          <p:spTgt spid="1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16" presetClass="entr" presetSubtype="37"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arn(outVertical)">
                                      <p:cBhvr>
                                        <p:cTn id="26" dur="500"/>
                                        <p:tgtEl>
                                          <p:spTgt spid="11"/>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down)">
                                      <p:cBhvr>
                                        <p:cTn id="3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f84545a525f8e99f4fae1f766875627f9442"/>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47</TotalTime>
  <Words>2995</Words>
  <Application>Microsoft Office PowerPoint</Application>
  <PresentationFormat>全屏显示(16:9)</PresentationFormat>
  <Paragraphs>160</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第一PPT</dc:creator>
  <cp:keywords>www.1ppt.com</cp:keywords>
  <cp:lastModifiedBy>Windows User</cp:lastModifiedBy>
  <cp:revision>9</cp:revision>
  <dcterms:created xsi:type="dcterms:W3CDTF">2017-01-20T13:05:28Z</dcterms:created>
  <dcterms:modified xsi:type="dcterms:W3CDTF">2019-03-25T15:06:06Z</dcterms:modified>
</cp:coreProperties>
</file>