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2" r:id="rId2"/>
  </p:sldMasterIdLst>
  <p:notesMasterIdLst>
    <p:notesMasterId r:id="rId29"/>
  </p:notesMasterIdLst>
  <p:handoutMasterIdLst>
    <p:handoutMasterId r:id="rId30"/>
  </p:handoutMasterIdLst>
  <p:sldIdLst>
    <p:sldId id="3142" r:id="rId3"/>
    <p:sldId id="3143" r:id="rId4"/>
    <p:sldId id="3144" r:id="rId5"/>
    <p:sldId id="3113" r:id="rId6"/>
    <p:sldId id="3095" r:id="rId7"/>
    <p:sldId id="3115" r:id="rId8"/>
    <p:sldId id="3114" r:id="rId9"/>
    <p:sldId id="3116" r:id="rId10"/>
    <p:sldId id="3145" r:id="rId11"/>
    <p:sldId id="3099" r:id="rId12"/>
    <p:sldId id="3097" r:id="rId13"/>
    <p:sldId id="3090" r:id="rId14"/>
    <p:sldId id="3117" r:id="rId15"/>
    <p:sldId id="3100" r:id="rId16"/>
    <p:sldId id="3148" r:id="rId17"/>
    <p:sldId id="3093" r:id="rId18"/>
    <p:sldId id="3096" r:id="rId19"/>
    <p:sldId id="3101" r:id="rId20"/>
    <p:sldId id="3091" r:id="rId21"/>
    <p:sldId id="3092" r:id="rId22"/>
    <p:sldId id="3147" r:id="rId23"/>
    <p:sldId id="3094" r:id="rId24"/>
    <p:sldId id="3118" r:id="rId25"/>
    <p:sldId id="3098" r:id="rId26"/>
    <p:sldId id="3149" r:id="rId27"/>
    <p:sldId id="3150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99"/>
    <a:srgbClr val="1D6DC2"/>
    <a:srgbClr val="08B689"/>
    <a:srgbClr val="79B50F"/>
    <a:srgbClr val="09B0DE"/>
    <a:srgbClr val="6669D2"/>
    <a:srgbClr val="33BE9B"/>
    <a:srgbClr val="33FCC4"/>
    <a:srgbClr val="42D2FB"/>
    <a:srgbClr val="A7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B67-4596-9965-1DE2A351243C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B67-4596-9965-1DE2A351243C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B67-4596-9965-1DE2A351243C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B67-4596-9965-1DE2A351243C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B67-4596-9965-1DE2A351243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2B67-4596-9965-1DE2A35124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93A-432F-972A-6CA23942573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93A-432F-972A-6CA239425734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93A-432F-972A-6CA239425734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93A-432F-972A-6CA239425734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93A-432F-972A-6CA239425734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93A-432F-972A-6CA239425734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093A-432F-972A-6CA239425734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093A-432F-972A-6CA2394257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CF-445F-9335-51E10AAC92B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CF-445F-9335-51E10AAC92B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1CF-445F-9335-51E10AAC92B8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1CF-445F-9335-51E10AAC92B8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1CF-445F-9335-51E10AAC92B8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1CF-445F-9335-51E10AAC92B8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1CF-445F-9335-51E10AAC92B8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1CF-445F-9335-51E10AAC92B8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1CF-445F-9335-51E10AAC9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B65-4358-8368-C89280C3CDC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B65-4358-8368-C89280C3CD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B65-4358-8368-C89280C3CDC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65-4358-8368-C89280C3CDC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B65-4358-8368-C89280C3C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058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964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69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15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5871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226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533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243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54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6990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371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2391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4267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05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38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8732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7214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18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57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252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51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081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320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301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60F8A-914F-4A07-B411-B24B83E13760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476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596900" y="693490"/>
            <a:ext cx="1160145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5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04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838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559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779579AE-8882-45DF-B1AB-A8F33F5F0ADB}" type="datetimeFigureOut">
              <a:rPr lang="zh-CN" altLang="en-US" smtClean="0"/>
              <a:pPr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4B734028-A0CE-48F3-A430-2A6C025706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884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470663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396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73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15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77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72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0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2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70" r:id="rId2"/>
    <p:sldLayoutId id="214748397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8529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notesSlide" Target="../notesSlides/notesSlide2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734294" y="920001"/>
            <a:ext cx="1562052" cy="1438159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MH_Pictur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75591" y="920001"/>
            <a:ext cx="1560377" cy="1438159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 smtClean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未来</a:t>
            </a: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2" name="MH_Pictur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296347" y="920001"/>
            <a:ext cx="1562051" cy="1438159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375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3D</a:t>
            </a:r>
          </a:p>
        </p:txBody>
      </p:sp>
      <p:sp>
        <p:nvSpPr>
          <p:cNvPr id="13" name="MH_Picture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735132" y="2362187"/>
            <a:ext cx="1560377" cy="1439833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创新</a:t>
            </a:r>
          </a:p>
        </p:txBody>
      </p:sp>
      <p:sp>
        <p:nvSpPr>
          <p:cNvPr id="14" name="MH_Other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296347" y="2362187"/>
            <a:ext cx="1562051" cy="1439833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" name="MH_Pictur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296347" y="3802020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突破</a:t>
            </a:r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375" dirty="0" smtClean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努力</a:t>
            </a: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拼搏</a:t>
            </a: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 smtClean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成长</a:t>
            </a: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3999239" y="2856907"/>
            <a:ext cx="3493321" cy="0"/>
          </a:xfrm>
          <a:prstGeom prst="line">
            <a:avLst/>
          </a:prstGeom>
          <a:ln>
            <a:solidFill>
              <a:srgbClr val="0098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5138365" y="3920092"/>
            <a:ext cx="3493321" cy="0"/>
          </a:xfrm>
          <a:prstGeom prst="line">
            <a:avLst/>
          </a:prstGeom>
          <a:ln>
            <a:solidFill>
              <a:srgbClr val="0098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 rot="871781">
            <a:off x="4096568" y="1672489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4273231" y="2923133"/>
            <a:ext cx="57086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大学生职业规划</a:t>
            </a:r>
          </a:p>
        </p:txBody>
      </p:sp>
      <p:sp>
        <p:nvSpPr>
          <p:cNvPr id="369" name="TextBox 7"/>
          <p:cNvSpPr>
            <a:spLocks noChangeArrowheads="1"/>
          </p:cNvSpPr>
          <p:nvPr/>
        </p:nvSpPr>
        <p:spPr bwMode="auto">
          <a:xfrm>
            <a:off x="5207489" y="2345261"/>
            <a:ext cx="46003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rgbClr val="009899"/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College students' career planning</a:t>
            </a:r>
          </a:p>
        </p:txBody>
      </p:sp>
    </p:spTree>
    <p:extLst>
      <p:ext uri="{BB962C8B-B14F-4D97-AF65-F5344CB8AC3E}">
        <p14:creationId xmlns:p14="http://schemas.microsoft.com/office/powerpoint/2010/main" val="422475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  <p:bldP spid="36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30425" y="2594899"/>
            <a:ext cx="4189787" cy="4161791"/>
            <a:chOff x="1134282" y="1929437"/>
            <a:chExt cx="4961718" cy="49285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12099" y="4596238"/>
              <a:ext cx="936427" cy="960622"/>
            </a:xfrm>
            <a:custGeom>
              <a:avLst/>
              <a:gdLst>
                <a:gd name="T0" fmla="*/ 419 w 442"/>
                <a:gd name="T1" fmla="*/ 163 h 453"/>
                <a:gd name="T2" fmla="*/ 166 w 442"/>
                <a:gd name="T3" fmla="*/ 33 h 453"/>
                <a:gd name="T4" fmla="*/ 34 w 442"/>
                <a:gd name="T5" fmla="*/ 285 h 453"/>
                <a:gd name="T6" fmla="*/ 286 w 442"/>
                <a:gd name="T7" fmla="*/ 415 h 453"/>
                <a:gd name="T8" fmla="*/ 299 w 442"/>
                <a:gd name="T9" fmla="*/ 410 h 453"/>
                <a:gd name="T10" fmla="*/ 391 w 442"/>
                <a:gd name="T11" fmla="*/ 453 h 453"/>
                <a:gd name="T12" fmla="*/ 373 w 442"/>
                <a:gd name="T13" fmla="*/ 361 h 453"/>
                <a:gd name="T14" fmla="*/ 419 w 442"/>
                <a:gd name="T15" fmla="*/ 16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3">
                  <a:moveTo>
                    <a:pt x="419" y="163"/>
                  </a:moveTo>
                  <a:cubicBezTo>
                    <a:pt x="386" y="58"/>
                    <a:pt x="273" y="0"/>
                    <a:pt x="166" y="33"/>
                  </a:cubicBezTo>
                  <a:cubicBezTo>
                    <a:pt x="60" y="67"/>
                    <a:pt x="0" y="180"/>
                    <a:pt x="34" y="285"/>
                  </a:cubicBezTo>
                  <a:cubicBezTo>
                    <a:pt x="67" y="390"/>
                    <a:pt x="180" y="448"/>
                    <a:pt x="286" y="415"/>
                  </a:cubicBezTo>
                  <a:cubicBezTo>
                    <a:pt x="291" y="413"/>
                    <a:pt x="295" y="412"/>
                    <a:pt x="299" y="410"/>
                  </a:cubicBezTo>
                  <a:cubicBezTo>
                    <a:pt x="391" y="453"/>
                    <a:pt x="391" y="453"/>
                    <a:pt x="391" y="45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421" y="309"/>
                    <a:pt x="442" y="235"/>
                    <a:pt x="419" y="1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101276" y="3967173"/>
              <a:ext cx="848609" cy="905064"/>
            </a:xfrm>
            <a:custGeom>
              <a:avLst/>
              <a:gdLst>
                <a:gd name="T0" fmla="*/ 327 w 400"/>
                <a:gd name="T1" fmla="*/ 333 h 427"/>
                <a:gd name="T2" fmla="*/ 330 w 400"/>
                <a:gd name="T3" fmla="*/ 76 h 427"/>
                <a:gd name="T4" fmla="*/ 74 w 400"/>
                <a:gd name="T5" fmla="*/ 70 h 427"/>
                <a:gd name="T6" fmla="*/ 70 w 400"/>
                <a:gd name="T7" fmla="*/ 326 h 427"/>
                <a:gd name="T8" fmla="*/ 79 w 400"/>
                <a:gd name="T9" fmla="*/ 335 h 427"/>
                <a:gd name="T10" fmla="*/ 81 w 400"/>
                <a:gd name="T11" fmla="*/ 427 h 427"/>
                <a:gd name="T12" fmla="*/ 149 w 400"/>
                <a:gd name="T13" fmla="*/ 375 h 427"/>
                <a:gd name="T14" fmla="*/ 327 w 400"/>
                <a:gd name="T15" fmla="*/ 3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27">
                  <a:moveTo>
                    <a:pt x="327" y="333"/>
                  </a:moveTo>
                  <a:cubicBezTo>
                    <a:pt x="399" y="263"/>
                    <a:pt x="400" y="149"/>
                    <a:pt x="330" y="76"/>
                  </a:cubicBezTo>
                  <a:cubicBezTo>
                    <a:pt x="260" y="3"/>
                    <a:pt x="145" y="0"/>
                    <a:pt x="74" y="70"/>
                  </a:cubicBezTo>
                  <a:cubicBezTo>
                    <a:pt x="2" y="139"/>
                    <a:pt x="0" y="254"/>
                    <a:pt x="70" y="326"/>
                  </a:cubicBezTo>
                  <a:cubicBezTo>
                    <a:pt x="73" y="329"/>
                    <a:pt x="76" y="332"/>
                    <a:pt x="79" y="335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149" y="375"/>
                    <a:pt x="149" y="375"/>
                    <a:pt x="149" y="375"/>
                  </a:cubicBezTo>
                  <a:cubicBezTo>
                    <a:pt x="210" y="393"/>
                    <a:pt x="278" y="380"/>
                    <a:pt x="327" y="3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80879" y="4537095"/>
              <a:ext cx="714193" cy="733012"/>
            </a:xfrm>
            <a:custGeom>
              <a:avLst/>
              <a:gdLst>
                <a:gd name="T0" fmla="*/ 305 w 337"/>
                <a:gd name="T1" fmla="*/ 93 h 346"/>
                <a:gd name="T2" fmla="*/ 96 w 337"/>
                <a:gd name="T3" fmla="*/ 43 h 346"/>
                <a:gd name="T4" fmla="*/ 44 w 337"/>
                <a:gd name="T5" fmla="*/ 252 h 346"/>
                <a:gd name="T6" fmla="*/ 253 w 337"/>
                <a:gd name="T7" fmla="*/ 302 h 346"/>
                <a:gd name="T8" fmla="*/ 261 w 337"/>
                <a:gd name="T9" fmla="*/ 296 h 346"/>
                <a:gd name="T10" fmla="*/ 337 w 337"/>
                <a:gd name="T11" fmla="*/ 311 h 346"/>
                <a:gd name="T12" fmla="*/ 307 w 337"/>
                <a:gd name="T13" fmla="*/ 246 h 346"/>
                <a:gd name="T14" fmla="*/ 305 w 337"/>
                <a:gd name="T15" fmla="*/ 9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46">
                  <a:moveTo>
                    <a:pt x="305" y="93"/>
                  </a:moveTo>
                  <a:cubicBezTo>
                    <a:pt x="262" y="22"/>
                    <a:pt x="168" y="0"/>
                    <a:pt x="96" y="43"/>
                  </a:cubicBezTo>
                  <a:cubicBezTo>
                    <a:pt x="24" y="87"/>
                    <a:pt x="0" y="181"/>
                    <a:pt x="44" y="252"/>
                  </a:cubicBezTo>
                  <a:cubicBezTo>
                    <a:pt x="87" y="323"/>
                    <a:pt x="181" y="346"/>
                    <a:pt x="253" y="302"/>
                  </a:cubicBezTo>
                  <a:cubicBezTo>
                    <a:pt x="256" y="300"/>
                    <a:pt x="259" y="298"/>
                    <a:pt x="261" y="296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07" y="246"/>
                    <a:pt x="307" y="246"/>
                    <a:pt x="307" y="246"/>
                  </a:cubicBezTo>
                  <a:cubicBezTo>
                    <a:pt x="333" y="200"/>
                    <a:pt x="334" y="142"/>
                    <a:pt x="305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827915" y="2781630"/>
              <a:ext cx="807388" cy="896998"/>
            </a:xfrm>
            <a:custGeom>
              <a:avLst/>
              <a:gdLst>
                <a:gd name="T0" fmla="*/ 348 w 381"/>
                <a:gd name="T1" fmla="*/ 249 h 423"/>
                <a:gd name="T2" fmla="*/ 250 w 381"/>
                <a:gd name="T3" fmla="*/ 33 h 423"/>
                <a:gd name="T4" fmla="*/ 33 w 381"/>
                <a:gd name="T5" fmla="*/ 128 h 423"/>
                <a:gd name="T6" fmla="*/ 131 w 381"/>
                <a:gd name="T7" fmla="*/ 344 h 423"/>
                <a:gd name="T8" fmla="*/ 141 w 381"/>
                <a:gd name="T9" fmla="*/ 348 h 423"/>
                <a:gd name="T10" fmla="*/ 179 w 381"/>
                <a:gd name="T11" fmla="*/ 423 h 423"/>
                <a:gd name="T12" fmla="*/ 215 w 381"/>
                <a:gd name="T13" fmla="*/ 354 h 423"/>
                <a:gd name="T14" fmla="*/ 348 w 381"/>
                <a:gd name="T15" fmla="*/ 24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1" h="423">
                  <a:moveTo>
                    <a:pt x="348" y="249"/>
                  </a:moveTo>
                  <a:cubicBezTo>
                    <a:pt x="381" y="163"/>
                    <a:pt x="337" y="66"/>
                    <a:pt x="250" y="33"/>
                  </a:cubicBezTo>
                  <a:cubicBezTo>
                    <a:pt x="163" y="0"/>
                    <a:pt x="66" y="42"/>
                    <a:pt x="33" y="128"/>
                  </a:cubicBezTo>
                  <a:cubicBezTo>
                    <a:pt x="0" y="214"/>
                    <a:pt x="44" y="311"/>
                    <a:pt x="131" y="344"/>
                  </a:cubicBezTo>
                  <a:cubicBezTo>
                    <a:pt x="134" y="345"/>
                    <a:pt x="138" y="347"/>
                    <a:pt x="141" y="348"/>
                  </a:cubicBezTo>
                  <a:cubicBezTo>
                    <a:pt x="179" y="423"/>
                    <a:pt x="179" y="423"/>
                    <a:pt x="179" y="423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74" y="345"/>
                    <a:pt x="325" y="307"/>
                    <a:pt x="348" y="2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66059" y="3674148"/>
              <a:ext cx="964206" cy="1078907"/>
            </a:xfrm>
            <a:custGeom>
              <a:avLst/>
              <a:gdLst>
                <a:gd name="T0" fmla="*/ 449 w 455"/>
                <a:gd name="T1" fmla="*/ 209 h 509"/>
                <a:gd name="T2" fmla="*/ 212 w 455"/>
                <a:gd name="T3" fmla="*/ 10 h 509"/>
                <a:gd name="T4" fmla="*/ 10 w 455"/>
                <a:gd name="T5" fmla="*/ 244 h 509"/>
                <a:gd name="T6" fmla="*/ 247 w 455"/>
                <a:gd name="T7" fmla="*/ 443 h 509"/>
                <a:gd name="T8" fmla="*/ 261 w 455"/>
                <a:gd name="T9" fmla="*/ 441 h 509"/>
                <a:gd name="T10" fmla="*/ 349 w 455"/>
                <a:gd name="T11" fmla="*/ 509 h 509"/>
                <a:gd name="T12" fmla="*/ 352 w 455"/>
                <a:gd name="T13" fmla="*/ 407 h 509"/>
                <a:gd name="T14" fmla="*/ 449 w 455"/>
                <a:gd name="T15" fmla="*/ 2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09">
                  <a:moveTo>
                    <a:pt x="449" y="209"/>
                  </a:moveTo>
                  <a:cubicBezTo>
                    <a:pt x="439" y="89"/>
                    <a:pt x="333" y="0"/>
                    <a:pt x="212" y="10"/>
                  </a:cubicBezTo>
                  <a:cubicBezTo>
                    <a:pt x="91" y="19"/>
                    <a:pt x="0" y="124"/>
                    <a:pt x="10" y="244"/>
                  </a:cubicBezTo>
                  <a:cubicBezTo>
                    <a:pt x="20" y="364"/>
                    <a:pt x="126" y="453"/>
                    <a:pt x="247" y="443"/>
                  </a:cubicBezTo>
                  <a:cubicBezTo>
                    <a:pt x="252" y="443"/>
                    <a:pt x="257" y="442"/>
                    <a:pt x="261" y="441"/>
                  </a:cubicBezTo>
                  <a:cubicBezTo>
                    <a:pt x="349" y="509"/>
                    <a:pt x="349" y="509"/>
                    <a:pt x="349" y="509"/>
                  </a:cubicBezTo>
                  <a:cubicBezTo>
                    <a:pt x="352" y="407"/>
                    <a:pt x="352" y="407"/>
                    <a:pt x="352" y="407"/>
                  </a:cubicBezTo>
                  <a:cubicBezTo>
                    <a:pt x="416" y="364"/>
                    <a:pt x="455" y="290"/>
                    <a:pt x="449" y="2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43782" y="2536098"/>
              <a:ext cx="1049335" cy="1133569"/>
            </a:xfrm>
            <a:custGeom>
              <a:avLst/>
              <a:gdLst>
                <a:gd name="T0" fmla="*/ 421 w 495"/>
                <a:gd name="T1" fmla="*/ 382 h 535"/>
                <a:gd name="T2" fmla="*/ 382 w 495"/>
                <a:gd name="T3" fmla="*/ 75 h 535"/>
                <a:gd name="T4" fmla="*/ 74 w 495"/>
                <a:gd name="T5" fmla="*/ 111 h 535"/>
                <a:gd name="T6" fmla="*/ 114 w 495"/>
                <a:gd name="T7" fmla="*/ 418 h 535"/>
                <a:gd name="T8" fmla="*/ 126 w 495"/>
                <a:gd name="T9" fmla="*/ 426 h 535"/>
                <a:gd name="T10" fmla="*/ 144 w 495"/>
                <a:gd name="T11" fmla="*/ 535 h 535"/>
                <a:gd name="T12" fmla="*/ 216 w 495"/>
                <a:gd name="T13" fmla="*/ 462 h 535"/>
                <a:gd name="T14" fmla="*/ 421 w 495"/>
                <a:gd name="T15" fmla="*/ 382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35">
                  <a:moveTo>
                    <a:pt x="421" y="382"/>
                  </a:moveTo>
                  <a:cubicBezTo>
                    <a:pt x="495" y="287"/>
                    <a:pt x="478" y="150"/>
                    <a:pt x="382" y="75"/>
                  </a:cubicBezTo>
                  <a:cubicBezTo>
                    <a:pt x="286" y="0"/>
                    <a:pt x="148" y="16"/>
                    <a:pt x="74" y="111"/>
                  </a:cubicBezTo>
                  <a:cubicBezTo>
                    <a:pt x="0" y="205"/>
                    <a:pt x="18" y="343"/>
                    <a:pt x="114" y="418"/>
                  </a:cubicBezTo>
                  <a:cubicBezTo>
                    <a:pt x="118" y="421"/>
                    <a:pt x="122" y="424"/>
                    <a:pt x="126" y="426"/>
                  </a:cubicBezTo>
                  <a:cubicBezTo>
                    <a:pt x="144" y="535"/>
                    <a:pt x="144" y="535"/>
                    <a:pt x="144" y="535"/>
                  </a:cubicBezTo>
                  <a:cubicBezTo>
                    <a:pt x="216" y="462"/>
                    <a:pt x="216" y="462"/>
                    <a:pt x="216" y="462"/>
                  </a:cubicBezTo>
                  <a:cubicBezTo>
                    <a:pt x="291" y="474"/>
                    <a:pt x="371" y="446"/>
                    <a:pt x="421" y="3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40392" y="3557655"/>
              <a:ext cx="1055608" cy="1013492"/>
            </a:xfrm>
            <a:custGeom>
              <a:avLst/>
              <a:gdLst>
                <a:gd name="T0" fmla="*/ 314 w 498"/>
                <a:gd name="T1" fmla="*/ 456 h 478"/>
                <a:gd name="T2" fmla="*/ 465 w 498"/>
                <a:gd name="T3" fmla="*/ 186 h 478"/>
                <a:gd name="T4" fmla="*/ 197 w 498"/>
                <a:gd name="T5" fmla="*/ 32 h 478"/>
                <a:gd name="T6" fmla="*/ 46 w 498"/>
                <a:gd name="T7" fmla="*/ 302 h 478"/>
                <a:gd name="T8" fmla="*/ 50 w 498"/>
                <a:gd name="T9" fmla="*/ 316 h 478"/>
                <a:gd name="T10" fmla="*/ 0 w 498"/>
                <a:gd name="T11" fmla="*/ 415 h 478"/>
                <a:gd name="T12" fmla="*/ 101 w 498"/>
                <a:gd name="T13" fmla="*/ 398 h 478"/>
                <a:gd name="T14" fmla="*/ 314 w 498"/>
                <a:gd name="T15" fmla="*/ 45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78">
                  <a:moveTo>
                    <a:pt x="314" y="456"/>
                  </a:moveTo>
                  <a:cubicBezTo>
                    <a:pt x="430" y="424"/>
                    <a:pt x="498" y="304"/>
                    <a:pt x="465" y="186"/>
                  </a:cubicBezTo>
                  <a:cubicBezTo>
                    <a:pt x="433" y="69"/>
                    <a:pt x="313" y="0"/>
                    <a:pt x="197" y="32"/>
                  </a:cubicBezTo>
                  <a:cubicBezTo>
                    <a:pt x="81" y="64"/>
                    <a:pt x="14" y="185"/>
                    <a:pt x="46" y="302"/>
                  </a:cubicBezTo>
                  <a:cubicBezTo>
                    <a:pt x="47" y="307"/>
                    <a:pt x="49" y="312"/>
                    <a:pt x="50" y="3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101" y="398"/>
                    <a:pt x="101" y="398"/>
                    <a:pt x="101" y="398"/>
                  </a:cubicBezTo>
                  <a:cubicBezTo>
                    <a:pt x="155" y="453"/>
                    <a:pt x="235" y="478"/>
                    <a:pt x="314" y="4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757073" y="2694708"/>
              <a:ext cx="1091453" cy="1019765"/>
            </a:xfrm>
            <a:custGeom>
              <a:avLst/>
              <a:gdLst>
                <a:gd name="T0" fmla="*/ 396 w 515"/>
                <a:gd name="T1" fmla="*/ 85 h 481"/>
                <a:gd name="T2" fmla="*/ 87 w 515"/>
                <a:gd name="T3" fmla="*/ 87 h 481"/>
                <a:gd name="T4" fmla="*/ 85 w 515"/>
                <a:gd name="T5" fmla="*/ 396 h 481"/>
                <a:gd name="T6" fmla="*/ 395 w 515"/>
                <a:gd name="T7" fmla="*/ 394 h 481"/>
                <a:gd name="T8" fmla="*/ 405 w 515"/>
                <a:gd name="T9" fmla="*/ 384 h 481"/>
                <a:gd name="T10" fmla="*/ 515 w 515"/>
                <a:gd name="T11" fmla="*/ 378 h 481"/>
                <a:gd name="T12" fmla="*/ 451 w 515"/>
                <a:gd name="T13" fmla="*/ 299 h 481"/>
                <a:gd name="T14" fmla="*/ 396 w 515"/>
                <a:gd name="T15" fmla="*/ 8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481">
                  <a:moveTo>
                    <a:pt x="396" y="85"/>
                  </a:moveTo>
                  <a:cubicBezTo>
                    <a:pt x="311" y="0"/>
                    <a:pt x="173" y="1"/>
                    <a:pt x="87" y="87"/>
                  </a:cubicBezTo>
                  <a:cubicBezTo>
                    <a:pt x="1" y="173"/>
                    <a:pt x="0" y="312"/>
                    <a:pt x="85" y="396"/>
                  </a:cubicBezTo>
                  <a:cubicBezTo>
                    <a:pt x="170" y="481"/>
                    <a:pt x="309" y="480"/>
                    <a:pt x="395" y="394"/>
                  </a:cubicBezTo>
                  <a:cubicBezTo>
                    <a:pt x="398" y="391"/>
                    <a:pt x="402" y="387"/>
                    <a:pt x="405" y="384"/>
                  </a:cubicBezTo>
                  <a:cubicBezTo>
                    <a:pt x="515" y="378"/>
                    <a:pt x="515" y="378"/>
                    <a:pt x="515" y="378"/>
                  </a:cubicBezTo>
                  <a:cubicBezTo>
                    <a:pt x="451" y="299"/>
                    <a:pt x="451" y="299"/>
                    <a:pt x="451" y="299"/>
                  </a:cubicBezTo>
                  <a:cubicBezTo>
                    <a:pt x="472" y="225"/>
                    <a:pt x="454" y="143"/>
                    <a:pt x="396" y="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619224" y="4537095"/>
              <a:ext cx="1051128" cy="1015284"/>
            </a:xfrm>
            <a:custGeom>
              <a:avLst/>
              <a:gdLst>
                <a:gd name="T0" fmla="*/ 315 w 496"/>
                <a:gd name="T1" fmla="*/ 456 h 479"/>
                <a:gd name="T2" fmla="*/ 461 w 496"/>
                <a:gd name="T3" fmla="*/ 183 h 479"/>
                <a:gd name="T4" fmla="*/ 190 w 496"/>
                <a:gd name="T5" fmla="*/ 34 h 479"/>
                <a:gd name="T6" fmla="*/ 44 w 496"/>
                <a:gd name="T7" fmla="*/ 306 h 479"/>
                <a:gd name="T8" fmla="*/ 49 w 496"/>
                <a:gd name="T9" fmla="*/ 320 h 479"/>
                <a:gd name="T10" fmla="*/ 0 w 496"/>
                <a:gd name="T11" fmla="*/ 420 h 479"/>
                <a:gd name="T12" fmla="*/ 101 w 496"/>
                <a:gd name="T13" fmla="*/ 402 h 479"/>
                <a:gd name="T14" fmla="*/ 315 w 496"/>
                <a:gd name="T15" fmla="*/ 456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479">
                  <a:moveTo>
                    <a:pt x="315" y="456"/>
                  </a:moveTo>
                  <a:cubicBezTo>
                    <a:pt x="430" y="422"/>
                    <a:pt x="496" y="300"/>
                    <a:pt x="461" y="183"/>
                  </a:cubicBezTo>
                  <a:cubicBezTo>
                    <a:pt x="427" y="67"/>
                    <a:pt x="306" y="0"/>
                    <a:pt x="190" y="34"/>
                  </a:cubicBezTo>
                  <a:cubicBezTo>
                    <a:pt x="75" y="68"/>
                    <a:pt x="10" y="190"/>
                    <a:pt x="44" y="306"/>
                  </a:cubicBezTo>
                  <a:cubicBezTo>
                    <a:pt x="45" y="311"/>
                    <a:pt x="47" y="316"/>
                    <a:pt x="49" y="3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156" y="456"/>
                    <a:pt x="237" y="479"/>
                    <a:pt x="315" y="4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32953" y="3644577"/>
              <a:ext cx="734804" cy="833375"/>
            </a:xfrm>
            <a:custGeom>
              <a:avLst/>
              <a:gdLst>
                <a:gd name="T0" fmla="*/ 329 w 347"/>
                <a:gd name="T1" fmla="*/ 206 h 393"/>
                <a:gd name="T2" fmla="*/ 207 w 347"/>
                <a:gd name="T3" fmla="*/ 19 h 393"/>
                <a:gd name="T4" fmla="*/ 19 w 347"/>
                <a:gd name="T5" fmla="*/ 139 h 393"/>
                <a:gd name="T6" fmla="*/ 141 w 347"/>
                <a:gd name="T7" fmla="*/ 326 h 393"/>
                <a:gd name="T8" fmla="*/ 151 w 347"/>
                <a:gd name="T9" fmla="*/ 328 h 393"/>
                <a:gd name="T10" fmla="*/ 198 w 347"/>
                <a:gd name="T11" fmla="*/ 393 h 393"/>
                <a:gd name="T12" fmla="*/ 221 w 347"/>
                <a:gd name="T13" fmla="*/ 323 h 393"/>
                <a:gd name="T14" fmla="*/ 329 w 347"/>
                <a:gd name="T15" fmla="*/ 20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93">
                  <a:moveTo>
                    <a:pt x="329" y="206"/>
                  </a:moveTo>
                  <a:cubicBezTo>
                    <a:pt x="347" y="121"/>
                    <a:pt x="293" y="37"/>
                    <a:pt x="207" y="19"/>
                  </a:cubicBezTo>
                  <a:cubicBezTo>
                    <a:pt x="121" y="0"/>
                    <a:pt x="37" y="54"/>
                    <a:pt x="19" y="139"/>
                  </a:cubicBezTo>
                  <a:cubicBezTo>
                    <a:pt x="0" y="224"/>
                    <a:pt x="55" y="307"/>
                    <a:pt x="141" y="326"/>
                  </a:cubicBezTo>
                  <a:cubicBezTo>
                    <a:pt x="144" y="327"/>
                    <a:pt x="148" y="327"/>
                    <a:pt x="151" y="328"/>
                  </a:cubicBezTo>
                  <a:cubicBezTo>
                    <a:pt x="198" y="393"/>
                    <a:pt x="198" y="393"/>
                    <a:pt x="198" y="39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74" y="307"/>
                    <a:pt x="317" y="263"/>
                    <a:pt x="329" y="2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34282" y="3061214"/>
              <a:ext cx="602181" cy="608454"/>
            </a:xfrm>
            <a:custGeom>
              <a:avLst/>
              <a:gdLst>
                <a:gd name="T0" fmla="*/ 249 w 284"/>
                <a:gd name="T1" fmla="*/ 73 h 287"/>
                <a:gd name="T2" fmla="*/ 74 w 284"/>
                <a:gd name="T3" fmla="*/ 39 h 287"/>
                <a:gd name="T4" fmla="*/ 39 w 284"/>
                <a:gd name="T5" fmla="*/ 215 h 287"/>
                <a:gd name="T6" fmla="*/ 214 w 284"/>
                <a:gd name="T7" fmla="*/ 248 h 287"/>
                <a:gd name="T8" fmla="*/ 221 w 284"/>
                <a:gd name="T9" fmla="*/ 243 h 287"/>
                <a:gd name="T10" fmla="*/ 284 w 284"/>
                <a:gd name="T11" fmla="*/ 252 h 287"/>
                <a:gd name="T12" fmla="*/ 257 w 284"/>
                <a:gd name="T13" fmla="*/ 200 h 287"/>
                <a:gd name="T14" fmla="*/ 249 w 284"/>
                <a:gd name="T15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7">
                  <a:moveTo>
                    <a:pt x="249" y="73"/>
                  </a:moveTo>
                  <a:cubicBezTo>
                    <a:pt x="211" y="15"/>
                    <a:pt x="132" y="0"/>
                    <a:pt x="74" y="39"/>
                  </a:cubicBezTo>
                  <a:cubicBezTo>
                    <a:pt x="16" y="79"/>
                    <a:pt x="0" y="157"/>
                    <a:pt x="39" y="215"/>
                  </a:cubicBezTo>
                  <a:cubicBezTo>
                    <a:pt x="77" y="272"/>
                    <a:pt x="156" y="287"/>
                    <a:pt x="214" y="248"/>
                  </a:cubicBezTo>
                  <a:cubicBezTo>
                    <a:pt x="217" y="246"/>
                    <a:pt x="219" y="245"/>
                    <a:pt x="221" y="243"/>
                  </a:cubicBezTo>
                  <a:cubicBezTo>
                    <a:pt x="284" y="252"/>
                    <a:pt x="284" y="252"/>
                    <a:pt x="284" y="25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77" y="161"/>
                    <a:pt x="276" y="112"/>
                    <a:pt x="24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391513" y="1989476"/>
              <a:ext cx="821726" cy="919401"/>
            </a:xfrm>
            <a:custGeom>
              <a:avLst/>
              <a:gdLst>
                <a:gd name="T0" fmla="*/ 359 w 388"/>
                <a:gd name="T1" fmla="*/ 245 h 434"/>
                <a:gd name="T2" fmla="*/ 246 w 388"/>
                <a:gd name="T3" fmla="*/ 29 h 434"/>
                <a:gd name="T4" fmla="*/ 29 w 388"/>
                <a:gd name="T5" fmla="*/ 139 h 434"/>
                <a:gd name="T6" fmla="*/ 142 w 388"/>
                <a:gd name="T7" fmla="*/ 355 h 434"/>
                <a:gd name="T8" fmla="*/ 153 w 388"/>
                <a:gd name="T9" fmla="*/ 359 h 434"/>
                <a:gd name="T10" fmla="*/ 196 w 388"/>
                <a:gd name="T11" fmla="*/ 434 h 434"/>
                <a:gd name="T12" fmla="*/ 229 w 388"/>
                <a:gd name="T13" fmla="*/ 361 h 434"/>
                <a:gd name="T14" fmla="*/ 359 w 388"/>
                <a:gd name="T15" fmla="*/ 245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34">
                  <a:moveTo>
                    <a:pt x="359" y="245"/>
                  </a:moveTo>
                  <a:cubicBezTo>
                    <a:pt x="388" y="155"/>
                    <a:pt x="338" y="58"/>
                    <a:pt x="246" y="29"/>
                  </a:cubicBezTo>
                  <a:cubicBezTo>
                    <a:pt x="155" y="0"/>
                    <a:pt x="58" y="49"/>
                    <a:pt x="29" y="139"/>
                  </a:cubicBezTo>
                  <a:cubicBezTo>
                    <a:pt x="0" y="229"/>
                    <a:pt x="50" y="326"/>
                    <a:pt x="142" y="355"/>
                  </a:cubicBezTo>
                  <a:cubicBezTo>
                    <a:pt x="145" y="357"/>
                    <a:pt x="149" y="358"/>
                    <a:pt x="153" y="359"/>
                  </a:cubicBezTo>
                  <a:cubicBezTo>
                    <a:pt x="196" y="434"/>
                    <a:pt x="196" y="434"/>
                    <a:pt x="196" y="434"/>
                  </a:cubicBezTo>
                  <a:cubicBezTo>
                    <a:pt x="229" y="361"/>
                    <a:pt x="229" y="361"/>
                    <a:pt x="229" y="361"/>
                  </a:cubicBezTo>
                  <a:cubicBezTo>
                    <a:pt x="288" y="349"/>
                    <a:pt x="340" y="306"/>
                    <a:pt x="359" y="2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768822" y="2891851"/>
              <a:ext cx="1053816" cy="1145219"/>
            </a:xfrm>
            <a:custGeom>
              <a:avLst/>
              <a:gdLst>
                <a:gd name="T0" fmla="*/ 427 w 497"/>
                <a:gd name="T1" fmla="*/ 376 h 540"/>
                <a:gd name="T2" fmla="*/ 376 w 497"/>
                <a:gd name="T3" fmla="*/ 71 h 540"/>
                <a:gd name="T4" fmla="*/ 70 w 497"/>
                <a:gd name="T5" fmla="*/ 118 h 540"/>
                <a:gd name="T6" fmla="*/ 121 w 497"/>
                <a:gd name="T7" fmla="*/ 423 h 540"/>
                <a:gd name="T8" fmla="*/ 133 w 497"/>
                <a:gd name="T9" fmla="*/ 432 h 540"/>
                <a:gd name="T10" fmla="*/ 155 w 497"/>
                <a:gd name="T11" fmla="*/ 540 h 540"/>
                <a:gd name="T12" fmla="*/ 224 w 497"/>
                <a:gd name="T13" fmla="*/ 464 h 540"/>
                <a:gd name="T14" fmla="*/ 427 w 497"/>
                <a:gd name="T15" fmla="*/ 37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540">
                  <a:moveTo>
                    <a:pt x="427" y="376"/>
                  </a:moveTo>
                  <a:cubicBezTo>
                    <a:pt x="497" y="279"/>
                    <a:pt x="474" y="142"/>
                    <a:pt x="376" y="71"/>
                  </a:cubicBezTo>
                  <a:cubicBezTo>
                    <a:pt x="277" y="0"/>
                    <a:pt x="140" y="21"/>
                    <a:pt x="70" y="118"/>
                  </a:cubicBezTo>
                  <a:cubicBezTo>
                    <a:pt x="0" y="216"/>
                    <a:pt x="22" y="352"/>
                    <a:pt x="121" y="423"/>
                  </a:cubicBezTo>
                  <a:cubicBezTo>
                    <a:pt x="125" y="426"/>
                    <a:pt x="129" y="429"/>
                    <a:pt x="133" y="432"/>
                  </a:cubicBezTo>
                  <a:cubicBezTo>
                    <a:pt x="155" y="540"/>
                    <a:pt x="155" y="540"/>
                    <a:pt x="155" y="540"/>
                  </a:cubicBezTo>
                  <a:cubicBezTo>
                    <a:pt x="224" y="464"/>
                    <a:pt x="224" y="464"/>
                    <a:pt x="224" y="464"/>
                  </a:cubicBezTo>
                  <a:cubicBezTo>
                    <a:pt x="300" y="473"/>
                    <a:pt x="379" y="442"/>
                    <a:pt x="427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66109" y="1929437"/>
              <a:ext cx="1047544" cy="1172102"/>
            </a:xfrm>
            <a:custGeom>
              <a:avLst/>
              <a:gdLst>
                <a:gd name="T0" fmla="*/ 456 w 494"/>
                <a:gd name="T1" fmla="*/ 317 h 553"/>
                <a:gd name="T2" fmla="*/ 318 w 494"/>
                <a:gd name="T3" fmla="*/ 40 h 553"/>
                <a:gd name="T4" fmla="*/ 39 w 494"/>
                <a:gd name="T5" fmla="*/ 174 h 553"/>
                <a:gd name="T6" fmla="*/ 177 w 494"/>
                <a:gd name="T7" fmla="*/ 451 h 553"/>
                <a:gd name="T8" fmla="*/ 191 w 494"/>
                <a:gd name="T9" fmla="*/ 456 h 553"/>
                <a:gd name="T10" fmla="*/ 244 w 494"/>
                <a:gd name="T11" fmla="*/ 553 h 553"/>
                <a:gd name="T12" fmla="*/ 287 w 494"/>
                <a:gd name="T13" fmla="*/ 460 h 553"/>
                <a:gd name="T14" fmla="*/ 456 w 494"/>
                <a:gd name="T15" fmla="*/ 31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53">
                  <a:moveTo>
                    <a:pt x="456" y="317"/>
                  </a:moveTo>
                  <a:cubicBezTo>
                    <a:pt x="494" y="203"/>
                    <a:pt x="433" y="79"/>
                    <a:pt x="318" y="40"/>
                  </a:cubicBezTo>
                  <a:cubicBezTo>
                    <a:pt x="203" y="0"/>
                    <a:pt x="78" y="60"/>
                    <a:pt x="39" y="174"/>
                  </a:cubicBezTo>
                  <a:cubicBezTo>
                    <a:pt x="0" y="288"/>
                    <a:pt x="62" y="412"/>
                    <a:pt x="177" y="451"/>
                  </a:cubicBezTo>
                  <a:cubicBezTo>
                    <a:pt x="181" y="453"/>
                    <a:pt x="186" y="454"/>
                    <a:pt x="191" y="456"/>
                  </a:cubicBezTo>
                  <a:cubicBezTo>
                    <a:pt x="244" y="553"/>
                    <a:pt x="244" y="553"/>
                    <a:pt x="244" y="553"/>
                  </a:cubicBezTo>
                  <a:cubicBezTo>
                    <a:pt x="287" y="460"/>
                    <a:pt x="287" y="460"/>
                    <a:pt x="287" y="460"/>
                  </a:cubicBezTo>
                  <a:cubicBezTo>
                    <a:pt x="363" y="446"/>
                    <a:pt x="429" y="394"/>
                    <a:pt x="45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335905" y="3663395"/>
              <a:ext cx="919401" cy="931050"/>
            </a:xfrm>
            <a:custGeom>
              <a:avLst/>
              <a:gdLst>
                <a:gd name="T0" fmla="*/ 382 w 434"/>
                <a:gd name="T1" fmla="*/ 112 h 439"/>
                <a:gd name="T2" fmla="*/ 114 w 434"/>
                <a:gd name="T3" fmla="*/ 60 h 439"/>
                <a:gd name="T4" fmla="*/ 59 w 434"/>
                <a:gd name="T5" fmla="*/ 327 h 439"/>
                <a:gd name="T6" fmla="*/ 327 w 434"/>
                <a:gd name="T7" fmla="*/ 379 h 439"/>
                <a:gd name="T8" fmla="*/ 337 w 434"/>
                <a:gd name="T9" fmla="*/ 372 h 439"/>
                <a:gd name="T10" fmla="*/ 434 w 434"/>
                <a:gd name="T11" fmla="*/ 386 h 439"/>
                <a:gd name="T12" fmla="*/ 392 w 434"/>
                <a:gd name="T13" fmla="*/ 306 h 439"/>
                <a:gd name="T14" fmla="*/ 382 w 434"/>
                <a:gd name="T15" fmla="*/ 11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4" h="439">
                  <a:moveTo>
                    <a:pt x="382" y="112"/>
                  </a:moveTo>
                  <a:cubicBezTo>
                    <a:pt x="323" y="23"/>
                    <a:pt x="203" y="0"/>
                    <a:pt x="114" y="60"/>
                  </a:cubicBezTo>
                  <a:cubicBezTo>
                    <a:pt x="25" y="119"/>
                    <a:pt x="0" y="239"/>
                    <a:pt x="59" y="327"/>
                  </a:cubicBezTo>
                  <a:cubicBezTo>
                    <a:pt x="118" y="415"/>
                    <a:pt x="238" y="439"/>
                    <a:pt x="327" y="379"/>
                  </a:cubicBezTo>
                  <a:cubicBezTo>
                    <a:pt x="331" y="377"/>
                    <a:pt x="334" y="374"/>
                    <a:pt x="337" y="372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392" y="306"/>
                    <a:pt x="392" y="306"/>
                    <a:pt x="392" y="306"/>
                  </a:cubicBezTo>
                  <a:cubicBezTo>
                    <a:pt x="423" y="246"/>
                    <a:pt x="422" y="171"/>
                    <a:pt x="382" y="1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387083" y="3839927"/>
              <a:ext cx="432817" cy="351272"/>
            </a:xfrm>
            <a:custGeom>
              <a:avLst/>
              <a:gdLst>
                <a:gd name="T0" fmla="*/ 176 w 204"/>
                <a:gd name="T1" fmla="*/ 32 h 166"/>
                <a:gd name="T2" fmla="*/ 124 w 204"/>
                <a:gd name="T3" fmla="*/ 6 h 166"/>
                <a:gd name="T4" fmla="*/ 83 w 204"/>
                <a:gd name="T5" fmla="*/ 51 h 166"/>
                <a:gd name="T6" fmla="*/ 58 w 204"/>
                <a:gd name="T7" fmla="*/ 84 h 166"/>
                <a:gd name="T8" fmla="*/ 18 w 204"/>
                <a:gd name="T9" fmla="*/ 100 h 166"/>
                <a:gd name="T10" fmla="*/ 22 w 204"/>
                <a:gd name="T11" fmla="*/ 109 h 166"/>
                <a:gd name="T12" fmla="*/ 9 w 204"/>
                <a:gd name="T13" fmla="*/ 122 h 166"/>
                <a:gd name="T14" fmla="*/ 77 w 204"/>
                <a:gd name="T15" fmla="*/ 166 h 166"/>
                <a:gd name="T16" fmla="*/ 144 w 204"/>
                <a:gd name="T17" fmla="*/ 133 h 166"/>
                <a:gd name="T18" fmla="*/ 173 w 204"/>
                <a:gd name="T19" fmla="*/ 65 h 166"/>
                <a:gd name="T20" fmla="*/ 204 w 204"/>
                <a:gd name="T21" fmla="*/ 51 h 166"/>
                <a:gd name="T22" fmla="*/ 176 w 204"/>
                <a:gd name="T23" fmla="*/ 32 h 166"/>
                <a:gd name="T24" fmla="*/ 143 w 204"/>
                <a:gd name="T25" fmla="*/ 45 h 166"/>
                <a:gd name="T26" fmla="*/ 132 w 204"/>
                <a:gd name="T27" fmla="*/ 34 h 166"/>
                <a:gd name="T28" fmla="*/ 143 w 204"/>
                <a:gd name="T29" fmla="*/ 22 h 166"/>
                <a:gd name="T30" fmla="*/ 155 w 204"/>
                <a:gd name="T31" fmla="*/ 34 h 166"/>
                <a:gd name="T32" fmla="*/ 143 w 204"/>
                <a:gd name="T33" fmla="*/ 4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166">
                  <a:moveTo>
                    <a:pt x="176" y="32"/>
                  </a:moveTo>
                  <a:cubicBezTo>
                    <a:pt x="169" y="11"/>
                    <a:pt x="146" y="0"/>
                    <a:pt x="124" y="6"/>
                  </a:cubicBezTo>
                  <a:cubicBezTo>
                    <a:pt x="95" y="15"/>
                    <a:pt x="83" y="51"/>
                    <a:pt x="83" y="51"/>
                  </a:cubicBezTo>
                  <a:cubicBezTo>
                    <a:pt x="78" y="63"/>
                    <a:pt x="73" y="74"/>
                    <a:pt x="58" y="84"/>
                  </a:cubicBezTo>
                  <a:cubicBezTo>
                    <a:pt x="30" y="103"/>
                    <a:pt x="1" y="49"/>
                    <a:pt x="18" y="100"/>
                  </a:cubicBezTo>
                  <a:cubicBezTo>
                    <a:pt x="19" y="103"/>
                    <a:pt x="20" y="106"/>
                    <a:pt x="22" y="109"/>
                  </a:cubicBezTo>
                  <a:cubicBezTo>
                    <a:pt x="3" y="99"/>
                    <a:pt x="0" y="98"/>
                    <a:pt x="9" y="122"/>
                  </a:cubicBezTo>
                  <a:cubicBezTo>
                    <a:pt x="18" y="150"/>
                    <a:pt x="48" y="163"/>
                    <a:pt x="77" y="166"/>
                  </a:cubicBezTo>
                  <a:cubicBezTo>
                    <a:pt x="103" y="166"/>
                    <a:pt x="132" y="159"/>
                    <a:pt x="144" y="133"/>
                  </a:cubicBezTo>
                  <a:cubicBezTo>
                    <a:pt x="152" y="114"/>
                    <a:pt x="152" y="87"/>
                    <a:pt x="173" y="65"/>
                  </a:cubicBezTo>
                  <a:cubicBezTo>
                    <a:pt x="173" y="65"/>
                    <a:pt x="186" y="53"/>
                    <a:pt x="204" y="51"/>
                  </a:cubicBezTo>
                  <a:cubicBezTo>
                    <a:pt x="180" y="50"/>
                    <a:pt x="176" y="32"/>
                    <a:pt x="176" y="32"/>
                  </a:cubicBezTo>
                  <a:close/>
                  <a:moveTo>
                    <a:pt x="143" y="45"/>
                  </a:moveTo>
                  <a:cubicBezTo>
                    <a:pt x="137" y="45"/>
                    <a:pt x="132" y="40"/>
                    <a:pt x="132" y="34"/>
                  </a:cubicBezTo>
                  <a:cubicBezTo>
                    <a:pt x="132" y="28"/>
                    <a:pt x="137" y="22"/>
                    <a:pt x="143" y="22"/>
                  </a:cubicBezTo>
                  <a:cubicBezTo>
                    <a:pt x="150" y="22"/>
                    <a:pt x="155" y="28"/>
                    <a:pt x="155" y="34"/>
                  </a:cubicBezTo>
                  <a:cubicBezTo>
                    <a:pt x="155" y="40"/>
                    <a:pt x="150" y="45"/>
                    <a:pt x="14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324406" y="2016358"/>
              <a:ext cx="722259" cy="741973"/>
            </a:xfrm>
            <a:custGeom>
              <a:avLst/>
              <a:gdLst>
                <a:gd name="T0" fmla="*/ 265 w 341"/>
                <a:gd name="T1" fmla="*/ 291 h 350"/>
                <a:gd name="T2" fmla="*/ 289 w 341"/>
                <a:gd name="T3" fmla="*/ 78 h 350"/>
                <a:gd name="T4" fmla="*/ 76 w 341"/>
                <a:gd name="T5" fmla="*/ 51 h 350"/>
                <a:gd name="T6" fmla="*/ 52 w 341"/>
                <a:gd name="T7" fmla="*/ 265 h 350"/>
                <a:gd name="T8" fmla="*/ 59 w 341"/>
                <a:gd name="T9" fmla="*/ 273 h 350"/>
                <a:gd name="T10" fmla="*/ 53 w 341"/>
                <a:gd name="T11" fmla="*/ 350 h 350"/>
                <a:gd name="T12" fmla="*/ 113 w 341"/>
                <a:gd name="T13" fmla="*/ 312 h 350"/>
                <a:gd name="T14" fmla="*/ 265 w 341"/>
                <a:gd name="T15" fmla="*/ 29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50">
                  <a:moveTo>
                    <a:pt x="265" y="291"/>
                  </a:moveTo>
                  <a:cubicBezTo>
                    <a:pt x="331" y="240"/>
                    <a:pt x="341" y="144"/>
                    <a:pt x="289" y="78"/>
                  </a:cubicBezTo>
                  <a:cubicBezTo>
                    <a:pt x="237" y="11"/>
                    <a:pt x="141" y="0"/>
                    <a:pt x="76" y="51"/>
                  </a:cubicBezTo>
                  <a:cubicBezTo>
                    <a:pt x="10" y="103"/>
                    <a:pt x="0" y="199"/>
                    <a:pt x="52" y="265"/>
                  </a:cubicBezTo>
                  <a:cubicBezTo>
                    <a:pt x="54" y="268"/>
                    <a:pt x="56" y="270"/>
                    <a:pt x="59" y="273"/>
                  </a:cubicBezTo>
                  <a:cubicBezTo>
                    <a:pt x="53" y="350"/>
                    <a:pt x="53" y="350"/>
                    <a:pt x="53" y="350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63" y="332"/>
                    <a:pt x="221" y="326"/>
                    <a:pt x="265" y="2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45379" y="2249345"/>
              <a:ext cx="444467" cy="237467"/>
            </a:xfrm>
            <a:custGeom>
              <a:avLst/>
              <a:gdLst>
                <a:gd name="T0" fmla="*/ 190 w 210"/>
                <a:gd name="T1" fmla="*/ 22 h 112"/>
                <a:gd name="T2" fmla="*/ 49 w 210"/>
                <a:gd name="T3" fmla="*/ 22 h 112"/>
                <a:gd name="T4" fmla="*/ 46 w 210"/>
                <a:gd name="T5" fmla="*/ 22 h 112"/>
                <a:gd name="T6" fmla="*/ 31 w 210"/>
                <a:gd name="T7" fmla="*/ 3 h 112"/>
                <a:gd name="T8" fmla="*/ 23 w 210"/>
                <a:gd name="T9" fmla="*/ 1 h 112"/>
                <a:gd name="T10" fmla="*/ 14 w 210"/>
                <a:gd name="T11" fmla="*/ 1 h 112"/>
                <a:gd name="T12" fmla="*/ 10 w 210"/>
                <a:gd name="T13" fmla="*/ 0 h 112"/>
                <a:gd name="T14" fmla="*/ 0 w 210"/>
                <a:gd name="T15" fmla="*/ 10 h 112"/>
                <a:gd name="T16" fmla="*/ 10 w 210"/>
                <a:gd name="T17" fmla="*/ 20 h 112"/>
                <a:gd name="T18" fmla="*/ 19 w 210"/>
                <a:gd name="T19" fmla="*/ 16 h 112"/>
                <a:gd name="T20" fmla="*/ 24 w 210"/>
                <a:gd name="T21" fmla="*/ 16 h 112"/>
                <a:gd name="T22" fmla="*/ 31 w 210"/>
                <a:gd name="T23" fmla="*/ 20 h 112"/>
                <a:gd name="T24" fmla="*/ 36 w 210"/>
                <a:gd name="T25" fmla="*/ 26 h 112"/>
                <a:gd name="T26" fmla="*/ 37 w 210"/>
                <a:gd name="T27" fmla="*/ 32 h 112"/>
                <a:gd name="T28" fmla="*/ 75 w 210"/>
                <a:gd name="T29" fmla="*/ 108 h 112"/>
                <a:gd name="T30" fmla="*/ 77 w 210"/>
                <a:gd name="T31" fmla="*/ 109 h 112"/>
                <a:gd name="T32" fmla="*/ 78 w 210"/>
                <a:gd name="T33" fmla="*/ 110 h 112"/>
                <a:gd name="T34" fmla="*/ 81 w 210"/>
                <a:gd name="T35" fmla="*/ 111 h 112"/>
                <a:gd name="T36" fmla="*/ 83 w 210"/>
                <a:gd name="T37" fmla="*/ 112 h 112"/>
                <a:gd name="T38" fmla="*/ 145 w 210"/>
                <a:gd name="T39" fmla="*/ 112 h 112"/>
                <a:gd name="T40" fmla="*/ 161 w 210"/>
                <a:gd name="T41" fmla="*/ 105 h 112"/>
                <a:gd name="T42" fmla="*/ 161 w 210"/>
                <a:gd name="T43" fmla="*/ 103 h 112"/>
                <a:gd name="T44" fmla="*/ 161 w 210"/>
                <a:gd name="T45" fmla="*/ 102 h 112"/>
                <a:gd name="T46" fmla="*/ 160 w 210"/>
                <a:gd name="T47" fmla="*/ 101 h 112"/>
                <a:gd name="T48" fmla="*/ 160 w 210"/>
                <a:gd name="T49" fmla="*/ 100 h 112"/>
                <a:gd name="T50" fmla="*/ 159 w 210"/>
                <a:gd name="T51" fmla="*/ 100 h 112"/>
                <a:gd name="T52" fmla="*/ 158 w 210"/>
                <a:gd name="T53" fmla="*/ 99 h 112"/>
                <a:gd name="T54" fmla="*/ 155 w 210"/>
                <a:gd name="T55" fmla="*/ 99 h 112"/>
                <a:gd name="T56" fmla="*/ 89 w 210"/>
                <a:gd name="T57" fmla="*/ 99 h 112"/>
                <a:gd name="T58" fmla="*/ 84 w 210"/>
                <a:gd name="T59" fmla="*/ 95 h 112"/>
                <a:gd name="T60" fmla="*/ 79 w 210"/>
                <a:gd name="T61" fmla="*/ 86 h 112"/>
                <a:gd name="T62" fmla="*/ 89 w 210"/>
                <a:gd name="T63" fmla="*/ 84 h 112"/>
                <a:gd name="T64" fmla="*/ 168 w 210"/>
                <a:gd name="T65" fmla="*/ 84 h 112"/>
                <a:gd name="T66" fmla="*/ 169 w 210"/>
                <a:gd name="T67" fmla="*/ 84 h 112"/>
                <a:gd name="T68" fmla="*/ 170 w 210"/>
                <a:gd name="T69" fmla="*/ 83 h 112"/>
                <a:gd name="T70" fmla="*/ 172 w 210"/>
                <a:gd name="T71" fmla="*/ 83 h 112"/>
                <a:gd name="T72" fmla="*/ 173 w 210"/>
                <a:gd name="T73" fmla="*/ 83 h 112"/>
                <a:gd name="T74" fmla="*/ 174 w 210"/>
                <a:gd name="T75" fmla="*/ 82 h 112"/>
                <a:gd name="T76" fmla="*/ 174 w 210"/>
                <a:gd name="T77" fmla="*/ 81 h 112"/>
                <a:gd name="T78" fmla="*/ 175 w 210"/>
                <a:gd name="T79" fmla="*/ 80 h 112"/>
                <a:gd name="T80" fmla="*/ 175 w 210"/>
                <a:gd name="T81" fmla="*/ 80 h 112"/>
                <a:gd name="T82" fmla="*/ 202 w 210"/>
                <a:gd name="T83" fmla="*/ 32 h 112"/>
                <a:gd name="T84" fmla="*/ 190 w 210"/>
                <a:gd name="T85" fmla="*/ 2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112">
                  <a:moveTo>
                    <a:pt x="190" y="22"/>
                  </a:moveTo>
                  <a:cubicBezTo>
                    <a:pt x="49" y="22"/>
                    <a:pt x="49" y="22"/>
                    <a:pt x="49" y="22"/>
                  </a:cubicBezTo>
                  <a:cubicBezTo>
                    <a:pt x="48" y="22"/>
                    <a:pt x="47" y="22"/>
                    <a:pt x="46" y="22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29" y="1"/>
                    <a:pt x="23" y="1"/>
                  </a:cubicBezTo>
                  <a:cubicBezTo>
                    <a:pt x="20" y="1"/>
                    <a:pt x="16" y="1"/>
                    <a:pt x="14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14" y="20"/>
                    <a:pt x="17" y="19"/>
                    <a:pt x="1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7" y="15"/>
                    <a:pt x="31" y="20"/>
                  </a:cubicBezTo>
                  <a:cubicBezTo>
                    <a:pt x="32" y="21"/>
                    <a:pt x="34" y="24"/>
                    <a:pt x="36" y="26"/>
                  </a:cubicBezTo>
                  <a:cubicBezTo>
                    <a:pt x="36" y="28"/>
                    <a:pt x="36" y="30"/>
                    <a:pt x="37" y="32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57" y="112"/>
                    <a:pt x="161" y="108"/>
                    <a:pt x="161" y="105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9"/>
                    <a:pt x="85" y="99"/>
                    <a:pt x="84" y="9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9" y="84"/>
                    <a:pt x="86" y="84"/>
                    <a:pt x="89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3"/>
                    <a:pt x="172" y="83"/>
                    <a:pt x="172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10" y="22"/>
                    <a:pt x="204" y="22"/>
                    <a:pt x="19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614743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724964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979457" y="2985045"/>
              <a:ext cx="194455" cy="257181"/>
            </a:xfrm>
            <a:custGeom>
              <a:avLst/>
              <a:gdLst>
                <a:gd name="T0" fmla="*/ 73 w 92"/>
                <a:gd name="T1" fmla="*/ 42 h 121"/>
                <a:gd name="T2" fmla="*/ 92 w 92"/>
                <a:gd name="T3" fmla="*/ 51 h 121"/>
                <a:gd name="T4" fmla="*/ 63 w 92"/>
                <a:gd name="T5" fmla="*/ 0 h 121"/>
                <a:gd name="T6" fmla="*/ 3 w 92"/>
                <a:gd name="T7" fmla="*/ 0 h 121"/>
                <a:gd name="T8" fmla="*/ 20 w 92"/>
                <a:gd name="T9" fmla="*/ 11 h 121"/>
                <a:gd name="T10" fmla="*/ 6 w 92"/>
                <a:gd name="T11" fmla="*/ 36 h 121"/>
                <a:gd name="T12" fmla="*/ 7 w 92"/>
                <a:gd name="T13" fmla="*/ 60 h 121"/>
                <a:gd name="T14" fmla="*/ 41 w 92"/>
                <a:gd name="T15" fmla="*/ 121 h 121"/>
                <a:gd name="T16" fmla="*/ 45 w 92"/>
                <a:gd name="T17" fmla="*/ 91 h 121"/>
                <a:gd name="T18" fmla="*/ 73 w 92"/>
                <a:gd name="T19" fmla="*/ 4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21">
                  <a:moveTo>
                    <a:pt x="73" y="42"/>
                  </a:moveTo>
                  <a:cubicBezTo>
                    <a:pt x="92" y="51"/>
                    <a:pt x="92" y="51"/>
                    <a:pt x="92" y="5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7"/>
                    <a:pt x="7" y="60"/>
                    <a:pt x="7" y="6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0"/>
                    <a:pt x="45" y="91"/>
                    <a:pt x="45" y="91"/>
                  </a:cubicBezTo>
                  <a:lnTo>
                    <a:pt x="7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0392" y="3174123"/>
              <a:ext cx="214169" cy="127246"/>
            </a:xfrm>
            <a:custGeom>
              <a:avLst/>
              <a:gdLst>
                <a:gd name="T0" fmla="*/ 58 w 101"/>
                <a:gd name="T1" fmla="*/ 60 h 60"/>
                <a:gd name="T2" fmla="*/ 101 w 101"/>
                <a:gd name="T3" fmla="*/ 59 h 60"/>
                <a:gd name="T4" fmla="*/ 101 w 101"/>
                <a:gd name="T5" fmla="*/ 0 h 60"/>
                <a:gd name="T6" fmla="*/ 29 w 101"/>
                <a:gd name="T7" fmla="*/ 0 h 60"/>
                <a:gd name="T8" fmla="*/ 58 w 101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0">
                  <a:moveTo>
                    <a:pt x="58" y="60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0" y="54"/>
                    <a:pt x="5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210651" y="2775358"/>
              <a:ext cx="262558" cy="167571"/>
            </a:xfrm>
            <a:custGeom>
              <a:avLst/>
              <a:gdLst>
                <a:gd name="T0" fmla="*/ 95 w 124"/>
                <a:gd name="T1" fmla="*/ 79 h 79"/>
                <a:gd name="T2" fmla="*/ 124 w 124"/>
                <a:gd name="T3" fmla="*/ 26 h 79"/>
                <a:gd name="T4" fmla="*/ 106 w 124"/>
                <a:gd name="T5" fmla="*/ 36 h 79"/>
                <a:gd name="T6" fmla="*/ 91 w 124"/>
                <a:gd name="T7" fmla="*/ 12 h 79"/>
                <a:gd name="T8" fmla="*/ 70 w 124"/>
                <a:gd name="T9" fmla="*/ 0 h 79"/>
                <a:gd name="T10" fmla="*/ 0 w 124"/>
                <a:gd name="T11" fmla="*/ 1 h 79"/>
                <a:gd name="T12" fmla="*/ 24 w 124"/>
                <a:gd name="T13" fmla="*/ 18 h 79"/>
                <a:gd name="T14" fmla="*/ 54 w 124"/>
                <a:gd name="T15" fmla="*/ 67 h 79"/>
                <a:gd name="T16" fmla="*/ 36 w 124"/>
                <a:gd name="T17" fmla="*/ 79 h 79"/>
                <a:gd name="T18" fmla="*/ 95 w 12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79">
                  <a:moveTo>
                    <a:pt x="95" y="79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5" y="1"/>
                    <a:pt x="70" y="0"/>
                    <a:pt x="7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1"/>
                    <a:pt x="24" y="18"/>
                    <a:pt x="24" y="18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9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68171" y="2733240"/>
              <a:ext cx="184597" cy="241051"/>
            </a:xfrm>
            <a:custGeom>
              <a:avLst/>
              <a:gdLst>
                <a:gd name="T0" fmla="*/ 87 w 87"/>
                <a:gd name="T1" fmla="*/ 51 h 114"/>
                <a:gd name="T2" fmla="*/ 20 w 87"/>
                <a:gd name="T3" fmla="*/ 47 h 114"/>
                <a:gd name="T4" fmla="*/ 0 w 87"/>
                <a:gd name="T5" fmla="*/ 85 h 114"/>
                <a:gd name="T6" fmla="*/ 52 w 87"/>
                <a:gd name="T7" fmla="*/ 114 h 114"/>
                <a:gd name="T8" fmla="*/ 87 w 87"/>
                <a:gd name="T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4">
                  <a:moveTo>
                    <a:pt x="87" y="51"/>
                  </a:moveTo>
                  <a:cubicBezTo>
                    <a:pt x="87" y="51"/>
                    <a:pt x="53" y="0"/>
                    <a:pt x="20" y="4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52" y="114"/>
                    <a:pt x="52" y="114"/>
                    <a:pt x="52" y="114"/>
                  </a:cubicBezTo>
                  <a:lnTo>
                    <a:pt x="8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97573" y="3124837"/>
              <a:ext cx="241051" cy="216857"/>
            </a:xfrm>
            <a:custGeom>
              <a:avLst/>
              <a:gdLst>
                <a:gd name="T0" fmla="*/ 87 w 114"/>
                <a:gd name="T1" fmla="*/ 18 h 102"/>
                <a:gd name="T2" fmla="*/ 30 w 114"/>
                <a:gd name="T3" fmla="*/ 20 h 102"/>
                <a:gd name="T4" fmla="*/ 28 w 114"/>
                <a:gd name="T5" fmla="*/ 0 h 102"/>
                <a:gd name="T6" fmla="*/ 0 w 114"/>
                <a:gd name="T7" fmla="*/ 52 h 102"/>
                <a:gd name="T8" fmla="*/ 32 w 114"/>
                <a:gd name="T9" fmla="*/ 102 h 102"/>
                <a:gd name="T10" fmla="*/ 32 w 114"/>
                <a:gd name="T11" fmla="*/ 82 h 102"/>
                <a:gd name="T12" fmla="*/ 61 w 114"/>
                <a:gd name="T13" fmla="*/ 80 h 102"/>
                <a:gd name="T14" fmla="*/ 81 w 114"/>
                <a:gd name="T15" fmla="*/ 66 h 102"/>
                <a:gd name="T16" fmla="*/ 114 w 114"/>
                <a:gd name="T17" fmla="*/ 5 h 102"/>
                <a:gd name="T18" fmla="*/ 87 w 114"/>
                <a:gd name="T1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02">
                  <a:moveTo>
                    <a:pt x="87" y="18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73" y="79"/>
                    <a:pt x="81" y="66"/>
                    <a:pt x="81" y="6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08" y="15"/>
                    <a:pt x="87" y="18"/>
                    <a:pt x="8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380015" y="2944721"/>
              <a:ext cx="211480" cy="197142"/>
            </a:xfrm>
            <a:custGeom>
              <a:avLst/>
              <a:gdLst>
                <a:gd name="T0" fmla="*/ 39 w 100"/>
                <a:gd name="T1" fmla="*/ 93 h 93"/>
                <a:gd name="T2" fmla="*/ 74 w 100"/>
                <a:gd name="T3" fmla="*/ 36 h 93"/>
                <a:gd name="T4" fmla="*/ 50 w 100"/>
                <a:gd name="T5" fmla="*/ 0 h 93"/>
                <a:gd name="T6" fmla="*/ 0 w 100"/>
                <a:gd name="T7" fmla="*/ 32 h 93"/>
                <a:gd name="T8" fmla="*/ 39 w 10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3">
                  <a:moveTo>
                    <a:pt x="39" y="93"/>
                  </a:moveTo>
                  <a:cubicBezTo>
                    <a:pt x="39" y="93"/>
                    <a:pt x="100" y="88"/>
                    <a:pt x="74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3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4095003" y="3121253"/>
              <a:ext cx="398765" cy="591427"/>
            </a:xfrm>
            <a:custGeom>
              <a:avLst/>
              <a:gdLst>
                <a:gd name="T0" fmla="*/ 98 w 188"/>
                <a:gd name="T1" fmla="*/ 1 h 279"/>
                <a:gd name="T2" fmla="*/ 22 w 188"/>
                <a:gd name="T3" fmla="*/ 34 h 279"/>
                <a:gd name="T4" fmla="*/ 2 w 188"/>
                <a:gd name="T5" fmla="*/ 99 h 279"/>
                <a:gd name="T6" fmla="*/ 24 w 188"/>
                <a:gd name="T7" fmla="*/ 155 h 279"/>
                <a:gd name="T8" fmla="*/ 24 w 188"/>
                <a:gd name="T9" fmla="*/ 155 h 279"/>
                <a:gd name="T10" fmla="*/ 37 w 188"/>
                <a:gd name="T11" fmla="*/ 201 h 279"/>
                <a:gd name="T12" fmla="*/ 42 w 188"/>
                <a:gd name="T13" fmla="*/ 267 h 279"/>
                <a:gd name="T14" fmla="*/ 47 w 188"/>
                <a:gd name="T15" fmla="*/ 271 h 279"/>
                <a:gd name="T16" fmla="*/ 82 w 188"/>
                <a:gd name="T17" fmla="*/ 279 h 279"/>
                <a:gd name="T18" fmla="*/ 126 w 188"/>
                <a:gd name="T19" fmla="*/ 273 h 279"/>
                <a:gd name="T20" fmla="*/ 137 w 188"/>
                <a:gd name="T21" fmla="*/ 249 h 279"/>
                <a:gd name="T22" fmla="*/ 145 w 188"/>
                <a:gd name="T23" fmla="*/ 187 h 279"/>
                <a:gd name="T24" fmla="*/ 157 w 188"/>
                <a:gd name="T25" fmla="*/ 159 h 279"/>
                <a:gd name="T26" fmla="*/ 174 w 188"/>
                <a:gd name="T27" fmla="*/ 132 h 279"/>
                <a:gd name="T28" fmla="*/ 186 w 188"/>
                <a:gd name="T29" fmla="*/ 75 h 279"/>
                <a:gd name="T30" fmla="*/ 99 w 188"/>
                <a:gd name="T31" fmla="*/ 1 h 279"/>
                <a:gd name="T32" fmla="*/ 165 w 188"/>
                <a:gd name="T33" fmla="*/ 78 h 279"/>
                <a:gd name="T34" fmla="*/ 126 w 188"/>
                <a:gd name="T35" fmla="*/ 171 h 279"/>
                <a:gd name="T36" fmla="*/ 123 w 188"/>
                <a:gd name="T37" fmla="*/ 186 h 279"/>
                <a:gd name="T38" fmla="*/ 120 w 188"/>
                <a:gd name="T39" fmla="*/ 195 h 279"/>
                <a:gd name="T40" fmla="*/ 98 w 188"/>
                <a:gd name="T41" fmla="*/ 200 h 279"/>
                <a:gd name="T42" fmla="*/ 98 w 188"/>
                <a:gd name="T43" fmla="*/ 148 h 279"/>
                <a:gd name="T44" fmla="*/ 126 w 188"/>
                <a:gd name="T45" fmla="*/ 73 h 279"/>
                <a:gd name="T46" fmla="*/ 114 w 188"/>
                <a:gd name="T47" fmla="*/ 67 h 279"/>
                <a:gd name="T48" fmla="*/ 100 w 188"/>
                <a:gd name="T49" fmla="*/ 66 h 279"/>
                <a:gd name="T50" fmla="*/ 77 w 188"/>
                <a:gd name="T51" fmla="*/ 67 h 279"/>
                <a:gd name="T52" fmla="*/ 68 w 188"/>
                <a:gd name="T53" fmla="*/ 68 h 279"/>
                <a:gd name="T54" fmla="*/ 54 w 188"/>
                <a:gd name="T55" fmla="*/ 76 h 279"/>
                <a:gd name="T56" fmla="*/ 81 w 188"/>
                <a:gd name="T57" fmla="*/ 153 h 279"/>
                <a:gd name="T58" fmla="*/ 60 w 188"/>
                <a:gd name="T59" fmla="*/ 197 h 279"/>
                <a:gd name="T60" fmla="*/ 57 w 188"/>
                <a:gd name="T61" fmla="*/ 192 h 279"/>
                <a:gd name="T62" fmla="*/ 55 w 188"/>
                <a:gd name="T63" fmla="*/ 183 h 279"/>
                <a:gd name="T64" fmla="*/ 54 w 188"/>
                <a:gd name="T65" fmla="*/ 169 h 279"/>
                <a:gd name="T66" fmla="*/ 30 w 188"/>
                <a:gd name="T67" fmla="*/ 119 h 279"/>
                <a:gd name="T68" fmla="*/ 24 w 188"/>
                <a:gd name="T69" fmla="*/ 73 h 279"/>
                <a:gd name="T70" fmla="*/ 39 w 188"/>
                <a:gd name="T71" fmla="*/ 45 h 279"/>
                <a:gd name="T72" fmla="*/ 97 w 188"/>
                <a:gd name="T73" fmla="*/ 20 h 279"/>
                <a:gd name="T74" fmla="*/ 97 w 188"/>
                <a:gd name="T75" fmla="*/ 20 h 279"/>
                <a:gd name="T76" fmla="*/ 153 w 188"/>
                <a:gd name="T77" fmla="*/ 48 h 279"/>
                <a:gd name="T78" fmla="*/ 73 w 188"/>
                <a:gd name="T79" fmla="*/ 70 h 279"/>
                <a:gd name="T80" fmla="*/ 81 w 188"/>
                <a:gd name="T81" fmla="*/ 76 h 279"/>
                <a:gd name="T82" fmla="*/ 84 w 188"/>
                <a:gd name="T83" fmla="*/ 69 h 279"/>
                <a:gd name="T84" fmla="*/ 93 w 188"/>
                <a:gd name="T85" fmla="*/ 69 h 279"/>
                <a:gd name="T86" fmla="*/ 97 w 188"/>
                <a:gd name="T87" fmla="*/ 69 h 279"/>
                <a:gd name="T88" fmla="*/ 99 w 188"/>
                <a:gd name="T89" fmla="*/ 79 h 279"/>
                <a:gd name="T90" fmla="*/ 104 w 188"/>
                <a:gd name="T91" fmla="*/ 78 h 279"/>
                <a:gd name="T92" fmla="*/ 117 w 188"/>
                <a:gd name="T93" fmla="*/ 79 h 279"/>
                <a:gd name="T94" fmla="*/ 64 w 188"/>
                <a:gd name="T95" fmla="*/ 79 h 279"/>
                <a:gd name="T96" fmla="*/ 73 w 188"/>
                <a:gd name="T97" fmla="*/ 70 h 279"/>
                <a:gd name="T98" fmla="*/ 115 w 188"/>
                <a:gd name="T99" fmla="*/ 72 h 279"/>
                <a:gd name="T100" fmla="*/ 117 w 188"/>
                <a:gd name="T101" fmla="*/ 71 h 279"/>
                <a:gd name="T102" fmla="*/ 109 w 188"/>
                <a:gd name="T103" fmla="*/ 69 h 279"/>
                <a:gd name="T104" fmla="*/ 104 w 188"/>
                <a:gd name="T105" fmla="*/ 70 h 279"/>
                <a:gd name="T106" fmla="*/ 63 w 188"/>
                <a:gd name="T107" fmla="*/ 76 h 279"/>
                <a:gd name="T108" fmla="*/ 63 w 188"/>
                <a:gd name="T109" fmla="*/ 7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" h="279">
                  <a:moveTo>
                    <a:pt x="99" y="1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58" y="0"/>
                    <a:pt x="34" y="19"/>
                    <a:pt x="22" y="34"/>
                  </a:cubicBezTo>
                  <a:cubicBezTo>
                    <a:pt x="9" y="51"/>
                    <a:pt x="4" y="67"/>
                    <a:pt x="3" y="69"/>
                  </a:cubicBezTo>
                  <a:cubicBezTo>
                    <a:pt x="1" y="78"/>
                    <a:pt x="0" y="88"/>
                    <a:pt x="2" y="99"/>
                  </a:cubicBezTo>
                  <a:cubicBezTo>
                    <a:pt x="3" y="108"/>
                    <a:pt x="6" y="117"/>
                    <a:pt x="10" y="126"/>
                  </a:cubicBezTo>
                  <a:cubicBezTo>
                    <a:pt x="16" y="142"/>
                    <a:pt x="24" y="154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31" y="164"/>
                    <a:pt x="33" y="177"/>
                    <a:pt x="33" y="183"/>
                  </a:cubicBezTo>
                  <a:cubicBezTo>
                    <a:pt x="32" y="191"/>
                    <a:pt x="35" y="197"/>
                    <a:pt x="37" y="201"/>
                  </a:cubicBezTo>
                  <a:cubicBezTo>
                    <a:pt x="35" y="219"/>
                    <a:pt x="35" y="234"/>
                    <a:pt x="36" y="245"/>
                  </a:cubicBezTo>
                  <a:cubicBezTo>
                    <a:pt x="37" y="255"/>
                    <a:pt x="39" y="262"/>
                    <a:pt x="42" y="267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52" y="274"/>
                    <a:pt x="64" y="278"/>
                    <a:pt x="82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95" y="279"/>
                    <a:pt x="108" y="278"/>
                    <a:pt x="122" y="274"/>
                  </a:cubicBezTo>
                  <a:cubicBezTo>
                    <a:pt x="126" y="273"/>
                    <a:pt x="126" y="273"/>
                    <a:pt x="126" y="273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32" y="265"/>
                    <a:pt x="135" y="258"/>
                    <a:pt x="137" y="249"/>
                  </a:cubicBezTo>
                  <a:cubicBezTo>
                    <a:pt x="139" y="237"/>
                    <a:pt x="140" y="223"/>
                    <a:pt x="140" y="205"/>
                  </a:cubicBezTo>
                  <a:cubicBezTo>
                    <a:pt x="142" y="201"/>
                    <a:pt x="145" y="195"/>
                    <a:pt x="145" y="187"/>
                  </a:cubicBezTo>
                  <a:cubicBezTo>
                    <a:pt x="146" y="181"/>
                    <a:pt x="149" y="167"/>
                    <a:pt x="157" y="160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66" y="147"/>
                    <a:pt x="174" y="132"/>
                  </a:cubicBezTo>
                  <a:cubicBezTo>
                    <a:pt x="179" y="122"/>
                    <a:pt x="183" y="113"/>
                    <a:pt x="185" y="105"/>
                  </a:cubicBezTo>
                  <a:cubicBezTo>
                    <a:pt x="187" y="94"/>
                    <a:pt x="188" y="84"/>
                    <a:pt x="186" y="75"/>
                  </a:cubicBezTo>
                  <a:cubicBezTo>
                    <a:pt x="186" y="72"/>
                    <a:pt x="183" y="56"/>
                    <a:pt x="171" y="39"/>
                  </a:cubicBezTo>
                  <a:cubicBezTo>
                    <a:pt x="160" y="22"/>
                    <a:pt x="138" y="3"/>
                    <a:pt x="99" y="1"/>
                  </a:cubicBezTo>
                  <a:close/>
                  <a:moveTo>
                    <a:pt x="165" y="77"/>
                  </a:moveTo>
                  <a:cubicBezTo>
                    <a:pt x="165" y="78"/>
                    <a:pt x="165" y="78"/>
                    <a:pt x="165" y="78"/>
                  </a:cubicBezTo>
                  <a:cubicBezTo>
                    <a:pt x="170" y="106"/>
                    <a:pt x="142" y="143"/>
                    <a:pt x="140" y="146"/>
                  </a:cubicBezTo>
                  <a:cubicBezTo>
                    <a:pt x="134" y="153"/>
                    <a:pt x="129" y="161"/>
                    <a:pt x="126" y="171"/>
                  </a:cubicBezTo>
                  <a:cubicBezTo>
                    <a:pt x="124" y="178"/>
                    <a:pt x="123" y="184"/>
                    <a:pt x="123" y="185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91"/>
                    <a:pt x="120" y="194"/>
                    <a:pt x="120" y="19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0" y="199"/>
                    <a:pt x="104" y="200"/>
                    <a:pt x="98" y="20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99" y="150"/>
                    <a:pt x="98" y="148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4" y="66"/>
                    <a:pt x="119" y="65"/>
                    <a:pt x="114" y="67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08" y="63"/>
                    <a:pt x="104" y="64"/>
                    <a:pt x="100" y="66"/>
                  </a:cubicBezTo>
                  <a:cubicBezTo>
                    <a:pt x="97" y="65"/>
                    <a:pt x="93" y="66"/>
                    <a:pt x="90" y="66"/>
                  </a:cubicBezTo>
                  <a:cubicBezTo>
                    <a:pt x="87" y="64"/>
                    <a:pt x="81" y="65"/>
                    <a:pt x="77" y="67"/>
                  </a:cubicBezTo>
                  <a:cubicBezTo>
                    <a:pt x="76" y="66"/>
                    <a:pt x="74" y="66"/>
                    <a:pt x="72" y="66"/>
                  </a:cubicBezTo>
                  <a:cubicBezTo>
                    <a:pt x="71" y="67"/>
                    <a:pt x="69" y="67"/>
                    <a:pt x="68" y="68"/>
                  </a:cubicBezTo>
                  <a:cubicBezTo>
                    <a:pt x="63" y="63"/>
                    <a:pt x="57" y="69"/>
                    <a:pt x="56" y="75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1" y="150"/>
                    <a:pt x="81" y="151"/>
                    <a:pt x="81" y="15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1" y="200"/>
                    <a:pt x="64" y="198"/>
                    <a:pt x="60" y="19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5" y="189"/>
                    <a:pt x="55" y="18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2"/>
                    <a:pt x="55" y="176"/>
                    <a:pt x="54" y="169"/>
                  </a:cubicBezTo>
                  <a:cubicBezTo>
                    <a:pt x="51" y="158"/>
                    <a:pt x="48" y="150"/>
                    <a:pt x="42" y="143"/>
                  </a:cubicBezTo>
                  <a:cubicBezTo>
                    <a:pt x="41" y="142"/>
                    <a:pt x="35" y="132"/>
                    <a:pt x="30" y="119"/>
                  </a:cubicBezTo>
                  <a:cubicBezTo>
                    <a:pt x="25" y="106"/>
                    <a:pt x="20" y="88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8" y="58"/>
                    <a:pt x="39" y="45"/>
                  </a:cubicBezTo>
                  <a:cubicBezTo>
                    <a:pt x="53" y="28"/>
                    <a:pt x="72" y="19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8" y="20"/>
                  </a:cubicBezTo>
                  <a:cubicBezTo>
                    <a:pt x="122" y="21"/>
                    <a:pt x="140" y="30"/>
                    <a:pt x="153" y="48"/>
                  </a:cubicBezTo>
                  <a:cubicBezTo>
                    <a:pt x="162" y="62"/>
                    <a:pt x="165" y="77"/>
                    <a:pt x="165" y="77"/>
                  </a:cubicBezTo>
                  <a:close/>
                  <a:moveTo>
                    <a:pt x="73" y="70"/>
                  </a:moveTo>
                  <a:cubicBezTo>
                    <a:pt x="72" y="72"/>
                    <a:pt x="72" y="74"/>
                    <a:pt x="73" y="76"/>
                  </a:cubicBezTo>
                  <a:cubicBezTo>
                    <a:pt x="74" y="80"/>
                    <a:pt x="79" y="79"/>
                    <a:pt x="81" y="76"/>
                  </a:cubicBezTo>
                  <a:cubicBezTo>
                    <a:pt x="82" y="74"/>
                    <a:pt x="81" y="72"/>
                    <a:pt x="80" y="70"/>
                  </a:cubicBezTo>
                  <a:cubicBezTo>
                    <a:pt x="81" y="69"/>
                    <a:pt x="83" y="69"/>
                    <a:pt x="84" y="69"/>
                  </a:cubicBezTo>
                  <a:cubicBezTo>
                    <a:pt x="77" y="75"/>
                    <a:pt x="90" y="83"/>
                    <a:pt x="93" y="73"/>
                  </a:cubicBezTo>
                  <a:cubicBezTo>
                    <a:pt x="93" y="72"/>
                    <a:pt x="93" y="70"/>
                    <a:pt x="93" y="69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4" y="69"/>
                    <a:pt x="96" y="69"/>
                    <a:pt x="97" y="6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3" y="73"/>
                    <a:pt x="94" y="80"/>
                    <a:pt x="99" y="79"/>
                  </a:cubicBezTo>
                  <a:cubicBezTo>
                    <a:pt x="101" y="79"/>
                    <a:pt x="102" y="78"/>
                    <a:pt x="103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9" y="81"/>
                    <a:pt x="112" y="79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0" y="81"/>
                    <a:pt x="71" y="75"/>
                    <a:pt x="70" y="71"/>
                  </a:cubicBezTo>
                  <a:cubicBezTo>
                    <a:pt x="71" y="71"/>
                    <a:pt x="72" y="70"/>
                    <a:pt x="73" y="70"/>
                  </a:cubicBezTo>
                  <a:close/>
                  <a:moveTo>
                    <a:pt x="117" y="71"/>
                  </a:moveTo>
                  <a:cubicBezTo>
                    <a:pt x="116" y="71"/>
                    <a:pt x="116" y="72"/>
                    <a:pt x="115" y="72"/>
                  </a:cubicBezTo>
                  <a:cubicBezTo>
                    <a:pt x="115" y="72"/>
                    <a:pt x="115" y="71"/>
                    <a:pt x="115" y="70"/>
                  </a:cubicBezTo>
                  <a:cubicBezTo>
                    <a:pt x="116" y="70"/>
                    <a:pt x="116" y="70"/>
                    <a:pt x="117" y="71"/>
                  </a:cubicBezTo>
                  <a:close/>
                  <a:moveTo>
                    <a:pt x="103" y="68"/>
                  </a:moveTo>
                  <a:cubicBezTo>
                    <a:pt x="105" y="68"/>
                    <a:pt x="107" y="68"/>
                    <a:pt x="109" y="69"/>
                  </a:cubicBezTo>
                  <a:cubicBezTo>
                    <a:pt x="107" y="70"/>
                    <a:pt x="106" y="71"/>
                    <a:pt x="105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104" y="69"/>
                    <a:pt x="104" y="69"/>
                    <a:pt x="103" y="68"/>
                  </a:cubicBezTo>
                  <a:close/>
                  <a:moveTo>
                    <a:pt x="63" y="76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101276" y="2421397"/>
              <a:ext cx="26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461460" y="2222463"/>
              <a:ext cx="672077" cy="465974"/>
            </a:xfrm>
            <a:custGeom>
              <a:avLst/>
              <a:gdLst>
                <a:gd name="T0" fmla="*/ 314 w 317"/>
                <a:gd name="T1" fmla="*/ 82 h 220"/>
                <a:gd name="T2" fmla="*/ 309 w 317"/>
                <a:gd name="T3" fmla="*/ 76 h 220"/>
                <a:gd name="T4" fmla="*/ 303 w 317"/>
                <a:gd name="T5" fmla="*/ 71 h 220"/>
                <a:gd name="T6" fmla="*/ 302 w 317"/>
                <a:gd name="T7" fmla="*/ 72 h 220"/>
                <a:gd name="T8" fmla="*/ 306 w 317"/>
                <a:gd name="T9" fmla="*/ 83 h 220"/>
                <a:gd name="T10" fmla="*/ 306 w 317"/>
                <a:gd name="T11" fmla="*/ 87 h 220"/>
                <a:gd name="T12" fmla="*/ 305 w 317"/>
                <a:gd name="T13" fmla="*/ 92 h 220"/>
                <a:gd name="T14" fmla="*/ 302 w 317"/>
                <a:gd name="T15" fmla="*/ 94 h 220"/>
                <a:gd name="T16" fmla="*/ 302 w 317"/>
                <a:gd name="T17" fmla="*/ 95 h 220"/>
                <a:gd name="T18" fmla="*/ 302 w 317"/>
                <a:gd name="T19" fmla="*/ 94 h 220"/>
                <a:gd name="T20" fmla="*/ 302 w 317"/>
                <a:gd name="T21" fmla="*/ 94 h 220"/>
                <a:gd name="T22" fmla="*/ 301 w 317"/>
                <a:gd name="T23" fmla="*/ 95 h 220"/>
                <a:gd name="T24" fmla="*/ 298 w 317"/>
                <a:gd name="T25" fmla="*/ 96 h 220"/>
                <a:gd name="T26" fmla="*/ 158 w 317"/>
                <a:gd name="T27" fmla="*/ 0 h 220"/>
                <a:gd name="T28" fmla="*/ 17 w 317"/>
                <a:gd name="T29" fmla="*/ 11 h 220"/>
                <a:gd name="T30" fmla="*/ 20 w 317"/>
                <a:gd name="T31" fmla="*/ 99 h 220"/>
                <a:gd name="T32" fmla="*/ 8 w 317"/>
                <a:gd name="T33" fmla="*/ 99 h 220"/>
                <a:gd name="T34" fmla="*/ 8 w 317"/>
                <a:gd name="T35" fmla="*/ 147 h 220"/>
                <a:gd name="T36" fmla="*/ 90 w 317"/>
                <a:gd name="T37" fmla="*/ 185 h 220"/>
                <a:gd name="T38" fmla="*/ 113 w 317"/>
                <a:gd name="T39" fmla="*/ 220 h 220"/>
                <a:gd name="T40" fmla="*/ 134 w 317"/>
                <a:gd name="T41" fmla="*/ 196 h 220"/>
                <a:gd name="T42" fmla="*/ 176 w 317"/>
                <a:gd name="T43" fmla="*/ 197 h 220"/>
                <a:gd name="T44" fmla="*/ 196 w 317"/>
                <a:gd name="T45" fmla="*/ 220 h 220"/>
                <a:gd name="T46" fmla="*/ 219 w 317"/>
                <a:gd name="T47" fmla="*/ 188 h 220"/>
                <a:gd name="T48" fmla="*/ 302 w 317"/>
                <a:gd name="T49" fmla="*/ 110 h 220"/>
                <a:gd name="T50" fmla="*/ 309 w 317"/>
                <a:gd name="T51" fmla="*/ 106 h 220"/>
                <a:gd name="T52" fmla="*/ 311 w 317"/>
                <a:gd name="T53" fmla="*/ 104 h 220"/>
                <a:gd name="T54" fmla="*/ 311 w 317"/>
                <a:gd name="T55" fmla="*/ 104 h 220"/>
                <a:gd name="T56" fmla="*/ 312 w 317"/>
                <a:gd name="T57" fmla="*/ 103 h 220"/>
                <a:gd name="T58" fmla="*/ 312 w 317"/>
                <a:gd name="T59" fmla="*/ 103 h 220"/>
                <a:gd name="T60" fmla="*/ 316 w 317"/>
                <a:gd name="T61" fmla="*/ 96 h 220"/>
                <a:gd name="T62" fmla="*/ 315 w 317"/>
                <a:gd name="T63" fmla="*/ 85 h 220"/>
                <a:gd name="T64" fmla="*/ 52 w 317"/>
                <a:gd name="T65" fmla="*/ 100 h 220"/>
                <a:gd name="T66" fmla="*/ 75 w 317"/>
                <a:gd name="T67" fmla="*/ 100 h 220"/>
                <a:gd name="T68" fmla="*/ 201 w 317"/>
                <a:gd name="T69" fmla="*/ 25 h 220"/>
                <a:gd name="T70" fmla="*/ 158 w 317"/>
                <a:gd name="T71" fmla="*/ 31 h 220"/>
                <a:gd name="T72" fmla="*/ 119 w 317"/>
                <a:gd name="T73" fmla="*/ 38 h 220"/>
                <a:gd name="T74" fmla="*/ 113 w 317"/>
                <a:gd name="T75" fmla="*/ 26 h 220"/>
                <a:gd name="T76" fmla="*/ 158 w 317"/>
                <a:gd name="T77" fmla="*/ 13 h 220"/>
                <a:gd name="T78" fmla="*/ 201 w 317"/>
                <a:gd name="T79" fmla="*/ 2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7" h="220">
                  <a:moveTo>
                    <a:pt x="315" y="85"/>
                  </a:moveTo>
                  <a:cubicBezTo>
                    <a:pt x="315" y="84"/>
                    <a:pt x="314" y="83"/>
                    <a:pt x="314" y="82"/>
                  </a:cubicBezTo>
                  <a:cubicBezTo>
                    <a:pt x="313" y="81"/>
                    <a:pt x="313" y="80"/>
                    <a:pt x="312" y="80"/>
                  </a:cubicBezTo>
                  <a:cubicBezTo>
                    <a:pt x="311" y="78"/>
                    <a:pt x="310" y="77"/>
                    <a:pt x="309" y="76"/>
                  </a:cubicBezTo>
                  <a:cubicBezTo>
                    <a:pt x="308" y="75"/>
                    <a:pt x="306" y="74"/>
                    <a:pt x="305" y="73"/>
                  </a:cubicBezTo>
                  <a:cubicBezTo>
                    <a:pt x="304" y="72"/>
                    <a:pt x="304" y="72"/>
                    <a:pt x="303" y="71"/>
                  </a:cubicBezTo>
                  <a:cubicBezTo>
                    <a:pt x="301" y="70"/>
                    <a:pt x="300" y="70"/>
                    <a:pt x="300" y="70"/>
                  </a:cubicBezTo>
                  <a:cubicBezTo>
                    <a:pt x="300" y="70"/>
                    <a:pt x="301" y="71"/>
                    <a:pt x="302" y="72"/>
                  </a:cubicBezTo>
                  <a:cubicBezTo>
                    <a:pt x="302" y="74"/>
                    <a:pt x="303" y="76"/>
                    <a:pt x="304" y="79"/>
                  </a:cubicBezTo>
                  <a:cubicBezTo>
                    <a:pt x="305" y="80"/>
                    <a:pt x="305" y="81"/>
                    <a:pt x="306" y="83"/>
                  </a:cubicBezTo>
                  <a:cubicBezTo>
                    <a:pt x="306" y="84"/>
                    <a:pt x="306" y="84"/>
                    <a:pt x="306" y="85"/>
                  </a:cubicBezTo>
                  <a:cubicBezTo>
                    <a:pt x="306" y="86"/>
                    <a:pt x="306" y="86"/>
                    <a:pt x="306" y="87"/>
                  </a:cubicBezTo>
                  <a:cubicBezTo>
                    <a:pt x="306" y="89"/>
                    <a:pt x="306" y="90"/>
                    <a:pt x="306" y="91"/>
                  </a:cubicBezTo>
                  <a:cubicBezTo>
                    <a:pt x="305" y="91"/>
                    <a:pt x="305" y="92"/>
                    <a:pt x="305" y="92"/>
                  </a:cubicBezTo>
                  <a:cubicBezTo>
                    <a:pt x="305" y="92"/>
                    <a:pt x="304" y="92"/>
                    <a:pt x="304" y="93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1" y="95"/>
                    <a:pt x="301" y="95"/>
                    <a:pt x="301" y="95"/>
                  </a:cubicBezTo>
                  <a:cubicBezTo>
                    <a:pt x="300" y="95"/>
                    <a:pt x="300" y="96"/>
                    <a:pt x="299" y="96"/>
                  </a:cubicBezTo>
                  <a:cubicBezTo>
                    <a:pt x="299" y="96"/>
                    <a:pt x="298" y="96"/>
                    <a:pt x="298" y="96"/>
                  </a:cubicBezTo>
                  <a:cubicBezTo>
                    <a:pt x="297" y="96"/>
                    <a:pt x="297" y="96"/>
                    <a:pt x="297" y="96"/>
                  </a:cubicBezTo>
                  <a:cubicBezTo>
                    <a:pt x="295" y="43"/>
                    <a:pt x="233" y="0"/>
                    <a:pt x="158" y="0"/>
                  </a:cubicBezTo>
                  <a:cubicBezTo>
                    <a:pt x="123" y="0"/>
                    <a:pt x="90" y="10"/>
                    <a:pt x="65" y="26"/>
                  </a:cubicBezTo>
                  <a:cubicBezTo>
                    <a:pt x="55" y="19"/>
                    <a:pt x="39" y="11"/>
                    <a:pt x="17" y="11"/>
                  </a:cubicBezTo>
                  <a:cubicBezTo>
                    <a:pt x="17" y="11"/>
                    <a:pt x="31" y="33"/>
                    <a:pt x="40" y="48"/>
                  </a:cubicBezTo>
                  <a:cubicBezTo>
                    <a:pt x="27" y="63"/>
                    <a:pt x="20" y="80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0" y="108"/>
                    <a:pt x="0" y="123"/>
                  </a:cubicBezTo>
                  <a:cubicBezTo>
                    <a:pt x="0" y="138"/>
                    <a:pt x="8" y="147"/>
                    <a:pt x="8" y="147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56" y="167"/>
                    <a:pt x="72" y="177"/>
                    <a:pt x="90" y="185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8" y="216"/>
                    <a:pt x="101" y="220"/>
                    <a:pt x="113" y="220"/>
                  </a:cubicBezTo>
                  <a:cubicBezTo>
                    <a:pt x="125" y="220"/>
                    <a:pt x="130" y="216"/>
                    <a:pt x="130" y="21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2" y="197"/>
                    <a:pt x="150" y="198"/>
                    <a:pt x="158" y="198"/>
                  </a:cubicBezTo>
                  <a:cubicBezTo>
                    <a:pt x="164" y="198"/>
                    <a:pt x="170" y="197"/>
                    <a:pt x="176" y="197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1" y="216"/>
                    <a:pt x="184" y="220"/>
                    <a:pt x="196" y="220"/>
                  </a:cubicBezTo>
                  <a:cubicBezTo>
                    <a:pt x="208" y="220"/>
                    <a:pt x="212" y="216"/>
                    <a:pt x="212" y="216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60" y="173"/>
                    <a:pt x="290" y="145"/>
                    <a:pt x="295" y="112"/>
                  </a:cubicBezTo>
                  <a:cubicBezTo>
                    <a:pt x="298" y="111"/>
                    <a:pt x="300" y="111"/>
                    <a:pt x="302" y="110"/>
                  </a:cubicBezTo>
                  <a:cubicBezTo>
                    <a:pt x="304" y="110"/>
                    <a:pt x="305" y="109"/>
                    <a:pt x="306" y="108"/>
                  </a:cubicBezTo>
                  <a:cubicBezTo>
                    <a:pt x="307" y="108"/>
                    <a:pt x="308" y="107"/>
                    <a:pt x="309" y="106"/>
                  </a:cubicBezTo>
                  <a:cubicBezTo>
                    <a:pt x="310" y="105"/>
                    <a:pt x="310" y="105"/>
                    <a:pt x="310" y="105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4" y="101"/>
                    <a:pt x="314" y="101"/>
                    <a:pt x="314" y="101"/>
                  </a:cubicBezTo>
                  <a:cubicBezTo>
                    <a:pt x="315" y="99"/>
                    <a:pt x="315" y="98"/>
                    <a:pt x="316" y="96"/>
                  </a:cubicBezTo>
                  <a:cubicBezTo>
                    <a:pt x="316" y="95"/>
                    <a:pt x="317" y="94"/>
                    <a:pt x="317" y="92"/>
                  </a:cubicBezTo>
                  <a:cubicBezTo>
                    <a:pt x="317" y="90"/>
                    <a:pt x="316" y="87"/>
                    <a:pt x="315" y="85"/>
                  </a:cubicBezTo>
                  <a:close/>
                  <a:moveTo>
                    <a:pt x="63" y="111"/>
                  </a:moveTo>
                  <a:cubicBezTo>
                    <a:pt x="57" y="111"/>
                    <a:pt x="52" y="106"/>
                    <a:pt x="52" y="100"/>
                  </a:cubicBezTo>
                  <a:cubicBezTo>
                    <a:pt x="52" y="93"/>
                    <a:pt x="57" y="88"/>
                    <a:pt x="63" y="88"/>
                  </a:cubicBezTo>
                  <a:cubicBezTo>
                    <a:pt x="70" y="88"/>
                    <a:pt x="75" y="93"/>
                    <a:pt x="75" y="100"/>
                  </a:cubicBezTo>
                  <a:cubicBezTo>
                    <a:pt x="75" y="106"/>
                    <a:pt x="70" y="111"/>
                    <a:pt x="63" y="111"/>
                  </a:cubicBezTo>
                  <a:close/>
                  <a:moveTo>
                    <a:pt x="201" y="25"/>
                  </a:moveTo>
                  <a:cubicBezTo>
                    <a:pt x="200" y="27"/>
                    <a:pt x="197" y="37"/>
                    <a:pt x="194" y="37"/>
                  </a:cubicBezTo>
                  <a:cubicBezTo>
                    <a:pt x="183" y="33"/>
                    <a:pt x="170" y="31"/>
                    <a:pt x="158" y="31"/>
                  </a:cubicBezTo>
                  <a:cubicBezTo>
                    <a:pt x="144" y="31"/>
                    <a:pt x="131" y="33"/>
                    <a:pt x="119" y="37"/>
                  </a:cubicBezTo>
                  <a:cubicBezTo>
                    <a:pt x="119" y="37"/>
                    <a:pt x="119" y="38"/>
                    <a:pt x="119" y="38"/>
                  </a:cubicBezTo>
                  <a:cubicBezTo>
                    <a:pt x="119" y="38"/>
                    <a:pt x="119" y="37"/>
                    <a:pt x="118" y="37"/>
                  </a:cubicBezTo>
                  <a:cubicBezTo>
                    <a:pt x="115" y="36"/>
                    <a:pt x="113" y="28"/>
                    <a:pt x="113" y="26"/>
                  </a:cubicBezTo>
                  <a:cubicBezTo>
                    <a:pt x="112" y="23"/>
                    <a:pt x="113" y="20"/>
                    <a:pt x="116" y="19"/>
                  </a:cubicBezTo>
                  <a:cubicBezTo>
                    <a:pt x="129" y="15"/>
                    <a:pt x="143" y="13"/>
                    <a:pt x="158" y="13"/>
                  </a:cubicBezTo>
                  <a:cubicBezTo>
                    <a:pt x="171" y="13"/>
                    <a:pt x="185" y="15"/>
                    <a:pt x="197" y="18"/>
                  </a:cubicBezTo>
                  <a:cubicBezTo>
                    <a:pt x="200" y="19"/>
                    <a:pt x="201" y="22"/>
                    <a:pt x="2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245549" y="4200160"/>
              <a:ext cx="415792" cy="270623"/>
            </a:xfrm>
            <a:custGeom>
              <a:avLst/>
              <a:gdLst>
                <a:gd name="T0" fmla="*/ 95 w 196"/>
                <a:gd name="T1" fmla="*/ 123 h 128"/>
                <a:gd name="T2" fmla="*/ 181 w 196"/>
                <a:gd name="T3" fmla="*/ 66 h 128"/>
                <a:gd name="T4" fmla="*/ 195 w 196"/>
                <a:gd name="T5" fmla="*/ 66 h 128"/>
                <a:gd name="T6" fmla="*/ 196 w 196"/>
                <a:gd name="T7" fmla="*/ 64 h 128"/>
                <a:gd name="T8" fmla="*/ 101 w 196"/>
                <a:gd name="T9" fmla="*/ 0 h 128"/>
                <a:gd name="T10" fmla="*/ 6 w 196"/>
                <a:gd name="T11" fmla="*/ 64 h 128"/>
                <a:gd name="T12" fmla="*/ 29 w 196"/>
                <a:gd name="T13" fmla="*/ 106 h 128"/>
                <a:gd name="T14" fmla="*/ 0 w 196"/>
                <a:gd name="T15" fmla="*/ 126 h 128"/>
                <a:gd name="T16" fmla="*/ 14 w 196"/>
                <a:gd name="T17" fmla="*/ 128 h 128"/>
                <a:gd name="T18" fmla="*/ 45 w 196"/>
                <a:gd name="T19" fmla="*/ 116 h 128"/>
                <a:gd name="T20" fmla="*/ 94 w 196"/>
                <a:gd name="T21" fmla="*/ 127 h 128"/>
                <a:gd name="T22" fmla="*/ 95 w 196"/>
                <a:gd name="T2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28">
                  <a:moveTo>
                    <a:pt x="95" y="123"/>
                  </a:moveTo>
                  <a:cubicBezTo>
                    <a:pt x="103" y="90"/>
                    <a:pt x="135" y="66"/>
                    <a:pt x="181" y="66"/>
                  </a:cubicBezTo>
                  <a:cubicBezTo>
                    <a:pt x="186" y="66"/>
                    <a:pt x="191" y="66"/>
                    <a:pt x="195" y="66"/>
                  </a:cubicBezTo>
                  <a:cubicBezTo>
                    <a:pt x="196" y="66"/>
                    <a:pt x="196" y="65"/>
                    <a:pt x="196" y="64"/>
                  </a:cubicBezTo>
                  <a:cubicBezTo>
                    <a:pt x="196" y="29"/>
                    <a:pt x="153" y="0"/>
                    <a:pt x="101" y="0"/>
                  </a:cubicBezTo>
                  <a:cubicBezTo>
                    <a:pt x="48" y="0"/>
                    <a:pt x="6" y="29"/>
                    <a:pt x="6" y="64"/>
                  </a:cubicBezTo>
                  <a:cubicBezTo>
                    <a:pt x="6" y="80"/>
                    <a:pt x="15" y="95"/>
                    <a:pt x="29" y="106"/>
                  </a:cubicBezTo>
                  <a:cubicBezTo>
                    <a:pt x="22" y="115"/>
                    <a:pt x="12" y="122"/>
                    <a:pt x="0" y="126"/>
                  </a:cubicBezTo>
                  <a:cubicBezTo>
                    <a:pt x="5" y="127"/>
                    <a:pt x="9" y="128"/>
                    <a:pt x="14" y="128"/>
                  </a:cubicBezTo>
                  <a:cubicBezTo>
                    <a:pt x="26" y="128"/>
                    <a:pt x="37" y="123"/>
                    <a:pt x="45" y="116"/>
                  </a:cubicBezTo>
                  <a:cubicBezTo>
                    <a:pt x="60" y="123"/>
                    <a:pt x="74" y="126"/>
                    <a:pt x="94" y="127"/>
                  </a:cubicBezTo>
                  <a:cubicBezTo>
                    <a:pt x="94" y="125"/>
                    <a:pt x="95" y="124"/>
                    <a:pt x="95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483016" y="4374004"/>
              <a:ext cx="319908" cy="207000"/>
            </a:xfrm>
            <a:custGeom>
              <a:avLst/>
              <a:gdLst>
                <a:gd name="T0" fmla="*/ 128 w 151"/>
                <a:gd name="T1" fmla="*/ 81 h 98"/>
                <a:gd name="T2" fmla="*/ 146 w 151"/>
                <a:gd name="T3" fmla="*/ 49 h 98"/>
                <a:gd name="T4" fmla="*/ 73 w 151"/>
                <a:gd name="T5" fmla="*/ 0 h 98"/>
                <a:gd name="T6" fmla="*/ 0 w 151"/>
                <a:gd name="T7" fmla="*/ 49 h 98"/>
                <a:gd name="T8" fmla="*/ 73 w 151"/>
                <a:gd name="T9" fmla="*/ 98 h 98"/>
                <a:gd name="T10" fmla="*/ 116 w 151"/>
                <a:gd name="T11" fmla="*/ 89 h 98"/>
                <a:gd name="T12" fmla="*/ 140 w 151"/>
                <a:gd name="T13" fmla="*/ 98 h 98"/>
                <a:gd name="T14" fmla="*/ 151 w 151"/>
                <a:gd name="T15" fmla="*/ 97 h 98"/>
                <a:gd name="T16" fmla="*/ 128 w 151"/>
                <a:gd name="T17" fmla="*/ 81 h 98"/>
                <a:gd name="T18" fmla="*/ 45 w 151"/>
                <a:gd name="T19" fmla="*/ 58 h 98"/>
                <a:gd name="T20" fmla="*/ 37 w 151"/>
                <a:gd name="T21" fmla="*/ 49 h 98"/>
                <a:gd name="T22" fmla="*/ 45 w 151"/>
                <a:gd name="T23" fmla="*/ 41 h 98"/>
                <a:gd name="T24" fmla="*/ 54 w 151"/>
                <a:gd name="T25" fmla="*/ 49 h 98"/>
                <a:gd name="T26" fmla="*/ 45 w 151"/>
                <a:gd name="T27" fmla="*/ 58 h 98"/>
                <a:gd name="T28" fmla="*/ 75 w 151"/>
                <a:gd name="T29" fmla="*/ 58 h 98"/>
                <a:gd name="T30" fmla="*/ 67 w 151"/>
                <a:gd name="T31" fmla="*/ 49 h 98"/>
                <a:gd name="T32" fmla="*/ 75 w 151"/>
                <a:gd name="T33" fmla="*/ 41 h 98"/>
                <a:gd name="T34" fmla="*/ 84 w 151"/>
                <a:gd name="T35" fmla="*/ 49 h 98"/>
                <a:gd name="T36" fmla="*/ 75 w 151"/>
                <a:gd name="T37" fmla="*/ 58 h 98"/>
                <a:gd name="T38" fmla="*/ 105 w 151"/>
                <a:gd name="T39" fmla="*/ 58 h 98"/>
                <a:gd name="T40" fmla="*/ 97 w 151"/>
                <a:gd name="T41" fmla="*/ 49 h 98"/>
                <a:gd name="T42" fmla="*/ 105 w 151"/>
                <a:gd name="T43" fmla="*/ 41 h 98"/>
                <a:gd name="T44" fmla="*/ 114 w 151"/>
                <a:gd name="T45" fmla="*/ 49 h 98"/>
                <a:gd name="T46" fmla="*/ 105 w 151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1" h="98">
                  <a:moveTo>
                    <a:pt x="128" y="81"/>
                  </a:moveTo>
                  <a:cubicBezTo>
                    <a:pt x="140" y="73"/>
                    <a:pt x="146" y="62"/>
                    <a:pt x="146" y="49"/>
                  </a:cubicBezTo>
                  <a:cubicBezTo>
                    <a:pt x="146" y="22"/>
                    <a:pt x="114" y="0"/>
                    <a:pt x="73" y="0"/>
                  </a:cubicBezTo>
                  <a:cubicBezTo>
                    <a:pt x="33" y="0"/>
                    <a:pt x="0" y="22"/>
                    <a:pt x="0" y="49"/>
                  </a:cubicBezTo>
                  <a:cubicBezTo>
                    <a:pt x="0" y="76"/>
                    <a:pt x="33" y="98"/>
                    <a:pt x="73" y="98"/>
                  </a:cubicBezTo>
                  <a:cubicBezTo>
                    <a:pt x="89" y="98"/>
                    <a:pt x="104" y="95"/>
                    <a:pt x="116" y="89"/>
                  </a:cubicBezTo>
                  <a:cubicBezTo>
                    <a:pt x="122" y="95"/>
                    <a:pt x="131" y="98"/>
                    <a:pt x="140" y="98"/>
                  </a:cubicBezTo>
                  <a:cubicBezTo>
                    <a:pt x="144" y="98"/>
                    <a:pt x="147" y="98"/>
                    <a:pt x="151" y="97"/>
                  </a:cubicBezTo>
                  <a:cubicBezTo>
                    <a:pt x="142" y="94"/>
                    <a:pt x="134" y="89"/>
                    <a:pt x="128" y="81"/>
                  </a:cubicBezTo>
                  <a:close/>
                  <a:moveTo>
                    <a:pt x="45" y="58"/>
                  </a:moveTo>
                  <a:cubicBezTo>
                    <a:pt x="41" y="58"/>
                    <a:pt x="37" y="54"/>
                    <a:pt x="37" y="49"/>
                  </a:cubicBezTo>
                  <a:cubicBezTo>
                    <a:pt x="37" y="45"/>
                    <a:pt x="41" y="41"/>
                    <a:pt x="45" y="41"/>
                  </a:cubicBezTo>
                  <a:cubicBezTo>
                    <a:pt x="50" y="41"/>
                    <a:pt x="54" y="45"/>
                    <a:pt x="54" y="49"/>
                  </a:cubicBezTo>
                  <a:cubicBezTo>
                    <a:pt x="54" y="54"/>
                    <a:pt x="50" y="58"/>
                    <a:pt x="45" y="58"/>
                  </a:cubicBezTo>
                  <a:close/>
                  <a:moveTo>
                    <a:pt x="75" y="58"/>
                  </a:moveTo>
                  <a:cubicBezTo>
                    <a:pt x="71" y="58"/>
                    <a:pt x="67" y="54"/>
                    <a:pt x="67" y="49"/>
                  </a:cubicBezTo>
                  <a:cubicBezTo>
                    <a:pt x="67" y="45"/>
                    <a:pt x="71" y="41"/>
                    <a:pt x="75" y="41"/>
                  </a:cubicBezTo>
                  <a:cubicBezTo>
                    <a:pt x="80" y="41"/>
                    <a:pt x="84" y="45"/>
                    <a:pt x="84" y="49"/>
                  </a:cubicBezTo>
                  <a:cubicBezTo>
                    <a:pt x="84" y="54"/>
                    <a:pt x="80" y="58"/>
                    <a:pt x="75" y="58"/>
                  </a:cubicBezTo>
                  <a:close/>
                  <a:moveTo>
                    <a:pt x="105" y="58"/>
                  </a:moveTo>
                  <a:cubicBezTo>
                    <a:pt x="100" y="58"/>
                    <a:pt x="97" y="54"/>
                    <a:pt x="97" y="49"/>
                  </a:cubicBezTo>
                  <a:cubicBezTo>
                    <a:pt x="97" y="45"/>
                    <a:pt x="100" y="41"/>
                    <a:pt x="105" y="41"/>
                  </a:cubicBezTo>
                  <a:cubicBezTo>
                    <a:pt x="110" y="41"/>
                    <a:pt x="114" y="45"/>
                    <a:pt x="114" y="49"/>
                  </a:cubicBezTo>
                  <a:cubicBezTo>
                    <a:pt x="114" y="54"/>
                    <a:pt x="110" y="58"/>
                    <a:pt x="10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480227" y="3975239"/>
              <a:ext cx="535869" cy="394285"/>
            </a:xfrm>
            <a:custGeom>
              <a:avLst/>
              <a:gdLst>
                <a:gd name="T0" fmla="*/ 223 w 253"/>
                <a:gd name="T1" fmla="*/ 0 h 186"/>
                <a:gd name="T2" fmla="*/ 31 w 253"/>
                <a:gd name="T3" fmla="*/ 0 h 186"/>
                <a:gd name="T4" fmla="*/ 0 w 253"/>
                <a:gd name="T5" fmla="*/ 31 h 186"/>
                <a:gd name="T6" fmla="*/ 0 w 253"/>
                <a:gd name="T7" fmla="*/ 155 h 186"/>
                <a:gd name="T8" fmla="*/ 31 w 253"/>
                <a:gd name="T9" fmla="*/ 186 h 186"/>
                <a:gd name="T10" fmla="*/ 223 w 253"/>
                <a:gd name="T11" fmla="*/ 186 h 186"/>
                <a:gd name="T12" fmla="*/ 253 w 253"/>
                <a:gd name="T13" fmla="*/ 155 h 186"/>
                <a:gd name="T14" fmla="*/ 253 w 253"/>
                <a:gd name="T15" fmla="*/ 31 h 186"/>
                <a:gd name="T16" fmla="*/ 223 w 253"/>
                <a:gd name="T17" fmla="*/ 0 h 186"/>
                <a:gd name="T18" fmla="*/ 216 w 253"/>
                <a:gd name="T19" fmla="*/ 24 h 186"/>
                <a:gd name="T20" fmla="*/ 128 w 253"/>
                <a:gd name="T21" fmla="*/ 86 h 186"/>
                <a:gd name="T22" fmla="*/ 46 w 253"/>
                <a:gd name="T23" fmla="*/ 24 h 186"/>
                <a:gd name="T24" fmla="*/ 216 w 253"/>
                <a:gd name="T25" fmla="*/ 24 h 186"/>
                <a:gd name="T26" fmla="*/ 223 w 253"/>
                <a:gd name="T27" fmla="*/ 162 h 186"/>
                <a:gd name="T28" fmla="*/ 31 w 253"/>
                <a:gd name="T29" fmla="*/ 162 h 186"/>
                <a:gd name="T30" fmla="*/ 24 w 253"/>
                <a:gd name="T31" fmla="*/ 155 h 186"/>
                <a:gd name="T32" fmla="*/ 24 w 253"/>
                <a:gd name="T33" fmla="*/ 37 h 186"/>
                <a:gd name="T34" fmla="*/ 128 w 253"/>
                <a:gd name="T35" fmla="*/ 115 h 186"/>
                <a:gd name="T36" fmla="*/ 230 w 253"/>
                <a:gd name="T37" fmla="*/ 43 h 186"/>
                <a:gd name="T38" fmla="*/ 230 w 253"/>
                <a:gd name="T39" fmla="*/ 155 h 186"/>
                <a:gd name="T40" fmla="*/ 223 w 253"/>
                <a:gd name="T4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86">
                  <a:moveTo>
                    <a:pt x="223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2"/>
                    <a:pt x="14" y="186"/>
                    <a:pt x="3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40" y="186"/>
                    <a:pt x="253" y="172"/>
                    <a:pt x="253" y="155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14"/>
                    <a:pt x="240" y="0"/>
                    <a:pt x="223" y="0"/>
                  </a:cubicBezTo>
                  <a:close/>
                  <a:moveTo>
                    <a:pt x="216" y="24"/>
                  </a:moveTo>
                  <a:cubicBezTo>
                    <a:pt x="128" y="86"/>
                    <a:pt x="128" y="86"/>
                    <a:pt x="128" y="86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216" y="24"/>
                  </a:lnTo>
                  <a:close/>
                  <a:moveTo>
                    <a:pt x="223" y="162"/>
                  </a:moveTo>
                  <a:cubicBezTo>
                    <a:pt x="31" y="162"/>
                    <a:pt x="31" y="162"/>
                    <a:pt x="31" y="162"/>
                  </a:cubicBezTo>
                  <a:cubicBezTo>
                    <a:pt x="27" y="162"/>
                    <a:pt x="24" y="159"/>
                    <a:pt x="24" y="15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155"/>
                    <a:pt x="230" y="155"/>
                    <a:pt x="230" y="155"/>
                  </a:cubicBezTo>
                  <a:cubicBezTo>
                    <a:pt x="230" y="159"/>
                    <a:pt x="226" y="162"/>
                    <a:pt x="223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016097" y="2976981"/>
              <a:ext cx="411311" cy="422064"/>
            </a:xfrm>
            <a:custGeom>
              <a:avLst/>
              <a:gdLst>
                <a:gd name="T0" fmla="*/ 142 w 194"/>
                <a:gd name="T1" fmla="*/ 188 h 199"/>
                <a:gd name="T2" fmla="*/ 90 w 194"/>
                <a:gd name="T3" fmla="*/ 199 h 199"/>
                <a:gd name="T4" fmla="*/ 0 w 194"/>
                <a:gd name="T5" fmla="*/ 109 h 199"/>
                <a:gd name="T6" fmla="*/ 107 w 194"/>
                <a:gd name="T7" fmla="*/ 0 h 199"/>
                <a:gd name="T8" fmla="*/ 194 w 194"/>
                <a:gd name="T9" fmla="*/ 82 h 199"/>
                <a:gd name="T10" fmla="*/ 140 w 194"/>
                <a:gd name="T11" fmla="*/ 151 h 199"/>
                <a:gd name="T12" fmla="*/ 115 w 194"/>
                <a:gd name="T13" fmla="*/ 129 h 199"/>
                <a:gd name="T14" fmla="*/ 115 w 194"/>
                <a:gd name="T15" fmla="*/ 129 h 199"/>
                <a:gd name="T16" fmla="*/ 77 w 194"/>
                <a:gd name="T17" fmla="*/ 151 h 199"/>
                <a:gd name="T18" fmla="*/ 45 w 194"/>
                <a:gd name="T19" fmla="*/ 113 h 199"/>
                <a:gd name="T20" fmla="*/ 113 w 194"/>
                <a:gd name="T21" fmla="*/ 46 h 199"/>
                <a:gd name="T22" fmla="*/ 147 w 194"/>
                <a:gd name="T23" fmla="*/ 53 h 199"/>
                <a:gd name="T24" fmla="*/ 138 w 194"/>
                <a:gd name="T25" fmla="*/ 107 h 199"/>
                <a:gd name="T26" fmla="*/ 145 w 194"/>
                <a:gd name="T27" fmla="*/ 131 h 199"/>
                <a:gd name="T28" fmla="*/ 173 w 194"/>
                <a:gd name="T29" fmla="*/ 83 h 199"/>
                <a:gd name="T30" fmla="*/ 105 w 194"/>
                <a:gd name="T31" fmla="*/ 17 h 199"/>
                <a:gd name="T32" fmla="*/ 22 w 194"/>
                <a:gd name="T33" fmla="*/ 106 h 199"/>
                <a:gd name="T34" fmla="*/ 95 w 194"/>
                <a:gd name="T35" fmla="*/ 181 h 199"/>
                <a:gd name="T36" fmla="*/ 137 w 194"/>
                <a:gd name="T37" fmla="*/ 172 h 199"/>
                <a:gd name="T38" fmla="*/ 142 w 194"/>
                <a:gd name="T39" fmla="*/ 188 h 199"/>
                <a:gd name="T40" fmla="*/ 117 w 194"/>
                <a:gd name="T41" fmla="*/ 70 h 199"/>
                <a:gd name="T42" fmla="*/ 108 w 194"/>
                <a:gd name="T43" fmla="*/ 69 h 199"/>
                <a:gd name="T44" fmla="*/ 74 w 194"/>
                <a:gd name="T45" fmla="*/ 110 h 199"/>
                <a:gd name="T46" fmla="*/ 88 w 194"/>
                <a:gd name="T47" fmla="*/ 127 h 199"/>
                <a:gd name="T48" fmla="*/ 113 w 194"/>
                <a:gd name="T49" fmla="*/ 97 h 199"/>
                <a:gd name="T50" fmla="*/ 117 w 194"/>
                <a:gd name="T5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99">
                  <a:moveTo>
                    <a:pt x="142" y="188"/>
                  </a:moveTo>
                  <a:cubicBezTo>
                    <a:pt x="125" y="196"/>
                    <a:pt x="110" y="199"/>
                    <a:pt x="90" y="199"/>
                  </a:cubicBezTo>
                  <a:cubicBezTo>
                    <a:pt x="42" y="199"/>
                    <a:pt x="0" y="165"/>
                    <a:pt x="0" y="109"/>
                  </a:cubicBezTo>
                  <a:cubicBezTo>
                    <a:pt x="0" y="50"/>
                    <a:pt x="43" y="0"/>
                    <a:pt x="107" y="0"/>
                  </a:cubicBezTo>
                  <a:cubicBezTo>
                    <a:pt x="158" y="0"/>
                    <a:pt x="194" y="34"/>
                    <a:pt x="194" y="82"/>
                  </a:cubicBezTo>
                  <a:cubicBezTo>
                    <a:pt x="194" y="124"/>
                    <a:pt x="171" y="151"/>
                    <a:pt x="140" y="151"/>
                  </a:cubicBezTo>
                  <a:cubicBezTo>
                    <a:pt x="126" y="151"/>
                    <a:pt x="117" y="143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05" y="143"/>
                    <a:pt x="93" y="151"/>
                    <a:pt x="77" y="151"/>
                  </a:cubicBezTo>
                  <a:cubicBezTo>
                    <a:pt x="59" y="151"/>
                    <a:pt x="45" y="137"/>
                    <a:pt x="45" y="113"/>
                  </a:cubicBezTo>
                  <a:cubicBezTo>
                    <a:pt x="45" y="78"/>
                    <a:pt x="71" y="46"/>
                    <a:pt x="113" y="46"/>
                  </a:cubicBezTo>
                  <a:cubicBezTo>
                    <a:pt x="125" y="46"/>
                    <a:pt x="139" y="50"/>
                    <a:pt x="147" y="53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5" y="123"/>
                    <a:pt x="137" y="131"/>
                    <a:pt x="145" y="131"/>
                  </a:cubicBezTo>
                  <a:cubicBezTo>
                    <a:pt x="157" y="132"/>
                    <a:pt x="173" y="116"/>
                    <a:pt x="173" y="83"/>
                  </a:cubicBezTo>
                  <a:cubicBezTo>
                    <a:pt x="173" y="46"/>
                    <a:pt x="149" y="17"/>
                    <a:pt x="105" y="17"/>
                  </a:cubicBezTo>
                  <a:cubicBezTo>
                    <a:pt x="60" y="17"/>
                    <a:pt x="22" y="51"/>
                    <a:pt x="22" y="106"/>
                  </a:cubicBezTo>
                  <a:cubicBezTo>
                    <a:pt x="22" y="154"/>
                    <a:pt x="53" y="181"/>
                    <a:pt x="95" y="181"/>
                  </a:cubicBezTo>
                  <a:cubicBezTo>
                    <a:pt x="110" y="181"/>
                    <a:pt x="126" y="178"/>
                    <a:pt x="137" y="172"/>
                  </a:cubicBezTo>
                  <a:lnTo>
                    <a:pt x="142" y="188"/>
                  </a:lnTo>
                  <a:close/>
                  <a:moveTo>
                    <a:pt x="117" y="70"/>
                  </a:moveTo>
                  <a:cubicBezTo>
                    <a:pt x="115" y="70"/>
                    <a:pt x="111" y="69"/>
                    <a:pt x="108" y="69"/>
                  </a:cubicBezTo>
                  <a:cubicBezTo>
                    <a:pt x="89" y="69"/>
                    <a:pt x="74" y="88"/>
                    <a:pt x="74" y="110"/>
                  </a:cubicBezTo>
                  <a:cubicBezTo>
                    <a:pt x="74" y="121"/>
                    <a:pt x="79" y="127"/>
                    <a:pt x="88" y="127"/>
                  </a:cubicBezTo>
                  <a:cubicBezTo>
                    <a:pt x="99" y="127"/>
                    <a:pt x="110" y="114"/>
                    <a:pt x="113" y="97"/>
                  </a:cubicBezTo>
                  <a:lnTo>
                    <a:pt x="117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826223" y="4782627"/>
              <a:ext cx="443571" cy="430129"/>
            </a:xfrm>
            <a:custGeom>
              <a:avLst/>
              <a:gdLst>
                <a:gd name="T0" fmla="*/ 11 w 209"/>
                <a:gd name="T1" fmla="*/ 203 h 203"/>
                <a:gd name="T2" fmla="*/ 26 w 209"/>
                <a:gd name="T3" fmla="*/ 167 h 203"/>
                <a:gd name="T4" fmla="*/ 79 w 209"/>
                <a:gd name="T5" fmla="*/ 120 h 203"/>
                <a:gd name="T6" fmla="*/ 52 w 209"/>
                <a:gd name="T7" fmla="*/ 64 h 203"/>
                <a:gd name="T8" fmla="*/ 106 w 209"/>
                <a:gd name="T9" fmla="*/ 0 h 203"/>
                <a:gd name="T10" fmla="*/ 159 w 209"/>
                <a:gd name="T11" fmla="*/ 69 h 203"/>
                <a:gd name="T12" fmla="*/ 133 w 209"/>
                <a:gd name="T13" fmla="*/ 121 h 203"/>
                <a:gd name="T14" fmla="*/ 190 w 209"/>
                <a:gd name="T15" fmla="*/ 164 h 203"/>
                <a:gd name="T16" fmla="*/ 209 w 209"/>
                <a:gd name="T17" fmla="*/ 203 h 203"/>
                <a:gd name="T18" fmla="*/ 11 w 209"/>
                <a:gd name="T1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3">
                  <a:moveTo>
                    <a:pt x="11" y="203"/>
                  </a:moveTo>
                  <a:cubicBezTo>
                    <a:pt x="11" y="203"/>
                    <a:pt x="0" y="175"/>
                    <a:pt x="26" y="167"/>
                  </a:cubicBezTo>
                  <a:cubicBezTo>
                    <a:pt x="52" y="159"/>
                    <a:pt x="79" y="150"/>
                    <a:pt x="79" y="120"/>
                  </a:cubicBezTo>
                  <a:cubicBezTo>
                    <a:pt x="79" y="120"/>
                    <a:pt x="52" y="108"/>
                    <a:pt x="52" y="64"/>
                  </a:cubicBezTo>
                  <a:cubicBezTo>
                    <a:pt x="52" y="24"/>
                    <a:pt x="73" y="0"/>
                    <a:pt x="106" y="0"/>
                  </a:cubicBezTo>
                  <a:cubicBezTo>
                    <a:pt x="140" y="0"/>
                    <a:pt x="159" y="26"/>
                    <a:pt x="159" y="69"/>
                  </a:cubicBezTo>
                  <a:cubicBezTo>
                    <a:pt x="159" y="69"/>
                    <a:pt x="152" y="111"/>
                    <a:pt x="133" y="121"/>
                  </a:cubicBezTo>
                  <a:cubicBezTo>
                    <a:pt x="134" y="129"/>
                    <a:pt x="130" y="155"/>
                    <a:pt x="190" y="164"/>
                  </a:cubicBezTo>
                  <a:cubicBezTo>
                    <a:pt x="208" y="166"/>
                    <a:pt x="209" y="184"/>
                    <a:pt x="209" y="203"/>
                  </a:cubicBezTo>
                  <a:lnTo>
                    <a:pt x="1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216924" y="4841769"/>
              <a:ext cx="285857" cy="369194"/>
            </a:xfrm>
            <a:custGeom>
              <a:avLst/>
              <a:gdLst>
                <a:gd name="T0" fmla="*/ 40 w 135"/>
                <a:gd name="T1" fmla="*/ 174 h 174"/>
                <a:gd name="T2" fmla="*/ 135 w 135"/>
                <a:gd name="T3" fmla="*/ 174 h 174"/>
                <a:gd name="T4" fmla="*/ 118 w 135"/>
                <a:gd name="T5" fmla="*/ 141 h 174"/>
                <a:gd name="T6" fmla="*/ 70 w 135"/>
                <a:gd name="T7" fmla="*/ 104 h 174"/>
                <a:gd name="T8" fmla="*/ 92 w 135"/>
                <a:gd name="T9" fmla="*/ 59 h 174"/>
                <a:gd name="T10" fmla="*/ 47 w 135"/>
                <a:gd name="T11" fmla="*/ 0 h 174"/>
                <a:gd name="T12" fmla="*/ 0 w 135"/>
                <a:gd name="T13" fmla="*/ 54 h 174"/>
                <a:gd name="T14" fmla="*/ 23 w 135"/>
                <a:gd name="T15" fmla="*/ 103 h 174"/>
                <a:gd name="T16" fmla="*/ 13 w 135"/>
                <a:gd name="T17" fmla="*/ 124 h 174"/>
                <a:gd name="T18" fmla="*/ 38 w 135"/>
                <a:gd name="T19" fmla="*/ 145 h 174"/>
                <a:gd name="T20" fmla="*/ 40 w 135"/>
                <a:gd name="T2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4">
                  <a:moveTo>
                    <a:pt x="40" y="174"/>
                  </a:moveTo>
                  <a:cubicBezTo>
                    <a:pt x="135" y="174"/>
                    <a:pt x="135" y="174"/>
                    <a:pt x="135" y="174"/>
                  </a:cubicBezTo>
                  <a:cubicBezTo>
                    <a:pt x="135" y="158"/>
                    <a:pt x="134" y="142"/>
                    <a:pt x="118" y="141"/>
                  </a:cubicBezTo>
                  <a:cubicBezTo>
                    <a:pt x="67" y="133"/>
                    <a:pt x="71" y="110"/>
                    <a:pt x="70" y="104"/>
                  </a:cubicBezTo>
                  <a:cubicBezTo>
                    <a:pt x="86" y="95"/>
                    <a:pt x="92" y="59"/>
                    <a:pt x="92" y="59"/>
                  </a:cubicBezTo>
                  <a:cubicBezTo>
                    <a:pt x="92" y="22"/>
                    <a:pt x="76" y="0"/>
                    <a:pt x="47" y="0"/>
                  </a:cubicBezTo>
                  <a:cubicBezTo>
                    <a:pt x="18" y="0"/>
                    <a:pt x="0" y="20"/>
                    <a:pt x="0" y="54"/>
                  </a:cubicBezTo>
                  <a:cubicBezTo>
                    <a:pt x="0" y="93"/>
                    <a:pt x="23" y="103"/>
                    <a:pt x="23" y="103"/>
                  </a:cubicBezTo>
                  <a:cubicBezTo>
                    <a:pt x="23" y="114"/>
                    <a:pt x="18" y="121"/>
                    <a:pt x="13" y="124"/>
                  </a:cubicBezTo>
                  <a:cubicBezTo>
                    <a:pt x="13" y="124"/>
                    <a:pt x="33" y="129"/>
                    <a:pt x="38" y="145"/>
                  </a:cubicBezTo>
                  <a:cubicBezTo>
                    <a:pt x="41" y="158"/>
                    <a:pt x="40" y="174"/>
                    <a:pt x="4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507060" y="3922368"/>
              <a:ext cx="534077" cy="381740"/>
            </a:xfrm>
            <a:custGeom>
              <a:avLst/>
              <a:gdLst>
                <a:gd name="T0" fmla="*/ 252 w 252"/>
                <a:gd name="T1" fmla="*/ 12 h 180"/>
                <a:gd name="T2" fmla="*/ 244 w 252"/>
                <a:gd name="T3" fmla="*/ 0 h 180"/>
                <a:gd name="T4" fmla="*/ 92 w 252"/>
                <a:gd name="T5" fmla="*/ 9 h 180"/>
                <a:gd name="T6" fmla="*/ 62 w 252"/>
                <a:gd name="T7" fmla="*/ 128 h 180"/>
                <a:gd name="T8" fmla="*/ 47 w 252"/>
                <a:gd name="T9" fmla="*/ 122 h 180"/>
                <a:gd name="T10" fmla="*/ 4 w 252"/>
                <a:gd name="T11" fmla="*/ 139 h 180"/>
                <a:gd name="T12" fmla="*/ 34 w 252"/>
                <a:gd name="T13" fmla="*/ 175 h 180"/>
                <a:gd name="T14" fmla="*/ 77 w 252"/>
                <a:gd name="T15" fmla="*/ 158 h 180"/>
                <a:gd name="T16" fmla="*/ 78 w 252"/>
                <a:gd name="T17" fmla="*/ 153 h 180"/>
                <a:gd name="T18" fmla="*/ 103 w 252"/>
                <a:gd name="T19" fmla="*/ 55 h 180"/>
                <a:gd name="T20" fmla="*/ 210 w 252"/>
                <a:gd name="T21" fmla="*/ 48 h 180"/>
                <a:gd name="T22" fmla="*/ 190 w 252"/>
                <a:gd name="T23" fmla="*/ 123 h 180"/>
                <a:gd name="T24" fmla="*/ 176 w 252"/>
                <a:gd name="T25" fmla="*/ 116 h 180"/>
                <a:gd name="T26" fmla="*/ 132 w 252"/>
                <a:gd name="T27" fmla="*/ 133 h 180"/>
                <a:gd name="T28" fmla="*/ 162 w 252"/>
                <a:gd name="T29" fmla="*/ 169 h 180"/>
                <a:gd name="T30" fmla="*/ 205 w 252"/>
                <a:gd name="T31" fmla="*/ 152 h 180"/>
                <a:gd name="T32" fmla="*/ 206 w 252"/>
                <a:gd name="T33" fmla="*/ 146 h 180"/>
                <a:gd name="T34" fmla="*/ 207 w 252"/>
                <a:gd name="T35" fmla="*/ 146 h 180"/>
                <a:gd name="T36" fmla="*/ 252 w 252"/>
                <a:gd name="T37" fmla="*/ 1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180">
                  <a:moveTo>
                    <a:pt x="252" y="12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7" y="126"/>
                    <a:pt x="53" y="123"/>
                    <a:pt x="47" y="122"/>
                  </a:cubicBezTo>
                  <a:cubicBezTo>
                    <a:pt x="27" y="117"/>
                    <a:pt x="8" y="124"/>
                    <a:pt x="4" y="139"/>
                  </a:cubicBezTo>
                  <a:cubicBezTo>
                    <a:pt x="0" y="153"/>
                    <a:pt x="14" y="169"/>
                    <a:pt x="34" y="175"/>
                  </a:cubicBezTo>
                  <a:cubicBezTo>
                    <a:pt x="54" y="180"/>
                    <a:pt x="73" y="172"/>
                    <a:pt x="77" y="158"/>
                  </a:cubicBezTo>
                  <a:cubicBezTo>
                    <a:pt x="78" y="156"/>
                    <a:pt x="78" y="155"/>
                    <a:pt x="78" y="153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186" y="120"/>
                    <a:pt x="181" y="118"/>
                    <a:pt x="176" y="116"/>
                  </a:cubicBezTo>
                  <a:cubicBezTo>
                    <a:pt x="155" y="111"/>
                    <a:pt x="136" y="118"/>
                    <a:pt x="132" y="133"/>
                  </a:cubicBezTo>
                  <a:cubicBezTo>
                    <a:pt x="129" y="147"/>
                    <a:pt x="142" y="163"/>
                    <a:pt x="162" y="169"/>
                  </a:cubicBezTo>
                  <a:cubicBezTo>
                    <a:pt x="182" y="174"/>
                    <a:pt x="202" y="166"/>
                    <a:pt x="205" y="152"/>
                  </a:cubicBezTo>
                  <a:cubicBezTo>
                    <a:pt x="206" y="150"/>
                    <a:pt x="206" y="148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2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132540" y="4865069"/>
              <a:ext cx="521531" cy="471350"/>
            </a:xfrm>
            <a:custGeom>
              <a:avLst/>
              <a:gdLst>
                <a:gd name="T0" fmla="*/ 242 w 246"/>
                <a:gd name="T1" fmla="*/ 65 h 222"/>
                <a:gd name="T2" fmla="*/ 181 w 246"/>
                <a:gd name="T3" fmla="*/ 1 h 222"/>
                <a:gd name="T4" fmla="*/ 122 w 246"/>
                <a:gd name="T5" fmla="*/ 37 h 222"/>
                <a:gd name="T6" fmla="*/ 62 w 246"/>
                <a:gd name="T7" fmla="*/ 3 h 222"/>
                <a:gd name="T8" fmla="*/ 3 w 246"/>
                <a:gd name="T9" fmla="*/ 68 h 222"/>
                <a:gd name="T10" fmla="*/ 48 w 246"/>
                <a:gd name="T11" fmla="*/ 155 h 222"/>
                <a:gd name="T12" fmla="*/ 124 w 246"/>
                <a:gd name="T13" fmla="*/ 222 h 222"/>
                <a:gd name="T14" fmla="*/ 124 w 246"/>
                <a:gd name="T15" fmla="*/ 222 h 222"/>
                <a:gd name="T16" fmla="*/ 124 w 246"/>
                <a:gd name="T17" fmla="*/ 222 h 222"/>
                <a:gd name="T18" fmla="*/ 124 w 246"/>
                <a:gd name="T19" fmla="*/ 222 h 222"/>
                <a:gd name="T20" fmla="*/ 124 w 246"/>
                <a:gd name="T21" fmla="*/ 222 h 222"/>
                <a:gd name="T22" fmla="*/ 199 w 246"/>
                <a:gd name="T23" fmla="*/ 154 h 222"/>
                <a:gd name="T24" fmla="*/ 242 w 246"/>
                <a:gd name="T25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2">
                  <a:moveTo>
                    <a:pt x="242" y="65"/>
                  </a:moveTo>
                  <a:cubicBezTo>
                    <a:pt x="238" y="0"/>
                    <a:pt x="181" y="1"/>
                    <a:pt x="181" y="1"/>
                  </a:cubicBezTo>
                  <a:cubicBezTo>
                    <a:pt x="143" y="0"/>
                    <a:pt x="123" y="36"/>
                    <a:pt x="122" y="37"/>
                  </a:cubicBezTo>
                  <a:cubicBezTo>
                    <a:pt x="121" y="36"/>
                    <a:pt x="100" y="1"/>
                    <a:pt x="62" y="3"/>
                  </a:cubicBezTo>
                  <a:cubicBezTo>
                    <a:pt x="62" y="3"/>
                    <a:pt x="5" y="3"/>
                    <a:pt x="3" y="68"/>
                  </a:cubicBezTo>
                  <a:cubicBezTo>
                    <a:pt x="3" y="68"/>
                    <a:pt x="0" y="111"/>
                    <a:pt x="48" y="155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246" y="108"/>
                    <a:pt x="242" y="65"/>
                    <a:pt x="24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1910306" y="2938448"/>
              <a:ext cx="694479" cy="577090"/>
            </a:xfrm>
            <a:custGeom>
              <a:avLst/>
              <a:gdLst>
                <a:gd name="T0" fmla="*/ 328 w 328"/>
                <a:gd name="T1" fmla="*/ 39 h 272"/>
                <a:gd name="T2" fmla="*/ 163 w 328"/>
                <a:gd name="T3" fmla="*/ 0 h 272"/>
                <a:gd name="T4" fmla="*/ 0 w 328"/>
                <a:gd name="T5" fmla="*/ 46 h 272"/>
                <a:gd name="T6" fmla="*/ 2 w 328"/>
                <a:gd name="T7" fmla="*/ 56 h 272"/>
                <a:gd name="T8" fmla="*/ 67 w 328"/>
                <a:gd name="T9" fmla="*/ 72 h 272"/>
                <a:gd name="T10" fmla="*/ 69 w 328"/>
                <a:gd name="T11" fmla="*/ 152 h 272"/>
                <a:gd name="T12" fmla="*/ 164 w 328"/>
                <a:gd name="T13" fmla="*/ 197 h 272"/>
                <a:gd name="T14" fmla="*/ 264 w 328"/>
                <a:gd name="T15" fmla="*/ 148 h 272"/>
                <a:gd name="T16" fmla="*/ 263 w 328"/>
                <a:gd name="T17" fmla="*/ 69 h 272"/>
                <a:gd name="T18" fmla="*/ 267 w 328"/>
                <a:gd name="T19" fmla="*/ 67 h 272"/>
                <a:gd name="T20" fmla="*/ 274 w 328"/>
                <a:gd name="T21" fmla="*/ 131 h 272"/>
                <a:gd name="T22" fmla="*/ 273 w 328"/>
                <a:gd name="T23" fmla="*/ 201 h 272"/>
                <a:gd name="T24" fmla="*/ 262 w 328"/>
                <a:gd name="T25" fmla="*/ 214 h 272"/>
                <a:gd name="T26" fmla="*/ 272 w 328"/>
                <a:gd name="T27" fmla="*/ 226 h 272"/>
                <a:gd name="T28" fmla="*/ 257 w 328"/>
                <a:gd name="T29" fmla="*/ 270 h 272"/>
                <a:gd name="T30" fmla="*/ 262 w 328"/>
                <a:gd name="T31" fmla="*/ 271 h 272"/>
                <a:gd name="T32" fmla="*/ 268 w 328"/>
                <a:gd name="T33" fmla="*/ 254 h 272"/>
                <a:gd name="T34" fmla="*/ 265 w 328"/>
                <a:gd name="T35" fmla="*/ 271 h 272"/>
                <a:gd name="T36" fmla="*/ 269 w 328"/>
                <a:gd name="T37" fmla="*/ 272 h 272"/>
                <a:gd name="T38" fmla="*/ 272 w 328"/>
                <a:gd name="T39" fmla="*/ 259 h 272"/>
                <a:gd name="T40" fmla="*/ 273 w 328"/>
                <a:gd name="T41" fmla="*/ 271 h 272"/>
                <a:gd name="T42" fmla="*/ 277 w 328"/>
                <a:gd name="T43" fmla="*/ 272 h 272"/>
                <a:gd name="T44" fmla="*/ 277 w 328"/>
                <a:gd name="T45" fmla="*/ 259 h 272"/>
                <a:gd name="T46" fmla="*/ 279 w 328"/>
                <a:gd name="T47" fmla="*/ 272 h 272"/>
                <a:gd name="T48" fmla="*/ 283 w 328"/>
                <a:gd name="T49" fmla="*/ 272 h 272"/>
                <a:gd name="T50" fmla="*/ 281 w 328"/>
                <a:gd name="T51" fmla="*/ 256 h 272"/>
                <a:gd name="T52" fmla="*/ 286 w 328"/>
                <a:gd name="T53" fmla="*/ 270 h 272"/>
                <a:gd name="T54" fmla="*/ 290 w 328"/>
                <a:gd name="T55" fmla="*/ 270 h 272"/>
                <a:gd name="T56" fmla="*/ 279 w 328"/>
                <a:gd name="T57" fmla="*/ 225 h 272"/>
                <a:gd name="T58" fmla="*/ 287 w 328"/>
                <a:gd name="T59" fmla="*/ 213 h 272"/>
                <a:gd name="T60" fmla="*/ 278 w 328"/>
                <a:gd name="T61" fmla="*/ 201 h 272"/>
                <a:gd name="T62" fmla="*/ 280 w 328"/>
                <a:gd name="T63" fmla="*/ 132 h 272"/>
                <a:gd name="T64" fmla="*/ 272 w 328"/>
                <a:gd name="T65" fmla="*/ 66 h 272"/>
                <a:gd name="T66" fmla="*/ 328 w 328"/>
                <a:gd name="T67" fmla="*/ 51 h 272"/>
                <a:gd name="T68" fmla="*/ 328 w 328"/>
                <a:gd name="T69" fmla="*/ 39 h 272"/>
                <a:gd name="T70" fmla="*/ 163 w 328"/>
                <a:gd name="T71" fmla="*/ 57 h 272"/>
                <a:gd name="T72" fmla="*/ 66 w 328"/>
                <a:gd name="T73" fmla="*/ 42 h 272"/>
                <a:gd name="T74" fmla="*/ 162 w 328"/>
                <a:gd name="T75" fmla="*/ 23 h 272"/>
                <a:gd name="T76" fmla="*/ 258 w 328"/>
                <a:gd name="T77" fmla="*/ 38 h 272"/>
                <a:gd name="T78" fmla="*/ 163 w 328"/>
                <a:gd name="T79" fmla="*/ 5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272">
                  <a:moveTo>
                    <a:pt x="328" y="39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84" y="197"/>
                    <a:pt x="164" y="197"/>
                    <a:pt x="164" y="197"/>
                  </a:cubicBezTo>
                  <a:cubicBezTo>
                    <a:pt x="257" y="194"/>
                    <a:pt x="264" y="148"/>
                    <a:pt x="264" y="148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71" y="78"/>
                    <a:pt x="276" y="97"/>
                    <a:pt x="274" y="131"/>
                  </a:cubicBezTo>
                  <a:cubicBezTo>
                    <a:pt x="272" y="179"/>
                    <a:pt x="272" y="194"/>
                    <a:pt x="273" y="201"/>
                  </a:cubicBezTo>
                  <a:cubicBezTo>
                    <a:pt x="267" y="202"/>
                    <a:pt x="262" y="208"/>
                    <a:pt x="262" y="214"/>
                  </a:cubicBezTo>
                  <a:cubicBezTo>
                    <a:pt x="263" y="220"/>
                    <a:pt x="267" y="224"/>
                    <a:pt x="272" y="226"/>
                  </a:cubicBezTo>
                  <a:cubicBezTo>
                    <a:pt x="271" y="231"/>
                    <a:pt x="266" y="249"/>
                    <a:pt x="257" y="270"/>
                  </a:cubicBezTo>
                  <a:cubicBezTo>
                    <a:pt x="262" y="271"/>
                    <a:pt x="262" y="271"/>
                    <a:pt x="262" y="271"/>
                  </a:cubicBezTo>
                  <a:cubicBezTo>
                    <a:pt x="262" y="271"/>
                    <a:pt x="267" y="258"/>
                    <a:pt x="268" y="254"/>
                  </a:cubicBezTo>
                  <a:cubicBezTo>
                    <a:pt x="268" y="257"/>
                    <a:pt x="265" y="270"/>
                    <a:pt x="265" y="271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72" y="261"/>
                    <a:pt x="272" y="259"/>
                  </a:cubicBezTo>
                  <a:cubicBezTo>
                    <a:pt x="272" y="259"/>
                    <a:pt x="272" y="271"/>
                    <a:pt x="273" y="271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2"/>
                    <a:pt x="276" y="261"/>
                    <a:pt x="277" y="259"/>
                  </a:cubicBezTo>
                  <a:cubicBezTo>
                    <a:pt x="277" y="259"/>
                    <a:pt x="279" y="266"/>
                    <a:pt x="279" y="27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282" y="259"/>
                    <a:pt x="281" y="256"/>
                  </a:cubicBezTo>
                  <a:cubicBezTo>
                    <a:pt x="281" y="256"/>
                    <a:pt x="285" y="264"/>
                    <a:pt x="286" y="270"/>
                  </a:cubicBezTo>
                  <a:cubicBezTo>
                    <a:pt x="290" y="270"/>
                    <a:pt x="290" y="270"/>
                    <a:pt x="290" y="270"/>
                  </a:cubicBezTo>
                  <a:cubicBezTo>
                    <a:pt x="290" y="270"/>
                    <a:pt x="282" y="234"/>
                    <a:pt x="279" y="225"/>
                  </a:cubicBezTo>
                  <a:cubicBezTo>
                    <a:pt x="284" y="224"/>
                    <a:pt x="288" y="219"/>
                    <a:pt x="287" y="213"/>
                  </a:cubicBezTo>
                  <a:cubicBezTo>
                    <a:pt x="287" y="208"/>
                    <a:pt x="283" y="203"/>
                    <a:pt x="278" y="201"/>
                  </a:cubicBezTo>
                  <a:cubicBezTo>
                    <a:pt x="277" y="194"/>
                    <a:pt x="278" y="181"/>
                    <a:pt x="280" y="132"/>
                  </a:cubicBezTo>
                  <a:cubicBezTo>
                    <a:pt x="281" y="103"/>
                    <a:pt x="278" y="81"/>
                    <a:pt x="272" y="66"/>
                  </a:cubicBezTo>
                  <a:cubicBezTo>
                    <a:pt x="328" y="51"/>
                    <a:pt x="328" y="51"/>
                    <a:pt x="328" y="51"/>
                  </a:cubicBezTo>
                  <a:lnTo>
                    <a:pt x="328" y="39"/>
                  </a:lnTo>
                  <a:close/>
                  <a:moveTo>
                    <a:pt x="163" y="57"/>
                  </a:moveTo>
                  <a:cubicBezTo>
                    <a:pt x="110" y="59"/>
                    <a:pt x="66" y="52"/>
                    <a:pt x="66" y="42"/>
                  </a:cubicBezTo>
                  <a:cubicBezTo>
                    <a:pt x="66" y="33"/>
                    <a:pt x="109" y="24"/>
                    <a:pt x="162" y="23"/>
                  </a:cubicBezTo>
                  <a:cubicBezTo>
                    <a:pt x="215" y="22"/>
                    <a:pt x="258" y="29"/>
                    <a:pt x="258" y="38"/>
                  </a:cubicBezTo>
                  <a:cubicBezTo>
                    <a:pt x="258" y="48"/>
                    <a:pt x="216" y="56"/>
                    <a:pt x="16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1269594" y="3178604"/>
              <a:ext cx="347688" cy="355753"/>
            </a:xfrm>
            <a:custGeom>
              <a:avLst/>
              <a:gdLst>
                <a:gd name="T0" fmla="*/ 81 w 164"/>
                <a:gd name="T1" fmla="*/ 73 h 168"/>
                <a:gd name="T2" fmla="*/ 128 w 164"/>
                <a:gd name="T3" fmla="*/ 55 h 168"/>
                <a:gd name="T4" fmla="*/ 151 w 164"/>
                <a:gd name="T5" fmla="*/ 65 h 168"/>
                <a:gd name="T6" fmla="*/ 152 w 164"/>
                <a:gd name="T7" fmla="*/ 66 h 168"/>
                <a:gd name="T8" fmla="*/ 161 w 164"/>
                <a:gd name="T9" fmla="*/ 99 h 168"/>
                <a:gd name="T10" fmla="*/ 144 w 164"/>
                <a:gd name="T11" fmla="*/ 134 h 168"/>
                <a:gd name="T12" fmla="*/ 155 w 164"/>
                <a:gd name="T13" fmla="*/ 145 h 168"/>
                <a:gd name="T14" fmla="*/ 154 w 164"/>
                <a:gd name="T15" fmla="*/ 156 h 168"/>
                <a:gd name="T16" fmla="*/ 144 w 164"/>
                <a:gd name="T17" fmla="*/ 157 h 168"/>
                <a:gd name="T18" fmla="*/ 132 w 164"/>
                <a:gd name="T19" fmla="*/ 146 h 168"/>
                <a:gd name="T20" fmla="*/ 93 w 164"/>
                <a:gd name="T21" fmla="*/ 166 h 168"/>
                <a:gd name="T22" fmla="*/ 62 w 164"/>
                <a:gd name="T23" fmla="*/ 160 h 168"/>
                <a:gd name="T24" fmla="*/ 64 w 164"/>
                <a:gd name="T25" fmla="*/ 143 h 168"/>
                <a:gd name="T26" fmla="*/ 79 w 164"/>
                <a:gd name="T27" fmla="*/ 141 h 168"/>
                <a:gd name="T28" fmla="*/ 119 w 164"/>
                <a:gd name="T29" fmla="*/ 134 h 168"/>
                <a:gd name="T30" fmla="*/ 82 w 164"/>
                <a:gd name="T31" fmla="*/ 97 h 168"/>
                <a:gd name="T32" fmla="*/ 17 w 164"/>
                <a:gd name="T33" fmla="*/ 105 h 168"/>
                <a:gd name="T34" fmla="*/ 23 w 164"/>
                <a:gd name="T35" fmla="*/ 41 h 168"/>
                <a:gd name="T36" fmla="*/ 12 w 164"/>
                <a:gd name="T37" fmla="*/ 30 h 168"/>
                <a:gd name="T38" fmla="*/ 14 w 164"/>
                <a:gd name="T39" fmla="*/ 20 h 168"/>
                <a:gd name="T40" fmla="*/ 24 w 164"/>
                <a:gd name="T41" fmla="*/ 18 h 168"/>
                <a:gd name="T42" fmla="*/ 35 w 164"/>
                <a:gd name="T43" fmla="*/ 29 h 168"/>
                <a:gd name="T44" fmla="*/ 95 w 164"/>
                <a:gd name="T45" fmla="*/ 17 h 168"/>
                <a:gd name="T46" fmla="*/ 93 w 164"/>
                <a:gd name="T47" fmla="*/ 32 h 168"/>
                <a:gd name="T48" fmla="*/ 81 w 164"/>
                <a:gd name="T49" fmla="*/ 35 h 168"/>
                <a:gd name="T50" fmla="*/ 47 w 164"/>
                <a:gd name="T51" fmla="*/ 41 h 168"/>
                <a:gd name="T52" fmla="*/ 81 w 164"/>
                <a:gd name="T53" fmla="*/ 73 h 168"/>
                <a:gd name="T54" fmla="*/ 35 w 164"/>
                <a:gd name="T55" fmla="*/ 53 h 168"/>
                <a:gd name="T56" fmla="*/ 34 w 164"/>
                <a:gd name="T57" fmla="*/ 85 h 168"/>
                <a:gd name="T58" fmla="*/ 66 w 164"/>
                <a:gd name="T59" fmla="*/ 82 h 168"/>
                <a:gd name="T60" fmla="*/ 35 w 164"/>
                <a:gd name="T61" fmla="*/ 53 h 168"/>
                <a:gd name="T62" fmla="*/ 131 w 164"/>
                <a:gd name="T63" fmla="*/ 122 h 168"/>
                <a:gd name="T64" fmla="*/ 134 w 164"/>
                <a:gd name="T65" fmla="*/ 85 h 168"/>
                <a:gd name="T66" fmla="*/ 97 w 164"/>
                <a:gd name="T67" fmla="*/ 89 h 168"/>
                <a:gd name="T68" fmla="*/ 131 w 164"/>
                <a:gd name="T69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8">
                  <a:moveTo>
                    <a:pt x="81" y="73"/>
                  </a:moveTo>
                  <a:cubicBezTo>
                    <a:pt x="103" y="60"/>
                    <a:pt x="115" y="55"/>
                    <a:pt x="128" y="55"/>
                  </a:cubicBezTo>
                  <a:cubicBezTo>
                    <a:pt x="137" y="56"/>
                    <a:pt x="145" y="59"/>
                    <a:pt x="151" y="65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8" y="73"/>
                    <a:pt x="164" y="84"/>
                    <a:pt x="161" y="99"/>
                  </a:cubicBezTo>
                  <a:cubicBezTo>
                    <a:pt x="159" y="115"/>
                    <a:pt x="149" y="127"/>
                    <a:pt x="144" y="13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7" y="147"/>
                    <a:pt x="159" y="150"/>
                    <a:pt x="154" y="156"/>
                  </a:cubicBezTo>
                  <a:cubicBezTo>
                    <a:pt x="149" y="161"/>
                    <a:pt x="145" y="158"/>
                    <a:pt x="144" y="157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6" y="152"/>
                    <a:pt x="113" y="164"/>
                    <a:pt x="93" y="166"/>
                  </a:cubicBezTo>
                  <a:cubicBezTo>
                    <a:pt x="80" y="168"/>
                    <a:pt x="67" y="164"/>
                    <a:pt x="62" y="160"/>
                  </a:cubicBezTo>
                  <a:cubicBezTo>
                    <a:pt x="57" y="155"/>
                    <a:pt x="59" y="148"/>
                    <a:pt x="64" y="143"/>
                  </a:cubicBezTo>
                  <a:cubicBezTo>
                    <a:pt x="70" y="137"/>
                    <a:pt x="75" y="139"/>
                    <a:pt x="79" y="141"/>
                  </a:cubicBezTo>
                  <a:cubicBezTo>
                    <a:pt x="87" y="144"/>
                    <a:pt x="102" y="149"/>
                    <a:pt x="119" y="13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62" y="109"/>
                    <a:pt x="37" y="124"/>
                    <a:pt x="17" y="105"/>
                  </a:cubicBezTo>
                  <a:cubicBezTo>
                    <a:pt x="0" y="88"/>
                    <a:pt x="4" y="63"/>
                    <a:pt x="23" y="4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8"/>
                    <a:pt x="8" y="25"/>
                    <a:pt x="14" y="20"/>
                  </a:cubicBezTo>
                  <a:cubicBezTo>
                    <a:pt x="19" y="14"/>
                    <a:pt x="22" y="17"/>
                    <a:pt x="24" y="1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66" y="0"/>
                    <a:pt x="92" y="14"/>
                    <a:pt x="95" y="17"/>
                  </a:cubicBezTo>
                  <a:cubicBezTo>
                    <a:pt x="100" y="21"/>
                    <a:pt x="98" y="27"/>
                    <a:pt x="93" y="32"/>
                  </a:cubicBezTo>
                  <a:cubicBezTo>
                    <a:pt x="88" y="37"/>
                    <a:pt x="84" y="36"/>
                    <a:pt x="81" y="35"/>
                  </a:cubicBezTo>
                  <a:cubicBezTo>
                    <a:pt x="73" y="33"/>
                    <a:pt x="63" y="29"/>
                    <a:pt x="47" y="41"/>
                  </a:cubicBezTo>
                  <a:lnTo>
                    <a:pt x="81" y="73"/>
                  </a:lnTo>
                  <a:close/>
                  <a:moveTo>
                    <a:pt x="35" y="53"/>
                  </a:moveTo>
                  <a:cubicBezTo>
                    <a:pt x="23" y="68"/>
                    <a:pt x="28" y="80"/>
                    <a:pt x="34" y="85"/>
                  </a:cubicBezTo>
                  <a:cubicBezTo>
                    <a:pt x="43" y="94"/>
                    <a:pt x="54" y="88"/>
                    <a:pt x="66" y="82"/>
                  </a:cubicBezTo>
                  <a:lnTo>
                    <a:pt x="35" y="53"/>
                  </a:lnTo>
                  <a:close/>
                  <a:moveTo>
                    <a:pt x="131" y="122"/>
                  </a:moveTo>
                  <a:cubicBezTo>
                    <a:pt x="135" y="117"/>
                    <a:pt x="148" y="98"/>
                    <a:pt x="134" y="85"/>
                  </a:cubicBezTo>
                  <a:cubicBezTo>
                    <a:pt x="124" y="75"/>
                    <a:pt x="111" y="80"/>
                    <a:pt x="97" y="89"/>
                  </a:cubicBezTo>
                  <a:lnTo>
                    <a:pt x="131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585967" y="2154358"/>
              <a:ext cx="383531" cy="453428"/>
            </a:xfrm>
            <a:custGeom>
              <a:avLst/>
              <a:gdLst>
                <a:gd name="T0" fmla="*/ 140 w 181"/>
                <a:gd name="T1" fmla="*/ 0 h 214"/>
                <a:gd name="T2" fmla="*/ 132 w 181"/>
                <a:gd name="T3" fmla="*/ 16 h 214"/>
                <a:gd name="T4" fmla="*/ 74 w 181"/>
                <a:gd name="T5" fmla="*/ 95 h 214"/>
                <a:gd name="T6" fmla="*/ 74 w 181"/>
                <a:gd name="T7" fmla="*/ 95 h 214"/>
                <a:gd name="T8" fmla="*/ 33 w 181"/>
                <a:gd name="T9" fmla="*/ 125 h 214"/>
                <a:gd name="T10" fmla="*/ 0 w 181"/>
                <a:gd name="T11" fmla="*/ 162 h 214"/>
                <a:gd name="T12" fmla="*/ 1 w 181"/>
                <a:gd name="T13" fmla="*/ 166 h 214"/>
                <a:gd name="T14" fmla="*/ 3 w 181"/>
                <a:gd name="T15" fmla="*/ 179 h 214"/>
                <a:gd name="T16" fmla="*/ 97 w 181"/>
                <a:gd name="T17" fmla="*/ 197 h 214"/>
                <a:gd name="T18" fmla="*/ 109 w 181"/>
                <a:gd name="T19" fmla="*/ 117 h 214"/>
                <a:gd name="T20" fmla="*/ 143 w 181"/>
                <a:gd name="T21" fmla="*/ 76 h 214"/>
                <a:gd name="T22" fmla="*/ 138 w 181"/>
                <a:gd name="T23" fmla="*/ 198 h 214"/>
                <a:gd name="T24" fmla="*/ 155 w 181"/>
                <a:gd name="T25" fmla="*/ 198 h 214"/>
                <a:gd name="T26" fmla="*/ 159 w 181"/>
                <a:gd name="T27" fmla="*/ 105 h 214"/>
                <a:gd name="T28" fmla="*/ 171 w 181"/>
                <a:gd name="T29" fmla="*/ 49 h 214"/>
                <a:gd name="T30" fmla="*/ 140 w 181"/>
                <a:gd name="T3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14">
                  <a:moveTo>
                    <a:pt x="140" y="0"/>
                  </a:moveTo>
                  <a:cubicBezTo>
                    <a:pt x="140" y="0"/>
                    <a:pt x="143" y="2"/>
                    <a:pt x="132" y="16"/>
                  </a:cubicBezTo>
                  <a:cubicBezTo>
                    <a:pt x="119" y="33"/>
                    <a:pt x="95" y="43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55" y="137"/>
                    <a:pt x="33" y="125"/>
                    <a:pt x="33" y="125"/>
                  </a:cubicBezTo>
                  <a:cubicBezTo>
                    <a:pt x="26" y="158"/>
                    <a:pt x="0" y="148"/>
                    <a:pt x="0" y="162"/>
                  </a:cubicBezTo>
                  <a:cubicBezTo>
                    <a:pt x="0" y="162"/>
                    <a:pt x="0" y="164"/>
                    <a:pt x="1" y="166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3" y="179"/>
                    <a:pt x="13" y="214"/>
                    <a:pt x="97" y="197"/>
                  </a:cubicBezTo>
                  <a:cubicBezTo>
                    <a:pt x="100" y="185"/>
                    <a:pt x="103" y="159"/>
                    <a:pt x="109" y="117"/>
                  </a:cubicBezTo>
                  <a:cubicBezTo>
                    <a:pt x="117" y="57"/>
                    <a:pt x="143" y="76"/>
                    <a:pt x="143" y="7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6" y="201"/>
                    <a:pt x="155" y="198"/>
                    <a:pt x="155" y="198"/>
                  </a:cubicBezTo>
                  <a:cubicBezTo>
                    <a:pt x="155" y="198"/>
                    <a:pt x="155" y="142"/>
                    <a:pt x="159" y="105"/>
                  </a:cubicBezTo>
                  <a:cubicBezTo>
                    <a:pt x="162" y="68"/>
                    <a:pt x="171" y="49"/>
                    <a:pt x="171" y="49"/>
                  </a:cubicBezTo>
                  <a:cubicBezTo>
                    <a:pt x="171" y="49"/>
                    <a:pt x="181" y="9"/>
                    <a:pt x="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1412074" y="4684952"/>
              <a:ext cx="279584" cy="415792"/>
            </a:xfrm>
            <a:custGeom>
              <a:avLst/>
              <a:gdLst>
                <a:gd name="T0" fmla="*/ 110 w 132"/>
                <a:gd name="T1" fmla="*/ 0 h 196"/>
                <a:gd name="T2" fmla="*/ 21 w 132"/>
                <a:gd name="T3" fmla="*/ 0 h 196"/>
                <a:gd name="T4" fmla="*/ 0 w 132"/>
                <a:gd name="T5" fmla="*/ 21 h 196"/>
                <a:gd name="T6" fmla="*/ 0 w 132"/>
                <a:gd name="T7" fmla="*/ 175 h 196"/>
                <a:gd name="T8" fmla="*/ 21 w 132"/>
                <a:gd name="T9" fmla="*/ 196 h 196"/>
                <a:gd name="T10" fmla="*/ 110 w 132"/>
                <a:gd name="T11" fmla="*/ 196 h 196"/>
                <a:gd name="T12" fmla="*/ 132 w 132"/>
                <a:gd name="T13" fmla="*/ 175 h 196"/>
                <a:gd name="T14" fmla="*/ 132 w 132"/>
                <a:gd name="T15" fmla="*/ 21 h 196"/>
                <a:gd name="T16" fmla="*/ 110 w 132"/>
                <a:gd name="T17" fmla="*/ 0 h 196"/>
                <a:gd name="T18" fmla="*/ 66 w 132"/>
                <a:gd name="T19" fmla="*/ 177 h 196"/>
                <a:gd name="T20" fmla="*/ 54 w 132"/>
                <a:gd name="T21" fmla="*/ 165 h 196"/>
                <a:gd name="T22" fmla="*/ 66 w 132"/>
                <a:gd name="T23" fmla="*/ 153 h 196"/>
                <a:gd name="T24" fmla="*/ 78 w 132"/>
                <a:gd name="T25" fmla="*/ 165 h 196"/>
                <a:gd name="T26" fmla="*/ 66 w 132"/>
                <a:gd name="T27" fmla="*/ 177 h 196"/>
                <a:gd name="T28" fmla="*/ 113 w 132"/>
                <a:gd name="T29" fmla="*/ 141 h 196"/>
                <a:gd name="T30" fmla="*/ 18 w 132"/>
                <a:gd name="T31" fmla="*/ 141 h 196"/>
                <a:gd name="T32" fmla="*/ 18 w 132"/>
                <a:gd name="T33" fmla="*/ 19 h 196"/>
                <a:gd name="T34" fmla="*/ 113 w 132"/>
                <a:gd name="T35" fmla="*/ 19 h 196"/>
                <a:gd name="T36" fmla="*/ 113 w 132"/>
                <a:gd name="T37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96">
                  <a:moveTo>
                    <a:pt x="11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9" y="196"/>
                    <a:pt x="21" y="196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22" y="196"/>
                    <a:pt x="132" y="187"/>
                    <a:pt x="132" y="175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9"/>
                    <a:pt x="122" y="0"/>
                    <a:pt x="110" y="0"/>
                  </a:cubicBezTo>
                  <a:close/>
                  <a:moveTo>
                    <a:pt x="66" y="177"/>
                  </a:moveTo>
                  <a:cubicBezTo>
                    <a:pt x="59" y="177"/>
                    <a:pt x="54" y="172"/>
                    <a:pt x="54" y="165"/>
                  </a:cubicBezTo>
                  <a:cubicBezTo>
                    <a:pt x="54" y="158"/>
                    <a:pt x="59" y="153"/>
                    <a:pt x="66" y="153"/>
                  </a:cubicBezTo>
                  <a:cubicBezTo>
                    <a:pt x="72" y="153"/>
                    <a:pt x="78" y="158"/>
                    <a:pt x="78" y="165"/>
                  </a:cubicBezTo>
                  <a:cubicBezTo>
                    <a:pt x="78" y="172"/>
                    <a:pt x="72" y="177"/>
                    <a:pt x="66" y="177"/>
                  </a:cubicBezTo>
                  <a:close/>
                  <a:moveTo>
                    <a:pt x="113" y="141"/>
                  </a:moveTo>
                  <a:cubicBezTo>
                    <a:pt x="18" y="141"/>
                    <a:pt x="18" y="141"/>
                    <a:pt x="18" y="14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13" y="19"/>
                    <a:pt x="113" y="19"/>
                    <a:pt x="113" y="19"/>
                  </a:cubicBezTo>
                  <a:lnTo>
                    <a:pt x="113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263522" y="3830966"/>
              <a:ext cx="695375" cy="456116"/>
            </a:xfrm>
            <a:custGeom>
              <a:avLst/>
              <a:gdLst>
                <a:gd name="T0" fmla="*/ 286 w 328"/>
                <a:gd name="T1" fmla="*/ 33 h 215"/>
                <a:gd name="T2" fmla="*/ 225 w 328"/>
                <a:gd name="T3" fmla="*/ 36 h 215"/>
                <a:gd name="T4" fmla="*/ 147 w 328"/>
                <a:gd name="T5" fmla="*/ 17 h 215"/>
                <a:gd name="T6" fmla="*/ 147 w 328"/>
                <a:gd name="T7" fmla="*/ 0 h 215"/>
                <a:gd name="T8" fmla="*/ 105 w 328"/>
                <a:gd name="T9" fmla="*/ 0 h 215"/>
                <a:gd name="T10" fmla="*/ 105 w 328"/>
                <a:gd name="T11" fmla="*/ 45 h 215"/>
                <a:gd name="T12" fmla="*/ 71 w 328"/>
                <a:gd name="T13" fmla="*/ 45 h 215"/>
                <a:gd name="T14" fmla="*/ 71 w 328"/>
                <a:gd name="T15" fmla="*/ 81 h 215"/>
                <a:gd name="T16" fmla="*/ 0 w 328"/>
                <a:gd name="T17" fmla="*/ 143 h 215"/>
                <a:gd name="T18" fmla="*/ 48 w 328"/>
                <a:gd name="T19" fmla="*/ 197 h 215"/>
                <a:gd name="T20" fmla="*/ 48 w 328"/>
                <a:gd name="T21" fmla="*/ 207 h 215"/>
                <a:gd name="T22" fmla="*/ 126 w 328"/>
                <a:gd name="T23" fmla="*/ 215 h 215"/>
                <a:gd name="T24" fmla="*/ 204 w 328"/>
                <a:gd name="T25" fmla="*/ 207 h 215"/>
                <a:gd name="T26" fmla="*/ 204 w 328"/>
                <a:gd name="T27" fmla="*/ 197 h 215"/>
                <a:gd name="T28" fmla="*/ 252 w 328"/>
                <a:gd name="T29" fmla="*/ 143 h 215"/>
                <a:gd name="T30" fmla="*/ 181 w 328"/>
                <a:gd name="T31" fmla="*/ 81 h 215"/>
                <a:gd name="T32" fmla="*/ 181 w 328"/>
                <a:gd name="T33" fmla="*/ 45 h 215"/>
                <a:gd name="T34" fmla="*/ 147 w 328"/>
                <a:gd name="T35" fmla="*/ 45 h 215"/>
                <a:gd name="T36" fmla="*/ 147 w 328"/>
                <a:gd name="T37" fmla="*/ 31 h 215"/>
                <a:gd name="T38" fmla="*/ 218 w 328"/>
                <a:gd name="T39" fmla="*/ 47 h 215"/>
                <a:gd name="T40" fmla="*/ 252 w 328"/>
                <a:gd name="T41" fmla="*/ 104 h 215"/>
                <a:gd name="T42" fmla="*/ 318 w 328"/>
                <a:gd name="T43" fmla="*/ 93 h 215"/>
                <a:gd name="T44" fmla="*/ 286 w 328"/>
                <a:gd name="T45" fmla="*/ 33 h 215"/>
                <a:gd name="T46" fmla="*/ 239 w 328"/>
                <a:gd name="T47" fmla="*/ 142 h 215"/>
                <a:gd name="T48" fmla="*/ 240 w 328"/>
                <a:gd name="T49" fmla="*/ 143 h 215"/>
                <a:gd name="T50" fmla="*/ 127 w 328"/>
                <a:gd name="T51" fmla="*/ 197 h 215"/>
                <a:gd name="T52" fmla="*/ 14 w 328"/>
                <a:gd name="T53" fmla="*/ 143 h 215"/>
                <a:gd name="T54" fmla="*/ 14 w 328"/>
                <a:gd name="T55" fmla="*/ 142 h 215"/>
                <a:gd name="T56" fmla="*/ 91 w 328"/>
                <a:gd name="T57" fmla="*/ 143 h 215"/>
                <a:gd name="T58" fmla="*/ 239 w 328"/>
                <a:gd name="T5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15">
                  <a:moveTo>
                    <a:pt x="286" y="33"/>
                  </a:moveTo>
                  <a:cubicBezTo>
                    <a:pt x="262" y="22"/>
                    <a:pt x="238" y="24"/>
                    <a:pt x="225" y="36"/>
                  </a:cubicBezTo>
                  <a:cubicBezTo>
                    <a:pt x="200" y="23"/>
                    <a:pt x="168" y="19"/>
                    <a:pt x="147" y="17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29" y="92"/>
                    <a:pt x="0" y="116"/>
                    <a:pt x="0" y="143"/>
                  </a:cubicBezTo>
                  <a:cubicBezTo>
                    <a:pt x="0" y="165"/>
                    <a:pt x="19" y="184"/>
                    <a:pt x="48" y="19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07"/>
                    <a:pt x="64" y="215"/>
                    <a:pt x="126" y="215"/>
                  </a:cubicBezTo>
                  <a:cubicBezTo>
                    <a:pt x="188" y="215"/>
                    <a:pt x="204" y="207"/>
                    <a:pt x="204" y="207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33" y="184"/>
                    <a:pt x="252" y="165"/>
                    <a:pt x="252" y="143"/>
                  </a:cubicBezTo>
                  <a:cubicBezTo>
                    <a:pt x="252" y="116"/>
                    <a:pt x="223" y="92"/>
                    <a:pt x="181" y="8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32"/>
                    <a:pt x="195" y="36"/>
                    <a:pt x="218" y="47"/>
                  </a:cubicBezTo>
                  <a:cubicBezTo>
                    <a:pt x="211" y="66"/>
                    <a:pt x="225" y="91"/>
                    <a:pt x="252" y="104"/>
                  </a:cubicBezTo>
                  <a:cubicBezTo>
                    <a:pt x="279" y="117"/>
                    <a:pt x="309" y="112"/>
                    <a:pt x="318" y="93"/>
                  </a:cubicBezTo>
                  <a:cubicBezTo>
                    <a:pt x="328" y="73"/>
                    <a:pt x="313" y="47"/>
                    <a:pt x="286" y="33"/>
                  </a:cubicBezTo>
                  <a:close/>
                  <a:moveTo>
                    <a:pt x="239" y="142"/>
                  </a:moveTo>
                  <a:cubicBezTo>
                    <a:pt x="239" y="142"/>
                    <a:pt x="240" y="142"/>
                    <a:pt x="240" y="143"/>
                  </a:cubicBezTo>
                  <a:cubicBezTo>
                    <a:pt x="240" y="173"/>
                    <a:pt x="189" y="197"/>
                    <a:pt x="127" y="197"/>
                  </a:cubicBezTo>
                  <a:cubicBezTo>
                    <a:pt x="64" y="197"/>
                    <a:pt x="14" y="173"/>
                    <a:pt x="14" y="143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34" y="145"/>
                    <a:pt x="63" y="147"/>
                    <a:pt x="91" y="143"/>
                  </a:cubicBezTo>
                  <a:cubicBezTo>
                    <a:pt x="131" y="136"/>
                    <a:pt x="190" y="154"/>
                    <a:pt x="239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809097" y="4486017"/>
              <a:ext cx="1697218" cy="2371983"/>
            </a:xfrm>
            <a:custGeom>
              <a:avLst/>
              <a:gdLst>
                <a:gd name="T0" fmla="*/ 790 w 801"/>
                <a:gd name="T1" fmla="*/ 577 h 1119"/>
                <a:gd name="T2" fmla="*/ 788 w 801"/>
                <a:gd name="T3" fmla="*/ 521 h 1119"/>
                <a:gd name="T4" fmla="*/ 756 w 801"/>
                <a:gd name="T5" fmla="*/ 497 h 1119"/>
                <a:gd name="T6" fmla="*/ 766 w 801"/>
                <a:gd name="T7" fmla="*/ 440 h 1119"/>
                <a:gd name="T8" fmla="*/ 788 w 801"/>
                <a:gd name="T9" fmla="*/ 382 h 1119"/>
                <a:gd name="T10" fmla="*/ 729 w 801"/>
                <a:gd name="T11" fmla="*/ 345 h 1119"/>
                <a:gd name="T12" fmla="*/ 699 w 801"/>
                <a:gd name="T13" fmla="*/ 316 h 1119"/>
                <a:gd name="T14" fmla="*/ 695 w 801"/>
                <a:gd name="T15" fmla="*/ 305 h 1119"/>
                <a:gd name="T16" fmla="*/ 701 w 801"/>
                <a:gd name="T17" fmla="*/ 263 h 1119"/>
                <a:gd name="T18" fmla="*/ 584 w 801"/>
                <a:gd name="T19" fmla="*/ 134 h 1119"/>
                <a:gd name="T20" fmla="*/ 579 w 801"/>
                <a:gd name="T21" fmla="*/ 106 h 1119"/>
                <a:gd name="T22" fmla="*/ 409 w 801"/>
                <a:gd name="T23" fmla="*/ 31 h 1119"/>
                <a:gd name="T24" fmla="*/ 400 w 801"/>
                <a:gd name="T25" fmla="*/ 32 h 1119"/>
                <a:gd name="T26" fmla="*/ 226 w 801"/>
                <a:gd name="T27" fmla="*/ 143 h 1119"/>
                <a:gd name="T28" fmla="*/ 158 w 801"/>
                <a:gd name="T29" fmla="*/ 186 h 1119"/>
                <a:gd name="T30" fmla="*/ 142 w 801"/>
                <a:gd name="T31" fmla="*/ 199 h 1119"/>
                <a:gd name="T32" fmla="*/ 139 w 801"/>
                <a:gd name="T33" fmla="*/ 201 h 1119"/>
                <a:gd name="T34" fmla="*/ 134 w 801"/>
                <a:gd name="T35" fmla="*/ 234 h 1119"/>
                <a:gd name="T36" fmla="*/ 59 w 801"/>
                <a:gd name="T37" fmla="*/ 234 h 1119"/>
                <a:gd name="T38" fmla="*/ 102 w 801"/>
                <a:gd name="T39" fmla="*/ 249 h 1119"/>
                <a:gd name="T40" fmla="*/ 26 w 801"/>
                <a:gd name="T41" fmla="*/ 385 h 1119"/>
                <a:gd name="T42" fmla="*/ 59 w 801"/>
                <a:gd name="T43" fmla="*/ 373 h 1119"/>
                <a:gd name="T44" fmla="*/ 54 w 801"/>
                <a:gd name="T45" fmla="*/ 409 h 1119"/>
                <a:gd name="T46" fmla="*/ 113 w 801"/>
                <a:gd name="T47" fmla="*/ 506 h 1119"/>
                <a:gd name="T48" fmla="*/ 105 w 801"/>
                <a:gd name="T49" fmla="*/ 691 h 1119"/>
                <a:gd name="T50" fmla="*/ 173 w 801"/>
                <a:gd name="T51" fmla="*/ 638 h 1119"/>
                <a:gd name="T52" fmla="*/ 160 w 801"/>
                <a:gd name="T53" fmla="*/ 588 h 1119"/>
                <a:gd name="T54" fmla="*/ 286 w 801"/>
                <a:gd name="T55" fmla="*/ 702 h 1119"/>
                <a:gd name="T56" fmla="*/ 273 w 801"/>
                <a:gd name="T57" fmla="*/ 730 h 1119"/>
                <a:gd name="T58" fmla="*/ 152 w 801"/>
                <a:gd name="T59" fmla="*/ 824 h 1119"/>
                <a:gd name="T60" fmla="*/ 225 w 801"/>
                <a:gd name="T61" fmla="*/ 820 h 1119"/>
                <a:gd name="T62" fmla="*/ 96 w 801"/>
                <a:gd name="T63" fmla="*/ 1037 h 1119"/>
                <a:gd name="T64" fmla="*/ 624 w 801"/>
                <a:gd name="T65" fmla="*/ 1119 h 1119"/>
                <a:gd name="T66" fmla="*/ 557 w 801"/>
                <a:gd name="T67" fmla="*/ 950 h 1119"/>
                <a:gd name="T68" fmla="*/ 548 w 801"/>
                <a:gd name="T69" fmla="*/ 846 h 1119"/>
                <a:gd name="T70" fmla="*/ 552 w 801"/>
                <a:gd name="T71" fmla="*/ 839 h 1119"/>
                <a:gd name="T72" fmla="*/ 600 w 801"/>
                <a:gd name="T73" fmla="*/ 735 h 1119"/>
                <a:gd name="T74" fmla="*/ 655 w 801"/>
                <a:gd name="T75" fmla="*/ 62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1" h="1119">
                  <a:moveTo>
                    <a:pt x="722" y="622"/>
                  </a:moveTo>
                  <a:cubicBezTo>
                    <a:pt x="722" y="622"/>
                    <a:pt x="789" y="617"/>
                    <a:pt x="790" y="577"/>
                  </a:cubicBezTo>
                  <a:cubicBezTo>
                    <a:pt x="790" y="577"/>
                    <a:pt x="791" y="565"/>
                    <a:pt x="782" y="552"/>
                  </a:cubicBezTo>
                  <a:cubicBezTo>
                    <a:pt x="782" y="552"/>
                    <a:pt x="770" y="537"/>
                    <a:pt x="788" y="521"/>
                  </a:cubicBezTo>
                  <a:cubicBezTo>
                    <a:pt x="788" y="521"/>
                    <a:pt x="791" y="487"/>
                    <a:pt x="758" y="499"/>
                  </a:cubicBezTo>
                  <a:cubicBezTo>
                    <a:pt x="756" y="497"/>
                    <a:pt x="756" y="497"/>
                    <a:pt x="756" y="497"/>
                  </a:cubicBezTo>
                  <a:cubicBezTo>
                    <a:pt x="756" y="497"/>
                    <a:pt x="785" y="478"/>
                    <a:pt x="781" y="463"/>
                  </a:cubicBezTo>
                  <a:cubicBezTo>
                    <a:pt x="781" y="463"/>
                    <a:pt x="771" y="454"/>
                    <a:pt x="766" y="440"/>
                  </a:cubicBezTo>
                  <a:cubicBezTo>
                    <a:pt x="766" y="440"/>
                    <a:pt x="762" y="431"/>
                    <a:pt x="779" y="420"/>
                  </a:cubicBezTo>
                  <a:cubicBezTo>
                    <a:pt x="779" y="420"/>
                    <a:pt x="801" y="397"/>
                    <a:pt x="788" y="382"/>
                  </a:cubicBezTo>
                  <a:cubicBezTo>
                    <a:pt x="788" y="382"/>
                    <a:pt x="783" y="371"/>
                    <a:pt x="757" y="364"/>
                  </a:cubicBezTo>
                  <a:cubicBezTo>
                    <a:pt x="757" y="364"/>
                    <a:pt x="741" y="356"/>
                    <a:pt x="729" y="345"/>
                  </a:cubicBezTo>
                  <a:cubicBezTo>
                    <a:pt x="729" y="345"/>
                    <a:pt x="714" y="332"/>
                    <a:pt x="704" y="325"/>
                  </a:cubicBezTo>
                  <a:cubicBezTo>
                    <a:pt x="704" y="325"/>
                    <a:pt x="701" y="322"/>
                    <a:pt x="699" y="316"/>
                  </a:cubicBezTo>
                  <a:cubicBezTo>
                    <a:pt x="699" y="316"/>
                    <a:pt x="714" y="309"/>
                    <a:pt x="705" y="297"/>
                  </a:cubicBezTo>
                  <a:cubicBezTo>
                    <a:pt x="705" y="297"/>
                    <a:pt x="701" y="310"/>
                    <a:pt x="695" y="305"/>
                  </a:cubicBezTo>
                  <a:cubicBezTo>
                    <a:pt x="695" y="305"/>
                    <a:pt x="696" y="282"/>
                    <a:pt x="705" y="276"/>
                  </a:cubicBezTo>
                  <a:cubicBezTo>
                    <a:pt x="705" y="276"/>
                    <a:pt x="713" y="265"/>
                    <a:pt x="701" y="263"/>
                  </a:cubicBezTo>
                  <a:cubicBezTo>
                    <a:pt x="701" y="263"/>
                    <a:pt x="666" y="204"/>
                    <a:pt x="661" y="197"/>
                  </a:cubicBezTo>
                  <a:cubicBezTo>
                    <a:pt x="661" y="197"/>
                    <a:pt x="621" y="142"/>
                    <a:pt x="584" y="134"/>
                  </a:cubicBezTo>
                  <a:cubicBezTo>
                    <a:pt x="584" y="134"/>
                    <a:pt x="622" y="96"/>
                    <a:pt x="582" y="78"/>
                  </a:cubicBezTo>
                  <a:cubicBezTo>
                    <a:pt x="582" y="78"/>
                    <a:pt x="599" y="105"/>
                    <a:pt x="579" y="106"/>
                  </a:cubicBezTo>
                  <a:cubicBezTo>
                    <a:pt x="579" y="106"/>
                    <a:pt x="579" y="54"/>
                    <a:pt x="511" y="37"/>
                  </a:cubicBezTo>
                  <a:cubicBezTo>
                    <a:pt x="444" y="20"/>
                    <a:pt x="418" y="30"/>
                    <a:pt x="409" y="31"/>
                  </a:cubicBezTo>
                  <a:cubicBezTo>
                    <a:pt x="409" y="31"/>
                    <a:pt x="458" y="6"/>
                    <a:pt x="505" y="22"/>
                  </a:cubicBezTo>
                  <a:cubicBezTo>
                    <a:pt x="505" y="22"/>
                    <a:pt x="464" y="0"/>
                    <a:pt x="400" y="32"/>
                  </a:cubicBezTo>
                  <a:cubicBezTo>
                    <a:pt x="400" y="32"/>
                    <a:pt x="320" y="46"/>
                    <a:pt x="289" y="91"/>
                  </a:cubicBezTo>
                  <a:cubicBezTo>
                    <a:pt x="289" y="91"/>
                    <a:pt x="264" y="92"/>
                    <a:pt x="226" y="143"/>
                  </a:cubicBezTo>
                  <a:cubicBezTo>
                    <a:pt x="226" y="143"/>
                    <a:pt x="204" y="171"/>
                    <a:pt x="189" y="171"/>
                  </a:cubicBezTo>
                  <a:cubicBezTo>
                    <a:pt x="173" y="172"/>
                    <a:pt x="160" y="174"/>
                    <a:pt x="158" y="186"/>
                  </a:cubicBezTo>
                  <a:cubicBezTo>
                    <a:pt x="157" y="198"/>
                    <a:pt x="152" y="216"/>
                    <a:pt x="162" y="221"/>
                  </a:cubicBezTo>
                  <a:cubicBezTo>
                    <a:pt x="162" y="221"/>
                    <a:pt x="152" y="221"/>
                    <a:pt x="142" y="199"/>
                  </a:cubicBezTo>
                  <a:cubicBezTo>
                    <a:pt x="142" y="199"/>
                    <a:pt x="127" y="169"/>
                    <a:pt x="101" y="185"/>
                  </a:cubicBezTo>
                  <a:cubicBezTo>
                    <a:pt x="101" y="185"/>
                    <a:pt x="124" y="175"/>
                    <a:pt x="139" y="201"/>
                  </a:cubicBezTo>
                  <a:cubicBezTo>
                    <a:pt x="139" y="201"/>
                    <a:pt x="146" y="217"/>
                    <a:pt x="156" y="223"/>
                  </a:cubicBezTo>
                  <a:cubicBezTo>
                    <a:pt x="156" y="223"/>
                    <a:pt x="138" y="230"/>
                    <a:pt x="134" y="234"/>
                  </a:cubicBezTo>
                  <a:cubicBezTo>
                    <a:pt x="134" y="234"/>
                    <a:pt x="120" y="223"/>
                    <a:pt x="93" y="235"/>
                  </a:cubicBezTo>
                  <a:cubicBezTo>
                    <a:pt x="93" y="235"/>
                    <a:pt x="78" y="244"/>
                    <a:pt x="59" y="234"/>
                  </a:cubicBezTo>
                  <a:cubicBezTo>
                    <a:pt x="59" y="234"/>
                    <a:pt x="71" y="247"/>
                    <a:pt x="93" y="239"/>
                  </a:cubicBezTo>
                  <a:cubicBezTo>
                    <a:pt x="93" y="239"/>
                    <a:pt x="112" y="235"/>
                    <a:pt x="102" y="249"/>
                  </a:cubicBezTo>
                  <a:cubicBezTo>
                    <a:pt x="102" y="249"/>
                    <a:pt x="35" y="290"/>
                    <a:pt x="58" y="351"/>
                  </a:cubicBezTo>
                  <a:cubicBezTo>
                    <a:pt x="58" y="351"/>
                    <a:pt x="20" y="358"/>
                    <a:pt x="26" y="385"/>
                  </a:cubicBezTo>
                  <a:cubicBezTo>
                    <a:pt x="26" y="385"/>
                    <a:pt x="27" y="361"/>
                    <a:pt x="58" y="359"/>
                  </a:cubicBezTo>
                  <a:cubicBezTo>
                    <a:pt x="58" y="359"/>
                    <a:pt x="57" y="370"/>
                    <a:pt x="59" y="373"/>
                  </a:cubicBezTo>
                  <a:cubicBezTo>
                    <a:pt x="59" y="373"/>
                    <a:pt x="0" y="432"/>
                    <a:pt x="65" y="486"/>
                  </a:cubicBezTo>
                  <a:cubicBezTo>
                    <a:pt x="65" y="486"/>
                    <a:pt x="23" y="443"/>
                    <a:pt x="54" y="409"/>
                  </a:cubicBezTo>
                  <a:cubicBezTo>
                    <a:pt x="54" y="409"/>
                    <a:pt x="42" y="477"/>
                    <a:pt x="96" y="499"/>
                  </a:cubicBezTo>
                  <a:cubicBezTo>
                    <a:pt x="96" y="499"/>
                    <a:pt x="109" y="510"/>
                    <a:pt x="113" y="506"/>
                  </a:cubicBezTo>
                  <a:cubicBezTo>
                    <a:pt x="113" y="506"/>
                    <a:pt x="114" y="553"/>
                    <a:pt x="129" y="562"/>
                  </a:cubicBezTo>
                  <a:cubicBezTo>
                    <a:pt x="129" y="562"/>
                    <a:pt x="37" y="636"/>
                    <a:pt x="105" y="691"/>
                  </a:cubicBezTo>
                  <a:cubicBezTo>
                    <a:pt x="105" y="691"/>
                    <a:pt x="44" y="642"/>
                    <a:pt x="134" y="568"/>
                  </a:cubicBezTo>
                  <a:cubicBezTo>
                    <a:pt x="134" y="568"/>
                    <a:pt x="136" y="625"/>
                    <a:pt x="173" y="638"/>
                  </a:cubicBezTo>
                  <a:cubicBezTo>
                    <a:pt x="173" y="638"/>
                    <a:pt x="141" y="622"/>
                    <a:pt x="144" y="576"/>
                  </a:cubicBezTo>
                  <a:cubicBezTo>
                    <a:pt x="144" y="576"/>
                    <a:pt x="146" y="587"/>
                    <a:pt x="160" y="588"/>
                  </a:cubicBezTo>
                  <a:cubicBezTo>
                    <a:pt x="160" y="588"/>
                    <a:pt x="158" y="611"/>
                    <a:pt x="172" y="618"/>
                  </a:cubicBezTo>
                  <a:cubicBezTo>
                    <a:pt x="172" y="618"/>
                    <a:pt x="187" y="722"/>
                    <a:pt x="286" y="702"/>
                  </a:cubicBezTo>
                  <a:cubicBezTo>
                    <a:pt x="286" y="702"/>
                    <a:pt x="251" y="747"/>
                    <a:pt x="212" y="700"/>
                  </a:cubicBezTo>
                  <a:cubicBezTo>
                    <a:pt x="212" y="700"/>
                    <a:pt x="228" y="736"/>
                    <a:pt x="273" y="730"/>
                  </a:cubicBezTo>
                  <a:cubicBezTo>
                    <a:pt x="273" y="730"/>
                    <a:pt x="277" y="754"/>
                    <a:pt x="250" y="764"/>
                  </a:cubicBezTo>
                  <a:cubicBezTo>
                    <a:pt x="222" y="773"/>
                    <a:pt x="169" y="784"/>
                    <a:pt x="152" y="824"/>
                  </a:cubicBezTo>
                  <a:cubicBezTo>
                    <a:pt x="152" y="824"/>
                    <a:pt x="137" y="849"/>
                    <a:pt x="150" y="906"/>
                  </a:cubicBezTo>
                  <a:cubicBezTo>
                    <a:pt x="150" y="906"/>
                    <a:pt x="127" y="811"/>
                    <a:pt x="225" y="820"/>
                  </a:cubicBezTo>
                  <a:cubicBezTo>
                    <a:pt x="225" y="820"/>
                    <a:pt x="152" y="872"/>
                    <a:pt x="128" y="935"/>
                  </a:cubicBezTo>
                  <a:cubicBezTo>
                    <a:pt x="104" y="999"/>
                    <a:pt x="103" y="1011"/>
                    <a:pt x="96" y="1037"/>
                  </a:cubicBezTo>
                  <a:cubicBezTo>
                    <a:pt x="88" y="1063"/>
                    <a:pt x="78" y="1119"/>
                    <a:pt x="78" y="1119"/>
                  </a:cubicBezTo>
                  <a:cubicBezTo>
                    <a:pt x="624" y="1119"/>
                    <a:pt x="624" y="1119"/>
                    <a:pt x="624" y="1119"/>
                  </a:cubicBezTo>
                  <a:cubicBezTo>
                    <a:pt x="624" y="1119"/>
                    <a:pt x="592" y="1076"/>
                    <a:pt x="581" y="1038"/>
                  </a:cubicBezTo>
                  <a:cubicBezTo>
                    <a:pt x="569" y="1001"/>
                    <a:pt x="562" y="958"/>
                    <a:pt x="557" y="950"/>
                  </a:cubicBezTo>
                  <a:cubicBezTo>
                    <a:pt x="552" y="942"/>
                    <a:pt x="544" y="934"/>
                    <a:pt x="544" y="911"/>
                  </a:cubicBezTo>
                  <a:cubicBezTo>
                    <a:pt x="543" y="888"/>
                    <a:pt x="540" y="858"/>
                    <a:pt x="548" y="846"/>
                  </a:cubicBezTo>
                  <a:cubicBezTo>
                    <a:pt x="548" y="846"/>
                    <a:pt x="572" y="844"/>
                    <a:pt x="563" y="879"/>
                  </a:cubicBezTo>
                  <a:cubicBezTo>
                    <a:pt x="563" y="879"/>
                    <a:pt x="577" y="857"/>
                    <a:pt x="552" y="839"/>
                  </a:cubicBezTo>
                  <a:cubicBezTo>
                    <a:pt x="552" y="839"/>
                    <a:pt x="571" y="799"/>
                    <a:pt x="579" y="785"/>
                  </a:cubicBezTo>
                  <a:cubicBezTo>
                    <a:pt x="587" y="772"/>
                    <a:pt x="595" y="741"/>
                    <a:pt x="600" y="735"/>
                  </a:cubicBezTo>
                  <a:cubicBezTo>
                    <a:pt x="605" y="728"/>
                    <a:pt x="619" y="701"/>
                    <a:pt x="621" y="683"/>
                  </a:cubicBezTo>
                  <a:cubicBezTo>
                    <a:pt x="624" y="665"/>
                    <a:pt x="632" y="630"/>
                    <a:pt x="655" y="626"/>
                  </a:cubicBezTo>
                  <a:cubicBezTo>
                    <a:pt x="655" y="626"/>
                    <a:pt x="668" y="619"/>
                    <a:pt x="722" y="6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7128993" y="4383384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7112327" y="4372560"/>
            <a:ext cx="1869713" cy="347491"/>
            <a:chOff x="7183923" y="3575245"/>
            <a:chExt cx="2041562" cy="379430"/>
          </a:xfrm>
        </p:grpSpPr>
        <p:sp>
          <p:nvSpPr>
            <p:cNvPr id="83" name="Rectangle 82"/>
            <p:cNvSpPr/>
            <p:nvPr/>
          </p:nvSpPr>
          <p:spPr>
            <a:xfrm>
              <a:off x="7202120" y="3587057"/>
              <a:ext cx="2023365" cy="3278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Content Placeholder 2"/>
            <p:cNvSpPr txBox="1">
              <a:spLocks/>
            </p:cNvSpPr>
            <p:nvPr/>
          </p:nvSpPr>
          <p:spPr>
            <a:xfrm>
              <a:off x="7183923" y="3575245"/>
              <a:ext cx="716892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7128993" y="5738725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7112327" y="5729125"/>
            <a:ext cx="1542704" cy="347491"/>
            <a:chOff x="7183923" y="5056502"/>
            <a:chExt cx="1684497" cy="379431"/>
          </a:xfrm>
        </p:grpSpPr>
        <p:sp>
          <p:nvSpPr>
            <p:cNvPr id="87" name="Rectangle 86"/>
            <p:cNvSpPr/>
            <p:nvPr/>
          </p:nvSpPr>
          <p:spPr>
            <a:xfrm>
              <a:off x="7202120" y="5066968"/>
              <a:ext cx="1666300" cy="3278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Content Placeholder 2"/>
            <p:cNvSpPr txBox="1">
              <a:spLocks/>
            </p:cNvSpPr>
            <p:nvPr/>
          </p:nvSpPr>
          <p:spPr>
            <a:xfrm>
              <a:off x="7183923" y="5056502"/>
              <a:ext cx="716892" cy="379431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89" name="Rectangle 88"/>
          <p:cNvSpPr/>
          <p:nvPr/>
        </p:nvSpPr>
        <p:spPr>
          <a:xfrm>
            <a:off x="7128993" y="5284273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7112327" y="5273445"/>
            <a:ext cx="2778071" cy="347491"/>
            <a:chOff x="7183923" y="4558935"/>
            <a:chExt cx="3033408" cy="379430"/>
          </a:xfrm>
        </p:grpSpPr>
        <p:sp>
          <p:nvSpPr>
            <p:cNvPr id="91" name="Rectangle 90"/>
            <p:cNvSpPr/>
            <p:nvPr/>
          </p:nvSpPr>
          <p:spPr>
            <a:xfrm>
              <a:off x="7202120" y="4570747"/>
              <a:ext cx="3015211" cy="3278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7183923" y="4558935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7128993" y="4830267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7112327" y="4819439"/>
            <a:ext cx="2196723" cy="347491"/>
            <a:chOff x="7183923" y="4063200"/>
            <a:chExt cx="2398628" cy="379430"/>
          </a:xfrm>
        </p:grpSpPr>
        <p:sp>
          <p:nvSpPr>
            <p:cNvPr id="95" name="Rectangle 94"/>
            <p:cNvSpPr/>
            <p:nvPr/>
          </p:nvSpPr>
          <p:spPr>
            <a:xfrm>
              <a:off x="7202120" y="4075012"/>
              <a:ext cx="2380431" cy="3278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Content Placeholder 2"/>
            <p:cNvSpPr txBox="1">
              <a:spLocks/>
            </p:cNvSpPr>
            <p:nvPr/>
          </p:nvSpPr>
          <p:spPr>
            <a:xfrm>
              <a:off x="7183923" y="4063200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62%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671219" y="4815521"/>
            <a:ext cx="303711" cy="304230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98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697641" y="5746669"/>
            <a:ext cx="258082" cy="294879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05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6726195" y="4378634"/>
            <a:ext cx="208703" cy="304230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709529" y="5281094"/>
            <a:ext cx="227912" cy="304230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6675599" y="2849811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6675598" y="3072711"/>
            <a:ext cx="4159493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44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5" grpId="0" animBg="1"/>
      <p:bldP spid="89" grpId="0" animBg="1"/>
      <p:bldP spid="93" grpId="0" animBg="1"/>
      <p:bldP spid="116" grpId="0"/>
      <p:bldP spid="1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25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37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1529985" y="5017176"/>
            <a:ext cx="46166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1538089" y="46964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997335" y="5017176"/>
            <a:ext cx="46166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7005439" y="46964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592138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02247" y="592138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75195" y="592138"/>
            <a:ext cx="2865432" cy="144877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592138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81147" y="2106613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54095" y="2106613"/>
            <a:ext cx="2865432" cy="14487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23347" y="2106613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2106613"/>
            <a:ext cx="2865432" cy="144877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653962" y="2683849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53962" y="236311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21096" y="1256266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21096" y="93553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522917" y="2711841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522917" y="239111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415407" y="1190951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415407" y="87022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78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US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5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2018</a:t>
            </a:r>
            <a:endParaRPr lang="en-US" sz="14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26855" y="3993624"/>
            <a:ext cx="43922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</a:t>
            </a:r>
            <a:r>
              <a:rPr lang="en-US" altLang="zh-CN" sz="1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XX</a:t>
            </a:r>
            <a:endParaRPr lang="en-US" sz="1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4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871781">
            <a:off x="4741598" y="2781257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4918261" y="4031901"/>
            <a:ext cx="4967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 smtClean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添加标题文字</a:t>
            </a:r>
            <a:endParaRPr lang="zh-CN" altLang="en-US" sz="6000" dirty="0">
              <a:solidFill>
                <a:srgbClr val="009899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冬青黑体简体中文 W3"/>
            </a:endParaRPr>
          </a:p>
        </p:txBody>
      </p:sp>
      <p:grpSp>
        <p:nvGrpSpPr>
          <p:cNvPr id="372" name="组合 371"/>
          <p:cNvGrpSpPr/>
          <p:nvPr/>
        </p:nvGrpSpPr>
        <p:grpSpPr>
          <a:xfrm>
            <a:off x="3974921" y="4133699"/>
            <a:ext cx="630798" cy="445277"/>
            <a:chOff x="4747369" y="1388050"/>
            <a:chExt cx="448592" cy="316659"/>
          </a:xfrm>
        </p:grpSpPr>
        <p:sp>
          <p:nvSpPr>
            <p:cNvPr id="373" name="圆角矩形 372"/>
            <p:cNvSpPr/>
            <p:nvPr/>
          </p:nvSpPr>
          <p:spPr>
            <a:xfrm>
              <a:off x="4756955" y="1392661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TextBox 76"/>
            <p:cNvSpPr txBox="1"/>
            <p:nvPr/>
          </p:nvSpPr>
          <p:spPr>
            <a:xfrm>
              <a:off x="4747369" y="1388050"/>
              <a:ext cx="448592" cy="281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 smtClean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03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522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182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17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6453372" y="2379991"/>
            <a:ext cx="1298379" cy="2385935"/>
          </a:xfrm>
          <a:custGeom>
            <a:avLst/>
            <a:gdLst>
              <a:gd name="T0" fmla="*/ 1 w 902"/>
              <a:gd name="T1" fmla="*/ 497 h 1659"/>
              <a:gd name="T2" fmla="*/ 66 w 902"/>
              <a:gd name="T3" fmla="*/ 464 h 1659"/>
              <a:gd name="T4" fmla="*/ 246 w 902"/>
              <a:gd name="T5" fmla="*/ 439 h 1659"/>
              <a:gd name="T6" fmla="*/ 404 w 902"/>
              <a:gd name="T7" fmla="*/ 616 h 1659"/>
              <a:gd name="T8" fmla="*/ 307 w 902"/>
              <a:gd name="T9" fmla="*/ 833 h 1659"/>
              <a:gd name="T10" fmla="*/ 70 w 902"/>
              <a:gd name="T11" fmla="*/ 835 h 1659"/>
              <a:gd name="T12" fmla="*/ 1 w 902"/>
              <a:gd name="T13" fmla="*/ 798 h 1659"/>
              <a:gd name="T14" fmla="*/ 2 w 902"/>
              <a:gd name="T15" fmla="*/ 1228 h 1659"/>
              <a:gd name="T16" fmla="*/ 100 w 902"/>
              <a:gd name="T17" fmla="*/ 1319 h 1659"/>
              <a:gd name="T18" fmla="*/ 430 w 902"/>
              <a:gd name="T19" fmla="*/ 1319 h 1659"/>
              <a:gd name="T20" fmla="*/ 589 w 902"/>
              <a:gd name="T21" fmla="*/ 1319 h 1659"/>
              <a:gd name="T22" fmla="*/ 551 w 902"/>
              <a:gd name="T23" fmla="*/ 1470 h 1659"/>
              <a:gd name="T24" fmla="*/ 554 w 902"/>
              <a:gd name="T25" fmla="*/ 1634 h 1659"/>
              <a:gd name="T26" fmla="*/ 574 w 902"/>
              <a:gd name="T27" fmla="*/ 1659 h 1659"/>
              <a:gd name="T28" fmla="*/ 598 w 902"/>
              <a:gd name="T29" fmla="*/ 1446 h 1659"/>
              <a:gd name="T30" fmla="*/ 629 w 902"/>
              <a:gd name="T31" fmla="*/ 1347 h 1659"/>
              <a:gd name="T32" fmla="*/ 630 w 902"/>
              <a:gd name="T33" fmla="*/ 1347 h 1659"/>
              <a:gd name="T34" fmla="*/ 783 w 902"/>
              <a:gd name="T35" fmla="*/ 1090 h 1659"/>
              <a:gd name="T36" fmla="*/ 872 w 902"/>
              <a:gd name="T37" fmla="*/ 915 h 1659"/>
              <a:gd name="T38" fmla="*/ 894 w 902"/>
              <a:gd name="T39" fmla="*/ 660 h 1659"/>
              <a:gd name="T40" fmla="*/ 895 w 902"/>
              <a:gd name="T41" fmla="*/ 660 h 1659"/>
              <a:gd name="T42" fmla="*/ 829 w 902"/>
              <a:gd name="T43" fmla="*/ 374 h 1659"/>
              <a:gd name="T44" fmla="*/ 822 w 902"/>
              <a:gd name="T45" fmla="*/ 353 h 1659"/>
              <a:gd name="T46" fmla="*/ 809 w 902"/>
              <a:gd name="T47" fmla="*/ 363 h 1659"/>
              <a:gd name="T48" fmla="*/ 531 w 902"/>
              <a:gd name="T49" fmla="*/ 343 h 1659"/>
              <a:gd name="T50" fmla="*/ 498 w 902"/>
              <a:gd name="T51" fmla="*/ 63 h 1659"/>
              <a:gd name="T52" fmla="*/ 509 w 902"/>
              <a:gd name="T53" fmla="*/ 45 h 1659"/>
              <a:gd name="T54" fmla="*/ 470 w 902"/>
              <a:gd name="T55" fmla="*/ 32 h 1659"/>
              <a:gd name="T56" fmla="*/ 349 w 902"/>
              <a:gd name="T57" fmla="*/ 0 h 1659"/>
              <a:gd name="T58" fmla="*/ 100 w 902"/>
              <a:gd name="T59" fmla="*/ 1 h 1659"/>
              <a:gd name="T60" fmla="*/ 1 w 902"/>
              <a:gd name="T61" fmla="*/ 103 h 1659"/>
              <a:gd name="T62" fmla="*/ 1 w 902"/>
              <a:gd name="T63" fmla="*/ 364 h 1659"/>
              <a:gd name="T64" fmla="*/ 1 w 902"/>
              <a:gd name="T65" fmla="*/ 497 h 1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02" h="1659">
                <a:moveTo>
                  <a:pt x="1" y="497"/>
                </a:moveTo>
                <a:cubicBezTo>
                  <a:pt x="28" y="483"/>
                  <a:pt x="47" y="474"/>
                  <a:pt x="66" y="464"/>
                </a:cubicBezTo>
                <a:cubicBezTo>
                  <a:pt x="123" y="433"/>
                  <a:pt x="183" y="421"/>
                  <a:pt x="246" y="439"/>
                </a:cubicBezTo>
                <a:cubicBezTo>
                  <a:pt x="335" y="464"/>
                  <a:pt x="390" y="525"/>
                  <a:pt x="404" y="616"/>
                </a:cubicBezTo>
                <a:cubicBezTo>
                  <a:pt x="418" y="706"/>
                  <a:pt x="386" y="782"/>
                  <a:pt x="307" y="833"/>
                </a:cubicBezTo>
                <a:cubicBezTo>
                  <a:pt x="230" y="883"/>
                  <a:pt x="149" y="882"/>
                  <a:pt x="70" y="835"/>
                </a:cubicBezTo>
                <a:cubicBezTo>
                  <a:pt x="49" y="823"/>
                  <a:pt x="28" y="812"/>
                  <a:pt x="1" y="798"/>
                </a:cubicBezTo>
                <a:cubicBezTo>
                  <a:pt x="1" y="947"/>
                  <a:pt x="0" y="1088"/>
                  <a:pt x="2" y="1228"/>
                </a:cubicBezTo>
                <a:cubicBezTo>
                  <a:pt x="3" y="1282"/>
                  <a:pt x="44" y="1319"/>
                  <a:pt x="100" y="1319"/>
                </a:cubicBezTo>
                <a:cubicBezTo>
                  <a:pt x="210" y="1319"/>
                  <a:pt x="320" y="1319"/>
                  <a:pt x="430" y="1319"/>
                </a:cubicBezTo>
                <a:cubicBezTo>
                  <a:pt x="482" y="1319"/>
                  <a:pt x="534" y="1319"/>
                  <a:pt x="589" y="1319"/>
                </a:cubicBezTo>
                <a:cubicBezTo>
                  <a:pt x="597" y="1378"/>
                  <a:pt x="577" y="1424"/>
                  <a:pt x="551" y="1470"/>
                </a:cubicBezTo>
                <a:cubicBezTo>
                  <a:pt x="519" y="1525"/>
                  <a:pt x="519" y="1581"/>
                  <a:pt x="554" y="1634"/>
                </a:cubicBezTo>
                <a:cubicBezTo>
                  <a:pt x="560" y="1643"/>
                  <a:pt x="567" y="1652"/>
                  <a:pt x="574" y="1659"/>
                </a:cubicBezTo>
                <a:cubicBezTo>
                  <a:pt x="575" y="1589"/>
                  <a:pt x="583" y="1518"/>
                  <a:pt x="598" y="1446"/>
                </a:cubicBezTo>
                <a:cubicBezTo>
                  <a:pt x="605" y="1412"/>
                  <a:pt x="617" y="1378"/>
                  <a:pt x="629" y="1347"/>
                </a:cubicBezTo>
                <a:cubicBezTo>
                  <a:pt x="630" y="1347"/>
                  <a:pt x="630" y="1347"/>
                  <a:pt x="630" y="1347"/>
                </a:cubicBezTo>
                <a:cubicBezTo>
                  <a:pt x="666" y="1254"/>
                  <a:pt x="724" y="1172"/>
                  <a:pt x="783" y="1090"/>
                </a:cubicBezTo>
                <a:cubicBezTo>
                  <a:pt x="821" y="1039"/>
                  <a:pt x="855" y="978"/>
                  <a:pt x="872" y="915"/>
                </a:cubicBezTo>
                <a:cubicBezTo>
                  <a:pt x="897" y="830"/>
                  <a:pt x="902" y="745"/>
                  <a:pt x="894" y="660"/>
                </a:cubicBezTo>
                <a:cubicBezTo>
                  <a:pt x="895" y="660"/>
                  <a:pt x="895" y="660"/>
                  <a:pt x="895" y="660"/>
                </a:cubicBezTo>
                <a:cubicBezTo>
                  <a:pt x="887" y="563"/>
                  <a:pt x="863" y="469"/>
                  <a:pt x="829" y="374"/>
                </a:cubicBezTo>
                <a:cubicBezTo>
                  <a:pt x="827" y="367"/>
                  <a:pt x="824" y="360"/>
                  <a:pt x="822" y="353"/>
                </a:cubicBezTo>
                <a:cubicBezTo>
                  <a:pt x="817" y="357"/>
                  <a:pt x="813" y="360"/>
                  <a:pt x="809" y="363"/>
                </a:cubicBezTo>
                <a:cubicBezTo>
                  <a:pt x="723" y="423"/>
                  <a:pt x="608" y="415"/>
                  <a:pt x="531" y="343"/>
                </a:cubicBezTo>
                <a:cubicBezTo>
                  <a:pt x="454" y="271"/>
                  <a:pt x="441" y="156"/>
                  <a:pt x="498" y="63"/>
                </a:cubicBezTo>
                <a:cubicBezTo>
                  <a:pt x="502" y="58"/>
                  <a:pt x="505" y="51"/>
                  <a:pt x="509" y="45"/>
                </a:cubicBezTo>
                <a:cubicBezTo>
                  <a:pt x="496" y="41"/>
                  <a:pt x="483" y="36"/>
                  <a:pt x="470" y="32"/>
                </a:cubicBezTo>
                <a:cubicBezTo>
                  <a:pt x="430" y="21"/>
                  <a:pt x="389" y="10"/>
                  <a:pt x="349" y="0"/>
                </a:cubicBezTo>
                <a:cubicBezTo>
                  <a:pt x="266" y="0"/>
                  <a:pt x="183" y="0"/>
                  <a:pt x="100" y="1"/>
                </a:cubicBezTo>
                <a:cubicBezTo>
                  <a:pt x="38" y="1"/>
                  <a:pt x="2" y="41"/>
                  <a:pt x="1" y="103"/>
                </a:cubicBezTo>
                <a:cubicBezTo>
                  <a:pt x="1" y="190"/>
                  <a:pt x="1" y="277"/>
                  <a:pt x="1" y="364"/>
                </a:cubicBezTo>
                <a:cubicBezTo>
                  <a:pt x="1" y="406"/>
                  <a:pt x="1" y="448"/>
                  <a:pt x="1" y="4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200067" y="3799048"/>
            <a:ext cx="1200964" cy="1317280"/>
          </a:xfrm>
          <a:custGeom>
            <a:avLst/>
            <a:gdLst>
              <a:gd name="T0" fmla="*/ 494 w 834"/>
              <a:gd name="T1" fmla="*/ 856 h 916"/>
              <a:gd name="T2" fmla="*/ 509 w 834"/>
              <a:gd name="T3" fmla="*/ 892 h 916"/>
              <a:gd name="T4" fmla="*/ 747 w 834"/>
              <a:gd name="T5" fmla="*/ 870 h 916"/>
              <a:gd name="T6" fmla="*/ 830 w 834"/>
              <a:gd name="T7" fmla="*/ 916 h 916"/>
              <a:gd name="T8" fmla="*/ 831 w 834"/>
              <a:gd name="T9" fmla="*/ 516 h 916"/>
              <a:gd name="T10" fmla="*/ 705 w 834"/>
              <a:gd name="T11" fmla="*/ 392 h 916"/>
              <a:gd name="T12" fmla="*/ 291 w 834"/>
              <a:gd name="T13" fmla="*/ 393 h 916"/>
              <a:gd name="T14" fmla="*/ 245 w 834"/>
              <a:gd name="T15" fmla="*/ 393 h 916"/>
              <a:gd name="T16" fmla="*/ 281 w 834"/>
              <a:gd name="T17" fmla="*/ 246 h 916"/>
              <a:gd name="T18" fmla="*/ 274 w 834"/>
              <a:gd name="T19" fmla="*/ 72 h 916"/>
              <a:gd name="T20" fmla="*/ 120 w 834"/>
              <a:gd name="T21" fmla="*/ 13 h 916"/>
              <a:gd name="T22" fmla="*/ 1 w 834"/>
              <a:gd name="T23" fmla="*/ 139 h 916"/>
              <a:gd name="T24" fmla="*/ 5 w 834"/>
              <a:gd name="T25" fmla="*/ 183 h 916"/>
              <a:gd name="T26" fmla="*/ 6 w 834"/>
              <a:gd name="T27" fmla="*/ 184 h 916"/>
              <a:gd name="T28" fmla="*/ 42 w 834"/>
              <a:gd name="T29" fmla="*/ 266 h 916"/>
              <a:gd name="T30" fmla="*/ 35 w 834"/>
              <a:gd name="T31" fmla="*/ 280 h 916"/>
              <a:gd name="T32" fmla="*/ 78 w 834"/>
              <a:gd name="T33" fmla="*/ 393 h 916"/>
              <a:gd name="T34" fmla="*/ 56 w 834"/>
              <a:gd name="T35" fmla="*/ 393 h 916"/>
              <a:gd name="T36" fmla="*/ 40 w 834"/>
              <a:gd name="T37" fmla="*/ 460 h 916"/>
              <a:gd name="T38" fmla="*/ 43 w 834"/>
              <a:gd name="T39" fmla="*/ 596 h 916"/>
              <a:gd name="T40" fmla="*/ 123 w 834"/>
              <a:gd name="T41" fmla="*/ 749 h 916"/>
              <a:gd name="T42" fmla="*/ 365 w 834"/>
              <a:gd name="T43" fmla="*/ 781 h 916"/>
              <a:gd name="T44" fmla="*/ 494 w 834"/>
              <a:gd name="T45" fmla="*/ 85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34" h="916">
                <a:moveTo>
                  <a:pt x="494" y="856"/>
                </a:moveTo>
                <a:cubicBezTo>
                  <a:pt x="499" y="867"/>
                  <a:pt x="504" y="879"/>
                  <a:pt x="509" y="892"/>
                </a:cubicBezTo>
                <a:cubicBezTo>
                  <a:pt x="577" y="839"/>
                  <a:pt x="671" y="830"/>
                  <a:pt x="747" y="870"/>
                </a:cubicBezTo>
                <a:cubicBezTo>
                  <a:pt x="773" y="884"/>
                  <a:pt x="799" y="899"/>
                  <a:pt x="830" y="916"/>
                </a:cubicBezTo>
                <a:cubicBezTo>
                  <a:pt x="830" y="777"/>
                  <a:pt x="827" y="646"/>
                  <a:pt x="831" y="516"/>
                </a:cubicBezTo>
                <a:cubicBezTo>
                  <a:pt x="834" y="422"/>
                  <a:pt x="778" y="391"/>
                  <a:pt x="705" y="392"/>
                </a:cubicBezTo>
                <a:cubicBezTo>
                  <a:pt x="567" y="395"/>
                  <a:pt x="429" y="393"/>
                  <a:pt x="291" y="393"/>
                </a:cubicBezTo>
                <a:cubicBezTo>
                  <a:pt x="275" y="393"/>
                  <a:pt x="260" y="393"/>
                  <a:pt x="245" y="393"/>
                </a:cubicBezTo>
                <a:cubicBezTo>
                  <a:pt x="239" y="335"/>
                  <a:pt x="247" y="303"/>
                  <a:pt x="281" y="246"/>
                </a:cubicBezTo>
                <a:cubicBezTo>
                  <a:pt x="315" y="188"/>
                  <a:pt x="313" y="122"/>
                  <a:pt x="274" y="72"/>
                </a:cubicBezTo>
                <a:cubicBezTo>
                  <a:pt x="235" y="21"/>
                  <a:pt x="182" y="0"/>
                  <a:pt x="120" y="13"/>
                </a:cubicBezTo>
                <a:cubicBezTo>
                  <a:pt x="54" y="28"/>
                  <a:pt x="6" y="71"/>
                  <a:pt x="1" y="139"/>
                </a:cubicBezTo>
                <a:cubicBezTo>
                  <a:pt x="0" y="154"/>
                  <a:pt x="2" y="168"/>
                  <a:pt x="5" y="183"/>
                </a:cubicBezTo>
                <a:cubicBezTo>
                  <a:pt x="6" y="183"/>
                  <a:pt x="6" y="183"/>
                  <a:pt x="6" y="184"/>
                </a:cubicBezTo>
                <a:cubicBezTo>
                  <a:pt x="57" y="198"/>
                  <a:pt x="67" y="222"/>
                  <a:pt x="42" y="266"/>
                </a:cubicBezTo>
                <a:cubicBezTo>
                  <a:pt x="40" y="271"/>
                  <a:pt x="37" y="276"/>
                  <a:pt x="35" y="280"/>
                </a:cubicBezTo>
                <a:cubicBezTo>
                  <a:pt x="46" y="315"/>
                  <a:pt x="62" y="351"/>
                  <a:pt x="78" y="393"/>
                </a:cubicBezTo>
                <a:cubicBezTo>
                  <a:pt x="69" y="393"/>
                  <a:pt x="62" y="393"/>
                  <a:pt x="56" y="393"/>
                </a:cubicBezTo>
                <a:cubicBezTo>
                  <a:pt x="47" y="420"/>
                  <a:pt x="32" y="450"/>
                  <a:pt x="40" y="460"/>
                </a:cubicBezTo>
                <a:cubicBezTo>
                  <a:pt x="79" y="506"/>
                  <a:pt x="62" y="548"/>
                  <a:pt x="43" y="596"/>
                </a:cubicBezTo>
                <a:cubicBezTo>
                  <a:pt x="13" y="681"/>
                  <a:pt x="33" y="727"/>
                  <a:pt x="123" y="749"/>
                </a:cubicBezTo>
                <a:cubicBezTo>
                  <a:pt x="200" y="768"/>
                  <a:pt x="283" y="776"/>
                  <a:pt x="365" y="781"/>
                </a:cubicBezTo>
                <a:cubicBezTo>
                  <a:pt x="424" y="783"/>
                  <a:pt x="467" y="805"/>
                  <a:pt x="494" y="8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665331" y="5551059"/>
            <a:ext cx="731338" cy="713891"/>
          </a:xfrm>
          <a:custGeom>
            <a:avLst/>
            <a:gdLst>
              <a:gd name="T0" fmla="*/ 417 w 508"/>
              <a:gd name="T1" fmla="*/ 496 h 497"/>
              <a:gd name="T2" fmla="*/ 507 w 508"/>
              <a:gd name="T3" fmla="*/ 402 h 497"/>
              <a:gd name="T4" fmla="*/ 507 w 508"/>
              <a:gd name="T5" fmla="*/ 232 h 497"/>
              <a:gd name="T6" fmla="*/ 507 w 508"/>
              <a:gd name="T7" fmla="*/ 0 h 497"/>
              <a:gd name="T8" fmla="*/ 440 w 508"/>
              <a:gd name="T9" fmla="*/ 33 h 497"/>
              <a:gd name="T10" fmla="*/ 334 w 508"/>
              <a:gd name="T11" fmla="*/ 65 h 497"/>
              <a:gd name="T12" fmla="*/ 202 w 508"/>
              <a:gd name="T13" fmla="*/ 30 h 497"/>
              <a:gd name="T14" fmla="*/ 200 w 508"/>
              <a:gd name="T15" fmla="*/ 62 h 497"/>
              <a:gd name="T16" fmla="*/ 40 w 508"/>
              <a:gd name="T17" fmla="*/ 451 h 497"/>
              <a:gd name="T18" fmla="*/ 0 w 508"/>
              <a:gd name="T19" fmla="*/ 496 h 497"/>
              <a:gd name="T20" fmla="*/ 417 w 508"/>
              <a:gd name="T21" fmla="*/ 496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8" h="497">
                <a:moveTo>
                  <a:pt x="417" y="496"/>
                </a:moveTo>
                <a:cubicBezTo>
                  <a:pt x="469" y="495"/>
                  <a:pt x="506" y="456"/>
                  <a:pt x="507" y="402"/>
                </a:cubicBezTo>
                <a:cubicBezTo>
                  <a:pt x="508" y="345"/>
                  <a:pt x="507" y="289"/>
                  <a:pt x="507" y="232"/>
                </a:cubicBezTo>
                <a:cubicBezTo>
                  <a:pt x="507" y="157"/>
                  <a:pt x="507" y="82"/>
                  <a:pt x="507" y="0"/>
                </a:cubicBezTo>
                <a:cubicBezTo>
                  <a:pt x="481" y="13"/>
                  <a:pt x="461" y="25"/>
                  <a:pt x="440" y="33"/>
                </a:cubicBezTo>
                <a:cubicBezTo>
                  <a:pt x="405" y="45"/>
                  <a:pt x="370" y="61"/>
                  <a:pt x="334" y="65"/>
                </a:cubicBezTo>
                <a:cubicBezTo>
                  <a:pt x="287" y="69"/>
                  <a:pt x="240" y="56"/>
                  <a:pt x="202" y="30"/>
                </a:cubicBezTo>
                <a:cubicBezTo>
                  <a:pt x="201" y="41"/>
                  <a:pt x="201" y="52"/>
                  <a:pt x="200" y="62"/>
                </a:cubicBezTo>
                <a:cubicBezTo>
                  <a:pt x="191" y="210"/>
                  <a:pt x="152" y="344"/>
                  <a:pt x="40" y="451"/>
                </a:cubicBezTo>
                <a:cubicBezTo>
                  <a:pt x="26" y="464"/>
                  <a:pt x="13" y="479"/>
                  <a:pt x="0" y="496"/>
                </a:cubicBezTo>
                <a:cubicBezTo>
                  <a:pt x="145" y="496"/>
                  <a:pt x="281" y="497"/>
                  <a:pt x="417" y="49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098289" y="2398891"/>
            <a:ext cx="1866874" cy="1901769"/>
          </a:xfrm>
          <a:custGeom>
            <a:avLst/>
            <a:gdLst>
              <a:gd name="T0" fmla="*/ 412 w 1297"/>
              <a:gd name="T1" fmla="*/ 1024 h 1322"/>
              <a:gd name="T2" fmla="*/ 417 w 1297"/>
              <a:gd name="T3" fmla="*/ 1259 h 1322"/>
              <a:gd name="T4" fmla="*/ 381 w 1297"/>
              <a:gd name="T5" fmla="*/ 1322 h 1322"/>
              <a:gd name="T6" fmla="*/ 780 w 1297"/>
              <a:gd name="T7" fmla="*/ 1322 h 1322"/>
              <a:gd name="T8" fmla="*/ 900 w 1297"/>
              <a:gd name="T9" fmla="*/ 1202 h 1322"/>
              <a:gd name="T10" fmla="*/ 900 w 1297"/>
              <a:gd name="T11" fmla="*/ 764 h 1322"/>
              <a:gd name="T12" fmla="*/ 936 w 1297"/>
              <a:gd name="T13" fmla="*/ 732 h 1322"/>
              <a:gd name="T14" fmla="*/ 1050 w 1297"/>
              <a:gd name="T15" fmla="*/ 774 h 1322"/>
              <a:gd name="T16" fmla="*/ 1240 w 1297"/>
              <a:gd name="T17" fmla="*/ 748 h 1322"/>
              <a:gd name="T18" fmla="*/ 1256 w 1297"/>
              <a:gd name="T19" fmla="*/ 554 h 1322"/>
              <a:gd name="T20" fmla="*/ 1047 w 1297"/>
              <a:gd name="T21" fmla="*/ 509 h 1322"/>
              <a:gd name="T22" fmla="*/ 900 w 1297"/>
              <a:gd name="T23" fmla="*/ 569 h 1322"/>
              <a:gd name="T24" fmla="*/ 900 w 1297"/>
              <a:gd name="T25" fmla="*/ 516 h 1322"/>
              <a:gd name="T26" fmla="*/ 900 w 1297"/>
              <a:gd name="T27" fmla="*/ 123 h 1322"/>
              <a:gd name="T28" fmla="*/ 777 w 1297"/>
              <a:gd name="T29" fmla="*/ 1 h 1322"/>
              <a:gd name="T30" fmla="*/ 639 w 1297"/>
              <a:gd name="T31" fmla="*/ 0 h 1322"/>
              <a:gd name="T32" fmla="*/ 451 w 1297"/>
              <a:gd name="T33" fmla="*/ 114 h 1322"/>
              <a:gd name="T34" fmla="*/ 126 w 1297"/>
              <a:gd name="T35" fmla="*/ 647 h 1322"/>
              <a:gd name="T36" fmla="*/ 125 w 1297"/>
              <a:gd name="T37" fmla="*/ 647 h 1322"/>
              <a:gd name="T38" fmla="*/ 145 w 1297"/>
              <a:gd name="T39" fmla="*/ 749 h 1322"/>
              <a:gd name="T40" fmla="*/ 150 w 1297"/>
              <a:gd name="T41" fmla="*/ 836 h 1322"/>
              <a:gd name="T42" fmla="*/ 31 w 1297"/>
              <a:gd name="T43" fmla="*/ 1021 h 1322"/>
              <a:gd name="T44" fmla="*/ 12 w 1297"/>
              <a:gd name="T45" fmla="*/ 1113 h 1322"/>
              <a:gd name="T46" fmla="*/ 20 w 1297"/>
              <a:gd name="T47" fmla="*/ 1079 h 1322"/>
              <a:gd name="T48" fmla="*/ 203 w 1297"/>
              <a:gd name="T49" fmla="*/ 927 h 1322"/>
              <a:gd name="T50" fmla="*/ 412 w 1297"/>
              <a:gd name="T51" fmla="*/ 1024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97" h="1322">
                <a:moveTo>
                  <a:pt x="412" y="1024"/>
                </a:moveTo>
                <a:cubicBezTo>
                  <a:pt x="461" y="1100"/>
                  <a:pt x="462" y="1180"/>
                  <a:pt x="417" y="1259"/>
                </a:cubicBezTo>
                <a:cubicBezTo>
                  <a:pt x="406" y="1278"/>
                  <a:pt x="395" y="1297"/>
                  <a:pt x="381" y="1322"/>
                </a:cubicBezTo>
                <a:cubicBezTo>
                  <a:pt x="521" y="1322"/>
                  <a:pt x="651" y="1322"/>
                  <a:pt x="780" y="1322"/>
                </a:cubicBezTo>
                <a:cubicBezTo>
                  <a:pt x="867" y="1322"/>
                  <a:pt x="900" y="1288"/>
                  <a:pt x="900" y="1202"/>
                </a:cubicBezTo>
                <a:cubicBezTo>
                  <a:pt x="900" y="1056"/>
                  <a:pt x="901" y="910"/>
                  <a:pt x="900" y="764"/>
                </a:cubicBezTo>
                <a:cubicBezTo>
                  <a:pt x="900" y="736"/>
                  <a:pt x="909" y="723"/>
                  <a:pt x="936" y="732"/>
                </a:cubicBezTo>
                <a:cubicBezTo>
                  <a:pt x="974" y="744"/>
                  <a:pt x="1014" y="755"/>
                  <a:pt x="1050" y="774"/>
                </a:cubicBezTo>
                <a:cubicBezTo>
                  <a:pt x="1113" y="807"/>
                  <a:pt x="1192" y="798"/>
                  <a:pt x="1240" y="748"/>
                </a:cubicBezTo>
                <a:cubicBezTo>
                  <a:pt x="1290" y="696"/>
                  <a:pt x="1297" y="614"/>
                  <a:pt x="1256" y="554"/>
                </a:cubicBezTo>
                <a:cubicBezTo>
                  <a:pt x="1209" y="485"/>
                  <a:pt x="1130" y="470"/>
                  <a:pt x="1047" y="509"/>
                </a:cubicBezTo>
                <a:cubicBezTo>
                  <a:pt x="1002" y="531"/>
                  <a:pt x="955" y="547"/>
                  <a:pt x="900" y="569"/>
                </a:cubicBezTo>
                <a:cubicBezTo>
                  <a:pt x="900" y="543"/>
                  <a:pt x="900" y="529"/>
                  <a:pt x="900" y="516"/>
                </a:cubicBezTo>
                <a:cubicBezTo>
                  <a:pt x="900" y="385"/>
                  <a:pt x="900" y="254"/>
                  <a:pt x="900" y="123"/>
                </a:cubicBezTo>
                <a:cubicBezTo>
                  <a:pt x="900" y="35"/>
                  <a:pt x="866" y="1"/>
                  <a:pt x="777" y="1"/>
                </a:cubicBezTo>
                <a:cubicBezTo>
                  <a:pt x="731" y="0"/>
                  <a:pt x="685" y="0"/>
                  <a:pt x="639" y="0"/>
                </a:cubicBezTo>
                <a:cubicBezTo>
                  <a:pt x="571" y="27"/>
                  <a:pt x="508" y="64"/>
                  <a:pt x="451" y="114"/>
                </a:cubicBezTo>
                <a:cubicBezTo>
                  <a:pt x="286" y="257"/>
                  <a:pt x="186" y="444"/>
                  <a:pt x="126" y="647"/>
                </a:cubicBezTo>
                <a:cubicBezTo>
                  <a:pt x="125" y="647"/>
                  <a:pt x="125" y="647"/>
                  <a:pt x="125" y="647"/>
                </a:cubicBezTo>
                <a:cubicBezTo>
                  <a:pt x="116" y="676"/>
                  <a:pt x="128" y="720"/>
                  <a:pt x="145" y="749"/>
                </a:cubicBezTo>
                <a:cubicBezTo>
                  <a:pt x="164" y="781"/>
                  <a:pt x="169" y="807"/>
                  <a:pt x="150" y="836"/>
                </a:cubicBezTo>
                <a:cubicBezTo>
                  <a:pt x="113" y="899"/>
                  <a:pt x="72" y="960"/>
                  <a:pt x="31" y="1021"/>
                </a:cubicBezTo>
                <a:cubicBezTo>
                  <a:pt x="7" y="1060"/>
                  <a:pt x="0" y="1090"/>
                  <a:pt x="12" y="1113"/>
                </a:cubicBezTo>
                <a:cubicBezTo>
                  <a:pt x="14" y="1102"/>
                  <a:pt x="17" y="1091"/>
                  <a:pt x="20" y="1079"/>
                </a:cubicBezTo>
                <a:cubicBezTo>
                  <a:pt x="50" y="991"/>
                  <a:pt x="113" y="939"/>
                  <a:pt x="203" y="927"/>
                </a:cubicBezTo>
                <a:cubicBezTo>
                  <a:pt x="291" y="916"/>
                  <a:pt x="364" y="950"/>
                  <a:pt x="412" y="1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26650" y="4793154"/>
            <a:ext cx="2176567" cy="532255"/>
            <a:chOff x="5095082" y="3828931"/>
            <a:chExt cx="2376489" cy="581144"/>
          </a:xfrm>
          <a:solidFill>
            <a:schemeClr val="accent4"/>
          </a:solidFill>
        </p:grpSpPr>
        <p:cxnSp>
          <p:nvCxnSpPr>
            <p:cNvPr id="11" name="Straight Connector 10"/>
            <p:cNvCxnSpPr/>
            <p:nvPr/>
          </p:nvCxnSpPr>
          <p:spPr bwMode="auto">
            <a:xfrm>
              <a:off x="5095082" y="3828931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5686647" y="4315130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Freeform 22"/>
            <p:cNvSpPr>
              <a:spLocks noEditPoints="1"/>
            </p:cNvSpPr>
            <p:nvPr/>
          </p:nvSpPr>
          <p:spPr bwMode="auto">
            <a:xfrm flipH="1" flipV="1">
              <a:off x="5491740" y="4199703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 flipH="1" flipV="1">
              <a:off x="7276664" y="4215168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88750" y="2593174"/>
            <a:ext cx="2176567" cy="532255"/>
            <a:chOff x="5314951" y="1576421"/>
            <a:chExt cx="2376489" cy="581144"/>
          </a:xfrm>
          <a:solidFill>
            <a:schemeClr val="accent5"/>
          </a:solidFill>
        </p:grpSpPr>
        <p:cxnSp>
          <p:nvCxnSpPr>
            <p:cNvPr id="20" name="Straight Connector 19"/>
            <p:cNvCxnSpPr/>
            <p:nvPr/>
          </p:nvCxnSpPr>
          <p:spPr bwMode="auto">
            <a:xfrm flipV="1">
              <a:off x="5314951" y="1780961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906516" y="167136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Freeform 22"/>
            <p:cNvSpPr>
              <a:spLocks noEditPoints="1"/>
            </p:cNvSpPr>
            <p:nvPr/>
          </p:nvSpPr>
          <p:spPr bwMode="auto">
            <a:xfrm flipH="1">
              <a:off x="5711609" y="1591886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 flipH="1">
              <a:off x="7496533" y="1576421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78225" y="2593174"/>
            <a:ext cx="2176567" cy="532255"/>
            <a:chOff x="1601392" y="1504354"/>
            <a:chExt cx="2376489" cy="581144"/>
          </a:xfrm>
          <a:solidFill>
            <a:schemeClr val="accent1"/>
          </a:solidFill>
        </p:grpSpPr>
        <p:cxnSp>
          <p:nvCxnSpPr>
            <p:cNvPr id="29" name="Straight Connector 28"/>
            <p:cNvCxnSpPr/>
            <p:nvPr/>
          </p:nvCxnSpPr>
          <p:spPr bwMode="auto">
            <a:xfrm flipH="1" flipV="1">
              <a:off x="3574125" y="1708894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H="1">
              <a:off x="1786909" y="1599299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386316" y="1519819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1601392" y="150435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53466" y="4771631"/>
            <a:ext cx="2176567" cy="532255"/>
            <a:chOff x="1683544" y="3746382"/>
            <a:chExt cx="2376489" cy="581144"/>
          </a:xfrm>
          <a:solidFill>
            <a:schemeClr val="accent1"/>
          </a:solidFill>
        </p:grpSpPr>
        <p:cxnSp>
          <p:nvCxnSpPr>
            <p:cNvPr id="38" name="Straight Connector 37"/>
            <p:cNvCxnSpPr/>
            <p:nvPr/>
          </p:nvCxnSpPr>
          <p:spPr bwMode="auto">
            <a:xfrm flipH="1">
              <a:off x="3656277" y="3746382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 flipV="1">
              <a:off x="1869061" y="423258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Freeform 22"/>
            <p:cNvSpPr>
              <a:spLocks noEditPoints="1"/>
            </p:cNvSpPr>
            <p:nvPr/>
          </p:nvSpPr>
          <p:spPr bwMode="auto">
            <a:xfrm flipV="1">
              <a:off x="3468468" y="411715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22"/>
            <p:cNvSpPr>
              <a:spLocks noEditPoints="1"/>
            </p:cNvSpPr>
            <p:nvPr/>
          </p:nvSpPr>
          <p:spPr bwMode="auto">
            <a:xfrm flipV="1">
              <a:off x="1683544" y="4132619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Freeform 46"/>
          <p:cNvSpPr>
            <a:spLocks/>
          </p:cNvSpPr>
          <p:nvPr/>
        </p:nvSpPr>
        <p:spPr bwMode="auto">
          <a:xfrm>
            <a:off x="5962988" y="4352688"/>
            <a:ext cx="1720025" cy="1981737"/>
          </a:xfrm>
          <a:custGeom>
            <a:avLst/>
            <a:gdLst>
              <a:gd name="T0" fmla="*/ 1195 w 1195"/>
              <a:gd name="T1" fmla="*/ 1319 h 1377"/>
              <a:gd name="T2" fmla="*/ 1027 w 1195"/>
              <a:gd name="T3" fmla="*/ 831 h 1377"/>
              <a:gd name="T4" fmla="*/ 972 w 1195"/>
              <a:gd name="T5" fmla="*/ 676 h 1377"/>
              <a:gd name="T6" fmla="*/ 971 w 1195"/>
              <a:gd name="T7" fmla="*/ 676 h 1377"/>
              <a:gd name="T8" fmla="*/ 917 w 1195"/>
              <a:gd name="T9" fmla="*/ 384 h 1377"/>
              <a:gd name="T10" fmla="*/ 861 w 1195"/>
              <a:gd name="T11" fmla="*/ 346 h 1377"/>
              <a:gd name="T12" fmla="*/ 830 w 1195"/>
              <a:gd name="T13" fmla="*/ 60 h 1377"/>
              <a:gd name="T14" fmla="*/ 858 w 1195"/>
              <a:gd name="T15" fmla="*/ 8 h 1377"/>
              <a:gd name="T16" fmla="*/ 846 w 1195"/>
              <a:gd name="T17" fmla="*/ 1 h 1377"/>
              <a:gd name="T18" fmla="*/ 429 w 1195"/>
              <a:gd name="T19" fmla="*/ 3 h 1377"/>
              <a:gd name="T20" fmla="*/ 341 w 1195"/>
              <a:gd name="T21" fmla="*/ 98 h 1377"/>
              <a:gd name="T22" fmla="*/ 341 w 1195"/>
              <a:gd name="T23" fmla="*/ 268 h 1377"/>
              <a:gd name="T24" fmla="*/ 342 w 1195"/>
              <a:gd name="T25" fmla="*/ 591 h 1377"/>
              <a:gd name="T26" fmla="*/ 183 w 1195"/>
              <a:gd name="T27" fmla="*/ 548 h 1377"/>
              <a:gd name="T28" fmla="*/ 23 w 1195"/>
              <a:gd name="T29" fmla="*/ 558 h 1377"/>
              <a:gd name="T30" fmla="*/ 2 w 1195"/>
              <a:gd name="T31" fmla="*/ 575 h 1377"/>
              <a:gd name="T32" fmla="*/ 5 w 1195"/>
              <a:gd name="T33" fmla="*/ 596 h 1377"/>
              <a:gd name="T34" fmla="*/ 5 w 1195"/>
              <a:gd name="T35" fmla="*/ 676 h 1377"/>
              <a:gd name="T36" fmla="*/ 5 w 1195"/>
              <a:gd name="T37" fmla="*/ 676 h 1377"/>
              <a:gd name="T38" fmla="*/ 0 w 1195"/>
              <a:gd name="T39" fmla="*/ 790 h 1377"/>
              <a:gd name="T40" fmla="*/ 71 w 1195"/>
              <a:gd name="T41" fmla="*/ 831 h 1377"/>
              <a:gd name="T42" fmla="*/ 205 w 1195"/>
              <a:gd name="T43" fmla="*/ 810 h 1377"/>
              <a:gd name="T44" fmla="*/ 341 w 1195"/>
              <a:gd name="T45" fmla="*/ 756 h 1377"/>
              <a:gd name="T46" fmla="*/ 343 w 1195"/>
              <a:gd name="T47" fmla="*/ 819 h 1377"/>
              <a:gd name="T48" fmla="*/ 344 w 1195"/>
              <a:gd name="T49" fmla="*/ 1215 h 1377"/>
              <a:gd name="T50" fmla="*/ 452 w 1195"/>
              <a:gd name="T51" fmla="*/ 1321 h 1377"/>
              <a:gd name="T52" fmla="*/ 881 w 1195"/>
              <a:gd name="T53" fmla="*/ 1320 h 1377"/>
              <a:gd name="T54" fmla="*/ 934 w 1195"/>
              <a:gd name="T55" fmla="*/ 1323 h 1377"/>
              <a:gd name="T56" fmla="*/ 913 w 1195"/>
              <a:gd name="T57" fmla="*/ 1377 h 1377"/>
              <a:gd name="T58" fmla="*/ 1117 w 1195"/>
              <a:gd name="T59" fmla="*/ 1377 h 1377"/>
              <a:gd name="T60" fmla="*/ 1094 w 1195"/>
              <a:gd name="T61" fmla="*/ 1320 h 1377"/>
              <a:gd name="T62" fmla="*/ 1146 w 1195"/>
              <a:gd name="T63" fmla="*/ 1319 h 1377"/>
              <a:gd name="T64" fmla="*/ 1195 w 1195"/>
              <a:gd name="T65" fmla="*/ 1319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5" h="1377">
                <a:moveTo>
                  <a:pt x="1195" y="1319"/>
                </a:moveTo>
                <a:cubicBezTo>
                  <a:pt x="1141" y="1155"/>
                  <a:pt x="1094" y="989"/>
                  <a:pt x="1027" y="831"/>
                </a:cubicBezTo>
                <a:cubicBezTo>
                  <a:pt x="1006" y="780"/>
                  <a:pt x="986" y="727"/>
                  <a:pt x="972" y="676"/>
                </a:cubicBezTo>
                <a:cubicBezTo>
                  <a:pt x="971" y="676"/>
                  <a:pt x="971" y="676"/>
                  <a:pt x="971" y="676"/>
                </a:cubicBezTo>
                <a:cubicBezTo>
                  <a:pt x="941" y="580"/>
                  <a:pt x="923" y="483"/>
                  <a:pt x="917" y="384"/>
                </a:cubicBezTo>
                <a:cubicBezTo>
                  <a:pt x="897" y="375"/>
                  <a:pt x="878" y="362"/>
                  <a:pt x="861" y="346"/>
                </a:cubicBezTo>
                <a:cubicBezTo>
                  <a:pt x="781" y="269"/>
                  <a:pt x="769" y="157"/>
                  <a:pt x="830" y="60"/>
                </a:cubicBezTo>
                <a:cubicBezTo>
                  <a:pt x="841" y="43"/>
                  <a:pt x="849" y="25"/>
                  <a:pt x="858" y="8"/>
                </a:cubicBezTo>
                <a:cubicBezTo>
                  <a:pt x="851" y="4"/>
                  <a:pt x="849" y="1"/>
                  <a:pt x="846" y="1"/>
                </a:cubicBezTo>
                <a:cubicBezTo>
                  <a:pt x="707" y="1"/>
                  <a:pt x="568" y="0"/>
                  <a:pt x="429" y="3"/>
                </a:cubicBezTo>
                <a:cubicBezTo>
                  <a:pt x="376" y="4"/>
                  <a:pt x="342" y="43"/>
                  <a:pt x="341" y="98"/>
                </a:cubicBezTo>
                <a:cubicBezTo>
                  <a:pt x="340" y="155"/>
                  <a:pt x="341" y="211"/>
                  <a:pt x="341" y="268"/>
                </a:cubicBezTo>
                <a:cubicBezTo>
                  <a:pt x="341" y="374"/>
                  <a:pt x="342" y="481"/>
                  <a:pt x="342" y="591"/>
                </a:cubicBezTo>
                <a:cubicBezTo>
                  <a:pt x="281" y="597"/>
                  <a:pt x="231" y="575"/>
                  <a:pt x="183" y="548"/>
                </a:cubicBezTo>
                <a:cubicBezTo>
                  <a:pt x="128" y="518"/>
                  <a:pt x="74" y="522"/>
                  <a:pt x="23" y="558"/>
                </a:cubicBezTo>
                <a:cubicBezTo>
                  <a:pt x="16" y="563"/>
                  <a:pt x="9" y="569"/>
                  <a:pt x="2" y="575"/>
                </a:cubicBezTo>
                <a:cubicBezTo>
                  <a:pt x="4" y="582"/>
                  <a:pt x="5" y="589"/>
                  <a:pt x="5" y="596"/>
                </a:cubicBezTo>
                <a:cubicBezTo>
                  <a:pt x="5" y="622"/>
                  <a:pt x="5" y="649"/>
                  <a:pt x="5" y="676"/>
                </a:cubicBezTo>
                <a:cubicBezTo>
                  <a:pt x="5" y="676"/>
                  <a:pt x="5" y="676"/>
                  <a:pt x="5" y="676"/>
                </a:cubicBezTo>
                <a:cubicBezTo>
                  <a:pt x="4" y="714"/>
                  <a:pt x="2" y="752"/>
                  <a:pt x="0" y="790"/>
                </a:cubicBezTo>
                <a:cubicBezTo>
                  <a:pt x="18" y="808"/>
                  <a:pt x="41" y="822"/>
                  <a:pt x="71" y="831"/>
                </a:cubicBezTo>
                <a:cubicBezTo>
                  <a:pt x="119" y="845"/>
                  <a:pt x="162" y="831"/>
                  <a:pt x="205" y="810"/>
                </a:cubicBezTo>
                <a:cubicBezTo>
                  <a:pt x="247" y="789"/>
                  <a:pt x="292" y="775"/>
                  <a:pt x="341" y="756"/>
                </a:cubicBezTo>
                <a:cubicBezTo>
                  <a:pt x="342" y="786"/>
                  <a:pt x="343" y="802"/>
                  <a:pt x="343" y="819"/>
                </a:cubicBezTo>
                <a:cubicBezTo>
                  <a:pt x="343" y="951"/>
                  <a:pt x="343" y="1083"/>
                  <a:pt x="344" y="1215"/>
                </a:cubicBezTo>
                <a:cubicBezTo>
                  <a:pt x="345" y="1286"/>
                  <a:pt x="381" y="1321"/>
                  <a:pt x="452" y="1321"/>
                </a:cubicBezTo>
                <a:cubicBezTo>
                  <a:pt x="595" y="1321"/>
                  <a:pt x="738" y="1320"/>
                  <a:pt x="881" y="1320"/>
                </a:cubicBezTo>
                <a:cubicBezTo>
                  <a:pt x="895" y="1320"/>
                  <a:pt x="910" y="1321"/>
                  <a:pt x="934" y="1323"/>
                </a:cubicBezTo>
                <a:cubicBezTo>
                  <a:pt x="926" y="1342"/>
                  <a:pt x="919" y="1360"/>
                  <a:pt x="913" y="1377"/>
                </a:cubicBezTo>
                <a:cubicBezTo>
                  <a:pt x="981" y="1377"/>
                  <a:pt x="1049" y="1377"/>
                  <a:pt x="1117" y="1377"/>
                </a:cubicBezTo>
                <a:cubicBezTo>
                  <a:pt x="1110" y="1359"/>
                  <a:pt x="1103" y="1340"/>
                  <a:pt x="1094" y="1320"/>
                </a:cubicBezTo>
                <a:cubicBezTo>
                  <a:pt x="1119" y="1320"/>
                  <a:pt x="1133" y="1319"/>
                  <a:pt x="1146" y="1319"/>
                </a:cubicBezTo>
                <a:cubicBezTo>
                  <a:pt x="1162" y="1319"/>
                  <a:pt x="1178" y="1319"/>
                  <a:pt x="1195" y="13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50605" y="3128648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50603" y="2893450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420787" y="3128648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20786" y="2868634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420787" y="4638341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20786" y="4378327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050605" y="4638341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050603" y="4403143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35103" y="2243529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235103" y="5276333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244638" y="2243529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244638" y="5276333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2910658" y="5030360"/>
            <a:ext cx="418738" cy="418738"/>
            <a:chOff x="4168892" y="2012305"/>
            <a:chExt cx="739552" cy="743795"/>
          </a:xfrm>
        </p:grpSpPr>
        <p:sp>
          <p:nvSpPr>
            <p:cNvPr id="62" name="Oval 61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9478157" y="5030360"/>
            <a:ext cx="418738" cy="418738"/>
            <a:chOff x="8173630" y="2776471"/>
            <a:chExt cx="1039365" cy="1045329"/>
          </a:xfrm>
        </p:grpSpPr>
        <p:sp>
          <p:nvSpPr>
            <p:cNvPr id="68" name="Oval 67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70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2910658" y="2596890"/>
            <a:ext cx="418738" cy="418738"/>
            <a:chOff x="817364" y="1776265"/>
            <a:chExt cx="826181" cy="826181"/>
          </a:xfrm>
        </p:grpSpPr>
        <p:sp>
          <p:nvSpPr>
            <p:cNvPr id="73" name="Oval 72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478157" y="2596890"/>
            <a:ext cx="418738" cy="418738"/>
            <a:chOff x="5773542" y="1776265"/>
            <a:chExt cx="826181" cy="826181"/>
          </a:xfrm>
        </p:grpSpPr>
        <p:sp>
          <p:nvSpPr>
            <p:cNvPr id="76" name="Oval 75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8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6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47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76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871781">
            <a:off x="2485771" y="1321778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2662435" y="2572422"/>
            <a:ext cx="18681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 smtClean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目标</a:t>
            </a:r>
            <a:endParaRPr lang="zh-CN" altLang="en-US" sz="6000" dirty="0">
              <a:solidFill>
                <a:srgbClr val="009899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冬青黑体简体中文 W3"/>
            </a:endParaRPr>
          </a:p>
        </p:txBody>
      </p:sp>
      <p:grpSp>
        <p:nvGrpSpPr>
          <p:cNvPr id="367" name="组合 366"/>
          <p:cNvGrpSpPr/>
          <p:nvPr/>
        </p:nvGrpSpPr>
        <p:grpSpPr>
          <a:xfrm>
            <a:off x="9209054" y="2175716"/>
            <a:ext cx="3341438" cy="438793"/>
            <a:chOff x="5305214" y="1392661"/>
            <a:chExt cx="2376264" cy="312048"/>
          </a:xfrm>
        </p:grpSpPr>
        <p:sp>
          <p:nvSpPr>
            <p:cNvPr id="370" name="圆角矩形 369"/>
            <p:cNvSpPr/>
            <p:nvPr/>
          </p:nvSpPr>
          <p:spPr>
            <a:xfrm>
              <a:off x="5305214" y="1392661"/>
              <a:ext cx="2376264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1" name="TextBox 19"/>
            <p:cNvSpPr txBox="1"/>
            <p:nvPr/>
          </p:nvSpPr>
          <p:spPr>
            <a:xfrm>
              <a:off x="5684686" y="1413196"/>
              <a:ext cx="1577310" cy="25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87" spc="14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单击添加你的标题</a:t>
              </a:r>
            </a:p>
          </p:txBody>
        </p:sp>
      </p:grpSp>
      <p:grpSp>
        <p:nvGrpSpPr>
          <p:cNvPr id="372" name="组合 371"/>
          <p:cNvGrpSpPr/>
          <p:nvPr/>
        </p:nvGrpSpPr>
        <p:grpSpPr>
          <a:xfrm>
            <a:off x="8424627" y="2169232"/>
            <a:ext cx="630798" cy="445277"/>
            <a:chOff x="4747369" y="1388050"/>
            <a:chExt cx="448592" cy="316659"/>
          </a:xfrm>
        </p:grpSpPr>
        <p:sp>
          <p:nvSpPr>
            <p:cNvPr id="373" name="圆角矩形 372"/>
            <p:cNvSpPr/>
            <p:nvPr/>
          </p:nvSpPr>
          <p:spPr>
            <a:xfrm>
              <a:off x="4756955" y="1392661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TextBox 76"/>
            <p:cNvSpPr txBox="1"/>
            <p:nvPr/>
          </p:nvSpPr>
          <p:spPr>
            <a:xfrm>
              <a:off x="4747369" y="1388050"/>
              <a:ext cx="448592" cy="311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 </a:t>
              </a:r>
              <a:r>
                <a:rPr lang="en-US" altLang="zh-CN" sz="2250" dirty="0">
                  <a:solidFill>
                    <a:schemeClr val="bg1"/>
                  </a:solidFill>
                  <a:latin typeface="DIN Mittelschrift Std" pitchFamily="50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01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75" name="组合 374"/>
          <p:cNvGrpSpPr/>
          <p:nvPr/>
        </p:nvGrpSpPr>
        <p:grpSpPr>
          <a:xfrm>
            <a:off x="6876663" y="4240353"/>
            <a:ext cx="3341438" cy="438793"/>
            <a:chOff x="5305214" y="2960143"/>
            <a:chExt cx="2376264" cy="312048"/>
          </a:xfrm>
        </p:grpSpPr>
        <p:sp>
          <p:nvSpPr>
            <p:cNvPr id="376" name="圆角矩形 375"/>
            <p:cNvSpPr/>
            <p:nvPr/>
          </p:nvSpPr>
          <p:spPr>
            <a:xfrm>
              <a:off x="5305214" y="2960143"/>
              <a:ext cx="2376264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7" name="TextBox 19"/>
            <p:cNvSpPr txBox="1"/>
            <p:nvPr/>
          </p:nvSpPr>
          <p:spPr>
            <a:xfrm>
              <a:off x="5638966" y="2980678"/>
              <a:ext cx="1577310" cy="25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87" spc="14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单击添加你的标题</a:t>
              </a:r>
            </a:p>
          </p:txBody>
        </p:sp>
      </p:grpSp>
      <p:grpSp>
        <p:nvGrpSpPr>
          <p:cNvPr id="378" name="组合 377"/>
          <p:cNvGrpSpPr/>
          <p:nvPr/>
        </p:nvGrpSpPr>
        <p:grpSpPr>
          <a:xfrm>
            <a:off x="6062435" y="4216065"/>
            <a:ext cx="630798" cy="463082"/>
            <a:chOff x="4726176" y="2912390"/>
            <a:chExt cx="448592" cy="329321"/>
          </a:xfrm>
        </p:grpSpPr>
        <p:sp>
          <p:nvSpPr>
            <p:cNvPr id="379" name="圆角矩形 378"/>
            <p:cNvSpPr/>
            <p:nvPr/>
          </p:nvSpPr>
          <p:spPr>
            <a:xfrm>
              <a:off x="4756955" y="2929663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0" name="TextBox 76"/>
            <p:cNvSpPr txBox="1"/>
            <p:nvPr/>
          </p:nvSpPr>
          <p:spPr>
            <a:xfrm>
              <a:off x="4726176" y="2912390"/>
              <a:ext cx="448592" cy="311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 </a:t>
              </a:r>
              <a:r>
                <a:rPr lang="en-US" altLang="zh-CN" sz="2250" dirty="0">
                  <a:solidFill>
                    <a:schemeClr val="bg1"/>
                  </a:solidFill>
                  <a:latin typeface="DIN Mittelschrift Std" pitchFamily="50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03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81" name="组合 380"/>
          <p:cNvGrpSpPr/>
          <p:nvPr/>
        </p:nvGrpSpPr>
        <p:grpSpPr>
          <a:xfrm>
            <a:off x="5673489" y="5538985"/>
            <a:ext cx="3341438" cy="438793"/>
            <a:chOff x="5305214" y="3780497"/>
            <a:chExt cx="2376264" cy="312048"/>
          </a:xfrm>
        </p:grpSpPr>
        <p:sp>
          <p:nvSpPr>
            <p:cNvPr id="382" name="圆角矩形 381"/>
            <p:cNvSpPr/>
            <p:nvPr/>
          </p:nvSpPr>
          <p:spPr>
            <a:xfrm>
              <a:off x="5305214" y="3780497"/>
              <a:ext cx="2376264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3" name="TextBox 19"/>
            <p:cNvSpPr txBox="1"/>
            <p:nvPr/>
          </p:nvSpPr>
          <p:spPr>
            <a:xfrm>
              <a:off x="5638966" y="3801032"/>
              <a:ext cx="1577310" cy="25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87" spc="14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单击添加你的标题</a:t>
              </a:r>
            </a:p>
          </p:txBody>
        </p:sp>
      </p:grpSp>
      <p:grpSp>
        <p:nvGrpSpPr>
          <p:cNvPr id="384" name="组合 383"/>
          <p:cNvGrpSpPr/>
          <p:nvPr/>
        </p:nvGrpSpPr>
        <p:grpSpPr>
          <a:xfrm>
            <a:off x="4848565" y="5538995"/>
            <a:ext cx="630798" cy="440463"/>
            <a:chOff x="4718569" y="3795737"/>
            <a:chExt cx="448592" cy="313235"/>
          </a:xfrm>
        </p:grpSpPr>
        <p:sp>
          <p:nvSpPr>
            <p:cNvPr id="385" name="圆角矩形 384"/>
            <p:cNvSpPr/>
            <p:nvPr/>
          </p:nvSpPr>
          <p:spPr>
            <a:xfrm>
              <a:off x="4756955" y="3795737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6" name="TextBox 76"/>
            <p:cNvSpPr txBox="1"/>
            <p:nvPr/>
          </p:nvSpPr>
          <p:spPr>
            <a:xfrm>
              <a:off x="4718569" y="3797074"/>
              <a:ext cx="448592" cy="311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 </a:t>
              </a:r>
              <a:r>
                <a:rPr lang="en-US" altLang="zh-CN" sz="2250" dirty="0">
                  <a:solidFill>
                    <a:schemeClr val="bg1"/>
                  </a:solidFill>
                  <a:latin typeface="DIN Mittelschrift Std" pitchFamily="50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04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87" name="组合 386"/>
          <p:cNvGrpSpPr/>
          <p:nvPr/>
        </p:nvGrpSpPr>
        <p:grpSpPr>
          <a:xfrm>
            <a:off x="7783703" y="3129337"/>
            <a:ext cx="3341438" cy="438793"/>
            <a:chOff x="5305214" y="2177521"/>
            <a:chExt cx="2376264" cy="312048"/>
          </a:xfrm>
        </p:grpSpPr>
        <p:sp>
          <p:nvSpPr>
            <p:cNvPr id="388" name="圆角矩形 387"/>
            <p:cNvSpPr/>
            <p:nvPr/>
          </p:nvSpPr>
          <p:spPr>
            <a:xfrm>
              <a:off x="5305214" y="2177521"/>
              <a:ext cx="2376264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9" name="TextBox 19"/>
            <p:cNvSpPr txBox="1"/>
            <p:nvPr/>
          </p:nvSpPr>
          <p:spPr>
            <a:xfrm>
              <a:off x="5638966" y="2198056"/>
              <a:ext cx="1577310" cy="250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87" spc="14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单击添加你的标题</a:t>
              </a:r>
            </a:p>
          </p:txBody>
        </p:sp>
      </p:grpSp>
      <p:grpSp>
        <p:nvGrpSpPr>
          <p:cNvPr id="390" name="组合 389"/>
          <p:cNvGrpSpPr/>
          <p:nvPr/>
        </p:nvGrpSpPr>
        <p:grpSpPr>
          <a:xfrm>
            <a:off x="6985768" y="3110288"/>
            <a:ext cx="630798" cy="457846"/>
            <a:chOff x="4737762" y="2133492"/>
            <a:chExt cx="448592" cy="325597"/>
          </a:xfrm>
        </p:grpSpPr>
        <p:sp>
          <p:nvSpPr>
            <p:cNvPr id="391" name="圆角矩形 390"/>
            <p:cNvSpPr/>
            <p:nvPr/>
          </p:nvSpPr>
          <p:spPr>
            <a:xfrm>
              <a:off x="4756955" y="2147041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2" name="TextBox 76"/>
            <p:cNvSpPr txBox="1"/>
            <p:nvPr/>
          </p:nvSpPr>
          <p:spPr>
            <a:xfrm>
              <a:off x="4737762" y="2133492"/>
              <a:ext cx="448592" cy="311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 </a:t>
              </a:r>
              <a:r>
                <a:rPr lang="en-US" altLang="zh-CN" sz="2250" dirty="0">
                  <a:solidFill>
                    <a:schemeClr val="bg1"/>
                  </a:solidFill>
                  <a:latin typeface="DIN Mittelschrift Std" pitchFamily="50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02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04393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3000">
        <p15:prstTrans prst="crush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8 -1.58911E-6 L 0.11086 -1.58911E-6 " pathEditMode="relative" rAng="0" ptsTypes="AA">
                                      <p:cBhvr>
                                        <p:cTn id="56" dur="750" spd="-100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1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8 -1.58911E-6 L 6.17284E-7 -1.58911E-6 " pathEditMode="relative" rAng="0" ptsTypes="AA">
                                      <p:cBhvr>
                                        <p:cTn id="58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568 3.94205E-6 L 0.11086 3.94205E-6 " pathEditMode="relative" rAng="0" ptsTypes="AA">
                                      <p:cBhvr>
                                        <p:cTn id="66" dur="750" spd="-1000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1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-0.01568 3.94205E-6 L 4.81481E-6 3.94205E-6 " pathEditMode="relative" rAng="0" ptsTypes="AA">
                                      <p:cBhvr>
                                        <p:cTn id="68" dur="75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1568 3.95083E-7 L 0.11087 3.95083E-7 " pathEditMode="relative" rAng="0" ptsTypes="AA">
                                      <p:cBhvr>
                                        <p:cTn id="76" dur="750" spd="-100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1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-0.01568 3.95083E-7 L -1.35802E-6 3.95083E-7 " pathEditMode="relative" rAng="0" ptsTypes="AA">
                                      <p:cBhvr>
                                        <p:cTn id="78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3" presetClass="path" presetSubtype="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1568 -3.06409E-6 L 0.11087 -3.06409E-6 " pathEditMode="relative" rAng="0" ptsTypes="AA">
                                      <p:cBhvr>
                                        <p:cTn id="86" dur="750" spd="-100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1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-0.01568 -3.06409E-6 L -1.11111E-6 -3.06409E-6 " pathEditMode="relative" rAng="0" ptsTypes="AA">
                                      <p:cBhvr>
                                        <p:cTn id="88" dur="75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2018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</a:t>
            </a:r>
            <a:r>
              <a:rPr lang="en-US" altLang="zh-CN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XX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15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871781">
            <a:off x="4741598" y="2781257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4918261" y="4031901"/>
            <a:ext cx="4967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 smtClean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添加标题文字</a:t>
            </a:r>
            <a:endParaRPr lang="zh-CN" altLang="en-US" sz="6000" dirty="0">
              <a:solidFill>
                <a:srgbClr val="009899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冬青黑体简体中文 W3"/>
            </a:endParaRPr>
          </a:p>
        </p:txBody>
      </p:sp>
      <p:grpSp>
        <p:nvGrpSpPr>
          <p:cNvPr id="372" name="组合 371"/>
          <p:cNvGrpSpPr/>
          <p:nvPr/>
        </p:nvGrpSpPr>
        <p:grpSpPr>
          <a:xfrm>
            <a:off x="3974921" y="4133699"/>
            <a:ext cx="630798" cy="445277"/>
            <a:chOff x="4747369" y="1388050"/>
            <a:chExt cx="448592" cy="316659"/>
          </a:xfrm>
        </p:grpSpPr>
        <p:sp>
          <p:nvSpPr>
            <p:cNvPr id="373" name="圆角矩形 372"/>
            <p:cNvSpPr/>
            <p:nvPr/>
          </p:nvSpPr>
          <p:spPr>
            <a:xfrm>
              <a:off x="4756955" y="1392661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TextBox 76"/>
            <p:cNvSpPr txBox="1"/>
            <p:nvPr/>
          </p:nvSpPr>
          <p:spPr>
            <a:xfrm>
              <a:off x="4747369" y="1388050"/>
              <a:ext cx="448592" cy="281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 smtClean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04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18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09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1790" y="1182264"/>
            <a:ext cx="595063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790" y="4318725"/>
            <a:ext cx="595063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6" y="1182264"/>
            <a:ext cx="5950633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318722"/>
            <a:ext cx="595682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8775" y="5804796"/>
            <a:ext cx="10801200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956767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56767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7043242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03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04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734294" y="920001"/>
            <a:ext cx="1562052" cy="1438159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MH_Pictur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75591" y="920001"/>
            <a:ext cx="1560377" cy="1438159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 smtClean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未来</a:t>
            </a: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2" name="MH_Pictur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296347" y="920001"/>
            <a:ext cx="1562051" cy="1438159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375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3D</a:t>
            </a:r>
          </a:p>
        </p:txBody>
      </p:sp>
      <p:sp>
        <p:nvSpPr>
          <p:cNvPr id="13" name="MH_Picture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735132" y="2362187"/>
            <a:ext cx="1560377" cy="1439833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创新</a:t>
            </a:r>
          </a:p>
        </p:txBody>
      </p:sp>
      <p:sp>
        <p:nvSpPr>
          <p:cNvPr id="14" name="MH_Other_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296347" y="2362187"/>
            <a:ext cx="1562051" cy="1439833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" name="MH_Picture_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296347" y="3802020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突破</a:t>
            </a:r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375" dirty="0" smtClean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努力</a:t>
            </a: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拼搏</a:t>
            </a: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218" dirty="0" smtClean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成长</a:t>
            </a: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3999239" y="2856907"/>
            <a:ext cx="3493321" cy="0"/>
          </a:xfrm>
          <a:prstGeom prst="line">
            <a:avLst/>
          </a:prstGeom>
          <a:ln>
            <a:solidFill>
              <a:srgbClr val="0098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5138365" y="3920092"/>
            <a:ext cx="3493321" cy="0"/>
          </a:xfrm>
          <a:prstGeom prst="line">
            <a:avLst/>
          </a:prstGeom>
          <a:ln>
            <a:solidFill>
              <a:srgbClr val="0098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 rot="871781">
            <a:off x="4096568" y="1672489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4125119" y="2923133"/>
            <a:ext cx="5708697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 smtClean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感谢聆听 批评指导</a:t>
            </a:r>
            <a:endParaRPr lang="zh-CN" altLang="en-US" sz="6000" dirty="0">
              <a:solidFill>
                <a:srgbClr val="009899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冬青黑体简体中文 W3"/>
            </a:endParaRPr>
          </a:p>
        </p:txBody>
      </p:sp>
      <p:sp>
        <p:nvSpPr>
          <p:cNvPr id="369" name="TextBox 7"/>
          <p:cNvSpPr>
            <a:spLocks noChangeArrowheads="1"/>
          </p:cNvSpPr>
          <p:nvPr/>
        </p:nvSpPr>
        <p:spPr bwMode="auto">
          <a:xfrm>
            <a:off x="5207489" y="2345261"/>
            <a:ext cx="46003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rgbClr val="009899"/>
                </a:solidFill>
                <a:latin typeface="LilyUPC" pitchFamily="34" charset="-34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College students' career planning</a:t>
            </a:r>
          </a:p>
        </p:txBody>
      </p:sp>
    </p:spTree>
    <p:extLst>
      <p:ext uri="{BB962C8B-B14F-4D97-AF65-F5344CB8AC3E}">
        <p14:creationId xmlns:p14="http://schemas.microsoft.com/office/powerpoint/2010/main" val="25046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875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375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87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375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875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75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875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375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875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375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875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375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875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2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  <p:bldP spid="36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34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871781">
            <a:off x="4741598" y="2781257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4918261" y="4031901"/>
            <a:ext cx="4967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 smtClean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添加标题文字</a:t>
            </a:r>
            <a:endParaRPr lang="zh-CN" altLang="en-US" sz="6000" dirty="0">
              <a:solidFill>
                <a:srgbClr val="009899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冬青黑体简体中文 W3"/>
            </a:endParaRPr>
          </a:p>
        </p:txBody>
      </p:sp>
      <p:grpSp>
        <p:nvGrpSpPr>
          <p:cNvPr id="372" name="组合 371"/>
          <p:cNvGrpSpPr/>
          <p:nvPr/>
        </p:nvGrpSpPr>
        <p:grpSpPr>
          <a:xfrm>
            <a:off x="3974921" y="4133699"/>
            <a:ext cx="630798" cy="445277"/>
            <a:chOff x="4747369" y="1388050"/>
            <a:chExt cx="448592" cy="316659"/>
          </a:xfrm>
        </p:grpSpPr>
        <p:sp>
          <p:nvSpPr>
            <p:cNvPr id="373" name="圆角矩形 372"/>
            <p:cNvSpPr/>
            <p:nvPr/>
          </p:nvSpPr>
          <p:spPr>
            <a:xfrm>
              <a:off x="4756955" y="1392661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TextBox 76"/>
            <p:cNvSpPr txBox="1"/>
            <p:nvPr/>
          </p:nvSpPr>
          <p:spPr>
            <a:xfrm>
              <a:off x="4747369" y="1388050"/>
              <a:ext cx="448592" cy="311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 </a:t>
              </a:r>
              <a:r>
                <a:rPr lang="en-US" altLang="zh-CN" sz="2250" dirty="0">
                  <a:solidFill>
                    <a:schemeClr val="bg1"/>
                  </a:solidFill>
                  <a:latin typeface="DIN Mittelschrift Std" pitchFamily="50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01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93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624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16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14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834325"/>
            <a:ext cx="12859517" cy="36151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83432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226451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88748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2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0081" y="203778"/>
            <a:ext cx="2753097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98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920392"/>
            <a:ext cx="12858044" cy="5391866"/>
          </a:xfrm>
          <a:prstGeom prst="rect">
            <a:avLst/>
          </a:prstGeom>
          <a:solidFill>
            <a:srgbClr val="00989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Picture_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65" y="4852779"/>
            <a:ext cx="1562052" cy="1438158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375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7" name="MH_Picture_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8867" y="4852779"/>
            <a:ext cx="1562051" cy="1438158"/>
          </a:xfrm>
          <a:prstGeom prst="rect">
            <a:avLst/>
          </a:prstGeom>
          <a:solidFill>
            <a:srgbClr val="009899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30916" y="4852779"/>
            <a:ext cx="1562052" cy="1438158"/>
          </a:xfrm>
          <a:prstGeom prst="rect">
            <a:avLst/>
          </a:prstGeom>
          <a:solidFill>
            <a:srgbClr val="58BD9B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65" y="3412946"/>
            <a:ext cx="1562052" cy="1439833"/>
          </a:xfrm>
          <a:prstGeom prst="rect">
            <a:avLst/>
          </a:prstGeom>
          <a:solidFill>
            <a:srgbClr val="009899">
              <a:alpha val="49000"/>
            </a:srgbClr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zh-CN" sz="1898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" name="MH_Picture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68867" y="3412946"/>
            <a:ext cx="1562051" cy="1439833"/>
          </a:xfrm>
          <a:prstGeom prst="rect">
            <a:avLst/>
          </a:prstGeom>
          <a:solidFill>
            <a:srgbClr val="58BD9B"/>
          </a:solidFill>
          <a:ln w="317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4218" dirty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rot="871781">
            <a:off x="4741598" y="2781257"/>
            <a:ext cx="976029" cy="1980763"/>
            <a:chOff x="6798621" y="1128235"/>
            <a:chExt cx="925471" cy="1878160"/>
          </a:xfrm>
          <a:solidFill>
            <a:srgbClr val="009899"/>
          </a:solidFill>
        </p:grpSpPr>
        <p:sp>
          <p:nvSpPr>
            <p:cNvPr id="45" name="任意多边形 44"/>
            <p:cNvSpPr/>
            <p:nvPr/>
          </p:nvSpPr>
          <p:spPr>
            <a:xfrm rot="20684992">
              <a:off x="6853737" y="1621627"/>
              <a:ext cx="611936" cy="1384768"/>
            </a:xfrm>
            <a:custGeom>
              <a:avLst/>
              <a:gdLst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711760 w 711760"/>
                <a:gd name="connsiteY0" fmla="*/ 0 h 1358900"/>
                <a:gd name="connsiteX1" fmla="*/ 114860 w 711760"/>
                <a:gd name="connsiteY1" fmla="*/ 635000 h 1358900"/>
                <a:gd name="connsiteX2" fmla="*/ 560 w 711760"/>
                <a:gd name="connsiteY2" fmla="*/ 1358900 h 1358900"/>
                <a:gd name="connsiteX0" fmla="*/ 884014 w 884014"/>
                <a:gd name="connsiteY0" fmla="*/ 0 h 1368888"/>
                <a:gd name="connsiteX1" fmla="*/ 287114 w 884014"/>
                <a:gd name="connsiteY1" fmla="*/ 635000 h 1368888"/>
                <a:gd name="connsiteX2" fmla="*/ 22 w 884014"/>
                <a:gd name="connsiteY2" fmla="*/ 1368888 h 1368888"/>
                <a:gd name="connsiteX0" fmla="*/ 883991 w 883991"/>
                <a:gd name="connsiteY0" fmla="*/ 0 h 1368888"/>
                <a:gd name="connsiteX1" fmla="*/ 287091 w 883991"/>
                <a:gd name="connsiteY1" fmla="*/ 635000 h 1368888"/>
                <a:gd name="connsiteX2" fmla="*/ -1 w 883991"/>
                <a:gd name="connsiteY2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883992 w 883992"/>
                <a:gd name="connsiteY0" fmla="*/ 0 h 1368888"/>
                <a:gd name="connsiteX1" fmla="*/ 0 w 883992"/>
                <a:gd name="connsiteY1" fmla="*/ 1368888 h 1368888"/>
                <a:gd name="connsiteX0" fmla="*/ 928344 w 928343"/>
                <a:gd name="connsiteY0" fmla="*/ 0 h 1390417"/>
                <a:gd name="connsiteX1" fmla="*/ 0 w 928343"/>
                <a:gd name="connsiteY1" fmla="*/ 1390417 h 1390417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282647 w 863431"/>
                <a:gd name="connsiteY1" fmla="*/ 606889 h 1384768"/>
                <a:gd name="connsiteX2" fmla="*/ 0 w 863431"/>
                <a:gd name="connsiteY2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  <a:gd name="connsiteX0" fmla="*/ 863431 w 863431"/>
                <a:gd name="connsiteY0" fmla="*/ 0 h 1384768"/>
                <a:gd name="connsiteX1" fmla="*/ 0 w 863431"/>
                <a:gd name="connsiteY1" fmla="*/ 1384768 h 1384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3431" h="1384768">
                  <a:moveTo>
                    <a:pt x="863431" y="0"/>
                  </a:moveTo>
                  <a:cubicBezTo>
                    <a:pt x="615118" y="165338"/>
                    <a:pt x="20070" y="724344"/>
                    <a:pt x="0" y="1384768"/>
                  </a:cubicBezTo>
                </a:path>
              </a:pathLst>
            </a:custGeom>
            <a:noFill/>
            <a:ln w="19050">
              <a:solidFill>
                <a:srgbClr val="0098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 rot="2537975" flipH="1">
              <a:off x="6798621" y="1128235"/>
              <a:ext cx="925471" cy="911449"/>
              <a:chOff x="2286001" y="-455613"/>
              <a:chExt cx="2514600" cy="2476501"/>
            </a:xfrm>
            <a:grpFill/>
          </p:grpSpPr>
          <p:grpSp>
            <p:nvGrpSpPr>
              <p:cNvPr id="47" name="Group 205"/>
              <p:cNvGrpSpPr>
                <a:grpSpLocks/>
              </p:cNvGrpSpPr>
              <p:nvPr/>
            </p:nvGrpSpPr>
            <p:grpSpPr bwMode="auto">
              <a:xfrm>
                <a:off x="2286001" y="-455613"/>
                <a:ext cx="2514600" cy="2476501"/>
                <a:chOff x="1440" y="-287"/>
                <a:chExt cx="1584" cy="1560"/>
              </a:xfrm>
              <a:grpFill/>
            </p:grpSpPr>
            <p:sp>
              <p:nvSpPr>
                <p:cNvPr id="167" name="Freeform 5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6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7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9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0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1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2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3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4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5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6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7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8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19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20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21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22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23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24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25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26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27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28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30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31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32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34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35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36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37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38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41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42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43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44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45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46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47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48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49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0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1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2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3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4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5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6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57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58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59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60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61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Freeform 62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Freeform 63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64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Freeform 65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66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Freeform 67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68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69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70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71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75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76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77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78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79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80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81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82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83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84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85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86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87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88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89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90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91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92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93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94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95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96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97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98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99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00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01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02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03"/>
                <p:cNvSpPr>
                  <a:spLocks/>
                </p:cNvSpPr>
                <p:nvPr/>
              </p:nvSpPr>
              <p:spPr bwMode="auto">
                <a:xfrm>
                  <a:off x="1906" y="-200"/>
                  <a:ext cx="168" cy="76"/>
                </a:xfrm>
                <a:custGeom>
                  <a:avLst/>
                  <a:gdLst>
                    <a:gd name="T0" fmla="*/ 68 w 71"/>
                    <a:gd name="T1" fmla="*/ 30 h 32"/>
                    <a:gd name="T2" fmla="*/ 6 w 71"/>
                    <a:gd name="T3" fmla="*/ 1 h 32"/>
                    <a:gd name="T4" fmla="*/ 1 w 71"/>
                    <a:gd name="T5" fmla="*/ 2 h 32"/>
                    <a:gd name="T6" fmla="*/ 65 w 71"/>
                    <a:gd name="T7" fmla="*/ 32 h 32"/>
                    <a:gd name="T8" fmla="*/ 68 w 71"/>
                    <a:gd name="T9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" h="32">
                      <a:moveTo>
                        <a:pt x="68" y="30"/>
                      </a:moveTo>
                      <a:cubicBezTo>
                        <a:pt x="46" y="28"/>
                        <a:pt x="22" y="16"/>
                        <a:pt x="6" y="1"/>
                      </a:cubicBezTo>
                      <a:cubicBezTo>
                        <a:pt x="5" y="0"/>
                        <a:pt x="0" y="2"/>
                        <a:pt x="1" y="2"/>
                      </a:cubicBezTo>
                      <a:cubicBezTo>
                        <a:pt x="18" y="18"/>
                        <a:pt x="42" y="30"/>
                        <a:pt x="65" y="32"/>
                      </a:cubicBezTo>
                      <a:cubicBezTo>
                        <a:pt x="67" y="32"/>
                        <a:pt x="71" y="30"/>
                        <a:pt x="68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04"/>
                <p:cNvSpPr>
                  <a:spLocks/>
                </p:cNvSpPr>
                <p:nvPr/>
              </p:nvSpPr>
              <p:spPr bwMode="auto">
                <a:xfrm>
                  <a:off x="1908" y="-230"/>
                  <a:ext cx="112" cy="132"/>
                </a:xfrm>
                <a:custGeom>
                  <a:avLst/>
                  <a:gdLst>
                    <a:gd name="T0" fmla="*/ 6 w 47"/>
                    <a:gd name="T1" fmla="*/ 55 h 56"/>
                    <a:gd name="T2" fmla="*/ 47 w 47"/>
                    <a:gd name="T3" fmla="*/ 1 h 56"/>
                    <a:gd name="T4" fmla="*/ 42 w 47"/>
                    <a:gd name="T5" fmla="*/ 1 h 56"/>
                    <a:gd name="T6" fmla="*/ 3 w 47"/>
                    <a:gd name="T7" fmla="*/ 54 h 56"/>
                    <a:gd name="T8" fmla="*/ 6 w 47"/>
                    <a:gd name="T9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56">
                      <a:moveTo>
                        <a:pt x="6" y="55"/>
                      </a:moveTo>
                      <a:cubicBezTo>
                        <a:pt x="29" y="46"/>
                        <a:pt x="47" y="27"/>
                        <a:pt x="47" y="1"/>
                      </a:cubicBezTo>
                      <a:cubicBezTo>
                        <a:pt x="47" y="0"/>
                        <a:pt x="42" y="0"/>
                        <a:pt x="42" y="1"/>
                      </a:cubicBezTo>
                      <a:cubicBezTo>
                        <a:pt x="42" y="26"/>
                        <a:pt x="25" y="45"/>
                        <a:pt x="3" y="54"/>
                      </a:cubicBezTo>
                      <a:cubicBezTo>
                        <a:pt x="0" y="55"/>
                        <a:pt x="5" y="56"/>
                        <a:pt x="6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05"/>
                <p:cNvSpPr>
                  <a:spLocks/>
                </p:cNvSpPr>
                <p:nvPr/>
              </p:nvSpPr>
              <p:spPr bwMode="auto">
                <a:xfrm>
                  <a:off x="1986" y="-143"/>
                  <a:ext cx="254" cy="650"/>
                </a:xfrm>
                <a:custGeom>
                  <a:avLst/>
                  <a:gdLst>
                    <a:gd name="T0" fmla="*/ 0 w 107"/>
                    <a:gd name="T1" fmla="*/ 2 h 274"/>
                    <a:gd name="T2" fmla="*/ 102 w 107"/>
                    <a:gd name="T3" fmla="*/ 273 h 274"/>
                    <a:gd name="T4" fmla="*/ 107 w 107"/>
                    <a:gd name="T5" fmla="*/ 272 h 274"/>
                    <a:gd name="T6" fmla="*/ 5 w 107"/>
                    <a:gd name="T7" fmla="*/ 1 h 274"/>
                    <a:gd name="T8" fmla="*/ 0 w 107"/>
                    <a:gd name="T9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" h="274">
                      <a:moveTo>
                        <a:pt x="0" y="2"/>
                      </a:moveTo>
                      <a:cubicBezTo>
                        <a:pt x="31" y="93"/>
                        <a:pt x="75" y="180"/>
                        <a:pt x="102" y="273"/>
                      </a:cubicBezTo>
                      <a:cubicBezTo>
                        <a:pt x="103" y="274"/>
                        <a:pt x="107" y="273"/>
                        <a:pt x="107" y="272"/>
                      </a:cubicBezTo>
                      <a:cubicBezTo>
                        <a:pt x="80" y="180"/>
                        <a:pt x="36" y="92"/>
                        <a:pt x="5" y="1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06"/>
                <p:cNvSpPr>
                  <a:spLocks/>
                </p:cNvSpPr>
                <p:nvPr/>
              </p:nvSpPr>
              <p:spPr bwMode="auto">
                <a:xfrm>
                  <a:off x="1967" y="-171"/>
                  <a:ext cx="41" cy="40"/>
                </a:xfrm>
                <a:custGeom>
                  <a:avLst/>
                  <a:gdLst>
                    <a:gd name="T0" fmla="*/ 16 w 17"/>
                    <a:gd name="T1" fmla="*/ 6 h 17"/>
                    <a:gd name="T2" fmla="*/ 10 w 17"/>
                    <a:gd name="T3" fmla="*/ 16 h 17"/>
                    <a:gd name="T4" fmla="*/ 1 w 17"/>
                    <a:gd name="T5" fmla="*/ 11 h 17"/>
                    <a:gd name="T6" fmla="*/ 6 w 17"/>
                    <a:gd name="T7" fmla="*/ 1 h 17"/>
                    <a:gd name="T8" fmla="*/ 16 w 17"/>
                    <a:gd name="T9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6" y="6"/>
                      </a:moveTo>
                      <a:cubicBezTo>
                        <a:pt x="17" y="10"/>
                        <a:pt x="15" y="15"/>
                        <a:pt x="10" y="16"/>
                      </a:cubicBezTo>
                      <a:cubicBezTo>
                        <a:pt x="6" y="17"/>
                        <a:pt x="2" y="15"/>
                        <a:pt x="1" y="11"/>
                      </a:cubicBezTo>
                      <a:cubicBezTo>
                        <a:pt x="0" y="7"/>
                        <a:pt x="2" y="2"/>
                        <a:pt x="6" y="1"/>
                      </a:cubicBezTo>
                      <a:cubicBezTo>
                        <a:pt x="10" y="0"/>
                        <a:pt x="14" y="2"/>
                        <a:pt x="1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07"/>
                <p:cNvSpPr>
                  <a:spLocks/>
                </p:cNvSpPr>
                <p:nvPr/>
              </p:nvSpPr>
              <p:spPr bwMode="auto">
                <a:xfrm>
                  <a:off x="2119" y="-230"/>
                  <a:ext cx="193" cy="57"/>
                </a:xfrm>
                <a:custGeom>
                  <a:avLst/>
                  <a:gdLst>
                    <a:gd name="T0" fmla="*/ 75 w 81"/>
                    <a:gd name="T1" fmla="*/ 5 h 24"/>
                    <a:gd name="T2" fmla="*/ 6 w 81"/>
                    <a:gd name="T3" fmla="*/ 1 h 24"/>
                    <a:gd name="T4" fmla="*/ 1 w 81"/>
                    <a:gd name="T5" fmla="*/ 1 h 24"/>
                    <a:gd name="T6" fmla="*/ 79 w 81"/>
                    <a:gd name="T7" fmla="*/ 6 h 24"/>
                    <a:gd name="T8" fmla="*/ 75 w 81"/>
                    <a:gd name="T9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4">
                      <a:moveTo>
                        <a:pt x="75" y="5"/>
                      </a:moveTo>
                      <a:cubicBezTo>
                        <a:pt x="52" y="20"/>
                        <a:pt x="26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ubicBezTo>
                        <a:pt x="24" y="23"/>
                        <a:pt x="54" y="24"/>
                        <a:pt x="79" y="6"/>
                      </a:cubicBezTo>
                      <a:cubicBezTo>
                        <a:pt x="81" y="5"/>
                        <a:pt x="76" y="4"/>
                        <a:pt x="7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08"/>
                <p:cNvSpPr>
                  <a:spLocks/>
                </p:cNvSpPr>
                <p:nvPr/>
              </p:nvSpPr>
              <p:spPr bwMode="auto">
                <a:xfrm>
                  <a:off x="2167" y="-287"/>
                  <a:ext cx="73" cy="163"/>
                </a:xfrm>
                <a:custGeom>
                  <a:avLst/>
                  <a:gdLst>
                    <a:gd name="T0" fmla="*/ 6 w 31"/>
                    <a:gd name="T1" fmla="*/ 68 h 69"/>
                    <a:gd name="T2" fmla="*/ 20 w 31"/>
                    <a:gd name="T3" fmla="*/ 1 h 69"/>
                    <a:gd name="T4" fmla="*/ 15 w 31"/>
                    <a:gd name="T5" fmla="*/ 1 h 69"/>
                    <a:gd name="T6" fmla="*/ 1 w 31"/>
                    <a:gd name="T7" fmla="*/ 66 h 69"/>
                    <a:gd name="T8" fmla="*/ 6 w 31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69">
                      <a:moveTo>
                        <a:pt x="6" y="68"/>
                      </a:moveTo>
                      <a:cubicBezTo>
                        <a:pt x="25" y="50"/>
                        <a:pt x="31" y="26"/>
                        <a:pt x="20" y="1"/>
                      </a:cubicBezTo>
                      <a:cubicBezTo>
                        <a:pt x="19" y="0"/>
                        <a:pt x="14" y="0"/>
                        <a:pt x="15" y="1"/>
                      </a:cubicBezTo>
                      <a:cubicBezTo>
                        <a:pt x="26" y="25"/>
                        <a:pt x="20" y="49"/>
                        <a:pt x="1" y="66"/>
                      </a:cubicBezTo>
                      <a:cubicBezTo>
                        <a:pt x="0" y="67"/>
                        <a:pt x="4" y="69"/>
                        <a:pt x="6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09"/>
                <p:cNvSpPr>
                  <a:spLocks/>
                </p:cNvSpPr>
                <p:nvPr/>
              </p:nvSpPr>
              <p:spPr bwMode="auto">
                <a:xfrm>
                  <a:off x="2150" y="-264"/>
                  <a:ext cx="143" cy="117"/>
                </a:xfrm>
                <a:custGeom>
                  <a:avLst/>
                  <a:gdLst>
                    <a:gd name="T0" fmla="*/ 57 w 60"/>
                    <a:gd name="T1" fmla="*/ 46 h 49"/>
                    <a:gd name="T2" fmla="*/ 6 w 60"/>
                    <a:gd name="T3" fmla="*/ 1 h 49"/>
                    <a:gd name="T4" fmla="*/ 1 w 60"/>
                    <a:gd name="T5" fmla="*/ 2 h 49"/>
                    <a:gd name="T6" fmla="*/ 54 w 60"/>
                    <a:gd name="T7" fmla="*/ 48 h 49"/>
                    <a:gd name="T8" fmla="*/ 57 w 60"/>
                    <a:gd name="T9" fmla="*/ 46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9">
                      <a:moveTo>
                        <a:pt x="57" y="46"/>
                      </a:moveTo>
                      <a:cubicBezTo>
                        <a:pt x="37" y="39"/>
                        <a:pt x="17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3" y="22"/>
                        <a:pt x="33" y="41"/>
                        <a:pt x="54" y="48"/>
                      </a:cubicBezTo>
                      <a:cubicBezTo>
                        <a:pt x="55" y="49"/>
                        <a:pt x="60" y="47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Freeform 110"/>
                <p:cNvSpPr>
                  <a:spLocks/>
                </p:cNvSpPr>
                <p:nvPr/>
              </p:nvSpPr>
              <p:spPr bwMode="auto">
                <a:xfrm>
                  <a:off x="2129" y="-266"/>
                  <a:ext cx="142" cy="102"/>
                </a:xfrm>
                <a:custGeom>
                  <a:avLst/>
                  <a:gdLst>
                    <a:gd name="T0" fmla="*/ 3 w 60"/>
                    <a:gd name="T1" fmla="*/ 43 h 43"/>
                    <a:gd name="T2" fmla="*/ 59 w 60"/>
                    <a:gd name="T3" fmla="*/ 2 h 43"/>
                    <a:gd name="T4" fmla="*/ 54 w 60"/>
                    <a:gd name="T5" fmla="*/ 1 h 43"/>
                    <a:gd name="T6" fmla="*/ 3 w 60"/>
                    <a:gd name="T7" fmla="*/ 41 h 43"/>
                    <a:gd name="T8" fmla="*/ 3 w 6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43">
                      <a:moveTo>
                        <a:pt x="3" y="43"/>
                      </a:moveTo>
                      <a:cubicBezTo>
                        <a:pt x="28" y="41"/>
                        <a:pt x="52" y="27"/>
                        <a:pt x="59" y="2"/>
                      </a:cubicBezTo>
                      <a:cubicBezTo>
                        <a:pt x="60" y="0"/>
                        <a:pt x="55" y="0"/>
                        <a:pt x="54" y="1"/>
                      </a:cubicBezTo>
                      <a:cubicBezTo>
                        <a:pt x="47" y="24"/>
                        <a:pt x="27" y="39"/>
                        <a:pt x="3" y="41"/>
                      </a:cubicBezTo>
                      <a:cubicBezTo>
                        <a:pt x="0" y="41"/>
                        <a:pt x="0" y="43"/>
                        <a:pt x="3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Freeform 111"/>
                <p:cNvSpPr>
                  <a:spLocks/>
                </p:cNvSpPr>
                <p:nvPr/>
              </p:nvSpPr>
              <p:spPr bwMode="auto">
                <a:xfrm>
                  <a:off x="2212" y="-188"/>
                  <a:ext cx="35" cy="683"/>
                </a:xfrm>
                <a:custGeom>
                  <a:avLst/>
                  <a:gdLst>
                    <a:gd name="T0" fmla="*/ 0 w 15"/>
                    <a:gd name="T1" fmla="*/ 2 h 288"/>
                    <a:gd name="T2" fmla="*/ 10 w 15"/>
                    <a:gd name="T3" fmla="*/ 287 h 288"/>
                    <a:gd name="T4" fmla="*/ 15 w 15"/>
                    <a:gd name="T5" fmla="*/ 287 h 288"/>
                    <a:gd name="T6" fmla="*/ 5 w 15"/>
                    <a:gd name="T7" fmla="*/ 2 h 288"/>
                    <a:gd name="T8" fmla="*/ 0 w 15"/>
                    <a:gd name="T9" fmla="*/ 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288">
                      <a:moveTo>
                        <a:pt x="0" y="2"/>
                      </a:moveTo>
                      <a:cubicBezTo>
                        <a:pt x="4" y="97"/>
                        <a:pt x="10" y="192"/>
                        <a:pt x="10" y="287"/>
                      </a:cubicBezTo>
                      <a:cubicBezTo>
                        <a:pt x="10" y="288"/>
                        <a:pt x="15" y="288"/>
                        <a:pt x="15" y="287"/>
                      </a:cubicBezTo>
                      <a:cubicBezTo>
                        <a:pt x="15" y="192"/>
                        <a:pt x="9" y="96"/>
                        <a:pt x="5" y="2"/>
                      </a:cubicBezTo>
                      <a:cubicBezTo>
                        <a:pt x="5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12"/>
                <p:cNvSpPr>
                  <a:spLocks noChangeArrowheads="1"/>
                </p:cNvSpPr>
                <p:nvPr/>
              </p:nvSpPr>
              <p:spPr bwMode="auto">
                <a:xfrm>
                  <a:off x="2198" y="-214"/>
                  <a:ext cx="35" cy="3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Freeform 113"/>
                <p:cNvSpPr>
                  <a:spLocks/>
                </p:cNvSpPr>
                <p:nvPr/>
              </p:nvSpPr>
              <p:spPr bwMode="auto">
                <a:xfrm>
                  <a:off x="2371" y="-223"/>
                  <a:ext cx="176" cy="92"/>
                </a:xfrm>
                <a:custGeom>
                  <a:avLst/>
                  <a:gdLst>
                    <a:gd name="T0" fmla="*/ 69 w 74"/>
                    <a:gd name="T1" fmla="*/ 30 h 39"/>
                    <a:gd name="T2" fmla="*/ 5 w 74"/>
                    <a:gd name="T3" fmla="*/ 2 h 39"/>
                    <a:gd name="T4" fmla="*/ 0 w 74"/>
                    <a:gd name="T5" fmla="*/ 1 h 39"/>
                    <a:gd name="T6" fmla="*/ 72 w 74"/>
                    <a:gd name="T7" fmla="*/ 32 h 39"/>
                    <a:gd name="T8" fmla="*/ 69 w 74"/>
                    <a:gd name="T9" fmla="*/ 3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39">
                      <a:moveTo>
                        <a:pt x="69" y="30"/>
                      </a:moveTo>
                      <a:cubicBezTo>
                        <a:pt x="41" y="37"/>
                        <a:pt x="17" y="27"/>
                        <a:pt x="5" y="2"/>
                      </a:cubicBezTo>
                      <a:cubicBezTo>
                        <a:pt x="4" y="0"/>
                        <a:pt x="0" y="0"/>
                        <a:pt x="0" y="1"/>
                      </a:cubicBezTo>
                      <a:cubicBezTo>
                        <a:pt x="14" y="30"/>
                        <a:pt x="42" y="39"/>
                        <a:pt x="72" y="32"/>
                      </a:cubicBezTo>
                      <a:cubicBezTo>
                        <a:pt x="74" y="32"/>
                        <a:pt x="70" y="30"/>
                        <a:pt x="6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Freeform 114"/>
                <p:cNvSpPr>
                  <a:spLocks/>
                </p:cNvSpPr>
                <p:nvPr/>
              </p:nvSpPr>
              <p:spPr bwMode="auto">
                <a:xfrm>
                  <a:off x="2378" y="-249"/>
                  <a:ext cx="104" cy="142"/>
                </a:xfrm>
                <a:custGeom>
                  <a:avLst/>
                  <a:gdLst>
                    <a:gd name="T0" fmla="*/ 5 w 44"/>
                    <a:gd name="T1" fmla="*/ 60 h 60"/>
                    <a:gd name="T2" fmla="*/ 42 w 44"/>
                    <a:gd name="T3" fmla="*/ 2 h 60"/>
                    <a:gd name="T4" fmla="*/ 37 w 44"/>
                    <a:gd name="T5" fmla="*/ 1 h 60"/>
                    <a:gd name="T6" fmla="*/ 1 w 44"/>
                    <a:gd name="T7" fmla="*/ 58 h 60"/>
                    <a:gd name="T8" fmla="*/ 5 w 4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60">
                      <a:moveTo>
                        <a:pt x="5" y="60"/>
                      </a:moveTo>
                      <a:cubicBezTo>
                        <a:pt x="30" y="50"/>
                        <a:pt x="44" y="29"/>
                        <a:pt x="42" y="2"/>
                      </a:cubicBezTo>
                      <a:cubicBezTo>
                        <a:pt x="42" y="0"/>
                        <a:pt x="37" y="0"/>
                        <a:pt x="37" y="1"/>
                      </a:cubicBezTo>
                      <a:cubicBezTo>
                        <a:pt x="39" y="27"/>
                        <a:pt x="26" y="48"/>
                        <a:pt x="1" y="58"/>
                      </a:cubicBezTo>
                      <a:cubicBezTo>
                        <a:pt x="0" y="58"/>
                        <a:pt x="4" y="60"/>
                        <a:pt x="5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15"/>
                <p:cNvSpPr>
                  <a:spLocks/>
                </p:cNvSpPr>
                <p:nvPr/>
              </p:nvSpPr>
              <p:spPr bwMode="auto">
                <a:xfrm>
                  <a:off x="2411" y="-242"/>
                  <a:ext cx="93" cy="152"/>
                </a:xfrm>
                <a:custGeom>
                  <a:avLst/>
                  <a:gdLst>
                    <a:gd name="T0" fmla="*/ 38 w 39"/>
                    <a:gd name="T1" fmla="*/ 62 h 64"/>
                    <a:gd name="T2" fmla="*/ 5 w 39"/>
                    <a:gd name="T3" fmla="*/ 1 h 64"/>
                    <a:gd name="T4" fmla="*/ 0 w 39"/>
                    <a:gd name="T5" fmla="*/ 2 h 64"/>
                    <a:gd name="T6" fmla="*/ 33 w 39"/>
                    <a:gd name="T7" fmla="*/ 63 h 64"/>
                    <a:gd name="T8" fmla="*/ 38 w 39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4">
                      <a:moveTo>
                        <a:pt x="38" y="62"/>
                      </a:moveTo>
                      <a:cubicBezTo>
                        <a:pt x="21" y="47"/>
                        <a:pt x="9" y="23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4" y="24"/>
                        <a:pt x="16" y="48"/>
                        <a:pt x="33" y="63"/>
                      </a:cubicBezTo>
                      <a:cubicBezTo>
                        <a:pt x="34" y="64"/>
                        <a:pt x="39" y="62"/>
                        <a:pt x="3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8" name="Freeform 116"/>
                <p:cNvSpPr>
                  <a:spLocks/>
                </p:cNvSpPr>
                <p:nvPr/>
              </p:nvSpPr>
              <p:spPr bwMode="auto">
                <a:xfrm>
                  <a:off x="2354" y="-209"/>
                  <a:ext cx="171" cy="66"/>
                </a:xfrm>
                <a:custGeom>
                  <a:avLst/>
                  <a:gdLst>
                    <a:gd name="T0" fmla="*/ 2 w 72"/>
                    <a:gd name="T1" fmla="*/ 21 h 28"/>
                    <a:gd name="T2" fmla="*/ 71 w 72"/>
                    <a:gd name="T3" fmla="*/ 2 h 28"/>
                    <a:gd name="T4" fmla="*/ 66 w 72"/>
                    <a:gd name="T5" fmla="*/ 2 h 28"/>
                    <a:gd name="T6" fmla="*/ 6 w 72"/>
                    <a:gd name="T7" fmla="*/ 20 h 28"/>
                    <a:gd name="T8" fmla="*/ 2 w 72"/>
                    <a:gd name="T9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28">
                      <a:moveTo>
                        <a:pt x="2" y="21"/>
                      </a:moveTo>
                      <a:cubicBezTo>
                        <a:pt x="27" y="28"/>
                        <a:pt x="54" y="23"/>
                        <a:pt x="71" y="2"/>
                      </a:cubicBezTo>
                      <a:cubicBezTo>
                        <a:pt x="72" y="1"/>
                        <a:pt x="67" y="0"/>
                        <a:pt x="66" y="2"/>
                      </a:cubicBezTo>
                      <a:cubicBezTo>
                        <a:pt x="52" y="20"/>
                        <a:pt x="28" y="26"/>
                        <a:pt x="6" y="20"/>
                      </a:cubicBezTo>
                      <a:cubicBezTo>
                        <a:pt x="5" y="19"/>
                        <a:pt x="0" y="20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9" name="Freeform 117"/>
                <p:cNvSpPr>
                  <a:spLocks/>
                </p:cNvSpPr>
                <p:nvPr/>
              </p:nvSpPr>
              <p:spPr bwMode="auto">
                <a:xfrm>
                  <a:off x="2226" y="-150"/>
                  <a:ext cx="228" cy="648"/>
                </a:xfrm>
                <a:custGeom>
                  <a:avLst/>
                  <a:gdLst>
                    <a:gd name="T0" fmla="*/ 90 w 96"/>
                    <a:gd name="T1" fmla="*/ 1 h 273"/>
                    <a:gd name="T2" fmla="*/ 0 w 96"/>
                    <a:gd name="T3" fmla="*/ 271 h 273"/>
                    <a:gd name="T4" fmla="*/ 5 w 96"/>
                    <a:gd name="T5" fmla="*/ 272 h 273"/>
                    <a:gd name="T6" fmla="*/ 95 w 96"/>
                    <a:gd name="T7" fmla="*/ 1 h 273"/>
                    <a:gd name="T8" fmla="*/ 90 w 96"/>
                    <a:gd name="T9" fmla="*/ 1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273">
                      <a:moveTo>
                        <a:pt x="90" y="1"/>
                      </a:moveTo>
                      <a:cubicBezTo>
                        <a:pt x="61" y="91"/>
                        <a:pt x="33" y="182"/>
                        <a:pt x="0" y="271"/>
                      </a:cubicBezTo>
                      <a:cubicBezTo>
                        <a:pt x="0" y="273"/>
                        <a:pt x="4" y="273"/>
                        <a:pt x="5" y="272"/>
                      </a:cubicBezTo>
                      <a:cubicBezTo>
                        <a:pt x="38" y="183"/>
                        <a:pt x="66" y="91"/>
                        <a:pt x="95" y="1"/>
                      </a:cubicBezTo>
                      <a:cubicBezTo>
                        <a:pt x="96" y="0"/>
                        <a:pt x="91" y="0"/>
                        <a:pt x="9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0" name="Freeform 118"/>
                <p:cNvSpPr>
                  <a:spLocks/>
                </p:cNvSpPr>
                <p:nvPr/>
              </p:nvSpPr>
              <p:spPr bwMode="auto">
                <a:xfrm>
                  <a:off x="2428" y="-181"/>
                  <a:ext cx="43" cy="41"/>
                </a:xfrm>
                <a:custGeom>
                  <a:avLst/>
                  <a:gdLst>
                    <a:gd name="T0" fmla="*/ 16 w 18"/>
                    <a:gd name="T1" fmla="*/ 11 h 17"/>
                    <a:gd name="T2" fmla="*/ 6 w 18"/>
                    <a:gd name="T3" fmla="*/ 16 h 17"/>
                    <a:gd name="T4" fmla="*/ 2 w 18"/>
                    <a:gd name="T5" fmla="*/ 6 h 17"/>
                    <a:gd name="T6" fmla="*/ 12 w 18"/>
                    <a:gd name="T7" fmla="*/ 1 h 17"/>
                    <a:gd name="T8" fmla="*/ 16 w 18"/>
                    <a:gd name="T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6" y="11"/>
                      </a:moveTo>
                      <a:cubicBezTo>
                        <a:pt x="15" y="15"/>
                        <a:pt x="10" y="17"/>
                        <a:pt x="6" y="16"/>
                      </a:cubicBezTo>
                      <a:cubicBezTo>
                        <a:pt x="2" y="14"/>
                        <a:pt x="0" y="10"/>
                        <a:pt x="2" y="6"/>
                      </a:cubicBezTo>
                      <a:cubicBezTo>
                        <a:pt x="3" y="2"/>
                        <a:pt x="8" y="0"/>
                        <a:pt x="12" y="1"/>
                      </a:cubicBezTo>
                      <a:cubicBezTo>
                        <a:pt x="16" y="3"/>
                        <a:pt x="18" y="7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1" name="Freeform 119"/>
                <p:cNvSpPr>
                  <a:spLocks/>
                </p:cNvSpPr>
                <p:nvPr/>
              </p:nvSpPr>
              <p:spPr bwMode="auto">
                <a:xfrm>
                  <a:off x="2620" y="-126"/>
                  <a:ext cx="138" cy="130"/>
                </a:xfrm>
                <a:custGeom>
                  <a:avLst/>
                  <a:gdLst>
                    <a:gd name="T0" fmla="*/ 55 w 58"/>
                    <a:gd name="T1" fmla="*/ 53 h 55"/>
                    <a:gd name="T2" fmla="*/ 5 w 58"/>
                    <a:gd name="T3" fmla="*/ 2 h 55"/>
                    <a:gd name="T4" fmla="*/ 0 w 58"/>
                    <a:gd name="T5" fmla="*/ 1 h 55"/>
                    <a:gd name="T6" fmla="*/ 55 w 58"/>
                    <a:gd name="T7" fmla="*/ 55 h 55"/>
                    <a:gd name="T8" fmla="*/ 55 w 58"/>
                    <a:gd name="T9" fmla="*/ 5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5">
                      <a:moveTo>
                        <a:pt x="55" y="53"/>
                      </a:moveTo>
                      <a:cubicBezTo>
                        <a:pt x="27" y="49"/>
                        <a:pt x="7" y="30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ubicBezTo>
                        <a:pt x="2" y="32"/>
                        <a:pt x="25" y="51"/>
                        <a:pt x="55" y="55"/>
                      </a:cubicBezTo>
                      <a:cubicBezTo>
                        <a:pt x="57" y="55"/>
                        <a:pt x="58" y="53"/>
                        <a:pt x="5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Freeform 120"/>
                <p:cNvSpPr>
                  <a:spLocks/>
                </p:cNvSpPr>
                <p:nvPr/>
              </p:nvSpPr>
              <p:spPr bwMode="auto">
                <a:xfrm>
                  <a:off x="2585" y="-116"/>
                  <a:ext cx="144" cy="102"/>
                </a:xfrm>
                <a:custGeom>
                  <a:avLst/>
                  <a:gdLst>
                    <a:gd name="T0" fmla="*/ 5 w 61"/>
                    <a:gd name="T1" fmla="*/ 43 h 43"/>
                    <a:gd name="T2" fmla="*/ 61 w 61"/>
                    <a:gd name="T3" fmla="*/ 2 h 43"/>
                    <a:gd name="T4" fmla="*/ 56 w 61"/>
                    <a:gd name="T5" fmla="*/ 1 h 43"/>
                    <a:gd name="T6" fmla="*/ 3 w 61"/>
                    <a:gd name="T7" fmla="*/ 41 h 43"/>
                    <a:gd name="T8" fmla="*/ 5 w 61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43">
                      <a:moveTo>
                        <a:pt x="5" y="43"/>
                      </a:moveTo>
                      <a:cubicBezTo>
                        <a:pt x="32" y="43"/>
                        <a:pt x="54" y="28"/>
                        <a:pt x="61" y="2"/>
                      </a:cubicBezTo>
                      <a:cubicBezTo>
                        <a:pt x="61" y="1"/>
                        <a:pt x="57" y="0"/>
                        <a:pt x="56" y="1"/>
                      </a:cubicBezTo>
                      <a:cubicBezTo>
                        <a:pt x="49" y="26"/>
                        <a:pt x="29" y="40"/>
                        <a:pt x="3" y="41"/>
                      </a:cubicBezTo>
                      <a:cubicBezTo>
                        <a:pt x="0" y="41"/>
                        <a:pt x="4" y="43"/>
                        <a:pt x="5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Freeform 121"/>
                <p:cNvSpPr>
                  <a:spLocks/>
                </p:cNvSpPr>
                <p:nvPr/>
              </p:nvSpPr>
              <p:spPr bwMode="auto">
                <a:xfrm>
                  <a:off x="2653" y="-128"/>
                  <a:ext cx="45" cy="168"/>
                </a:xfrm>
                <a:custGeom>
                  <a:avLst/>
                  <a:gdLst>
                    <a:gd name="T0" fmla="*/ 18 w 19"/>
                    <a:gd name="T1" fmla="*/ 69 h 71"/>
                    <a:gd name="T2" fmla="*/ 10 w 19"/>
                    <a:gd name="T3" fmla="*/ 1 h 71"/>
                    <a:gd name="T4" fmla="*/ 4 w 19"/>
                    <a:gd name="T5" fmla="*/ 1 h 71"/>
                    <a:gd name="T6" fmla="*/ 14 w 19"/>
                    <a:gd name="T7" fmla="*/ 70 h 71"/>
                    <a:gd name="T8" fmla="*/ 18 w 19"/>
                    <a:gd name="T9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71">
                      <a:moveTo>
                        <a:pt x="18" y="69"/>
                      </a:moveTo>
                      <a:cubicBezTo>
                        <a:pt x="7" y="49"/>
                        <a:pt x="6" y="22"/>
                        <a:pt x="10" y="1"/>
                      </a:cubicBezTo>
                      <a:cubicBezTo>
                        <a:pt x="10" y="0"/>
                        <a:pt x="5" y="0"/>
                        <a:pt x="4" y="1"/>
                      </a:cubicBezTo>
                      <a:cubicBezTo>
                        <a:pt x="0" y="23"/>
                        <a:pt x="3" y="50"/>
                        <a:pt x="14" y="70"/>
                      </a:cubicBezTo>
                      <a:cubicBezTo>
                        <a:pt x="14" y="71"/>
                        <a:pt x="19" y="70"/>
                        <a:pt x="18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22"/>
                <p:cNvSpPr>
                  <a:spLocks/>
                </p:cNvSpPr>
                <p:nvPr/>
              </p:nvSpPr>
              <p:spPr bwMode="auto">
                <a:xfrm>
                  <a:off x="2585" y="-76"/>
                  <a:ext cx="175" cy="52"/>
                </a:xfrm>
                <a:custGeom>
                  <a:avLst/>
                  <a:gdLst>
                    <a:gd name="T0" fmla="*/ 1 w 74"/>
                    <a:gd name="T1" fmla="*/ 2 h 22"/>
                    <a:gd name="T2" fmla="*/ 72 w 74"/>
                    <a:gd name="T3" fmla="*/ 8 h 22"/>
                    <a:gd name="T4" fmla="*/ 68 w 74"/>
                    <a:gd name="T5" fmla="*/ 7 h 22"/>
                    <a:gd name="T6" fmla="*/ 6 w 74"/>
                    <a:gd name="T7" fmla="*/ 1 h 22"/>
                    <a:gd name="T8" fmla="*/ 1 w 74"/>
                    <a:gd name="T9" fmla="*/ 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">
                      <a:moveTo>
                        <a:pt x="1" y="2"/>
                      </a:moveTo>
                      <a:cubicBezTo>
                        <a:pt x="22" y="18"/>
                        <a:pt x="49" y="22"/>
                        <a:pt x="72" y="8"/>
                      </a:cubicBezTo>
                      <a:cubicBezTo>
                        <a:pt x="74" y="7"/>
                        <a:pt x="69" y="7"/>
                        <a:pt x="68" y="7"/>
                      </a:cubicBezTo>
                      <a:cubicBezTo>
                        <a:pt x="47" y="20"/>
                        <a:pt x="24" y="15"/>
                        <a:pt x="6" y="1"/>
                      </a:cubicBezTo>
                      <a:cubicBezTo>
                        <a:pt x="4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23"/>
                <p:cNvSpPr>
                  <a:spLocks/>
                </p:cNvSpPr>
                <p:nvPr/>
              </p:nvSpPr>
              <p:spPr bwMode="auto">
                <a:xfrm>
                  <a:off x="2224" y="-33"/>
                  <a:ext cx="448" cy="526"/>
                </a:xfrm>
                <a:custGeom>
                  <a:avLst/>
                  <a:gdLst>
                    <a:gd name="T0" fmla="*/ 183 w 189"/>
                    <a:gd name="T1" fmla="*/ 1 h 222"/>
                    <a:gd name="T2" fmla="*/ 1 w 189"/>
                    <a:gd name="T3" fmla="*/ 221 h 222"/>
                    <a:gd name="T4" fmla="*/ 6 w 189"/>
                    <a:gd name="T5" fmla="*/ 221 h 222"/>
                    <a:gd name="T6" fmla="*/ 188 w 189"/>
                    <a:gd name="T7" fmla="*/ 2 h 222"/>
                    <a:gd name="T8" fmla="*/ 183 w 189"/>
                    <a:gd name="T9" fmla="*/ 1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9" h="222">
                      <a:moveTo>
                        <a:pt x="183" y="1"/>
                      </a:moveTo>
                      <a:cubicBezTo>
                        <a:pt x="123" y="75"/>
                        <a:pt x="64" y="150"/>
                        <a:pt x="1" y="221"/>
                      </a:cubicBezTo>
                      <a:cubicBezTo>
                        <a:pt x="0" y="222"/>
                        <a:pt x="5" y="222"/>
                        <a:pt x="6" y="221"/>
                      </a:cubicBezTo>
                      <a:cubicBezTo>
                        <a:pt x="69" y="150"/>
                        <a:pt x="128" y="75"/>
                        <a:pt x="188" y="2"/>
                      </a:cubicBezTo>
                      <a:cubicBezTo>
                        <a:pt x="189" y="1"/>
                        <a:pt x="184" y="0"/>
                        <a:pt x="18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6" name="Freeform 124"/>
                <p:cNvSpPr>
                  <a:spLocks/>
                </p:cNvSpPr>
                <p:nvPr/>
              </p:nvSpPr>
              <p:spPr bwMode="auto">
                <a:xfrm>
                  <a:off x="2651" y="-62"/>
                  <a:ext cx="40" cy="40"/>
                </a:xfrm>
                <a:custGeom>
                  <a:avLst/>
                  <a:gdLst>
                    <a:gd name="T0" fmla="*/ 14 w 17"/>
                    <a:gd name="T1" fmla="*/ 14 h 17"/>
                    <a:gd name="T2" fmla="*/ 3 w 17"/>
                    <a:gd name="T3" fmla="*/ 15 h 17"/>
                    <a:gd name="T4" fmla="*/ 3 w 17"/>
                    <a:gd name="T5" fmla="*/ 4 h 17"/>
                    <a:gd name="T6" fmla="*/ 14 w 17"/>
                    <a:gd name="T7" fmla="*/ 3 h 17"/>
                    <a:gd name="T8" fmla="*/ 14 w 17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4" y="14"/>
                      </a:moveTo>
                      <a:cubicBezTo>
                        <a:pt x="11" y="17"/>
                        <a:pt x="7" y="17"/>
                        <a:pt x="3" y="15"/>
                      </a:cubicBezTo>
                      <a:cubicBezTo>
                        <a:pt x="0" y="12"/>
                        <a:pt x="0" y="7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6"/>
                        <a:pt x="17" y="11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7" name="Freeform 125"/>
                <p:cNvSpPr>
                  <a:spLocks/>
                </p:cNvSpPr>
                <p:nvPr/>
              </p:nvSpPr>
              <p:spPr bwMode="auto">
                <a:xfrm>
                  <a:off x="2801" y="69"/>
                  <a:ext cx="106" cy="168"/>
                </a:xfrm>
                <a:custGeom>
                  <a:avLst/>
                  <a:gdLst>
                    <a:gd name="T0" fmla="*/ 43 w 45"/>
                    <a:gd name="T1" fmla="*/ 70 h 71"/>
                    <a:gd name="T2" fmla="*/ 15 w 45"/>
                    <a:gd name="T3" fmla="*/ 2 h 71"/>
                    <a:gd name="T4" fmla="*/ 10 w 45"/>
                    <a:gd name="T5" fmla="*/ 2 h 71"/>
                    <a:gd name="T6" fmla="*/ 39 w 45"/>
                    <a:gd name="T7" fmla="*/ 71 h 71"/>
                    <a:gd name="T8" fmla="*/ 43 w 4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71">
                      <a:moveTo>
                        <a:pt x="43" y="70"/>
                      </a:moveTo>
                      <a:cubicBezTo>
                        <a:pt x="18" y="55"/>
                        <a:pt x="6" y="30"/>
                        <a:pt x="15" y="2"/>
                      </a:cubicBezTo>
                      <a:cubicBezTo>
                        <a:pt x="15" y="1"/>
                        <a:pt x="10" y="0"/>
                        <a:pt x="10" y="2"/>
                      </a:cubicBezTo>
                      <a:cubicBezTo>
                        <a:pt x="0" y="30"/>
                        <a:pt x="13" y="56"/>
                        <a:pt x="39" y="71"/>
                      </a:cubicBezTo>
                      <a:cubicBezTo>
                        <a:pt x="40" y="71"/>
                        <a:pt x="45" y="71"/>
                        <a:pt x="4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Freeform 126"/>
                <p:cNvSpPr>
                  <a:spLocks/>
                </p:cNvSpPr>
                <p:nvPr/>
              </p:nvSpPr>
              <p:spPr bwMode="auto">
                <a:xfrm>
                  <a:off x="2751" y="116"/>
                  <a:ext cx="173" cy="69"/>
                </a:xfrm>
                <a:custGeom>
                  <a:avLst/>
                  <a:gdLst>
                    <a:gd name="T0" fmla="*/ 3 w 73"/>
                    <a:gd name="T1" fmla="*/ 19 h 29"/>
                    <a:gd name="T2" fmla="*/ 72 w 73"/>
                    <a:gd name="T3" fmla="*/ 2 h 29"/>
                    <a:gd name="T4" fmla="*/ 68 w 73"/>
                    <a:gd name="T5" fmla="*/ 1 h 29"/>
                    <a:gd name="T6" fmla="*/ 5 w 73"/>
                    <a:gd name="T7" fmla="*/ 17 h 29"/>
                    <a:gd name="T8" fmla="*/ 3 w 73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9">
                      <a:moveTo>
                        <a:pt x="3" y="19"/>
                      </a:moveTo>
                      <a:cubicBezTo>
                        <a:pt x="29" y="29"/>
                        <a:pt x="55" y="24"/>
                        <a:pt x="72" y="2"/>
                      </a:cubicBezTo>
                      <a:cubicBezTo>
                        <a:pt x="73" y="1"/>
                        <a:pt x="68" y="0"/>
                        <a:pt x="68" y="1"/>
                      </a:cubicBezTo>
                      <a:cubicBezTo>
                        <a:pt x="52" y="21"/>
                        <a:pt x="29" y="27"/>
                        <a:pt x="5" y="17"/>
                      </a:cubicBezTo>
                      <a:cubicBezTo>
                        <a:pt x="3" y="16"/>
                        <a:pt x="0" y="18"/>
                        <a:pt x="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Freeform 127"/>
                <p:cNvSpPr>
                  <a:spLocks/>
                </p:cNvSpPr>
                <p:nvPr/>
              </p:nvSpPr>
              <p:spPr bwMode="auto">
                <a:xfrm>
                  <a:off x="2817" y="85"/>
                  <a:ext cx="62" cy="164"/>
                </a:xfrm>
                <a:custGeom>
                  <a:avLst/>
                  <a:gdLst>
                    <a:gd name="T0" fmla="*/ 8 w 26"/>
                    <a:gd name="T1" fmla="*/ 67 h 69"/>
                    <a:gd name="T2" fmla="*/ 25 w 26"/>
                    <a:gd name="T3" fmla="*/ 1 h 69"/>
                    <a:gd name="T4" fmla="*/ 21 w 26"/>
                    <a:gd name="T5" fmla="*/ 1 h 69"/>
                    <a:gd name="T6" fmla="*/ 3 w 26"/>
                    <a:gd name="T7" fmla="*/ 68 h 69"/>
                    <a:gd name="T8" fmla="*/ 8 w 26"/>
                    <a:gd name="T9" fmla="*/ 67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8" y="67"/>
                      </a:moveTo>
                      <a:cubicBezTo>
                        <a:pt x="5" y="45"/>
                        <a:pt x="13" y="19"/>
                        <a:pt x="25" y="1"/>
                      </a:cubicBezTo>
                      <a:cubicBezTo>
                        <a:pt x="26" y="0"/>
                        <a:pt x="21" y="0"/>
                        <a:pt x="21" y="1"/>
                      </a:cubicBezTo>
                      <a:cubicBezTo>
                        <a:pt x="9" y="19"/>
                        <a:pt x="0" y="45"/>
                        <a:pt x="3" y="68"/>
                      </a:cubicBezTo>
                      <a:cubicBezTo>
                        <a:pt x="3" y="69"/>
                        <a:pt x="8" y="69"/>
                        <a:pt x="8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28"/>
                <p:cNvSpPr>
                  <a:spLocks/>
                </p:cNvSpPr>
                <p:nvPr/>
              </p:nvSpPr>
              <p:spPr bwMode="auto">
                <a:xfrm>
                  <a:off x="2772" y="104"/>
                  <a:ext cx="159" cy="88"/>
                </a:xfrm>
                <a:custGeom>
                  <a:avLst/>
                  <a:gdLst>
                    <a:gd name="T0" fmla="*/ 1 w 67"/>
                    <a:gd name="T1" fmla="*/ 2 h 37"/>
                    <a:gd name="T2" fmla="*/ 63 w 67"/>
                    <a:gd name="T3" fmla="*/ 33 h 37"/>
                    <a:gd name="T4" fmla="*/ 62 w 67"/>
                    <a:gd name="T5" fmla="*/ 31 h 37"/>
                    <a:gd name="T6" fmla="*/ 6 w 67"/>
                    <a:gd name="T7" fmla="*/ 1 h 37"/>
                    <a:gd name="T8" fmla="*/ 1 w 67"/>
                    <a:gd name="T9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7">
                      <a:moveTo>
                        <a:pt x="1" y="2"/>
                      </a:moveTo>
                      <a:cubicBezTo>
                        <a:pt x="14" y="24"/>
                        <a:pt x="37" y="37"/>
                        <a:pt x="63" y="33"/>
                      </a:cubicBezTo>
                      <a:cubicBezTo>
                        <a:pt x="67" y="33"/>
                        <a:pt x="64" y="31"/>
                        <a:pt x="62" y="31"/>
                      </a:cubicBezTo>
                      <a:cubicBezTo>
                        <a:pt x="38" y="35"/>
                        <a:pt x="17" y="21"/>
                        <a:pt x="6" y="1"/>
                      </a:cubicBezTo>
                      <a:cubicBezTo>
                        <a:pt x="5" y="0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29"/>
                <p:cNvSpPr>
                  <a:spLocks/>
                </p:cNvSpPr>
                <p:nvPr/>
              </p:nvSpPr>
              <p:spPr bwMode="auto">
                <a:xfrm>
                  <a:off x="2221" y="171"/>
                  <a:ext cx="617" cy="322"/>
                </a:xfrm>
                <a:custGeom>
                  <a:avLst/>
                  <a:gdLst>
                    <a:gd name="T0" fmla="*/ 254 w 260"/>
                    <a:gd name="T1" fmla="*/ 1 h 136"/>
                    <a:gd name="T2" fmla="*/ 3 w 260"/>
                    <a:gd name="T3" fmla="*/ 134 h 136"/>
                    <a:gd name="T4" fmla="*/ 6 w 260"/>
                    <a:gd name="T5" fmla="*/ 136 h 136"/>
                    <a:gd name="T6" fmla="*/ 258 w 260"/>
                    <a:gd name="T7" fmla="*/ 2 h 136"/>
                    <a:gd name="T8" fmla="*/ 254 w 260"/>
                    <a:gd name="T9" fmla="*/ 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0" h="136">
                      <a:moveTo>
                        <a:pt x="254" y="1"/>
                      </a:moveTo>
                      <a:cubicBezTo>
                        <a:pt x="171" y="46"/>
                        <a:pt x="88" y="93"/>
                        <a:pt x="3" y="134"/>
                      </a:cubicBezTo>
                      <a:cubicBezTo>
                        <a:pt x="0" y="136"/>
                        <a:pt x="5" y="136"/>
                        <a:pt x="6" y="136"/>
                      </a:cubicBezTo>
                      <a:cubicBezTo>
                        <a:pt x="92" y="94"/>
                        <a:pt x="175" y="47"/>
                        <a:pt x="258" y="2"/>
                      </a:cubicBezTo>
                      <a:cubicBezTo>
                        <a:pt x="260" y="0"/>
                        <a:pt x="256" y="0"/>
                        <a:pt x="25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2" name="Freeform 130"/>
                <p:cNvSpPr>
                  <a:spLocks/>
                </p:cNvSpPr>
                <p:nvPr/>
              </p:nvSpPr>
              <p:spPr bwMode="auto">
                <a:xfrm>
                  <a:off x="2820" y="144"/>
                  <a:ext cx="42" cy="43"/>
                </a:xfrm>
                <a:custGeom>
                  <a:avLst/>
                  <a:gdLst>
                    <a:gd name="T0" fmla="*/ 12 w 18"/>
                    <a:gd name="T1" fmla="*/ 16 h 18"/>
                    <a:gd name="T2" fmla="*/ 2 w 18"/>
                    <a:gd name="T3" fmla="*/ 12 h 18"/>
                    <a:gd name="T4" fmla="*/ 6 w 18"/>
                    <a:gd name="T5" fmla="*/ 2 h 18"/>
                    <a:gd name="T6" fmla="*/ 16 w 18"/>
                    <a:gd name="T7" fmla="*/ 6 h 18"/>
                    <a:gd name="T8" fmla="*/ 12 w 18"/>
                    <a:gd name="T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12" y="16"/>
                      </a:moveTo>
                      <a:cubicBezTo>
                        <a:pt x="8" y="18"/>
                        <a:pt x="4" y="16"/>
                        <a:pt x="2" y="12"/>
                      </a:cubicBezTo>
                      <a:cubicBezTo>
                        <a:pt x="0" y="9"/>
                        <a:pt x="2" y="4"/>
                        <a:pt x="6" y="2"/>
                      </a:cubicBezTo>
                      <a:cubicBezTo>
                        <a:pt x="9" y="0"/>
                        <a:pt x="14" y="2"/>
                        <a:pt x="16" y="6"/>
                      </a:cubicBezTo>
                      <a:cubicBezTo>
                        <a:pt x="18" y="10"/>
                        <a:pt x="16" y="14"/>
                        <a:pt x="1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3" name="Freeform 131"/>
                <p:cNvSpPr>
                  <a:spLocks/>
                </p:cNvSpPr>
                <p:nvPr/>
              </p:nvSpPr>
              <p:spPr bwMode="auto">
                <a:xfrm>
                  <a:off x="2900" y="322"/>
                  <a:ext cx="62" cy="183"/>
                </a:xfrm>
                <a:custGeom>
                  <a:avLst/>
                  <a:gdLst>
                    <a:gd name="T0" fmla="*/ 25 w 26"/>
                    <a:gd name="T1" fmla="*/ 75 h 77"/>
                    <a:gd name="T2" fmla="*/ 24 w 26"/>
                    <a:gd name="T3" fmla="*/ 2 h 77"/>
                    <a:gd name="T4" fmla="*/ 19 w 26"/>
                    <a:gd name="T5" fmla="*/ 1 h 77"/>
                    <a:gd name="T6" fmla="*/ 21 w 26"/>
                    <a:gd name="T7" fmla="*/ 76 h 77"/>
                    <a:gd name="T8" fmla="*/ 25 w 26"/>
                    <a:gd name="T9" fmla="*/ 7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7">
                      <a:moveTo>
                        <a:pt x="25" y="75"/>
                      </a:moveTo>
                      <a:cubicBezTo>
                        <a:pt x="7" y="53"/>
                        <a:pt x="5" y="25"/>
                        <a:pt x="24" y="2"/>
                      </a:cubicBezTo>
                      <a:cubicBezTo>
                        <a:pt x="25" y="1"/>
                        <a:pt x="20" y="0"/>
                        <a:pt x="19" y="1"/>
                      </a:cubicBezTo>
                      <a:cubicBezTo>
                        <a:pt x="0" y="24"/>
                        <a:pt x="2" y="53"/>
                        <a:pt x="21" y="76"/>
                      </a:cubicBezTo>
                      <a:cubicBezTo>
                        <a:pt x="21" y="77"/>
                        <a:pt x="26" y="77"/>
                        <a:pt x="25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4" name="Freeform 132"/>
                <p:cNvSpPr>
                  <a:spLocks/>
                </p:cNvSpPr>
                <p:nvPr/>
              </p:nvSpPr>
              <p:spPr bwMode="auto">
                <a:xfrm>
                  <a:off x="2848" y="377"/>
                  <a:ext cx="176" cy="59"/>
                </a:xfrm>
                <a:custGeom>
                  <a:avLst/>
                  <a:gdLst>
                    <a:gd name="T0" fmla="*/ 1 w 74"/>
                    <a:gd name="T1" fmla="*/ 1 h 25"/>
                    <a:gd name="T2" fmla="*/ 72 w 74"/>
                    <a:gd name="T3" fmla="*/ 11 h 25"/>
                    <a:gd name="T4" fmla="*/ 68 w 74"/>
                    <a:gd name="T5" fmla="*/ 9 h 25"/>
                    <a:gd name="T6" fmla="*/ 6 w 74"/>
                    <a:gd name="T7" fmla="*/ 1 h 25"/>
                    <a:gd name="T8" fmla="*/ 1 w 74"/>
                    <a:gd name="T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5">
                      <a:moveTo>
                        <a:pt x="1" y="1"/>
                      </a:moveTo>
                      <a:cubicBezTo>
                        <a:pt x="21" y="20"/>
                        <a:pt x="48" y="25"/>
                        <a:pt x="72" y="11"/>
                      </a:cubicBezTo>
                      <a:cubicBezTo>
                        <a:pt x="74" y="10"/>
                        <a:pt x="69" y="9"/>
                        <a:pt x="68" y="9"/>
                      </a:cubicBezTo>
                      <a:cubicBezTo>
                        <a:pt x="47" y="22"/>
                        <a:pt x="24" y="18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5" name="Freeform 133"/>
                <p:cNvSpPr>
                  <a:spLocks/>
                </p:cNvSpPr>
                <p:nvPr/>
              </p:nvSpPr>
              <p:spPr bwMode="auto">
                <a:xfrm>
                  <a:off x="2881" y="353"/>
                  <a:ext cx="114" cy="138"/>
                </a:xfrm>
                <a:custGeom>
                  <a:avLst/>
                  <a:gdLst>
                    <a:gd name="T0" fmla="*/ 5 w 48"/>
                    <a:gd name="T1" fmla="*/ 56 h 58"/>
                    <a:gd name="T2" fmla="*/ 46 w 48"/>
                    <a:gd name="T3" fmla="*/ 1 h 58"/>
                    <a:gd name="T4" fmla="*/ 42 w 48"/>
                    <a:gd name="T5" fmla="*/ 0 h 58"/>
                    <a:gd name="T6" fmla="*/ 0 w 48"/>
                    <a:gd name="T7" fmla="*/ 56 h 58"/>
                    <a:gd name="T8" fmla="*/ 5 w 48"/>
                    <a:gd name="T9" fmla="*/ 5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58">
                      <a:moveTo>
                        <a:pt x="5" y="56"/>
                      </a:moveTo>
                      <a:cubicBezTo>
                        <a:pt x="11" y="34"/>
                        <a:pt x="28" y="14"/>
                        <a:pt x="46" y="1"/>
                      </a:cubicBezTo>
                      <a:cubicBezTo>
                        <a:pt x="48" y="0"/>
                        <a:pt x="43" y="0"/>
                        <a:pt x="42" y="0"/>
                      </a:cubicBezTo>
                      <a:cubicBezTo>
                        <a:pt x="24" y="13"/>
                        <a:pt x="6" y="34"/>
                        <a:pt x="0" y="56"/>
                      </a:cubicBezTo>
                      <a:cubicBezTo>
                        <a:pt x="0" y="58"/>
                        <a:pt x="5" y="57"/>
                        <a:pt x="5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6" name="Freeform 134"/>
                <p:cNvSpPr>
                  <a:spLocks/>
                </p:cNvSpPr>
                <p:nvPr/>
              </p:nvSpPr>
              <p:spPr bwMode="auto">
                <a:xfrm>
                  <a:off x="2886" y="337"/>
                  <a:ext cx="121" cy="125"/>
                </a:xfrm>
                <a:custGeom>
                  <a:avLst/>
                  <a:gdLst>
                    <a:gd name="T0" fmla="*/ 0 w 51"/>
                    <a:gd name="T1" fmla="*/ 1 h 53"/>
                    <a:gd name="T2" fmla="*/ 45 w 51"/>
                    <a:gd name="T3" fmla="*/ 53 h 53"/>
                    <a:gd name="T4" fmla="*/ 48 w 51"/>
                    <a:gd name="T5" fmla="*/ 51 h 53"/>
                    <a:gd name="T6" fmla="*/ 5 w 51"/>
                    <a:gd name="T7" fmla="*/ 1 h 53"/>
                    <a:gd name="T8" fmla="*/ 0 w 51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3">
                      <a:moveTo>
                        <a:pt x="0" y="1"/>
                      </a:moveTo>
                      <a:cubicBezTo>
                        <a:pt x="4" y="26"/>
                        <a:pt x="20" y="47"/>
                        <a:pt x="45" y="53"/>
                      </a:cubicBezTo>
                      <a:cubicBezTo>
                        <a:pt x="47" y="53"/>
                        <a:pt x="51" y="52"/>
                        <a:pt x="48" y="51"/>
                      </a:cubicBezTo>
                      <a:cubicBezTo>
                        <a:pt x="24" y="46"/>
                        <a:pt x="9" y="24"/>
                        <a:pt x="5" y="1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7" name="Freeform 135"/>
                <p:cNvSpPr>
                  <a:spLocks/>
                </p:cNvSpPr>
                <p:nvPr/>
              </p:nvSpPr>
              <p:spPr bwMode="auto">
                <a:xfrm>
                  <a:off x="2233" y="417"/>
                  <a:ext cx="689" cy="78"/>
                </a:xfrm>
                <a:custGeom>
                  <a:avLst/>
                  <a:gdLst>
                    <a:gd name="T0" fmla="*/ 287 w 290"/>
                    <a:gd name="T1" fmla="*/ 0 h 33"/>
                    <a:gd name="T2" fmla="*/ 3 w 290"/>
                    <a:gd name="T3" fmla="*/ 31 h 33"/>
                    <a:gd name="T4" fmla="*/ 4 w 290"/>
                    <a:gd name="T5" fmla="*/ 33 h 33"/>
                    <a:gd name="T6" fmla="*/ 287 w 290"/>
                    <a:gd name="T7" fmla="*/ 2 h 33"/>
                    <a:gd name="T8" fmla="*/ 287 w 290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0" h="33">
                      <a:moveTo>
                        <a:pt x="287" y="0"/>
                      </a:moveTo>
                      <a:cubicBezTo>
                        <a:pt x="193" y="11"/>
                        <a:pt x="98" y="24"/>
                        <a:pt x="3" y="31"/>
                      </a:cubicBezTo>
                      <a:cubicBezTo>
                        <a:pt x="0" y="31"/>
                        <a:pt x="1" y="33"/>
                        <a:pt x="4" y="33"/>
                      </a:cubicBezTo>
                      <a:cubicBezTo>
                        <a:pt x="98" y="26"/>
                        <a:pt x="193" y="13"/>
                        <a:pt x="287" y="2"/>
                      </a:cubicBezTo>
                      <a:cubicBezTo>
                        <a:pt x="290" y="2"/>
                        <a:pt x="290" y="0"/>
                        <a:pt x="2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8" name="Freeform 136"/>
                <p:cNvSpPr>
                  <a:spLocks/>
                </p:cNvSpPr>
                <p:nvPr/>
              </p:nvSpPr>
              <p:spPr bwMode="auto">
                <a:xfrm>
                  <a:off x="2907" y="398"/>
                  <a:ext cx="38" cy="38"/>
                </a:xfrm>
                <a:custGeom>
                  <a:avLst/>
                  <a:gdLst>
                    <a:gd name="T0" fmla="*/ 9 w 16"/>
                    <a:gd name="T1" fmla="*/ 15 h 16"/>
                    <a:gd name="T2" fmla="*/ 1 w 16"/>
                    <a:gd name="T3" fmla="*/ 8 h 16"/>
                    <a:gd name="T4" fmla="*/ 8 w 16"/>
                    <a:gd name="T5" fmla="*/ 0 h 16"/>
                    <a:gd name="T6" fmla="*/ 16 w 16"/>
                    <a:gd name="T7" fmla="*/ 7 h 16"/>
                    <a:gd name="T8" fmla="*/ 9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15"/>
                      </a:moveTo>
                      <a:cubicBezTo>
                        <a:pt x="5" y="16"/>
                        <a:pt x="1" y="13"/>
                        <a:pt x="1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3"/>
                        <a:pt x="16" y="7"/>
                      </a:cubicBezTo>
                      <a:cubicBezTo>
                        <a:pt x="16" y="11"/>
                        <a:pt x="13" y="15"/>
                        <a:pt x="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9" name="Freeform 137"/>
                <p:cNvSpPr>
                  <a:spLocks/>
                </p:cNvSpPr>
                <p:nvPr/>
              </p:nvSpPr>
              <p:spPr bwMode="auto">
                <a:xfrm>
                  <a:off x="2876" y="571"/>
                  <a:ext cx="95" cy="174"/>
                </a:xfrm>
                <a:custGeom>
                  <a:avLst/>
                  <a:gdLst>
                    <a:gd name="T0" fmla="*/ 14 w 40"/>
                    <a:gd name="T1" fmla="*/ 71 h 73"/>
                    <a:gd name="T2" fmla="*/ 38 w 40"/>
                    <a:gd name="T3" fmla="*/ 3 h 73"/>
                    <a:gd name="T4" fmla="*/ 34 w 40"/>
                    <a:gd name="T5" fmla="*/ 1 h 73"/>
                    <a:gd name="T6" fmla="*/ 9 w 40"/>
                    <a:gd name="T7" fmla="*/ 71 h 73"/>
                    <a:gd name="T8" fmla="*/ 14 w 40"/>
                    <a:gd name="T9" fmla="*/ 7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3">
                      <a:moveTo>
                        <a:pt x="14" y="71"/>
                      </a:moveTo>
                      <a:cubicBezTo>
                        <a:pt x="5" y="44"/>
                        <a:pt x="13" y="17"/>
                        <a:pt x="38" y="3"/>
                      </a:cubicBezTo>
                      <a:cubicBezTo>
                        <a:pt x="40" y="2"/>
                        <a:pt x="35" y="0"/>
                        <a:pt x="34" y="1"/>
                      </a:cubicBezTo>
                      <a:cubicBezTo>
                        <a:pt x="8" y="16"/>
                        <a:pt x="0" y="43"/>
                        <a:pt x="9" y="71"/>
                      </a:cubicBezTo>
                      <a:cubicBezTo>
                        <a:pt x="10" y="73"/>
                        <a:pt x="14" y="73"/>
                        <a:pt x="14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0" name="Freeform 138"/>
                <p:cNvSpPr>
                  <a:spLocks/>
                </p:cNvSpPr>
                <p:nvPr/>
              </p:nvSpPr>
              <p:spPr bwMode="auto">
                <a:xfrm>
                  <a:off x="2848" y="588"/>
                  <a:ext cx="157" cy="92"/>
                </a:xfrm>
                <a:custGeom>
                  <a:avLst/>
                  <a:gdLst>
                    <a:gd name="T0" fmla="*/ 0 w 66"/>
                    <a:gd name="T1" fmla="*/ 2 h 39"/>
                    <a:gd name="T2" fmla="*/ 64 w 66"/>
                    <a:gd name="T3" fmla="*/ 35 h 39"/>
                    <a:gd name="T4" fmla="*/ 61 w 66"/>
                    <a:gd name="T5" fmla="*/ 33 h 39"/>
                    <a:gd name="T6" fmla="*/ 5 w 66"/>
                    <a:gd name="T7" fmla="*/ 2 h 39"/>
                    <a:gd name="T8" fmla="*/ 0 w 66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0" y="2"/>
                      </a:moveTo>
                      <a:cubicBezTo>
                        <a:pt x="12" y="27"/>
                        <a:pt x="36" y="39"/>
                        <a:pt x="64" y="35"/>
                      </a:cubicBezTo>
                      <a:cubicBezTo>
                        <a:pt x="66" y="34"/>
                        <a:pt x="62" y="32"/>
                        <a:pt x="61" y="33"/>
                      </a:cubicBezTo>
                      <a:cubicBezTo>
                        <a:pt x="36" y="37"/>
                        <a:pt x="16" y="24"/>
                        <a:pt x="5" y="2"/>
                      </a:cubicBezTo>
                      <a:cubicBezTo>
                        <a:pt x="4" y="1"/>
                        <a:pt x="0" y="0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1" name="Freeform 139"/>
                <p:cNvSpPr>
                  <a:spLocks/>
                </p:cNvSpPr>
                <p:nvPr/>
              </p:nvSpPr>
              <p:spPr bwMode="auto">
                <a:xfrm>
                  <a:off x="2838" y="609"/>
                  <a:ext cx="157" cy="98"/>
                </a:xfrm>
                <a:custGeom>
                  <a:avLst/>
                  <a:gdLst>
                    <a:gd name="T0" fmla="*/ 6 w 66"/>
                    <a:gd name="T1" fmla="*/ 39 h 41"/>
                    <a:gd name="T2" fmla="*/ 62 w 66"/>
                    <a:gd name="T3" fmla="*/ 3 h 41"/>
                    <a:gd name="T4" fmla="*/ 61 w 66"/>
                    <a:gd name="T5" fmla="*/ 1 h 41"/>
                    <a:gd name="T6" fmla="*/ 1 w 66"/>
                    <a:gd name="T7" fmla="*/ 39 h 41"/>
                    <a:gd name="T8" fmla="*/ 6 w 66"/>
                    <a:gd name="T9" fmla="*/ 39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41">
                      <a:moveTo>
                        <a:pt x="6" y="39"/>
                      </a:moveTo>
                      <a:cubicBezTo>
                        <a:pt x="19" y="22"/>
                        <a:pt x="42" y="8"/>
                        <a:pt x="62" y="3"/>
                      </a:cubicBezTo>
                      <a:cubicBezTo>
                        <a:pt x="66" y="2"/>
                        <a:pt x="63" y="0"/>
                        <a:pt x="61" y="1"/>
                      </a:cubicBezTo>
                      <a:cubicBezTo>
                        <a:pt x="39" y="7"/>
                        <a:pt x="14" y="20"/>
                        <a:pt x="1" y="39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2" name="Freeform 140"/>
                <p:cNvSpPr>
                  <a:spLocks/>
                </p:cNvSpPr>
                <p:nvPr/>
              </p:nvSpPr>
              <p:spPr bwMode="auto">
                <a:xfrm>
                  <a:off x="2886" y="564"/>
                  <a:ext cx="81" cy="154"/>
                </a:xfrm>
                <a:custGeom>
                  <a:avLst/>
                  <a:gdLst>
                    <a:gd name="T0" fmla="*/ 5 w 34"/>
                    <a:gd name="T1" fmla="*/ 1 h 65"/>
                    <a:gd name="T2" fmla="*/ 28 w 34"/>
                    <a:gd name="T3" fmla="*/ 64 h 65"/>
                    <a:gd name="T4" fmla="*/ 32 w 34"/>
                    <a:gd name="T5" fmla="*/ 63 h 65"/>
                    <a:gd name="T6" fmla="*/ 10 w 34"/>
                    <a:gd name="T7" fmla="*/ 1 h 65"/>
                    <a:gd name="T8" fmla="*/ 5 w 34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65">
                      <a:moveTo>
                        <a:pt x="5" y="1"/>
                      </a:moveTo>
                      <a:cubicBezTo>
                        <a:pt x="0" y="26"/>
                        <a:pt x="7" y="50"/>
                        <a:pt x="28" y="64"/>
                      </a:cubicBezTo>
                      <a:cubicBezTo>
                        <a:pt x="29" y="65"/>
                        <a:pt x="34" y="64"/>
                        <a:pt x="32" y="63"/>
                      </a:cubicBezTo>
                      <a:cubicBezTo>
                        <a:pt x="12" y="49"/>
                        <a:pt x="5" y="25"/>
                        <a:pt x="10" y="1"/>
                      </a:cubicBezTo>
                      <a:cubicBezTo>
                        <a:pt x="10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3" name="Freeform 141"/>
                <p:cNvSpPr>
                  <a:spLocks/>
                </p:cNvSpPr>
                <p:nvPr/>
              </p:nvSpPr>
              <p:spPr bwMode="auto">
                <a:xfrm>
                  <a:off x="2228" y="481"/>
                  <a:ext cx="677" cy="171"/>
                </a:xfrm>
                <a:custGeom>
                  <a:avLst/>
                  <a:gdLst>
                    <a:gd name="T0" fmla="*/ 283 w 285"/>
                    <a:gd name="T1" fmla="*/ 70 h 72"/>
                    <a:gd name="T2" fmla="*/ 6 w 285"/>
                    <a:gd name="T3" fmla="*/ 0 h 72"/>
                    <a:gd name="T4" fmla="*/ 3 w 285"/>
                    <a:gd name="T5" fmla="*/ 2 h 72"/>
                    <a:gd name="T6" fmla="*/ 279 w 285"/>
                    <a:gd name="T7" fmla="*/ 72 h 72"/>
                    <a:gd name="T8" fmla="*/ 283 w 285"/>
                    <a:gd name="T9" fmla="*/ 7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2">
                      <a:moveTo>
                        <a:pt x="283" y="70"/>
                      </a:moveTo>
                      <a:cubicBezTo>
                        <a:pt x="190" y="47"/>
                        <a:pt x="97" y="26"/>
                        <a:pt x="6" y="0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94" y="28"/>
                        <a:pt x="187" y="49"/>
                        <a:pt x="279" y="72"/>
                      </a:cubicBezTo>
                      <a:cubicBezTo>
                        <a:pt x="280" y="72"/>
                        <a:pt x="285" y="71"/>
                        <a:pt x="283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4" name="Freeform 142"/>
                <p:cNvSpPr>
                  <a:spLocks/>
                </p:cNvSpPr>
                <p:nvPr/>
              </p:nvSpPr>
              <p:spPr bwMode="auto">
                <a:xfrm>
                  <a:off x="2888" y="631"/>
                  <a:ext cx="41" cy="40"/>
                </a:xfrm>
                <a:custGeom>
                  <a:avLst/>
                  <a:gdLst>
                    <a:gd name="T0" fmla="*/ 6 w 17"/>
                    <a:gd name="T1" fmla="*/ 16 h 17"/>
                    <a:gd name="T2" fmla="*/ 1 w 17"/>
                    <a:gd name="T3" fmla="*/ 7 h 17"/>
                    <a:gd name="T4" fmla="*/ 10 w 17"/>
                    <a:gd name="T5" fmla="*/ 1 h 17"/>
                    <a:gd name="T6" fmla="*/ 16 w 17"/>
                    <a:gd name="T7" fmla="*/ 11 h 17"/>
                    <a:gd name="T8" fmla="*/ 6 w 17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6" y="16"/>
                      </a:moveTo>
                      <a:cubicBezTo>
                        <a:pt x="2" y="15"/>
                        <a:pt x="0" y="11"/>
                        <a:pt x="1" y="7"/>
                      </a:cubicBez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5" y="3"/>
                        <a:pt x="17" y="7"/>
                        <a:pt x="16" y="11"/>
                      </a:cubicBezTo>
                      <a:cubicBezTo>
                        <a:pt x="15" y="15"/>
                        <a:pt x="10" y="17"/>
                        <a:pt x="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5" name="Freeform 143"/>
                <p:cNvSpPr>
                  <a:spLocks/>
                </p:cNvSpPr>
                <p:nvPr/>
              </p:nvSpPr>
              <p:spPr bwMode="auto">
                <a:xfrm>
                  <a:off x="2763" y="828"/>
                  <a:ext cx="130" cy="139"/>
                </a:xfrm>
                <a:custGeom>
                  <a:avLst/>
                  <a:gdLst>
                    <a:gd name="T0" fmla="*/ 5 w 55"/>
                    <a:gd name="T1" fmla="*/ 58 h 59"/>
                    <a:gd name="T2" fmla="*/ 53 w 55"/>
                    <a:gd name="T3" fmla="*/ 2 h 59"/>
                    <a:gd name="T4" fmla="*/ 49 w 55"/>
                    <a:gd name="T5" fmla="*/ 0 h 59"/>
                    <a:gd name="T6" fmla="*/ 0 w 55"/>
                    <a:gd name="T7" fmla="*/ 57 h 59"/>
                    <a:gd name="T8" fmla="*/ 5 w 55"/>
                    <a:gd name="T9" fmla="*/ 58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59">
                      <a:moveTo>
                        <a:pt x="5" y="58"/>
                      </a:moveTo>
                      <a:cubicBezTo>
                        <a:pt x="7" y="29"/>
                        <a:pt x="24" y="6"/>
                        <a:pt x="53" y="2"/>
                      </a:cubicBezTo>
                      <a:cubicBezTo>
                        <a:pt x="55" y="2"/>
                        <a:pt x="51" y="0"/>
                        <a:pt x="49" y="0"/>
                      </a:cubicBezTo>
                      <a:cubicBezTo>
                        <a:pt x="20" y="5"/>
                        <a:pt x="2" y="27"/>
                        <a:pt x="0" y="57"/>
                      </a:cubicBezTo>
                      <a:cubicBezTo>
                        <a:pt x="0" y="58"/>
                        <a:pt x="5" y="59"/>
                        <a:pt x="5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6" name="Freeform 144"/>
                <p:cNvSpPr>
                  <a:spLocks/>
                </p:cNvSpPr>
                <p:nvPr/>
              </p:nvSpPr>
              <p:spPr bwMode="auto">
                <a:xfrm>
                  <a:off x="2770" y="804"/>
                  <a:ext cx="118" cy="128"/>
                </a:xfrm>
                <a:custGeom>
                  <a:avLst/>
                  <a:gdLst>
                    <a:gd name="T0" fmla="*/ 0 w 50"/>
                    <a:gd name="T1" fmla="*/ 1 h 54"/>
                    <a:gd name="T2" fmla="*/ 47 w 50"/>
                    <a:gd name="T3" fmla="*/ 54 h 54"/>
                    <a:gd name="T4" fmla="*/ 47 w 50"/>
                    <a:gd name="T5" fmla="*/ 52 h 54"/>
                    <a:gd name="T6" fmla="*/ 5 w 50"/>
                    <a:gd name="T7" fmla="*/ 2 h 54"/>
                    <a:gd name="T8" fmla="*/ 0 w 50"/>
                    <a:gd name="T9" fmla="*/ 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4">
                      <a:moveTo>
                        <a:pt x="0" y="1"/>
                      </a:moveTo>
                      <a:cubicBezTo>
                        <a:pt x="3" y="28"/>
                        <a:pt x="20" y="48"/>
                        <a:pt x="47" y="54"/>
                      </a:cubicBezTo>
                      <a:cubicBezTo>
                        <a:pt x="50" y="54"/>
                        <a:pt x="50" y="52"/>
                        <a:pt x="47" y="52"/>
                      </a:cubicBezTo>
                      <a:cubicBezTo>
                        <a:pt x="22" y="47"/>
                        <a:pt x="7" y="27"/>
                        <a:pt x="5" y="2"/>
                      </a:cubicBezTo>
                      <a:cubicBezTo>
                        <a:pt x="5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7" name="Freeform 145"/>
                <p:cNvSpPr>
                  <a:spLocks/>
                </p:cNvSpPr>
                <p:nvPr/>
              </p:nvSpPr>
              <p:spPr bwMode="auto">
                <a:xfrm>
                  <a:off x="2720" y="865"/>
                  <a:ext cx="180" cy="46"/>
                </a:xfrm>
                <a:custGeom>
                  <a:avLst/>
                  <a:gdLst>
                    <a:gd name="T0" fmla="*/ 6 w 76"/>
                    <a:gd name="T1" fmla="*/ 18 h 19"/>
                    <a:gd name="T2" fmla="*/ 71 w 76"/>
                    <a:gd name="T3" fmla="*/ 5 h 19"/>
                    <a:gd name="T4" fmla="*/ 73 w 76"/>
                    <a:gd name="T5" fmla="*/ 3 h 19"/>
                    <a:gd name="T6" fmla="*/ 2 w 76"/>
                    <a:gd name="T7" fmla="*/ 17 h 19"/>
                    <a:gd name="T8" fmla="*/ 6 w 76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19">
                      <a:moveTo>
                        <a:pt x="6" y="18"/>
                      </a:moveTo>
                      <a:cubicBezTo>
                        <a:pt x="24" y="6"/>
                        <a:pt x="50" y="2"/>
                        <a:pt x="71" y="5"/>
                      </a:cubicBezTo>
                      <a:cubicBezTo>
                        <a:pt x="72" y="5"/>
                        <a:pt x="76" y="3"/>
                        <a:pt x="73" y="3"/>
                      </a:cubicBezTo>
                      <a:cubicBezTo>
                        <a:pt x="50" y="0"/>
                        <a:pt x="22" y="4"/>
                        <a:pt x="2" y="17"/>
                      </a:cubicBezTo>
                      <a:cubicBezTo>
                        <a:pt x="0" y="19"/>
                        <a:pt x="5" y="19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8" name="Freeform 146"/>
                <p:cNvSpPr>
                  <a:spLocks/>
                </p:cNvSpPr>
                <p:nvPr/>
              </p:nvSpPr>
              <p:spPr bwMode="auto">
                <a:xfrm>
                  <a:off x="2789" y="797"/>
                  <a:ext cx="49" cy="166"/>
                </a:xfrm>
                <a:custGeom>
                  <a:avLst/>
                  <a:gdLst>
                    <a:gd name="T0" fmla="*/ 15 w 21"/>
                    <a:gd name="T1" fmla="*/ 2 h 70"/>
                    <a:gd name="T2" fmla="*/ 14 w 21"/>
                    <a:gd name="T3" fmla="*/ 69 h 70"/>
                    <a:gd name="T4" fmla="*/ 19 w 21"/>
                    <a:gd name="T5" fmla="*/ 68 h 70"/>
                    <a:gd name="T6" fmla="*/ 20 w 21"/>
                    <a:gd name="T7" fmla="*/ 2 h 70"/>
                    <a:gd name="T8" fmla="*/ 15 w 21"/>
                    <a:gd name="T9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70">
                      <a:moveTo>
                        <a:pt x="15" y="2"/>
                      </a:moveTo>
                      <a:cubicBezTo>
                        <a:pt x="2" y="23"/>
                        <a:pt x="0" y="48"/>
                        <a:pt x="14" y="69"/>
                      </a:cubicBezTo>
                      <a:cubicBezTo>
                        <a:pt x="15" y="70"/>
                        <a:pt x="20" y="70"/>
                        <a:pt x="19" y="68"/>
                      </a:cubicBezTo>
                      <a:cubicBezTo>
                        <a:pt x="5" y="48"/>
                        <a:pt x="7" y="23"/>
                        <a:pt x="20" y="2"/>
                      </a:cubicBezTo>
                      <a:cubicBezTo>
                        <a:pt x="21" y="1"/>
                        <a:pt x="16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9" name="Freeform 147"/>
                <p:cNvSpPr>
                  <a:spLocks/>
                </p:cNvSpPr>
                <p:nvPr/>
              </p:nvSpPr>
              <p:spPr bwMode="auto">
                <a:xfrm>
                  <a:off x="2233" y="479"/>
                  <a:ext cx="570" cy="401"/>
                </a:xfrm>
                <a:custGeom>
                  <a:avLst/>
                  <a:gdLst>
                    <a:gd name="T0" fmla="*/ 238 w 240"/>
                    <a:gd name="T1" fmla="*/ 166 h 169"/>
                    <a:gd name="T2" fmla="*/ 6 w 240"/>
                    <a:gd name="T3" fmla="*/ 1 h 169"/>
                    <a:gd name="T4" fmla="*/ 2 w 240"/>
                    <a:gd name="T5" fmla="*/ 2 h 169"/>
                    <a:gd name="T6" fmla="*/ 234 w 240"/>
                    <a:gd name="T7" fmla="*/ 168 h 169"/>
                    <a:gd name="T8" fmla="*/ 238 w 240"/>
                    <a:gd name="T9" fmla="*/ 166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69">
                      <a:moveTo>
                        <a:pt x="238" y="166"/>
                      </a:moveTo>
                      <a:cubicBezTo>
                        <a:pt x="161" y="112"/>
                        <a:pt x="82" y="59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77" y="60"/>
                        <a:pt x="156" y="113"/>
                        <a:pt x="234" y="168"/>
                      </a:cubicBezTo>
                      <a:cubicBezTo>
                        <a:pt x="235" y="169"/>
                        <a:pt x="240" y="167"/>
                        <a:pt x="238" y="1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48"/>
                <p:cNvSpPr>
                  <a:spLocks/>
                </p:cNvSpPr>
                <p:nvPr/>
              </p:nvSpPr>
              <p:spPr bwMode="auto">
                <a:xfrm>
                  <a:off x="2784" y="861"/>
                  <a:ext cx="43" cy="40"/>
                </a:xfrm>
                <a:custGeom>
                  <a:avLst/>
                  <a:gdLst>
                    <a:gd name="T0" fmla="*/ 4 w 18"/>
                    <a:gd name="T1" fmla="*/ 15 h 17"/>
                    <a:gd name="T2" fmla="*/ 3 w 18"/>
                    <a:gd name="T3" fmla="*/ 4 h 17"/>
                    <a:gd name="T4" fmla="*/ 14 w 18"/>
                    <a:gd name="T5" fmla="*/ 3 h 17"/>
                    <a:gd name="T6" fmla="*/ 15 w 18"/>
                    <a:gd name="T7" fmla="*/ 14 h 17"/>
                    <a:gd name="T8" fmla="*/ 4 w 18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15"/>
                      </a:moveTo>
                      <a:cubicBezTo>
                        <a:pt x="1" y="12"/>
                        <a:pt x="0" y="8"/>
                        <a:pt x="3" y="4"/>
                      </a:cubicBezTo>
                      <a:cubicBezTo>
                        <a:pt x="6" y="1"/>
                        <a:pt x="10" y="0"/>
                        <a:pt x="14" y="3"/>
                      </a:cubicBezTo>
                      <a:cubicBezTo>
                        <a:pt x="17" y="5"/>
                        <a:pt x="18" y="10"/>
                        <a:pt x="15" y="14"/>
                      </a:cubicBezTo>
                      <a:cubicBezTo>
                        <a:pt x="13" y="17"/>
                        <a:pt x="8" y="17"/>
                        <a:pt x="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1" name="Freeform 149"/>
                <p:cNvSpPr>
                  <a:spLocks/>
                </p:cNvSpPr>
                <p:nvPr/>
              </p:nvSpPr>
              <p:spPr bwMode="auto">
                <a:xfrm>
                  <a:off x="2539" y="1029"/>
                  <a:ext cx="174" cy="102"/>
                </a:xfrm>
                <a:custGeom>
                  <a:avLst/>
                  <a:gdLst>
                    <a:gd name="T0" fmla="*/ 6 w 73"/>
                    <a:gd name="T1" fmla="*/ 42 h 43"/>
                    <a:gd name="T2" fmla="*/ 68 w 73"/>
                    <a:gd name="T3" fmla="*/ 9 h 43"/>
                    <a:gd name="T4" fmla="*/ 70 w 73"/>
                    <a:gd name="T5" fmla="*/ 7 h 43"/>
                    <a:gd name="T6" fmla="*/ 1 w 73"/>
                    <a:gd name="T7" fmla="*/ 41 h 43"/>
                    <a:gd name="T8" fmla="*/ 6 w 73"/>
                    <a:gd name="T9" fmla="*/ 4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43">
                      <a:moveTo>
                        <a:pt x="6" y="42"/>
                      </a:moveTo>
                      <a:cubicBezTo>
                        <a:pt x="17" y="17"/>
                        <a:pt x="40" y="2"/>
                        <a:pt x="68" y="9"/>
                      </a:cubicBezTo>
                      <a:cubicBezTo>
                        <a:pt x="70" y="9"/>
                        <a:pt x="73" y="8"/>
                        <a:pt x="70" y="7"/>
                      </a:cubicBezTo>
                      <a:cubicBezTo>
                        <a:pt x="40" y="0"/>
                        <a:pt x="14" y="13"/>
                        <a:pt x="1" y="41"/>
                      </a:cubicBezTo>
                      <a:cubicBezTo>
                        <a:pt x="0" y="42"/>
                        <a:pt x="5" y="43"/>
                        <a:pt x="6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2" name="Freeform 150"/>
                <p:cNvSpPr>
                  <a:spLocks/>
                </p:cNvSpPr>
                <p:nvPr/>
              </p:nvSpPr>
              <p:spPr bwMode="auto">
                <a:xfrm>
                  <a:off x="2589" y="982"/>
                  <a:ext cx="83" cy="159"/>
                </a:xfrm>
                <a:custGeom>
                  <a:avLst/>
                  <a:gdLst>
                    <a:gd name="T0" fmla="*/ 7 w 35"/>
                    <a:gd name="T1" fmla="*/ 1 h 67"/>
                    <a:gd name="T2" fmla="*/ 29 w 35"/>
                    <a:gd name="T3" fmla="*/ 66 h 67"/>
                    <a:gd name="T4" fmla="*/ 33 w 35"/>
                    <a:gd name="T5" fmla="*/ 66 h 67"/>
                    <a:gd name="T6" fmla="*/ 12 w 35"/>
                    <a:gd name="T7" fmla="*/ 2 h 67"/>
                    <a:gd name="T8" fmla="*/ 7 w 35"/>
                    <a:gd name="T9" fmla="*/ 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67">
                      <a:moveTo>
                        <a:pt x="7" y="1"/>
                      </a:moveTo>
                      <a:cubicBezTo>
                        <a:pt x="0" y="27"/>
                        <a:pt x="7" y="51"/>
                        <a:pt x="29" y="66"/>
                      </a:cubicBezTo>
                      <a:cubicBezTo>
                        <a:pt x="30" y="67"/>
                        <a:pt x="35" y="67"/>
                        <a:pt x="33" y="66"/>
                      </a:cubicBezTo>
                      <a:cubicBezTo>
                        <a:pt x="11" y="51"/>
                        <a:pt x="5" y="27"/>
                        <a:pt x="12" y="2"/>
                      </a:cubicBezTo>
                      <a:cubicBezTo>
                        <a:pt x="13" y="1"/>
                        <a:pt x="8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51"/>
                <p:cNvSpPr>
                  <a:spLocks/>
                </p:cNvSpPr>
                <p:nvPr/>
              </p:nvSpPr>
              <p:spPr bwMode="auto">
                <a:xfrm>
                  <a:off x="2523" y="1048"/>
                  <a:ext cx="178" cy="45"/>
                </a:xfrm>
                <a:custGeom>
                  <a:avLst/>
                  <a:gdLst>
                    <a:gd name="T0" fmla="*/ 4 w 75"/>
                    <a:gd name="T1" fmla="*/ 6 h 19"/>
                    <a:gd name="T2" fmla="*/ 69 w 75"/>
                    <a:gd name="T3" fmla="*/ 19 h 19"/>
                    <a:gd name="T4" fmla="*/ 74 w 75"/>
                    <a:gd name="T5" fmla="*/ 17 h 19"/>
                    <a:gd name="T6" fmla="*/ 3 w 75"/>
                    <a:gd name="T7" fmla="*/ 4 h 19"/>
                    <a:gd name="T8" fmla="*/ 4 w 75"/>
                    <a:gd name="T9" fmla="*/ 6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4" y="6"/>
                      </a:moveTo>
                      <a:cubicBezTo>
                        <a:pt x="26" y="2"/>
                        <a:pt x="51" y="9"/>
                        <a:pt x="69" y="19"/>
                      </a:cubicBezTo>
                      <a:cubicBezTo>
                        <a:pt x="71" y="19"/>
                        <a:pt x="75" y="18"/>
                        <a:pt x="74" y="17"/>
                      </a:cubicBezTo>
                      <a:cubicBezTo>
                        <a:pt x="53" y="6"/>
                        <a:pt x="26" y="0"/>
                        <a:pt x="3" y="4"/>
                      </a:cubicBezTo>
                      <a:cubicBezTo>
                        <a:pt x="0" y="5"/>
                        <a:pt x="2" y="6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Freeform 152"/>
                <p:cNvSpPr>
                  <a:spLocks/>
                </p:cNvSpPr>
                <p:nvPr/>
              </p:nvSpPr>
              <p:spPr bwMode="auto">
                <a:xfrm>
                  <a:off x="2585" y="998"/>
                  <a:ext cx="90" cy="152"/>
                </a:xfrm>
                <a:custGeom>
                  <a:avLst/>
                  <a:gdLst>
                    <a:gd name="T0" fmla="*/ 32 w 38"/>
                    <a:gd name="T1" fmla="*/ 1 h 64"/>
                    <a:gd name="T2" fmla="*/ 5 w 38"/>
                    <a:gd name="T3" fmla="*/ 63 h 64"/>
                    <a:gd name="T4" fmla="*/ 10 w 38"/>
                    <a:gd name="T5" fmla="*/ 62 h 64"/>
                    <a:gd name="T6" fmla="*/ 36 w 38"/>
                    <a:gd name="T7" fmla="*/ 1 h 64"/>
                    <a:gd name="T8" fmla="*/ 32 w 38"/>
                    <a:gd name="T9" fmla="*/ 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4">
                      <a:moveTo>
                        <a:pt x="32" y="1"/>
                      </a:moveTo>
                      <a:cubicBezTo>
                        <a:pt x="12" y="15"/>
                        <a:pt x="0" y="38"/>
                        <a:pt x="5" y="63"/>
                      </a:cubicBezTo>
                      <a:cubicBezTo>
                        <a:pt x="6" y="64"/>
                        <a:pt x="11" y="64"/>
                        <a:pt x="10" y="62"/>
                      </a:cubicBezTo>
                      <a:cubicBezTo>
                        <a:pt x="5" y="38"/>
                        <a:pt x="16" y="15"/>
                        <a:pt x="36" y="1"/>
                      </a:cubicBezTo>
                      <a:cubicBezTo>
                        <a:pt x="38" y="0"/>
                        <a:pt x="33" y="0"/>
                        <a:pt x="3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5" name="Freeform 153"/>
                <p:cNvSpPr>
                  <a:spLocks/>
                </p:cNvSpPr>
                <p:nvPr/>
              </p:nvSpPr>
              <p:spPr bwMode="auto">
                <a:xfrm>
                  <a:off x="2236" y="479"/>
                  <a:ext cx="375" cy="581"/>
                </a:xfrm>
                <a:custGeom>
                  <a:avLst/>
                  <a:gdLst>
                    <a:gd name="T0" fmla="*/ 157 w 158"/>
                    <a:gd name="T1" fmla="*/ 243 h 245"/>
                    <a:gd name="T2" fmla="*/ 5 w 158"/>
                    <a:gd name="T3" fmla="*/ 1 h 245"/>
                    <a:gd name="T4" fmla="*/ 1 w 158"/>
                    <a:gd name="T5" fmla="*/ 2 h 245"/>
                    <a:gd name="T6" fmla="*/ 153 w 158"/>
                    <a:gd name="T7" fmla="*/ 244 h 245"/>
                    <a:gd name="T8" fmla="*/ 157 w 158"/>
                    <a:gd name="T9" fmla="*/ 243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8" h="245">
                      <a:moveTo>
                        <a:pt x="157" y="243"/>
                      </a:moveTo>
                      <a:cubicBezTo>
                        <a:pt x="106" y="163"/>
                        <a:pt x="53" y="83"/>
                        <a:pt x="5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48" y="84"/>
                        <a:pt x="101" y="164"/>
                        <a:pt x="153" y="244"/>
                      </a:cubicBezTo>
                      <a:cubicBezTo>
                        <a:pt x="153" y="245"/>
                        <a:pt x="158" y="244"/>
                        <a:pt x="157" y="2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Freeform 154"/>
                <p:cNvSpPr>
                  <a:spLocks/>
                </p:cNvSpPr>
                <p:nvPr/>
              </p:nvSpPr>
              <p:spPr bwMode="auto">
                <a:xfrm>
                  <a:off x="2592" y="1046"/>
                  <a:ext cx="40" cy="40"/>
                </a:xfrm>
                <a:custGeom>
                  <a:avLst/>
                  <a:gdLst>
                    <a:gd name="T0" fmla="*/ 2 w 17"/>
                    <a:gd name="T1" fmla="*/ 12 h 17"/>
                    <a:gd name="T2" fmla="*/ 4 w 17"/>
                    <a:gd name="T3" fmla="*/ 2 h 17"/>
                    <a:gd name="T4" fmla="*/ 15 w 17"/>
                    <a:gd name="T5" fmla="*/ 5 h 17"/>
                    <a:gd name="T6" fmla="*/ 12 w 17"/>
                    <a:gd name="T7" fmla="*/ 15 h 17"/>
                    <a:gd name="T8" fmla="*/ 2 w 17"/>
                    <a:gd name="T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2" y="12"/>
                      </a:moveTo>
                      <a:cubicBezTo>
                        <a:pt x="0" y="9"/>
                        <a:pt x="1" y="4"/>
                        <a:pt x="4" y="2"/>
                      </a:cubicBezTo>
                      <a:cubicBezTo>
                        <a:pt x="8" y="0"/>
                        <a:pt x="13" y="1"/>
                        <a:pt x="15" y="5"/>
                      </a:cubicBezTo>
                      <a:cubicBezTo>
                        <a:pt x="17" y="8"/>
                        <a:pt x="16" y="13"/>
                        <a:pt x="12" y="15"/>
                      </a:cubicBezTo>
                      <a:cubicBezTo>
                        <a:pt x="9" y="17"/>
                        <a:pt x="4" y="16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55"/>
                <p:cNvSpPr>
                  <a:spLocks/>
                </p:cNvSpPr>
                <p:nvPr/>
              </p:nvSpPr>
              <p:spPr bwMode="auto">
                <a:xfrm>
                  <a:off x="2285" y="1153"/>
                  <a:ext cx="193" cy="64"/>
                </a:xfrm>
                <a:custGeom>
                  <a:avLst/>
                  <a:gdLst>
                    <a:gd name="T0" fmla="*/ 6 w 81"/>
                    <a:gd name="T1" fmla="*/ 26 h 27"/>
                    <a:gd name="T2" fmla="*/ 75 w 81"/>
                    <a:gd name="T3" fmla="*/ 18 h 27"/>
                    <a:gd name="T4" fmla="*/ 79 w 81"/>
                    <a:gd name="T5" fmla="*/ 17 h 27"/>
                    <a:gd name="T6" fmla="*/ 1 w 81"/>
                    <a:gd name="T7" fmla="*/ 25 h 27"/>
                    <a:gd name="T8" fmla="*/ 6 w 81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" h="27">
                      <a:moveTo>
                        <a:pt x="6" y="26"/>
                      </a:moveTo>
                      <a:cubicBezTo>
                        <a:pt x="26" y="7"/>
                        <a:pt x="51" y="2"/>
                        <a:pt x="75" y="18"/>
                      </a:cubicBezTo>
                      <a:cubicBezTo>
                        <a:pt x="76" y="19"/>
                        <a:pt x="81" y="19"/>
                        <a:pt x="79" y="17"/>
                      </a:cubicBezTo>
                      <a:cubicBezTo>
                        <a:pt x="53" y="0"/>
                        <a:pt x="23" y="4"/>
                        <a:pt x="1" y="25"/>
                      </a:cubicBezTo>
                      <a:cubicBezTo>
                        <a:pt x="0" y="26"/>
                        <a:pt x="5" y="27"/>
                        <a:pt x="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56"/>
                <p:cNvSpPr>
                  <a:spLocks/>
                </p:cNvSpPr>
                <p:nvPr/>
              </p:nvSpPr>
              <p:spPr bwMode="auto">
                <a:xfrm>
                  <a:off x="2357" y="1100"/>
                  <a:ext cx="57" cy="169"/>
                </a:xfrm>
                <a:custGeom>
                  <a:avLst/>
                  <a:gdLst>
                    <a:gd name="T0" fmla="*/ 18 w 24"/>
                    <a:gd name="T1" fmla="*/ 1 h 71"/>
                    <a:gd name="T2" fmla="*/ 16 w 24"/>
                    <a:gd name="T3" fmla="*/ 69 h 71"/>
                    <a:gd name="T4" fmla="*/ 20 w 24"/>
                    <a:gd name="T5" fmla="*/ 69 h 71"/>
                    <a:gd name="T6" fmla="*/ 23 w 24"/>
                    <a:gd name="T7" fmla="*/ 2 h 71"/>
                    <a:gd name="T8" fmla="*/ 18 w 24"/>
                    <a:gd name="T9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1">
                      <a:moveTo>
                        <a:pt x="18" y="1"/>
                      </a:moveTo>
                      <a:cubicBezTo>
                        <a:pt x="2" y="22"/>
                        <a:pt x="0" y="47"/>
                        <a:pt x="16" y="69"/>
                      </a:cubicBezTo>
                      <a:cubicBezTo>
                        <a:pt x="16" y="70"/>
                        <a:pt x="21" y="71"/>
                        <a:pt x="20" y="69"/>
                      </a:cubicBezTo>
                      <a:cubicBezTo>
                        <a:pt x="5" y="47"/>
                        <a:pt x="7" y="23"/>
                        <a:pt x="23" y="2"/>
                      </a:cubicBezTo>
                      <a:cubicBezTo>
                        <a:pt x="24" y="1"/>
                        <a:pt x="19" y="0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57"/>
                <p:cNvSpPr>
                  <a:spLocks/>
                </p:cNvSpPr>
                <p:nvPr/>
              </p:nvSpPr>
              <p:spPr bwMode="auto">
                <a:xfrm>
                  <a:off x="2293" y="1143"/>
                  <a:ext cx="159" cy="93"/>
                </a:xfrm>
                <a:custGeom>
                  <a:avLst/>
                  <a:gdLst>
                    <a:gd name="T0" fmla="*/ 3 w 67"/>
                    <a:gd name="T1" fmla="*/ 2 h 39"/>
                    <a:gd name="T2" fmla="*/ 61 w 67"/>
                    <a:gd name="T3" fmla="*/ 37 h 39"/>
                    <a:gd name="T4" fmla="*/ 66 w 67"/>
                    <a:gd name="T5" fmla="*/ 36 h 39"/>
                    <a:gd name="T6" fmla="*/ 5 w 67"/>
                    <a:gd name="T7" fmla="*/ 0 h 39"/>
                    <a:gd name="T8" fmla="*/ 3 w 67"/>
                    <a:gd name="T9" fmla="*/ 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9">
                      <a:moveTo>
                        <a:pt x="3" y="2"/>
                      </a:moveTo>
                      <a:cubicBezTo>
                        <a:pt x="25" y="6"/>
                        <a:pt x="47" y="21"/>
                        <a:pt x="61" y="37"/>
                      </a:cubicBezTo>
                      <a:cubicBezTo>
                        <a:pt x="62" y="39"/>
                        <a:pt x="67" y="37"/>
                        <a:pt x="66" y="36"/>
                      </a:cubicBezTo>
                      <a:cubicBezTo>
                        <a:pt x="51" y="19"/>
                        <a:pt x="28" y="4"/>
                        <a:pt x="5" y="0"/>
                      </a:cubicBezTo>
                      <a:cubicBezTo>
                        <a:pt x="4" y="0"/>
                        <a:pt x="0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58"/>
                <p:cNvSpPr>
                  <a:spLocks/>
                </p:cNvSpPr>
                <p:nvPr/>
              </p:nvSpPr>
              <p:spPr bwMode="auto">
                <a:xfrm>
                  <a:off x="2333" y="1134"/>
                  <a:ext cx="128" cy="120"/>
                </a:xfrm>
                <a:custGeom>
                  <a:avLst/>
                  <a:gdLst>
                    <a:gd name="T0" fmla="*/ 48 w 54"/>
                    <a:gd name="T1" fmla="*/ 1 h 51"/>
                    <a:gd name="T2" fmla="*/ 0 w 54"/>
                    <a:gd name="T3" fmla="*/ 50 h 51"/>
                    <a:gd name="T4" fmla="*/ 5 w 54"/>
                    <a:gd name="T5" fmla="*/ 50 h 51"/>
                    <a:gd name="T6" fmla="*/ 50 w 54"/>
                    <a:gd name="T7" fmla="*/ 2 h 51"/>
                    <a:gd name="T8" fmla="*/ 48 w 54"/>
                    <a:gd name="T9" fmla="*/ 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1">
                      <a:moveTo>
                        <a:pt x="48" y="1"/>
                      </a:moveTo>
                      <a:cubicBezTo>
                        <a:pt x="24" y="7"/>
                        <a:pt x="3" y="24"/>
                        <a:pt x="0" y="50"/>
                      </a:cubicBezTo>
                      <a:cubicBezTo>
                        <a:pt x="0" y="51"/>
                        <a:pt x="5" y="51"/>
                        <a:pt x="5" y="50"/>
                      </a:cubicBezTo>
                      <a:cubicBezTo>
                        <a:pt x="8" y="25"/>
                        <a:pt x="27" y="8"/>
                        <a:pt x="50" y="2"/>
                      </a:cubicBezTo>
                      <a:cubicBezTo>
                        <a:pt x="54" y="1"/>
                        <a:pt x="49" y="0"/>
                        <a:pt x="4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59"/>
                <p:cNvSpPr>
                  <a:spLocks/>
                </p:cNvSpPr>
                <p:nvPr/>
              </p:nvSpPr>
              <p:spPr bwMode="auto">
                <a:xfrm>
                  <a:off x="2228" y="500"/>
                  <a:ext cx="150" cy="669"/>
                </a:xfrm>
                <a:custGeom>
                  <a:avLst/>
                  <a:gdLst>
                    <a:gd name="T0" fmla="*/ 63 w 63"/>
                    <a:gd name="T1" fmla="*/ 280 h 282"/>
                    <a:gd name="T2" fmla="*/ 5 w 63"/>
                    <a:gd name="T3" fmla="*/ 1 h 282"/>
                    <a:gd name="T4" fmla="*/ 0 w 63"/>
                    <a:gd name="T5" fmla="*/ 2 h 282"/>
                    <a:gd name="T6" fmla="*/ 58 w 63"/>
                    <a:gd name="T7" fmla="*/ 281 h 282"/>
                    <a:gd name="T8" fmla="*/ 63 w 63"/>
                    <a:gd name="T9" fmla="*/ 28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282">
                      <a:moveTo>
                        <a:pt x="63" y="280"/>
                      </a:moveTo>
                      <a:cubicBezTo>
                        <a:pt x="43" y="188"/>
                        <a:pt x="21" y="95"/>
                        <a:pt x="5" y="1"/>
                      </a:cubicBezTo>
                      <a:cubicBezTo>
                        <a:pt x="5" y="0"/>
                        <a:pt x="0" y="0"/>
                        <a:pt x="0" y="2"/>
                      </a:cubicBezTo>
                      <a:cubicBezTo>
                        <a:pt x="16" y="95"/>
                        <a:pt x="38" y="188"/>
                        <a:pt x="58" y="281"/>
                      </a:cubicBezTo>
                      <a:cubicBezTo>
                        <a:pt x="58" y="282"/>
                        <a:pt x="63" y="282"/>
                        <a:pt x="63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60"/>
                <p:cNvSpPr>
                  <a:spLocks/>
                </p:cNvSpPr>
                <p:nvPr/>
              </p:nvSpPr>
              <p:spPr bwMode="auto">
                <a:xfrm>
                  <a:off x="2357" y="1160"/>
                  <a:ext cx="38" cy="38"/>
                </a:xfrm>
                <a:custGeom>
                  <a:avLst/>
                  <a:gdLst>
                    <a:gd name="T0" fmla="*/ 0 w 16"/>
                    <a:gd name="T1" fmla="*/ 9 h 16"/>
                    <a:gd name="T2" fmla="*/ 7 w 16"/>
                    <a:gd name="T3" fmla="*/ 0 h 16"/>
                    <a:gd name="T4" fmla="*/ 16 w 16"/>
                    <a:gd name="T5" fmla="*/ 7 h 16"/>
                    <a:gd name="T6" fmla="*/ 9 w 16"/>
                    <a:gd name="T7" fmla="*/ 16 h 16"/>
                    <a:gd name="T8" fmla="*/ 0 w 16"/>
                    <a:gd name="T9" fmla="*/ 9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0" y="9"/>
                      </a:moveTo>
                      <a:cubicBezTo>
                        <a:pt x="0" y="5"/>
                        <a:pt x="3" y="1"/>
                        <a:pt x="7" y="0"/>
                      </a:cubicBezTo>
                      <a:cubicBezTo>
                        <a:pt x="11" y="0"/>
                        <a:pt x="15" y="3"/>
                        <a:pt x="16" y="7"/>
                      </a:cubicBezTo>
                      <a:cubicBezTo>
                        <a:pt x="16" y="11"/>
                        <a:pt x="13" y="15"/>
                        <a:pt x="9" y="16"/>
                      </a:cubicBezTo>
                      <a:cubicBezTo>
                        <a:pt x="5" y="16"/>
                        <a:pt x="1" y="13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1"/>
                <p:cNvSpPr>
                  <a:spLocks/>
                </p:cNvSpPr>
                <p:nvPr/>
              </p:nvSpPr>
              <p:spPr bwMode="auto">
                <a:xfrm>
                  <a:off x="2041" y="1155"/>
                  <a:ext cx="187" cy="76"/>
                </a:xfrm>
                <a:custGeom>
                  <a:avLst/>
                  <a:gdLst>
                    <a:gd name="T0" fmla="*/ 6 w 79"/>
                    <a:gd name="T1" fmla="*/ 14 h 32"/>
                    <a:gd name="T2" fmla="*/ 73 w 79"/>
                    <a:gd name="T3" fmla="*/ 31 h 32"/>
                    <a:gd name="T4" fmla="*/ 78 w 79"/>
                    <a:gd name="T5" fmla="*/ 31 h 32"/>
                    <a:gd name="T6" fmla="*/ 2 w 79"/>
                    <a:gd name="T7" fmla="*/ 12 h 32"/>
                    <a:gd name="T8" fmla="*/ 6 w 79"/>
                    <a:gd name="T9" fmla="*/ 1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2">
                      <a:moveTo>
                        <a:pt x="6" y="14"/>
                      </a:moveTo>
                      <a:cubicBezTo>
                        <a:pt x="32" y="3"/>
                        <a:pt x="57" y="8"/>
                        <a:pt x="73" y="31"/>
                      </a:cubicBezTo>
                      <a:cubicBezTo>
                        <a:pt x="74" y="32"/>
                        <a:pt x="79" y="32"/>
                        <a:pt x="78" y="31"/>
                      </a:cubicBezTo>
                      <a:cubicBezTo>
                        <a:pt x="60" y="6"/>
                        <a:pt x="30" y="0"/>
                        <a:pt x="2" y="12"/>
                      </a:cubicBezTo>
                      <a:cubicBezTo>
                        <a:pt x="0" y="13"/>
                        <a:pt x="5" y="15"/>
                        <a:pt x="6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Freeform 162"/>
                <p:cNvSpPr>
                  <a:spLocks/>
                </p:cNvSpPr>
                <p:nvPr/>
              </p:nvSpPr>
              <p:spPr bwMode="auto">
                <a:xfrm>
                  <a:off x="2110" y="1119"/>
                  <a:ext cx="92" cy="154"/>
                </a:xfrm>
                <a:custGeom>
                  <a:avLst/>
                  <a:gdLst>
                    <a:gd name="T0" fmla="*/ 33 w 39"/>
                    <a:gd name="T1" fmla="*/ 1 h 65"/>
                    <a:gd name="T2" fmla="*/ 7 w 39"/>
                    <a:gd name="T3" fmla="*/ 63 h 65"/>
                    <a:gd name="T4" fmla="*/ 12 w 39"/>
                    <a:gd name="T5" fmla="*/ 64 h 65"/>
                    <a:gd name="T6" fmla="*/ 38 w 39"/>
                    <a:gd name="T7" fmla="*/ 2 h 65"/>
                    <a:gd name="T8" fmla="*/ 33 w 3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5">
                      <a:moveTo>
                        <a:pt x="33" y="1"/>
                      </a:moveTo>
                      <a:cubicBezTo>
                        <a:pt x="10" y="15"/>
                        <a:pt x="0" y="37"/>
                        <a:pt x="7" y="63"/>
                      </a:cubicBezTo>
                      <a:cubicBezTo>
                        <a:pt x="7" y="65"/>
                        <a:pt x="12" y="65"/>
                        <a:pt x="12" y="64"/>
                      </a:cubicBezTo>
                      <a:cubicBezTo>
                        <a:pt x="5" y="38"/>
                        <a:pt x="15" y="16"/>
                        <a:pt x="38" y="2"/>
                      </a:cubicBezTo>
                      <a:cubicBezTo>
                        <a:pt x="39" y="2"/>
                        <a:pt x="34" y="0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Freeform 163"/>
                <p:cNvSpPr>
                  <a:spLocks/>
                </p:cNvSpPr>
                <p:nvPr/>
              </p:nvSpPr>
              <p:spPr bwMode="auto">
                <a:xfrm>
                  <a:off x="2074" y="1122"/>
                  <a:ext cx="116" cy="137"/>
                </a:xfrm>
                <a:custGeom>
                  <a:avLst/>
                  <a:gdLst>
                    <a:gd name="T0" fmla="*/ 2 w 49"/>
                    <a:gd name="T1" fmla="*/ 2 h 58"/>
                    <a:gd name="T2" fmla="*/ 44 w 49"/>
                    <a:gd name="T3" fmla="*/ 56 h 58"/>
                    <a:gd name="T4" fmla="*/ 49 w 49"/>
                    <a:gd name="T5" fmla="*/ 56 h 58"/>
                    <a:gd name="T6" fmla="*/ 6 w 49"/>
                    <a:gd name="T7" fmla="*/ 1 h 58"/>
                    <a:gd name="T8" fmla="*/ 2 w 49"/>
                    <a:gd name="T9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8">
                      <a:moveTo>
                        <a:pt x="2" y="2"/>
                      </a:moveTo>
                      <a:cubicBezTo>
                        <a:pt x="21" y="13"/>
                        <a:pt x="37" y="36"/>
                        <a:pt x="44" y="56"/>
                      </a:cubicBezTo>
                      <a:cubicBezTo>
                        <a:pt x="45" y="58"/>
                        <a:pt x="49" y="57"/>
                        <a:pt x="49" y="56"/>
                      </a:cubicBezTo>
                      <a:cubicBezTo>
                        <a:pt x="41" y="35"/>
                        <a:pt x="26" y="12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Freeform 164"/>
                <p:cNvSpPr>
                  <a:spLocks/>
                </p:cNvSpPr>
                <p:nvPr/>
              </p:nvSpPr>
              <p:spPr bwMode="auto">
                <a:xfrm>
                  <a:off x="2074" y="1160"/>
                  <a:ext cx="159" cy="80"/>
                </a:xfrm>
                <a:custGeom>
                  <a:avLst/>
                  <a:gdLst>
                    <a:gd name="T0" fmla="*/ 64 w 67"/>
                    <a:gd name="T1" fmla="*/ 3 h 34"/>
                    <a:gd name="T2" fmla="*/ 0 w 67"/>
                    <a:gd name="T3" fmla="*/ 33 h 34"/>
                    <a:gd name="T4" fmla="*/ 5 w 67"/>
                    <a:gd name="T5" fmla="*/ 33 h 34"/>
                    <a:gd name="T6" fmla="*/ 62 w 67"/>
                    <a:gd name="T7" fmla="*/ 5 h 34"/>
                    <a:gd name="T8" fmla="*/ 64 w 67"/>
                    <a:gd name="T9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34">
                      <a:moveTo>
                        <a:pt x="64" y="3"/>
                      </a:moveTo>
                      <a:cubicBezTo>
                        <a:pt x="38" y="0"/>
                        <a:pt x="13" y="9"/>
                        <a:pt x="0" y="33"/>
                      </a:cubicBezTo>
                      <a:cubicBezTo>
                        <a:pt x="0" y="34"/>
                        <a:pt x="4" y="34"/>
                        <a:pt x="5" y="33"/>
                      </a:cubicBezTo>
                      <a:cubicBezTo>
                        <a:pt x="16" y="12"/>
                        <a:pt x="39" y="2"/>
                        <a:pt x="62" y="5"/>
                      </a:cubicBezTo>
                      <a:cubicBezTo>
                        <a:pt x="65" y="5"/>
                        <a:pt x="67" y="3"/>
                        <a:pt x="6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65"/>
                <p:cNvSpPr>
                  <a:spLocks/>
                </p:cNvSpPr>
                <p:nvPr/>
              </p:nvSpPr>
              <p:spPr bwMode="auto">
                <a:xfrm>
                  <a:off x="2133" y="498"/>
                  <a:ext cx="117" cy="673"/>
                </a:xfrm>
                <a:custGeom>
                  <a:avLst/>
                  <a:gdLst>
                    <a:gd name="T0" fmla="*/ 6 w 49"/>
                    <a:gd name="T1" fmla="*/ 283 h 284"/>
                    <a:gd name="T2" fmla="*/ 49 w 49"/>
                    <a:gd name="T3" fmla="*/ 1 h 284"/>
                    <a:gd name="T4" fmla="*/ 44 w 49"/>
                    <a:gd name="T5" fmla="*/ 1 h 284"/>
                    <a:gd name="T6" fmla="*/ 1 w 49"/>
                    <a:gd name="T7" fmla="*/ 283 h 284"/>
                    <a:gd name="T8" fmla="*/ 6 w 49"/>
                    <a:gd name="T9" fmla="*/ 283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284">
                      <a:moveTo>
                        <a:pt x="6" y="283"/>
                      </a:moveTo>
                      <a:cubicBezTo>
                        <a:pt x="19" y="189"/>
                        <a:pt x="31" y="94"/>
                        <a:pt x="49" y="1"/>
                      </a:cubicBezTo>
                      <a:cubicBezTo>
                        <a:pt x="49" y="0"/>
                        <a:pt x="44" y="0"/>
                        <a:pt x="44" y="1"/>
                      </a:cubicBezTo>
                      <a:cubicBezTo>
                        <a:pt x="26" y="95"/>
                        <a:pt x="14" y="189"/>
                        <a:pt x="1" y="283"/>
                      </a:cubicBezTo>
                      <a:cubicBezTo>
                        <a:pt x="0" y="284"/>
                        <a:pt x="5" y="284"/>
                        <a:pt x="6" y="2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66"/>
                <p:cNvSpPr>
                  <a:spLocks/>
                </p:cNvSpPr>
                <p:nvPr/>
              </p:nvSpPr>
              <p:spPr bwMode="auto">
                <a:xfrm>
                  <a:off x="2119" y="1162"/>
                  <a:ext cx="41" cy="40"/>
                </a:xfrm>
                <a:custGeom>
                  <a:avLst/>
                  <a:gdLst>
                    <a:gd name="T0" fmla="*/ 1 w 17"/>
                    <a:gd name="T1" fmla="*/ 7 h 17"/>
                    <a:gd name="T2" fmla="*/ 10 w 17"/>
                    <a:gd name="T3" fmla="*/ 1 h 17"/>
                    <a:gd name="T4" fmla="*/ 16 w 17"/>
                    <a:gd name="T5" fmla="*/ 10 h 17"/>
                    <a:gd name="T6" fmla="*/ 7 w 17"/>
                    <a:gd name="T7" fmla="*/ 16 h 17"/>
                    <a:gd name="T8" fmla="*/ 1 w 17"/>
                    <a:gd name="T9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" y="7"/>
                      </a:moveTo>
                      <a:cubicBezTo>
                        <a:pt x="2" y="3"/>
                        <a:pt x="6" y="0"/>
                        <a:pt x="10" y="1"/>
                      </a:cubicBezTo>
                      <a:cubicBezTo>
                        <a:pt x="14" y="2"/>
                        <a:pt x="17" y="6"/>
                        <a:pt x="16" y="10"/>
                      </a:cubicBezTo>
                      <a:cubicBezTo>
                        <a:pt x="15" y="14"/>
                        <a:pt x="11" y="17"/>
                        <a:pt x="7" y="16"/>
                      </a:cubicBezTo>
                      <a:cubicBezTo>
                        <a:pt x="3" y="15"/>
                        <a:pt x="0" y="11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67"/>
                <p:cNvSpPr>
                  <a:spLocks/>
                </p:cNvSpPr>
                <p:nvPr/>
              </p:nvSpPr>
              <p:spPr bwMode="auto">
                <a:xfrm>
                  <a:off x="1806" y="1067"/>
                  <a:ext cx="159" cy="112"/>
                </a:xfrm>
                <a:custGeom>
                  <a:avLst/>
                  <a:gdLst>
                    <a:gd name="T0" fmla="*/ 5 w 67"/>
                    <a:gd name="T1" fmla="*/ 4 h 47"/>
                    <a:gd name="T2" fmla="*/ 62 w 67"/>
                    <a:gd name="T3" fmla="*/ 45 h 47"/>
                    <a:gd name="T4" fmla="*/ 67 w 67"/>
                    <a:gd name="T5" fmla="*/ 45 h 47"/>
                    <a:gd name="T6" fmla="*/ 3 w 67"/>
                    <a:gd name="T7" fmla="*/ 2 h 47"/>
                    <a:gd name="T8" fmla="*/ 5 w 67"/>
                    <a:gd name="T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7">
                      <a:moveTo>
                        <a:pt x="5" y="4"/>
                      </a:moveTo>
                      <a:cubicBezTo>
                        <a:pt x="33" y="2"/>
                        <a:pt x="55" y="18"/>
                        <a:pt x="62" y="45"/>
                      </a:cubicBezTo>
                      <a:cubicBezTo>
                        <a:pt x="62" y="47"/>
                        <a:pt x="67" y="47"/>
                        <a:pt x="67" y="45"/>
                      </a:cubicBezTo>
                      <a:cubicBezTo>
                        <a:pt x="60" y="15"/>
                        <a:pt x="33" y="0"/>
                        <a:pt x="3" y="2"/>
                      </a:cubicBezTo>
                      <a:cubicBezTo>
                        <a:pt x="0" y="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68"/>
                <p:cNvSpPr>
                  <a:spLocks/>
                </p:cNvSpPr>
                <p:nvPr/>
              </p:nvSpPr>
              <p:spPr bwMode="auto">
                <a:xfrm>
                  <a:off x="1856" y="1062"/>
                  <a:ext cx="126" cy="124"/>
                </a:xfrm>
                <a:custGeom>
                  <a:avLst/>
                  <a:gdLst>
                    <a:gd name="T0" fmla="*/ 48 w 53"/>
                    <a:gd name="T1" fmla="*/ 0 h 52"/>
                    <a:gd name="T2" fmla="*/ 0 w 53"/>
                    <a:gd name="T3" fmla="*/ 50 h 52"/>
                    <a:gd name="T4" fmla="*/ 5 w 53"/>
                    <a:gd name="T5" fmla="*/ 51 h 52"/>
                    <a:gd name="T6" fmla="*/ 51 w 53"/>
                    <a:gd name="T7" fmla="*/ 2 h 52"/>
                    <a:gd name="T8" fmla="*/ 48 w 53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2">
                      <a:moveTo>
                        <a:pt x="48" y="0"/>
                      </a:moveTo>
                      <a:cubicBezTo>
                        <a:pt x="21" y="5"/>
                        <a:pt x="3" y="23"/>
                        <a:pt x="0" y="50"/>
                      </a:cubicBezTo>
                      <a:cubicBezTo>
                        <a:pt x="0" y="51"/>
                        <a:pt x="5" y="52"/>
                        <a:pt x="5" y="51"/>
                      </a:cubicBezTo>
                      <a:cubicBezTo>
                        <a:pt x="7" y="25"/>
                        <a:pt x="25" y="7"/>
                        <a:pt x="51" y="2"/>
                      </a:cubicBezTo>
                      <a:cubicBezTo>
                        <a:pt x="53" y="2"/>
                        <a:pt x="49" y="0"/>
                        <a:pt x="4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69"/>
                <p:cNvSpPr>
                  <a:spLocks/>
                </p:cNvSpPr>
                <p:nvPr/>
              </p:nvSpPr>
              <p:spPr bwMode="auto">
                <a:xfrm>
                  <a:off x="1860" y="1024"/>
                  <a:ext cx="62" cy="164"/>
                </a:xfrm>
                <a:custGeom>
                  <a:avLst/>
                  <a:gdLst>
                    <a:gd name="T0" fmla="*/ 1 w 26"/>
                    <a:gd name="T1" fmla="*/ 2 h 69"/>
                    <a:gd name="T2" fmla="*/ 21 w 26"/>
                    <a:gd name="T3" fmla="*/ 68 h 69"/>
                    <a:gd name="T4" fmla="*/ 26 w 26"/>
                    <a:gd name="T5" fmla="*/ 68 h 69"/>
                    <a:gd name="T6" fmla="*/ 6 w 26"/>
                    <a:gd name="T7" fmla="*/ 1 h 69"/>
                    <a:gd name="T8" fmla="*/ 1 w 26"/>
                    <a:gd name="T9" fmla="*/ 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9">
                      <a:moveTo>
                        <a:pt x="1" y="2"/>
                      </a:moveTo>
                      <a:cubicBezTo>
                        <a:pt x="15" y="20"/>
                        <a:pt x="21" y="46"/>
                        <a:pt x="21" y="68"/>
                      </a:cubicBezTo>
                      <a:cubicBezTo>
                        <a:pt x="21" y="69"/>
                        <a:pt x="26" y="69"/>
                        <a:pt x="26" y="68"/>
                      </a:cubicBezTo>
                      <a:cubicBezTo>
                        <a:pt x="26" y="45"/>
                        <a:pt x="20" y="19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70"/>
                <p:cNvSpPr>
                  <a:spLocks/>
                </p:cNvSpPr>
                <p:nvPr/>
              </p:nvSpPr>
              <p:spPr bwMode="auto">
                <a:xfrm>
                  <a:off x="1815" y="1091"/>
                  <a:ext cx="178" cy="45"/>
                </a:xfrm>
                <a:custGeom>
                  <a:avLst/>
                  <a:gdLst>
                    <a:gd name="T0" fmla="*/ 73 w 75"/>
                    <a:gd name="T1" fmla="*/ 11 h 19"/>
                    <a:gd name="T2" fmla="*/ 2 w 75"/>
                    <a:gd name="T3" fmla="*/ 17 h 19"/>
                    <a:gd name="T4" fmla="*/ 6 w 75"/>
                    <a:gd name="T5" fmla="*/ 18 h 19"/>
                    <a:gd name="T6" fmla="*/ 69 w 75"/>
                    <a:gd name="T7" fmla="*/ 13 h 19"/>
                    <a:gd name="T8" fmla="*/ 73 w 75"/>
                    <a:gd name="T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19">
                      <a:moveTo>
                        <a:pt x="73" y="11"/>
                      </a:moveTo>
                      <a:cubicBezTo>
                        <a:pt x="50" y="0"/>
                        <a:pt x="22" y="0"/>
                        <a:pt x="2" y="17"/>
                      </a:cubicBezTo>
                      <a:cubicBezTo>
                        <a:pt x="0" y="18"/>
                        <a:pt x="5" y="19"/>
                        <a:pt x="6" y="18"/>
                      </a:cubicBezTo>
                      <a:cubicBezTo>
                        <a:pt x="24" y="2"/>
                        <a:pt x="48" y="2"/>
                        <a:pt x="69" y="13"/>
                      </a:cubicBezTo>
                      <a:cubicBezTo>
                        <a:pt x="70" y="13"/>
                        <a:pt x="75" y="12"/>
                        <a:pt x="7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71"/>
                <p:cNvSpPr>
                  <a:spLocks/>
                </p:cNvSpPr>
                <p:nvPr/>
              </p:nvSpPr>
              <p:spPr bwMode="auto">
                <a:xfrm>
                  <a:off x="1898" y="500"/>
                  <a:ext cx="354" cy="593"/>
                </a:xfrm>
                <a:custGeom>
                  <a:avLst/>
                  <a:gdLst>
                    <a:gd name="T0" fmla="*/ 6 w 149"/>
                    <a:gd name="T1" fmla="*/ 249 h 250"/>
                    <a:gd name="T2" fmla="*/ 148 w 149"/>
                    <a:gd name="T3" fmla="*/ 2 h 250"/>
                    <a:gd name="T4" fmla="*/ 143 w 149"/>
                    <a:gd name="T5" fmla="*/ 1 h 250"/>
                    <a:gd name="T6" fmla="*/ 1 w 149"/>
                    <a:gd name="T7" fmla="*/ 249 h 250"/>
                    <a:gd name="T8" fmla="*/ 6 w 149"/>
                    <a:gd name="T9" fmla="*/ 249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250">
                      <a:moveTo>
                        <a:pt x="6" y="249"/>
                      </a:moveTo>
                      <a:cubicBezTo>
                        <a:pt x="52" y="166"/>
                        <a:pt x="98" y="82"/>
                        <a:pt x="148" y="2"/>
                      </a:cubicBezTo>
                      <a:cubicBezTo>
                        <a:pt x="149" y="0"/>
                        <a:pt x="144" y="0"/>
                        <a:pt x="143" y="1"/>
                      </a:cubicBezTo>
                      <a:cubicBezTo>
                        <a:pt x="93" y="82"/>
                        <a:pt x="48" y="166"/>
                        <a:pt x="1" y="249"/>
                      </a:cubicBezTo>
                      <a:cubicBezTo>
                        <a:pt x="0" y="250"/>
                        <a:pt x="5" y="250"/>
                        <a:pt x="6" y="2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72"/>
                <p:cNvSpPr>
                  <a:spLocks/>
                </p:cNvSpPr>
                <p:nvPr/>
              </p:nvSpPr>
              <p:spPr bwMode="auto">
                <a:xfrm>
                  <a:off x="1879" y="1081"/>
                  <a:ext cx="43" cy="41"/>
                </a:xfrm>
                <a:custGeom>
                  <a:avLst/>
                  <a:gdLst>
                    <a:gd name="T0" fmla="*/ 2 w 18"/>
                    <a:gd name="T1" fmla="*/ 5 h 17"/>
                    <a:gd name="T2" fmla="*/ 13 w 18"/>
                    <a:gd name="T3" fmla="*/ 2 h 17"/>
                    <a:gd name="T4" fmla="*/ 15 w 18"/>
                    <a:gd name="T5" fmla="*/ 13 h 17"/>
                    <a:gd name="T6" fmla="*/ 5 w 18"/>
                    <a:gd name="T7" fmla="*/ 15 h 17"/>
                    <a:gd name="T8" fmla="*/ 2 w 18"/>
                    <a:gd name="T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2" y="5"/>
                      </a:moveTo>
                      <a:cubicBezTo>
                        <a:pt x="5" y="1"/>
                        <a:pt x="9" y="0"/>
                        <a:pt x="13" y="2"/>
                      </a:cubicBezTo>
                      <a:cubicBezTo>
                        <a:pt x="17" y="4"/>
                        <a:pt x="18" y="9"/>
                        <a:pt x="15" y="13"/>
                      </a:cubicBezTo>
                      <a:cubicBezTo>
                        <a:pt x="13" y="16"/>
                        <a:pt x="8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Freeform 173"/>
                <p:cNvSpPr>
                  <a:spLocks/>
                </p:cNvSpPr>
                <p:nvPr/>
              </p:nvSpPr>
              <p:spPr bwMode="auto">
                <a:xfrm>
                  <a:off x="1621" y="865"/>
                  <a:ext cx="121" cy="155"/>
                </a:xfrm>
                <a:custGeom>
                  <a:avLst/>
                  <a:gdLst>
                    <a:gd name="T0" fmla="*/ 3 w 51"/>
                    <a:gd name="T1" fmla="*/ 2 h 65"/>
                    <a:gd name="T2" fmla="*/ 42 w 51"/>
                    <a:gd name="T3" fmla="*/ 63 h 65"/>
                    <a:gd name="T4" fmla="*/ 47 w 51"/>
                    <a:gd name="T5" fmla="*/ 64 h 65"/>
                    <a:gd name="T6" fmla="*/ 6 w 51"/>
                    <a:gd name="T7" fmla="*/ 0 h 65"/>
                    <a:gd name="T8" fmla="*/ 3 w 51"/>
                    <a:gd name="T9" fmla="*/ 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65">
                      <a:moveTo>
                        <a:pt x="3" y="2"/>
                      </a:moveTo>
                      <a:cubicBezTo>
                        <a:pt x="30" y="11"/>
                        <a:pt x="46" y="34"/>
                        <a:pt x="42" y="63"/>
                      </a:cubicBezTo>
                      <a:cubicBezTo>
                        <a:pt x="41" y="64"/>
                        <a:pt x="46" y="65"/>
                        <a:pt x="47" y="64"/>
                      </a:cubicBezTo>
                      <a:cubicBezTo>
                        <a:pt x="51" y="34"/>
                        <a:pt x="34" y="10"/>
                        <a:pt x="6" y="0"/>
                      </a:cubicBezTo>
                      <a:cubicBezTo>
                        <a:pt x="5" y="0"/>
                        <a:pt x="0" y="0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Freeform 174"/>
                <p:cNvSpPr>
                  <a:spLocks/>
                </p:cNvSpPr>
                <p:nvPr/>
              </p:nvSpPr>
              <p:spPr bwMode="auto">
                <a:xfrm>
                  <a:off x="1625" y="903"/>
                  <a:ext cx="162" cy="86"/>
                </a:xfrm>
                <a:custGeom>
                  <a:avLst/>
                  <a:gdLst>
                    <a:gd name="T0" fmla="*/ 65 w 68"/>
                    <a:gd name="T1" fmla="*/ 6 h 36"/>
                    <a:gd name="T2" fmla="*/ 0 w 68"/>
                    <a:gd name="T3" fmla="*/ 34 h 36"/>
                    <a:gd name="T4" fmla="*/ 5 w 68"/>
                    <a:gd name="T5" fmla="*/ 35 h 36"/>
                    <a:gd name="T6" fmla="*/ 64 w 68"/>
                    <a:gd name="T7" fmla="*/ 8 h 36"/>
                    <a:gd name="T8" fmla="*/ 65 w 68"/>
                    <a:gd name="T9" fmla="*/ 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6">
                      <a:moveTo>
                        <a:pt x="65" y="6"/>
                      </a:moveTo>
                      <a:cubicBezTo>
                        <a:pt x="38" y="0"/>
                        <a:pt x="14" y="9"/>
                        <a:pt x="0" y="34"/>
                      </a:cubicBezTo>
                      <a:cubicBezTo>
                        <a:pt x="0" y="35"/>
                        <a:pt x="4" y="36"/>
                        <a:pt x="5" y="35"/>
                      </a:cubicBezTo>
                      <a:cubicBezTo>
                        <a:pt x="17" y="13"/>
                        <a:pt x="39" y="3"/>
                        <a:pt x="64" y="8"/>
                      </a:cubicBezTo>
                      <a:cubicBezTo>
                        <a:pt x="67" y="9"/>
                        <a:pt x="68" y="7"/>
                        <a:pt x="6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Freeform 175"/>
                <p:cNvSpPr>
                  <a:spLocks/>
                </p:cNvSpPr>
                <p:nvPr/>
              </p:nvSpPr>
              <p:spPr bwMode="auto">
                <a:xfrm>
                  <a:off x="1675" y="842"/>
                  <a:ext cx="43" cy="171"/>
                </a:xfrm>
                <a:custGeom>
                  <a:avLst/>
                  <a:gdLst>
                    <a:gd name="T0" fmla="*/ 6 w 18"/>
                    <a:gd name="T1" fmla="*/ 2 h 72"/>
                    <a:gd name="T2" fmla="*/ 0 w 18"/>
                    <a:gd name="T3" fmla="*/ 71 h 72"/>
                    <a:gd name="T4" fmla="*/ 5 w 18"/>
                    <a:gd name="T5" fmla="*/ 71 h 72"/>
                    <a:gd name="T6" fmla="*/ 12 w 18"/>
                    <a:gd name="T7" fmla="*/ 2 h 72"/>
                    <a:gd name="T8" fmla="*/ 6 w 18"/>
                    <a:gd name="T9" fmla="*/ 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72">
                      <a:moveTo>
                        <a:pt x="6" y="2"/>
                      </a:moveTo>
                      <a:cubicBezTo>
                        <a:pt x="13" y="24"/>
                        <a:pt x="9" y="50"/>
                        <a:pt x="0" y="71"/>
                      </a:cubicBezTo>
                      <a:cubicBezTo>
                        <a:pt x="0" y="72"/>
                        <a:pt x="5" y="72"/>
                        <a:pt x="5" y="71"/>
                      </a:cubicBezTo>
                      <a:cubicBezTo>
                        <a:pt x="14" y="50"/>
                        <a:pt x="18" y="23"/>
                        <a:pt x="12" y="2"/>
                      </a:cubicBezTo>
                      <a:cubicBezTo>
                        <a:pt x="11" y="0"/>
                        <a:pt x="6" y="1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Freeform 176"/>
                <p:cNvSpPr>
                  <a:spLocks/>
                </p:cNvSpPr>
                <p:nvPr/>
              </p:nvSpPr>
              <p:spPr bwMode="auto">
                <a:xfrm>
                  <a:off x="1606" y="903"/>
                  <a:ext cx="171" cy="74"/>
                </a:xfrm>
                <a:custGeom>
                  <a:avLst/>
                  <a:gdLst>
                    <a:gd name="T0" fmla="*/ 71 w 72"/>
                    <a:gd name="T1" fmla="*/ 29 h 31"/>
                    <a:gd name="T2" fmla="*/ 3 w 72"/>
                    <a:gd name="T3" fmla="*/ 8 h 31"/>
                    <a:gd name="T4" fmla="*/ 6 w 72"/>
                    <a:gd name="T5" fmla="*/ 10 h 31"/>
                    <a:gd name="T6" fmla="*/ 66 w 72"/>
                    <a:gd name="T7" fmla="*/ 30 h 31"/>
                    <a:gd name="T8" fmla="*/ 71 w 72"/>
                    <a:gd name="T9" fmla="*/ 29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31">
                      <a:moveTo>
                        <a:pt x="71" y="29"/>
                      </a:moveTo>
                      <a:cubicBezTo>
                        <a:pt x="54" y="10"/>
                        <a:pt x="29" y="0"/>
                        <a:pt x="3" y="8"/>
                      </a:cubicBezTo>
                      <a:cubicBezTo>
                        <a:pt x="0" y="10"/>
                        <a:pt x="5" y="11"/>
                        <a:pt x="6" y="10"/>
                      </a:cubicBezTo>
                      <a:cubicBezTo>
                        <a:pt x="29" y="3"/>
                        <a:pt x="51" y="13"/>
                        <a:pt x="66" y="30"/>
                      </a:cubicBezTo>
                      <a:cubicBezTo>
                        <a:pt x="67" y="31"/>
                        <a:pt x="72" y="30"/>
                        <a:pt x="71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Freeform 177"/>
                <p:cNvSpPr>
                  <a:spLocks/>
                </p:cNvSpPr>
                <p:nvPr/>
              </p:nvSpPr>
              <p:spPr bwMode="auto">
                <a:xfrm>
                  <a:off x="1699" y="500"/>
                  <a:ext cx="553" cy="420"/>
                </a:xfrm>
                <a:custGeom>
                  <a:avLst/>
                  <a:gdLst>
                    <a:gd name="T0" fmla="*/ 6 w 233"/>
                    <a:gd name="T1" fmla="*/ 176 h 177"/>
                    <a:gd name="T2" fmla="*/ 232 w 233"/>
                    <a:gd name="T3" fmla="*/ 2 h 177"/>
                    <a:gd name="T4" fmla="*/ 227 w 233"/>
                    <a:gd name="T5" fmla="*/ 1 h 177"/>
                    <a:gd name="T6" fmla="*/ 2 w 233"/>
                    <a:gd name="T7" fmla="*/ 175 h 177"/>
                    <a:gd name="T8" fmla="*/ 6 w 233"/>
                    <a:gd name="T9" fmla="*/ 176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77">
                      <a:moveTo>
                        <a:pt x="6" y="176"/>
                      </a:moveTo>
                      <a:cubicBezTo>
                        <a:pt x="81" y="117"/>
                        <a:pt x="155" y="57"/>
                        <a:pt x="232" y="2"/>
                      </a:cubicBezTo>
                      <a:cubicBezTo>
                        <a:pt x="233" y="1"/>
                        <a:pt x="229" y="0"/>
                        <a:pt x="227" y="1"/>
                      </a:cubicBezTo>
                      <a:cubicBezTo>
                        <a:pt x="150" y="57"/>
                        <a:pt x="76" y="117"/>
                        <a:pt x="2" y="175"/>
                      </a:cubicBezTo>
                      <a:cubicBezTo>
                        <a:pt x="0" y="177"/>
                        <a:pt x="5" y="177"/>
                        <a:pt x="6" y="17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Freeform 178"/>
                <p:cNvSpPr>
                  <a:spLocks/>
                </p:cNvSpPr>
                <p:nvPr/>
              </p:nvSpPr>
              <p:spPr bwMode="auto">
                <a:xfrm>
                  <a:off x="1678" y="906"/>
                  <a:ext cx="42" cy="40"/>
                </a:xfrm>
                <a:custGeom>
                  <a:avLst/>
                  <a:gdLst>
                    <a:gd name="T0" fmla="*/ 4 w 18"/>
                    <a:gd name="T1" fmla="*/ 2 h 17"/>
                    <a:gd name="T2" fmla="*/ 15 w 18"/>
                    <a:gd name="T3" fmla="*/ 4 h 17"/>
                    <a:gd name="T4" fmla="*/ 13 w 18"/>
                    <a:gd name="T5" fmla="*/ 15 h 17"/>
                    <a:gd name="T6" fmla="*/ 3 w 18"/>
                    <a:gd name="T7" fmla="*/ 13 h 17"/>
                    <a:gd name="T8" fmla="*/ 4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4" y="2"/>
                      </a:moveTo>
                      <a:cubicBezTo>
                        <a:pt x="8" y="0"/>
                        <a:pt x="13" y="1"/>
                        <a:pt x="15" y="4"/>
                      </a:cubicBezTo>
                      <a:cubicBezTo>
                        <a:pt x="18" y="8"/>
                        <a:pt x="17" y="12"/>
                        <a:pt x="13" y="15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Freeform 179"/>
                <p:cNvSpPr>
                  <a:spLocks/>
                </p:cNvSpPr>
                <p:nvPr/>
              </p:nvSpPr>
              <p:spPr bwMode="auto">
                <a:xfrm>
                  <a:off x="1504" y="583"/>
                  <a:ext cx="79" cy="181"/>
                </a:xfrm>
                <a:custGeom>
                  <a:avLst/>
                  <a:gdLst>
                    <a:gd name="T0" fmla="*/ 1 w 33"/>
                    <a:gd name="T1" fmla="*/ 1 h 76"/>
                    <a:gd name="T2" fmla="*/ 13 w 33"/>
                    <a:gd name="T3" fmla="*/ 73 h 76"/>
                    <a:gd name="T4" fmla="*/ 17 w 33"/>
                    <a:gd name="T5" fmla="*/ 75 h 76"/>
                    <a:gd name="T6" fmla="*/ 6 w 33"/>
                    <a:gd name="T7" fmla="*/ 1 h 76"/>
                    <a:gd name="T8" fmla="*/ 1 w 33"/>
                    <a:gd name="T9" fmla="*/ 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6">
                      <a:moveTo>
                        <a:pt x="1" y="1"/>
                      </a:moveTo>
                      <a:cubicBezTo>
                        <a:pt x="22" y="21"/>
                        <a:pt x="28" y="48"/>
                        <a:pt x="13" y="73"/>
                      </a:cubicBezTo>
                      <a:cubicBezTo>
                        <a:pt x="12" y="75"/>
                        <a:pt x="17" y="76"/>
                        <a:pt x="17" y="75"/>
                      </a:cubicBezTo>
                      <a:cubicBezTo>
                        <a:pt x="33" y="49"/>
                        <a:pt x="27" y="21"/>
                        <a:pt x="6" y="1"/>
                      </a:cubicBezTo>
                      <a:cubicBezTo>
                        <a:pt x="5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Freeform 180"/>
                <p:cNvSpPr>
                  <a:spLocks/>
                </p:cNvSpPr>
                <p:nvPr/>
              </p:nvSpPr>
              <p:spPr bwMode="auto">
                <a:xfrm>
                  <a:off x="1459" y="650"/>
                  <a:ext cx="178" cy="47"/>
                </a:xfrm>
                <a:custGeom>
                  <a:avLst/>
                  <a:gdLst>
                    <a:gd name="T0" fmla="*/ 73 w 75"/>
                    <a:gd name="T1" fmla="*/ 18 h 20"/>
                    <a:gd name="T2" fmla="*/ 1 w 75"/>
                    <a:gd name="T3" fmla="*/ 18 h 20"/>
                    <a:gd name="T4" fmla="*/ 5 w 75"/>
                    <a:gd name="T5" fmla="*/ 19 h 20"/>
                    <a:gd name="T6" fmla="*/ 69 w 75"/>
                    <a:gd name="T7" fmla="*/ 18 h 20"/>
                    <a:gd name="T8" fmla="*/ 73 w 75"/>
                    <a:gd name="T9" fmla="*/ 18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20">
                      <a:moveTo>
                        <a:pt x="73" y="18"/>
                      </a:moveTo>
                      <a:cubicBezTo>
                        <a:pt x="50" y="2"/>
                        <a:pt x="23" y="0"/>
                        <a:pt x="1" y="18"/>
                      </a:cubicBezTo>
                      <a:cubicBezTo>
                        <a:pt x="0" y="18"/>
                        <a:pt x="4" y="20"/>
                        <a:pt x="5" y="19"/>
                      </a:cubicBezTo>
                      <a:cubicBezTo>
                        <a:pt x="25" y="4"/>
                        <a:pt x="48" y="4"/>
                        <a:pt x="69" y="18"/>
                      </a:cubicBezTo>
                      <a:cubicBezTo>
                        <a:pt x="70" y="19"/>
                        <a:pt x="75" y="19"/>
                        <a:pt x="73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Freeform 181"/>
                <p:cNvSpPr>
                  <a:spLocks/>
                </p:cNvSpPr>
                <p:nvPr/>
              </p:nvSpPr>
              <p:spPr bwMode="auto">
                <a:xfrm>
                  <a:off x="1493" y="588"/>
                  <a:ext cx="95" cy="149"/>
                </a:xfrm>
                <a:custGeom>
                  <a:avLst/>
                  <a:gdLst>
                    <a:gd name="T0" fmla="*/ 35 w 40"/>
                    <a:gd name="T1" fmla="*/ 2 h 63"/>
                    <a:gd name="T2" fmla="*/ 2 w 40"/>
                    <a:gd name="T3" fmla="*/ 62 h 63"/>
                    <a:gd name="T4" fmla="*/ 6 w 40"/>
                    <a:gd name="T5" fmla="*/ 62 h 63"/>
                    <a:gd name="T6" fmla="*/ 40 w 40"/>
                    <a:gd name="T7" fmla="*/ 1 h 63"/>
                    <a:gd name="T8" fmla="*/ 35 w 40"/>
                    <a:gd name="T9" fmla="*/ 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3">
                      <a:moveTo>
                        <a:pt x="35" y="2"/>
                      </a:moveTo>
                      <a:cubicBezTo>
                        <a:pt x="32" y="24"/>
                        <a:pt x="18" y="47"/>
                        <a:pt x="2" y="62"/>
                      </a:cubicBezTo>
                      <a:cubicBezTo>
                        <a:pt x="0" y="63"/>
                        <a:pt x="5" y="63"/>
                        <a:pt x="6" y="62"/>
                      </a:cubicBezTo>
                      <a:cubicBezTo>
                        <a:pt x="23" y="47"/>
                        <a:pt x="37" y="24"/>
                        <a:pt x="40" y="1"/>
                      </a:cubicBezTo>
                      <a:cubicBezTo>
                        <a:pt x="40" y="0"/>
                        <a:pt x="35" y="0"/>
                        <a:pt x="3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Freeform 182"/>
                <p:cNvSpPr>
                  <a:spLocks/>
                </p:cNvSpPr>
                <p:nvPr/>
              </p:nvSpPr>
              <p:spPr bwMode="auto">
                <a:xfrm>
                  <a:off x="1466" y="631"/>
                  <a:ext cx="138" cy="111"/>
                </a:xfrm>
                <a:custGeom>
                  <a:avLst/>
                  <a:gdLst>
                    <a:gd name="T0" fmla="*/ 57 w 58"/>
                    <a:gd name="T1" fmla="*/ 45 h 47"/>
                    <a:gd name="T2" fmla="*/ 5 w 58"/>
                    <a:gd name="T3" fmla="*/ 0 h 47"/>
                    <a:gd name="T4" fmla="*/ 4 w 58"/>
                    <a:gd name="T5" fmla="*/ 2 h 47"/>
                    <a:gd name="T6" fmla="*/ 52 w 58"/>
                    <a:gd name="T7" fmla="*/ 45 h 47"/>
                    <a:gd name="T8" fmla="*/ 57 w 58"/>
                    <a:gd name="T9" fmla="*/ 4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47">
                      <a:moveTo>
                        <a:pt x="57" y="45"/>
                      </a:moveTo>
                      <a:cubicBezTo>
                        <a:pt x="50" y="21"/>
                        <a:pt x="31" y="2"/>
                        <a:pt x="5" y="0"/>
                      </a:cubicBezTo>
                      <a:cubicBezTo>
                        <a:pt x="3" y="0"/>
                        <a:pt x="0" y="2"/>
                        <a:pt x="4" y="2"/>
                      </a:cubicBezTo>
                      <a:cubicBezTo>
                        <a:pt x="28" y="4"/>
                        <a:pt x="45" y="23"/>
                        <a:pt x="52" y="45"/>
                      </a:cubicBezTo>
                      <a:cubicBezTo>
                        <a:pt x="53" y="47"/>
                        <a:pt x="58" y="46"/>
                        <a:pt x="57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Freeform 183"/>
                <p:cNvSpPr>
                  <a:spLocks/>
                </p:cNvSpPr>
                <p:nvPr/>
              </p:nvSpPr>
              <p:spPr bwMode="auto">
                <a:xfrm>
                  <a:off x="1552" y="491"/>
                  <a:ext cx="676" cy="173"/>
                </a:xfrm>
                <a:custGeom>
                  <a:avLst/>
                  <a:gdLst>
                    <a:gd name="T0" fmla="*/ 6 w 285"/>
                    <a:gd name="T1" fmla="*/ 73 h 73"/>
                    <a:gd name="T2" fmla="*/ 282 w 285"/>
                    <a:gd name="T3" fmla="*/ 2 h 73"/>
                    <a:gd name="T4" fmla="*/ 280 w 285"/>
                    <a:gd name="T5" fmla="*/ 0 h 73"/>
                    <a:gd name="T6" fmla="*/ 4 w 285"/>
                    <a:gd name="T7" fmla="*/ 71 h 73"/>
                    <a:gd name="T8" fmla="*/ 6 w 285"/>
                    <a:gd name="T9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73">
                      <a:moveTo>
                        <a:pt x="6" y="73"/>
                      </a:moveTo>
                      <a:cubicBezTo>
                        <a:pt x="98" y="49"/>
                        <a:pt x="189" y="23"/>
                        <a:pt x="282" y="2"/>
                      </a:cubicBezTo>
                      <a:cubicBezTo>
                        <a:pt x="285" y="2"/>
                        <a:pt x="283" y="0"/>
                        <a:pt x="280" y="0"/>
                      </a:cubicBezTo>
                      <a:cubicBezTo>
                        <a:pt x="187" y="21"/>
                        <a:pt x="96" y="47"/>
                        <a:pt x="4" y="71"/>
                      </a:cubicBezTo>
                      <a:cubicBezTo>
                        <a:pt x="0" y="72"/>
                        <a:pt x="5" y="73"/>
                        <a:pt x="6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Freeform 184"/>
                <p:cNvSpPr>
                  <a:spLocks/>
                </p:cNvSpPr>
                <p:nvPr/>
              </p:nvSpPr>
              <p:spPr bwMode="auto">
                <a:xfrm>
                  <a:off x="1531" y="647"/>
                  <a:ext cx="40" cy="38"/>
                </a:xfrm>
                <a:custGeom>
                  <a:avLst/>
                  <a:gdLst>
                    <a:gd name="T0" fmla="*/ 7 w 17"/>
                    <a:gd name="T1" fmla="*/ 0 h 16"/>
                    <a:gd name="T2" fmla="*/ 16 w 17"/>
                    <a:gd name="T3" fmla="*/ 6 h 16"/>
                    <a:gd name="T4" fmla="*/ 10 w 17"/>
                    <a:gd name="T5" fmla="*/ 15 h 16"/>
                    <a:gd name="T6" fmla="*/ 1 w 17"/>
                    <a:gd name="T7" fmla="*/ 10 h 16"/>
                    <a:gd name="T8" fmla="*/ 7 w 17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7" y="0"/>
                      </a:moveTo>
                      <a:cubicBezTo>
                        <a:pt x="11" y="0"/>
                        <a:pt x="15" y="2"/>
                        <a:pt x="16" y="6"/>
                      </a:cubicBezTo>
                      <a:cubicBezTo>
                        <a:pt x="17" y="10"/>
                        <a:pt x="14" y="14"/>
                        <a:pt x="10" y="15"/>
                      </a:cubicBezTo>
                      <a:cubicBezTo>
                        <a:pt x="6" y="16"/>
                        <a:pt x="2" y="14"/>
                        <a:pt x="1" y="10"/>
                      </a:cubicBezTo>
                      <a:cubicBezTo>
                        <a:pt x="0" y="5"/>
                        <a:pt x="3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Freeform 185"/>
                <p:cNvSpPr>
                  <a:spLocks/>
                </p:cNvSpPr>
                <p:nvPr/>
              </p:nvSpPr>
              <p:spPr bwMode="auto">
                <a:xfrm>
                  <a:off x="1485" y="339"/>
                  <a:ext cx="79" cy="178"/>
                </a:xfrm>
                <a:custGeom>
                  <a:avLst/>
                  <a:gdLst>
                    <a:gd name="T0" fmla="*/ 16 w 33"/>
                    <a:gd name="T1" fmla="*/ 1 h 75"/>
                    <a:gd name="T2" fmla="*/ 1 w 33"/>
                    <a:gd name="T3" fmla="*/ 73 h 75"/>
                    <a:gd name="T4" fmla="*/ 6 w 33"/>
                    <a:gd name="T5" fmla="*/ 74 h 75"/>
                    <a:gd name="T6" fmla="*/ 21 w 33"/>
                    <a:gd name="T7" fmla="*/ 1 h 75"/>
                    <a:gd name="T8" fmla="*/ 16 w 33"/>
                    <a:gd name="T9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75">
                      <a:moveTo>
                        <a:pt x="16" y="1"/>
                      </a:moveTo>
                      <a:cubicBezTo>
                        <a:pt x="28" y="27"/>
                        <a:pt x="25" y="55"/>
                        <a:pt x="1" y="73"/>
                      </a:cubicBezTo>
                      <a:cubicBezTo>
                        <a:pt x="0" y="74"/>
                        <a:pt x="5" y="75"/>
                        <a:pt x="6" y="74"/>
                      </a:cubicBezTo>
                      <a:cubicBezTo>
                        <a:pt x="30" y="56"/>
                        <a:pt x="33" y="28"/>
                        <a:pt x="21" y="1"/>
                      </a:cubicBezTo>
                      <a:cubicBezTo>
                        <a:pt x="20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Freeform 186"/>
                <p:cNvSpPr>
                  <a:spLocks/>
                </p:cNvSpPr>
                <p:nvPr/>
              </p:nvSpPr>
              <p:spPr bwMode="auto">
                <a:xfrm>
                  <a:off x="1440" y="405"/>
                  <a:ext cx="166" cy="81"/>
                </a:xfrm>
                <a:custGeom>
                  <a:avLst/>
                  <a:gdLst>
                    <a:gd name="T0" fmla="*/ 69 w 70"/>
                    <a:gd name="T1" fmla="*/ 32 h 34"/>
                    <a:gd name="T2" fmla="*/ 1 w 70"/>
                    <a:gd name="T3" fmla="*/ 8 h 34"/>
                    <a:gd name="T4" fmla="*/ 5 w 70"/>
                    <a:gd name="T5" fmla="*/ 10 h 34"/>
                    <a:gd name="T6" fmla="*/ 65 w 70"/>
                    <a:gd name="T7" fmla="*/ 32 h 34"/>
                    <a:gd name="T8" fmla="*/ 69 w 70"/>
                    <a:gd name="T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34">
                      <a:moveTo>
                        <a:pt x="69" y="32"/>
                      </a:moveTo>
                      <a:cubicBezTo>
                        <a:pt x="53" y="9"/>
                        <a:pt x="28" y="0"/>
                        <a:pt x="1" y="8"/>
                      </a:cubicBezTo>
                      <a:cubicBezTo>
                        <a:pt x="0" y="9"/>
                        <a:pt x="4" y="10"/>
                        <a:pt x="5" y="10"/>
                      </a:cubicBezTo>
                      <a:cubicBezTo>
                        <a:pt x="29" y="2"/>
                        <a:pt x="51" y="12"/>
                        <a:pt x="65" y="32"/>
                      </a:cubicBezTo>
                      <a:cubicBezTo>
                        <a:pt x="65" y="33"/>
                        <a:pt x="70" y="34"/>
                        <a:pt x="69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Freeform 187"/>
                <p:cNvSpPr>
                  <a:spLocks/>
                </p:cNvSpPr>
                <p:nvPr/>
              </p:nvSpPr>
              <p:spPr bwMode="auto">
                <a:xfrm>
                  <a:off x="1457" y="367"/>
                  <a:ext cx="140" cy="114"/>
                </a:xfrm>
                <a:custGeom>
                  <a:avLst/>
                  <a:gdLst>
                    <a:gd name="T0" fmla="*/ 54 w 59"/>
                    <a:gd name="T1" fmla="*/ 2 h 48"/>
                    <a:gd name="T2" fmla="*/ 3 w 59"/>
                    <a:gd name="T3" fmla="*/ 46 h 48"/>
                    <a:gd name="T4" fmla="*/ 5 w 59"/>
                    <a:gd name="T5" fmla="*/ 48 h 48"/>
                    <a:gd name="T6" fmla="*/ 59 w 59"/>
                    <a:gd name="T7" fmla="*/ 2 h 48"/>
                    <a:gd name="T8" fmla="*/ 54 w 59"/>
                    <a:gd name="T9" fmla="*/ 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48">
                      <a:moveTo>
                        <a:pt x="54" y="2"/>
                      </a:moveTo>
                      <a:cubicBezTo>
                        <a:pt x="44" y="21"/>
                        <a:pt x="23" y="38"/>
                        <a:pt x="3" y="46"/>
                      </a:cubicBezTo>
                      <a:cubicBezTo>
                        <a:pt x="0" y="48"/>
                        <a:pt x="4" y="48"/>
                        <a:pt x="5" y="48"/>
                      </a:cubicBezTo>
                      <a:cubicBezTo>
                        <a:pt x="26" y="39"/>
                        <a:pt x="48" y="22"/>
                        <a:pt x="59" y="2"/>
                      </a:cubicBezTo>
                      <a:cubicBezTo>
                        <a:pt x="59" y="1"/>
                        <a:pt x="55" y="0"/>
                        <a:pt x="5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Freeform 188"/>
                <p:cNvSpPr>
                  <a:spLocks/>
                </p:cNvSpPr>
                <p:nvPr/>
              </p:nvSpPr>
              <p:spPr bwMode="auto">
                <a:xfrm>
                  <a:off x="1469" y="372"/>
                  <a:ext cx="95" cy="145"/>
                </a:xfrm>
                <a:custGeom>
                  <a:avLst/>
                  <a:gdLst>
                    <a:gd name="T0" fmla="*/ 39 w 40"/>
                    <a:gd name="T1" fmla="*/ 60 h 61"/>
                    <a:gd name="T2" fmla="*/ 6 w 40"/>
                    <a:gd name="T3" fmla="*/ 0 h 61"/>
                    <a:gd name="T4" fmla="*/ 2 w 40"/>
                    <a:gd name="T5" fmla="*/ 2 h 61"/>
                    <a:gd name="T6" fmla="*/ 33 w 40"/>
                    <a:gd name="T7" fmla="*/ 60 h 61"/>
                    <a:gd name="T8" fmla="*/ 39 w 40"/>
                    <a:gd name="T9" fmla="*/ 6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1">
                      <a:moveTo>
                        <a:pt x="39" y="60"/>
                      </a:moveTo>
                      <a:cubicBezTo>
                        <a:pt x="40" y="35"/>
                        <a:pt x="29" y="11"/>
                        <a:pt x="6" y="0"/>
                      </a:cubicBezTo>
                      <a:cubicBezTo>
                        <a:pt x="5" y="0"/>
                        <a:pt x="0" y="1"/>
                        <a:pt x="2" y="2"/>
                      </a:cubicBezTo>
                      <a:cubicBezTo>
                        <a:pt x="25" y="12"/>
                        <a:pt x="35" y="36"/>
                        <a:pt x="33" y="60"/>
                      </a:cubicBezTo>
                      <a:cubicBezTo>
                        <a:pt x="33" y="61"/>
                        <a:pt x="38" y="61"/>
                        <a:pt x="39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Freeform 189"/>
                <p:cNvSpPr>
                  <a:spLocks/>
                </p:cNvSpPr>
                <p:nvPr/>
              </p:nvSpPr>
              <p:spPr bwMode="auto">
                <a:xfrm>
                  <a:off x="1540" y="429"/>
                  <a:ext cx="693" cy="76"/>
                </a:xfrm>
                <a:custGeom>
                  <a:avLst/>
                  <a:gdLst>
                    <a:gd name="T0" fmla="*/ 3 w 292"/>
                    <a:gd name="T1" fmla="*/ 2 h 32"/>
                    <a:gd name="T2" fmla="*/ 287 w 292"/>
                    <a:gd name="T3" fmla="*/ 32 h 32"/>
                    <a:gd name="T4" fmla="*/ 289 w 292"/>
                    <a:gd name="T5" fmla="*/ 30 h 32"/>
                    <a:gd name="T6" fmla="*/ 5 w 292"/>
                    <a:gd name="T7" fmla="*/ 0 h 32"/>
                    <a:gd name="T8" fmla="*/ 3 w 292"/>
                    <a:gd name="T9" fmla="*/ 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2" h="32">
                      <a:moveTo>
                        <a:pt x="3" y="2"/>
                      </a:moveTo>
                      <a:cubicBezTo>
                        <a:pt x="98" y="11"/>
                        <a:pt x="193" y="19"/>
                        <a:pt x="287" y="32"/>
                      </a:cubicBezTo>
                      <a:cubicBezTo>
                        <a:pt x="288" y="32"/>
                        <a:pt x="292" y="31"/>
                        <a:pt x="289" y="30"/>
                      </a:cubicBezTo>
                      <a:cubicBezTo>
                        <a:pt x="195" y="17"/>
                        <a:pt x="100" y="9"/>
                        <a:pt x="5" y="0"/>
                      </a:cubicBezTo>
                      <a:cubicBezTo>
                        <a:pt x="4" y="0"/>
                        <a:pt x="0" y="1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Freeform 190"/>
                <p:cNvSpPr>
                  <a:spLocks/>
                </p:cNvSpPr>
                <p:nvPr/>
              </p:nvSpPr>
              <p:spPr bwMode="auto">
                <a:xfrm>
                  <a:off x="1519" y="412"/>
                  <a:ext cx="38" cy="38"/>
                </a:xfrm>
                <a:custGeom>
                  <a:avLst/>
                  <a:gdLst>
                    <a:gd name="T0" fmla="*/ 9 w 16"/>
                    <a:gd name="T1" fmla="*/ 0 h 16"/>
                    <a:gd name="T2" fmla="*/ 15 w 16"/>
                    <a:gd name="T3" fmla="*/ 9 h 16"/>
                    <a:gd name="T4" fmla="*/ 7 w 16"/>
                    <a:gd name="T5" fmla="*/ 15 h 16"/>
                    <a:gd name="T6" fmla="*/ 0 w 16"/>
                    <a:gd name="T7" fmla="*/ 7 h 16"/>
                    <a:gd name="T8" fmla="*/ 9 w 16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9" y="0"/>
                      </a:moveTo>
                      <a:cubicBezTo>
                        <a:pt x="13" y="1"/>
                        <a:pt x="16" y="5"/>
                        <a:pt x="15" y="9"/>
                      </a:cubicBezTo>
                      <a:cubicBezTo>
                        <a:pt x="15" y="13"/>
                        <a:pt x="11" y="16"/>
                        <a:pt x="7" y="15"/>
                      </a:cubicBezTo>
                      <a:cubicBezTo>
                        <a:pt x="2" y="15"/>
                        <a:pt x="0" y="11"/>
                        <a:pt x="0" y="7"/>
                      </a:cubicBezTo>
                      <a:cubicBezTo>
                        <a:pt x="1" y="2"/>
                        <a:pt x="5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Freeform 191"/>
                <p:cNvSpPr>
                  <a:spLocks/>
                </p:cNvSpPr>
                <p:nvPr/>
              </p:nvSpPr>
              <p:spPr bwMode="auto">
                <a:xfrm>
                  <a:off x="1526" y="99"/>
                  <a:ext cx="116" cy="155"/>
                </a:xfrm>
                <a:custGeom>
                  <a:avLst/>
                  <a:gdLst>
                    <a:gd name="T0" fmla="*/ 42 w 49"/>
                    <a:gd name="T1" fmla="*/ 1 h 65"/>
                    <a:gd name="T2" fmla="*/ 3 w 49"/>
                    <a:gd name="T3" fmla="*/ 63 h 65"/>
                    <a:gd name="T4" fmla="*/ 6 w 49"/>
                    <a:gd name="T5" fmla="*/ 65 h 65"/>
                    <a:gd name="T6" fmla="*/ 47 w 49"/>
                    <a:gd name="T7" fmla="*/ 2 h 65"/>
                    <a:gd name="T8" fmla="*/ 42 w 49"/>
                    <a:gd name="T9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65">
                      <a:moveTo>
                        <a:pt x="42" y="1"/>
                      </a:moveTo>
                      <a:cubicBezTo>
                        <a:pt x="44" y="29"/>
                        <a:pt x="31" y="54"/>
                        <a:pt x="3" y="63"/>
                      </a:cubicBezTo>
                      <a:cubicBezTo>
                        <a:pt x="0" y="63"/>
                        <a:pt x="5" y="65"/>
                        <a:pt x="6" y="65"/>
                      </a:cubicBezTo>
                      <a:cubicBezTo>
                        <a:pt x="35" y="56"/>
                        <a:pt x="49" y="31"/>
                        <a:pt x="47" y="2"/>
                      </a:cubicBezTo>
                      <a:cubicBezTo>
                        <a:pt x="46" y="0"/>
                        <a:pt x="42" y="0"/>
                        <a:pt x="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Freeform 192"/>
                <p:cNvSpPr>
                  <a:spLocks/>
                </p:cNvSpPr>
                <p:nvPr/>
              </p:nvSpPr>
              <p:spPr bwMode="auto">
                <a:xfrm>
                  <a:off x="1516" y="149"/>
                  <a:ext cx="136" cy="114"/>
                </a:xfrm>
                <a:custGeom>
                  <a:avLst/>
                  <a:gdLst>
                    <a:gd name="T0" fmla="*/ 57 w 57"/>
                    <a:gd name="T1" fmla="*/ 46 h 48"/>
                    <a:gd name="T2" fmla="*/ 3 w 57"/>
                    <a:gd name="T3" fmla="*/ 0 h 48"/>
                    <a:gd name="T4" fmla="*/ 4 w 57"/>
                    <a:gd name="T5" fmla="*/ 3 h 48"/>
                    <a:gd name="T6" fmla="*/ 52 w 57"/>
                    <a:gd name="T7" fmla="*/ 46 h 48"/>
                    <a:gd name="T8" fmla="*/ 57 w 57"/>
                    <a:gd name="T9" fmla="*/ 4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48">
                      <a:moveTo>
                        <a:pt x="57" y="46"/>
                      </a:moveTo>
                      <a:cubicBezTo>
                        <a:pt x="51" y="19"/>
                        <a:pt x="31" y="2"/>
                        <a:pt x="3" y="0"/>
                      </a:cubicBezTo>
                      <a:cubicBezTo>
                        <a:pt x="0" y="0"/>
                        <a:pt x="2" y="2"/>
                        <a:pt x="4" y="3"/>
                      </a:cubicBezTo>
                      <a:cubicBezTo>
                        <a:pt x="30" y="4"/>
                        <a:pt x="46" y="21"/>
                        <a:pt x="52" y="46"/>
                      </a:cubicBezTo>
                      <a:cubicBezTo>
                        <a:pt x="52" y="47"/>
                        <a:pt x="57" y="48"/>
                        <a:pt x="5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193"/>
                <p:cNvSpPr>
                  <a:spLocks/>
                </p:cNvSpPr>
                <p:nvPr/>
              </p:nvSpPr>
              <p:spPr bwMode="auto">
                <a:xfrm>
                  <a:off x="1514" y="149"/>
                  <a:ext cx="173" cy="62"/>
                </a:xfrm>
                <a:custGeom>
                  <a:avLst/>
                  <a:gdLst>
                    <a:gd name="T0" fmla="*/ 67 w 73"/>
                    <a:gd name="T1" fmla="*/ 1 h 26"/>
                    <a:gd name="T2" fmla="*/ 4 w 73"/>
                    <a:gd name="T3" fmla="*/ 24 h 26"/>
                    <a:gd name="T4" fmla="*/ 3 w 73"/>
                    <a:gd name="T5" fmla="*/ 26 h 26"/>
                    <a:gd name="T6" fmla="*/ 71 w 73"/>
                    <a:gd name="T7" fmla="*/ 2 h 26"/>
                    <a:gd name="T8" fmla="*/ 67 w 73"/>
                    <a:gd name="T9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" h="26">
                      <a:moveTo>
                        <a:pt x="67" y="1"/>
                      </a:moveTo>
                      <a:cubicBezTo>
                        <a:pt x="50" y="15"/>
                        <a:pt x="26" y="23"/>
                        <a:pt x="4" y="24"/>
                      </a:cubicBezTo>
                      <a:cubicBezTo>
                        <a:pt x="2" y="24"/>
                        <a:pt x="0" y="26"/>
                        <a:pt x="3" y="26"/>
                      </a:cubicBezTo>
                      <a:cubicBezTo>
                        <a:pt x="27" y="25"/>
                        <a:pt x="53" y="17"/>
                        <a:pt x="71" y="2"/>
                      </a:cubicBezTo>
                      <a:cubicBezTo>
                        <a:pt x="73" y="0"/>
                        <a:pt x="68" y="0"/>
                        <a:pt x="6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194"/>
                <p:cNvSpPr>
                  <a:spLocks/>
                </p:cNvSpPr>
                <p:nvPr/>
              </p:nvSpPr>
              <p:spPr bwMode="auto">
                <a:xfrm>
                  <a:off x="1564" y="111"/>
                  <a:ext cx="59" cy="164"/>
                </a:xfrm>
                <a:custGeom>
                  <a:avLst/>
                  <a:gdLst>
                    <a:gd name="T0" fmla="*/ 14 w 25"/>
                    <a:gd name="T1" fmla="*/ 68 h 69"/>
                    <a:gd name="T2" fmla="*/ 6 w 25"/>
                    <a:gd name="T3" fmla="*/ 1 h 69"/>
                    <a:gd name="T4" fmla="*/ 1 w 25"/>
                    <a:gd name="T5" fmla="*/ 2 h 69"/>
                    <a:gd name="T6" fmla="*/ 10 w 25"/>
                    <a:gd name="T7" fmla="*/ 68 h 69"/>
                    <a:gd name="T8" fmla="*/ 14 w 25"/>
                    <a:gd name="T9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4" y="68"/>
                      </a:moveTo>
                      <a:cubicBezTo>
                        <a:pt x="25" y="45"/>
                        <a:pt x="23" y="20"/>
                        <a:pt x="6" y="1"/>
                      </a:cubicBezTo>
                      <a:cubicBezTo>
                        <a:pt x="5" y="0"/>
                        <a:pt x="0" y="1"/>
                        <a:pt x="1" y="2"/>
                      </a:cubicBezTo>
                      <a:cubicBezTo>
                        <a:pt x="18" y="20"/>
                        <a:pt x="20" y="45"/>
                        <a:pt x="10" y="68"/>
                      </a:cubicBezTo>
                      <a:cubicBezTo>
                        <a:pt x="9" y="69"/>
                        <a:pt x="14" y="69"/>
                        <a:pt x="14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Freeform 195"/>
                <p:cNvSpPr>
                  <a:spLocks/>
                </p:cNvSpPr>
                <p:nvPr/>
              </p:nvSpPr>
              <p:spPr bwMode="auto">
                <a:xfrm>
                  <a:off x="1609" y="189"/>
                  <a:ext cx="619" cy="318"/>
                </a:xfrm>
                <a:custGeom>
                  <a:avLst/>
                  <a:gdLst>
                    <a:gd name="T0" fmla="*/ 2 w 261"/>
                    <a:gd name="T1" fmla="*/ 2 h 134"/>
                    <a:gd name="T2" fmla="*/ 255 w 261"/>
                    <a:gd name="T3" fmla="*/ 133 h 134"/>
                    <a:gd name="T4" fmla="*/ 259 w 261"/>
                    <a:gd name="T5" fmla="*/ 132 h 134"/>
                    <a:gd name="T6" fmla="*/ 6 w 261"/>
                    <a:gd name="T7" fmla="*/ 1 h 134"/>
                    <a:gd name="T8" fmla="*/ 2 w 261"/>
                    <a:gd name="T9" fmla="*/ 2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1" h="134">
                      <a:moveTo>
                        <a:pt x="2" y="2"/>
                      </a:moveTo>
                      <a:cubicBezTo>
                        <a:pt x="87" y="45"/>
                        <a:pt x="172" y="87"/>
                        <a:pt x="255" y="133"/>
                      </a:cubicBezTo>
                      <a:cubicBezTo>
                        <a:pt x="256" y="134"/>
                        <a:pt x="261" y="133"/>
                        <a:pt x="259" y="132"/>
                      </a:cubicBezTo>
                      <a:cubicBezTo>
                        <a:pt x="177" y="85"/>
                        <a:pt x="91" y="44"/>
                        <a:pt x="6" y="1"/>
                      </a:cubicBezTo>
                      <a:cubicBezTo>
                        <a:pt x="5" y="0"/>
                        <a:pt x="0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Freeform 196"/>
                <p:cNvSpPr>
                  <a:spLocks/>
                </p:cNvSpPr>
                <p:nvPr/>
              </p:nvSpPr>
              <p:spPr bwMode="auto">
                <a:xfrm>
                  <a:off x="1585" y="168"/>
                  <a:ext cx="43" cy="40"/>
                </a:xfrm>
                <a:custGeom>
                  <a:avLst/>
                  <a:gdLst>
                    <a:gd name="T0" fmla="*/ 13 w 18"/>
                    <a:gd name="T1" fmla="*/ 2 h 17"/>
                    <a:gd name="T2" fmla="*/ 15 w 18"/>
                    <a:gd name="T3" fmla="*/ 12 h 17"/>
                    <a:gd name="T4" fmla="*/ 5 w 18"/>
                    <a:gd name="T5" fmla="*/ 15 h 17"/>
                    <a:gd name="T6" fmla="*/ 2 w 18"/>
                    <a:gd name="T7" fmla="*/ 5 h 17"/>
                    <a:gd name="T8" fmla="*/ 13 w 18"/>
                    <a:gd name="T9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13" y="2"/>
                      </a:moveTo>
                      <a:cubicBezTo>
                        <a:pt x="16" y="4"/>
                        <a:pt x="18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4" y="1"/>
                        <a:pt x="9" y="0"/>
                        <a:pt x="1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Freeform 197"/>
                <p:cNvSpPr>
                  <a:spLocks/>
                </p:cNvSpPr>
                <p:nvPr/>
              </p:nvSpPr>
              <p:spPr bwMode="auto">
                <a:xfrm>
                  <a:off x="1675" y="-95"/>
                  <a:ext cx="159" cy="114"/>
                </a:xfrm>
                <a:custGeom>
                  <a:avLst/>
                  <a:gdLst>
                    <a:gd name="T0" fmla="*/ 62 w 67"/>
                    <a:gd name="T1" fmla="*/ 1 h 48"/>
                    <a:gd name="T2" fmla="*/ 3 w 67"/>
                    <a:gd name="T3" fmla="*/ 43 h 48"/>
                    <a:gd name="T4" fmla="*/ 4 w 67"/>
                    <a:gd name="T5" fmla="*/ 45 h 48"/>
                    <a:gd name="T6" fmla="*/ 67 w 67"/>
                    <a:gd name="T7" fmla="*/ 2 h 48"/>
                    <a:gd name="T8" fmla="*/ 62 w 67"/>
                    <a:gd name="T9" fmla="*/ 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8">
                      <a:moveTo>
                        <a:pt x="62" y="1"/>
                      </a:moveTo>
                      <a:cubicBezTo>
                        <a:pt x="53" y="28"/>
                        <a:pt x="32" y="46"/>
                        <a:pt x="3" y="43"/>
                      </a:cubicBezTo>
                      <a:cubicBezTo>
                        <a:pt x="0" y="43"/>
                        <a:pt x="2" y="45"/>
                        <a:pt x="4" y="45"/>
                      </a:cubicBezTo>
                      <a:cubicBezTo>
                        <a:pt x="34" y="48"/>
                        <a:pt x="58" y="31"/>
                        <a:pt x="67" y="2"/>
                      </a:cubicBezTo>
                      <a:cubicBezTo>
                        <a:pt x="67" y="1"/>
                        <a:pt x="62" y="0"/>
                        <a:pt x="6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Freeform 198"/>
                <p:cNvSpPr>
                  <a:spLocks/>
                </p:cNvSpPr>
                <p:nvPr/>
              </p:nvSpPr>
              <p:spPr bwMode="auto">
                <a:xfrm>
                  <a:off x="1699" y="-88"/>
                  <a:ext cx="100" cy="152"/>
                </a:xfrm>
                <a:custGeom>
                  <a:avLst/>
                  <a:gdLst>
                    <a:gd name="T0" fmla="*/ 37 w 42"/>
                    <a:gd name="T1" fmla="*/ 62 h 64"/>
                    <a:gd name="T2" fmla="*/ 6 w 42"/>
                    <a:gd name="T3" fmla="*/ 1 h 64"/>
                    <a:gd name="T4" fmla="*/ 3 w 42"/>
                    <a:gd name="T5" fmla="*/ 2 h 64"/>
                    <a:gd name="T6" fmla="*/ 32 w 42"/>
                    <a:gd name="T7" fmla="*/ 61 h 64"/>
                    <a:gd name="T8" fmla="*/ 37 w 42"/>
                    <a:gd name="T9" fmla="*/ 6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64">
                      <a:moveTo>
                        <a:pt x="37" y="62"/>
                      </a:moveTo>
                      <a:cubicBezTo>
                        <a:pt x="42" y="36"/>
                        <a:pt x="31" y="13"/>
                        <a:pt x="6" y="1"/>
                      </a:cubicBezTo>
                      <a:cubicBezTo>
                        <a:pt x="5" y="0"/>
                        <a:pt x="0" y="0"/>
                        <a:pt x="3" y="2"/>
                      </a:cubicBezTo>
                      <a:cubicBezTo>
                        <a:pt x="27" y="13"/>
                        <a:pt x="37" y="36"/>
                        <a:pt x="32" y="61"/>
                      </a:cubicBezTo>
                      <a:cubicBezTo>
                        <a:pt x="32" y="63"/>
                        <a:pt x="37" y="64"/>
                        <a:pt x="3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Freeform 199"/>
                <p:cNvSpPr>
                  <a:spLocks/>
                </p:cNvSpPr>
                <p:nvPr/>
              </p:nvSpPr>
              <p:spPr bwMode="auto">
                <a:xfrm>
                  <a:off x="1678" y="-38"/>
                  <a:ext cx="185" cy="31"/>
                </a:xfrm>
                <a:custGeom>
                  <a:avLst/>
                  <a:gdLst>
                    <a:gd name="T0" fmla="*/ 72 w 78"/>
                    <a:gd name="T1" fmla="*/ 4 h 13"/>
                    <a:gd name="T2" fmla="*/ 6 w 78"/>
                    <a:gd name="T3" fmla="*/ 1 h 13"/>
                    <a:gd name="T4" fmla="*/ 3 w 78"/>
                    <a:gd name="T5" fmla="*/ 2 h 13"/>
                    <a:gd name="T6" fmla="*/ 75 w 78"/>
                    <a:gd name="T7" fmla="*/ 5 h 13"/>
                    <a:gd name="T8" fmla="*/ 72 w 78"/>
                    <a:gd name="T9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13">
                      <a:moveTo>
                        <a:pt x="72" y="4"/>
                      </a:moveTo>
                      <a:cubicBezTo>
                        <a:pt x="52" y="11"/>
                        <a:pt x="26" y="8"/>
                        <a:pt x="6" y="1"/>
                      </a:cubicBezTo>
                      <a:cubicBezTo>
                        <a:pt x="5" y="0"/>
                        <a:pt x="0" y="1"/>
                        <a:pt x="3" y="2"/>
                      </a:cubicBezTo>
                      <a:cubicBezTo>
                        <a:pt x="24" y="11"/>
                        <a:pt x="52" y="13"/>
                        <a:pt x="75" y="5"/>
                      </a:cubicBezTo>
                      <a:cubicBezTo>
                        <a:pt x="78" y="4"/>
                        <a:pt x="73" y="3"/>
                        <a:pt x="7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2" name="Freeform 200"/>
                <p:cNvSpPr>
                  <a:spLocks/>
                </p:cNvSpPr>
                <p:nvPr/>
              </p:nvSpPr>
              <p:spPr bwMode="auto">
                <a:xfrm>
                  <a:off x="1718" y="-107"/>
                  <a:ext cx="78" cy="161"/>
                </a:xfrm>
                <a:custGeom>
                  <a:avLst/>
                  <a:gdLst>
                    <a:gd name="T0" fmla="*/ 6 w 33"/>
                    <a:gd name="T1" fmla="*/ 67 h 68"/>
                    <a:gd name="T2" fmla="*/ 24 w 33"/>
                    <a:gd name="T3" fmla="*/ 2 h 68"/>
                    <a:gd name="T4" fmla="*/ 19 w 33"/>
                    <a:gd name="T5" fmla="*/ 2 h 68"/>
                    <a:gd name="T6" fmla="*/ 2 w 33"/>
                    <a:gd name="T7" fmla="*/ 66 h 68"/>
                    <a:gd name="T8" fmla="*/ 6 w 33"/>
                    <a:gd name="T9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68">
                      <a:moveTo>
                        <a:pt x="6" y="67"/>
                      </a:moveTo>
                      <a:cubicBezTo>
                        <a:pt x="24" y="50"/>
                        <a:pt x="33" y="26"/>
                        <a:pt x="24" y="2"/>
                      </a:cubicBezTo>
                      <a:cubicBezTo>
                        <a:pt x="23" y="0"/>
                        <a:pt x="18" y="1"/>
                        <a:pt x="19" y="2"/>
                      </a:cubicBezTo>
                      <a:cubicBezTo>
                        <a:pt x="28" y="26"/>
                        <a:pt x="19" y="50"/>
                        <a:pt x="2" y="66"/>
                      </a:cubicBezTo>
                      <a:cubicBezTo>
                        <a:pt x="0" y="67"/>
                        <a:pt x="5" y="68"/>
                        <a:pt x="6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3" name="Freeform 201"/>
                <p:cNvSpPr>
                  <a:spLocks/>
                </p:cNvSpPr>
                <p:nvPr/>
              </p:nvSpPr>
              <p:spPr bwMode="auto">
                <a:xfrm>
                  <a:off x="1773" y="-17"/>
                  <a:ext cx="455" cy="524"/>
                </a:xfrm>
                <a:custGeom>
                  <a:avLst/>
                  <a:gdLst>
                    <a:gd name="T0" fmla="*/ 1 w 192"/>
                    <a:gd name="T1" fmla="*/ 3 h 221"/>
                    <a:gd name="T2" fmla="*/ 186 w 192"/>
                    <a:gd name="T3" fmla="*/ 220 h 221"/>
                    <a:gd name="T4" fmla="*/ 191 w 192"/>
                    <a:gd name="T5" fmla="*/ 219 h 221"/>
                    <a:gd name="T6" fmla="*/ 6 w 192"/>
                    <a:gd name="T7" fmla="*/ 2 h 221"/>
                    <a:gd name="T8" fmla="*/ 1 w 192"/>
                    <a:gd name="T9" fmla="*/ 3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2" h="221">
                      <a:moveTo>
                        <a:pt x="1" y="3"/>
                      </a:moveTo>
                      <a:cubicBezTo>
                        <a:pt x="63" y="74"/>
                        <a:pt x="127" y="146"/>
                        <a:pt x="186" y="220"/>
                      </a:cubicBezTo>
                      <a:cubicBezTo>
                        <a:pt x="187" y="221"/>
                        <a:pt x="192" y="220"/>
                        <a:pt x="191" y="219"/>
                      </a:cubicBezTo>
                      <a:cubicBezTo>
                        <a:pt x="132" y="145"/>
                        <a:pt x="68" y="73"/>
                        <a:pt x="6" y="2"/>
                      </a:cubicBezTo>
                      <a:cubicBezTo>
                        <a:pt x="5" y="0"/>
                        <a:pt x="0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4" name="Freeform 202"/>
                <p:cNvSpPr>
                  <a:spLocks/>
                </p:cNvSpPr>
                <p:nvPr/>
              </p:nvSpPr>
              <p:spPr bwMode="auto">
                <a:xfrm>
                  <a:off x="1751" y="-41"/>
                  <a:ext cx="41" cy="41"/>
                </a:xfrm>
                <a:custGeom>
                  <a:avLst/>
                  <a:gdLst>
                    <a:gd name="T0" fmla="*/ 15 w 17"/>
                    <a:gd name="T1" fmla="*/ 3 h 17"/>
                    <a:gd name="T2" fmla="*/ 14 w 17"/>
                    <a:gd name="T3" fmla="*/ 14 h 17"/>
                    <a:gd name="T4" fmla="*/ 3 w 17"/>
                    <a:gd name="T5" fmla="*/ 13 h 17"/>
                    <a:gd name="T6" fmla="*/ 4 w 17"/>
                    <a:gd name="T7" fmla="*/ 2 h 17"/>
                    <a:gd name="T8" fmla="*/ 15 w 17"/>
                    <a:gd name="T9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15" y="3"/>
                      </a:moveTo>
                      <a:cubicBezTo>
                        <a:pt x="17" y="7"/>
                        <a:pt x="17" y="12"/>
                        <a:pt x="14" y="14"/>
                      </a:cubicBezTo>
                      <a:cubicBezTo>
                        <a:pt x="10" y="17"/>
                        <a:pt x="5" y="16"/>
                        <a:pt x="3" y="13"/>
                      </a:cubicBezTo>
                      <a:cubicBezTo>
                        <a:pt x="0" y="10"/>
                        <a:pt x="1" y="5"/>
                        <a:pt x="4" y="2"/>
                      </a:cubicBezTo>
                      <a:cubicBezTo>
                        <a:pt x="7" y="0"/>
                        <a:pt x="12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5" name="Freeform 203"/>
                <p:cNvSpPr>
                  <a:spLocks/>
                </p:cNvSpPr>
                <p:nvPr/>
              </p:nvSpPr>
              <p:spPr bwMode="auto">
                <a:xfrm>
                  <a:off x="1884" y="-200"/>
                  <a:ext cx="188" cy="79"/>
                </a:xfrm>
                <a:custGeom>
                  <a:avLst/>
                  <a:gdLst>
                    <a:gd name="T0" fmla="*/ 74 w 79"/>
                    <a:gd name="T1" fmla="*/ 1 h 33"/>
                    <a:gd name="T2" fmla="*/ 6 w 79"/>
                    <a:gd name="T3" fmla="*/ 18 h 33"/>
                    <a:gd name="T4" fmla="*/ 2 w 79"/>
                    <a:gd name="T5" fmla="*/ 19 h 33"/>
                    <a:gd name="T6" fmla="*/ 78 w 79"/>
                    <a:gd name="T7" fmla="*/ 2 h 33"/>
                    <a:gd name="T8" fmla="*/ 74 w 79"/>
                    <a:gd name="T9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" h="33">
                      <a:moveTo>
                        <a:pt x="74" y="1"/>
                      </a:moveTo>
                      <a:cubicBezTo>
                        <a:pt x="56" y="22"/>
                        <a:pt x="31" y="31"/>
                        <a:pt x="6" y="18"/>
                      </a:cubicBezTo>
                      <a:cubicBezTo>
                        <a:pt x="5" y="17"/>
                        <a:pt x="0" y="18"/>
                        <a:pt x="2" y="19"/>
                      </a:cubicBezTo>
                      <a:cubicBezTo>
                        <a:pt x="30" y="33"/>
                        <a:pt x="59" y="26"/>
                        <a:pt x="78" y="2"/>
                      </a:cubicBezTo>
                      <a:cubicBezTo>
                        <a:pt x="79" y="1"/>
                        <a:pt x="75" y="0"/>
                        <a:pt x="7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Freeform 204"/>
                <p:cNvSpPr>
                  <a:spLocks/>
                </p:cNvSpPr>
                <p:nvPr/>
              </p:nvSpPr>
              <p:spPr bwMode="auto">
                <a:xfrm>
                  <a:off x="1946" y="-237"/>
                  <a:ext cx="59" cy="168"/>
                </a:xfrm>
                <a:custGeom>
                  <a:avLst/>
                  <a:gdLst>
                    <a:gd name="T0" fmla="*/ 11 w 25"/>
                    <a:gd name="T1" fmla="*/ 70 h 71"/>
                    <a:gd name="T2" fmla="*/ 6 w 25"/>
                    <a:gd name="T3" fmla="*/ 2 h 71"/>
                    <a:gd name="T4" fmla="*/ 1 w 25"/>
                    <a:gd name="T5" fmla="*/ 2 h 71"/>
                    <a:gd name="T6" fmla="*/ 6 w 25"/>
                    <a:gd name="T7" fmla="*/ 69 h 71"/>
                    <a:gd name="T8" fmla="*/ 11 w 25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1">
                      <a:moveTo>
                        <a:pt x="11" y="70"/>
                      </a:moveTo>
                      <a:cubicBezTo>
                        <a:pt x="25" y="47"/>
                        <a:pt x="23" y="22"/>
                        <a:pt x="6" y="2"/>
                      </a:cubicBezTo>
                      <a:cubicBezTo>
                        <a:pt x="5" y="1"/>
                        <a:pt x="0" y="0"/>
                        <a:pt x="1" y="2"/>
                      </a:cubicBezTo>
                      <a:cubicBezTo>
                        <a:pt x="19" y="22"/>
                        <a:pt x="20" y="46"/>
                        <a:pt x="6" y="69"/>
                      </a:cubicBezTo>
                      <a:cubicBezTo>
                        <a:pt x="6" y="69"/>
                        <a:pt x="10" y="71"/>
                        <a:pt x="11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8" name="Freeform 206"/>
              <p:cNvSpPr>
                <a:spLocks/>
              </p:cNvSpPr>
              <p:nvPr/>
            </p:nvSpPr>
            <p:spPr bwMode="auto">
              <a:xfrm>
                <a:off x="3025776" y="-317500"/>
                <a:ext cx="266700" cy="120650"/>
              </a:xfrm>
              <a:custGeom>
                <a:avLst/>
                <a:gdLst>
                  <a:gd name="T0" fmla="*/ 68 w 71"/>
                  <a:gd name="T1" fmla="*/ 30 h 32"/>
                  <a:gd name="T2" fmla="*/ 6 w 71"/>
                  <a:gd name="T3" fmla="*/ 1 h 32"/>
                  <a:gd name="T4" fmla="*/ 1 w 71"/>
                  <a:gd name="T5" fmla="*/ 2 h 32"/>
                  <a:gd name="T6" fmla="*/ 65 w 71"/>
                  <a:gd name="T7" fmla="*/ 32 h 32"/>
                  <a:gd name="T8" fmla="*/ 68 w 71"/>
                  <a:gd name="T9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8" y="30"/>
                    </a:moveTo>
                    <a:cubicBezTo>
                      <a:pt x="46" y="28"/>
                      <a:pt x="22" y="16"/>
                      <a:pt x="6" y="1"/>
                    </a:cubicBezTo>
                    <a:cubicBezTo>
                      <a:pt x="5" y="0"/>
                      <a:pt x="0" y="2"/>
                      <a:pt x="1" y="2"/>
                    </a:cubicBezTo>
                    <a:cubicBezTo>
                      <a:pt x="18" y="18"/>
                      <a:pt x="42" y="30"/>
                      <a:pt x="65" y="32"/>
                    </a:cubicBezTo>
                    <a:cubicBezTo>
                      <a:pt x="67" y="32"/>
                      <a:pt x="71" y="30"/>
                      <a:pt x="68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7"/>
              <p:cNvSpPr>
                <a:spLocks/>
              </p:cNvSpPr>
              <p:nvPr/>
            </p:nvSpPr>
            <p:spPr bwMode="auto">
              <a:xfrm>
                <a:off x="3028951" y="-365125"/>
                <a:ext cx="177800" cy="209550"/>
              </a:xfrm>
              <a:custGeom>
                <a:avLst/>
                <a:gdLst>
                  <a:gd name="T0" fmla="*/ 6 w 47"/>
                  <a:gd name="T1" fmla="*/ 55 h 56"/>
                  <a:gd name="T2" fmla="*/ 47 w 47"/>
                  <a:gd name="T3" fmla="*/ 1 h 56"/>
                  <a:gd name="T4" fmla="*/ 42 w 47"/>
                  <a:gd name="T5" fmla="*/ 1 h 56"/>
                  <a:gd name="T6" fmla="*/ 3 w 47"/>
                  <a:gd name="T7" fmla="*/ 54 h 56"/>
                  <a:gd name="T8" fmla="*/ 6 w 47"/>
                  <a:gd name="T9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56">
                    <a:moveTo>
                      <a:pt x="6" y="55"/>
                    </a:moveTo>
                    <a:cubicBezTo>
                      <a:pt x="29" y="46"/>
                      <a:pt x="47" y="27"/>
                      <a:pt x="47" y="1"/>
                    </a:cubicBezTo>
                    <a:cubicBezTo>
                      <a:pt x="47" y="0"/>
                      <a:pt x="42" y="0"/>
                      <a:pt x="42" y="1"/>
                    </a:cubicBezTo>
                    <a:cubicBezTo>
                      <a:pt x="42" y="26"/>
                      <a:pt x="25" y="45"/>
                      <a:pt x="3" y="54"/>
                    </a:cubicBezTo>
                    <a:cubicBezTo>
                      <a:pt x="0" y="55"/>
                      <a:pt x="5" y="56"/>
                      <a:pt x="6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08"/>
              <p:cNvSpPr>
                <a:spLocks/>
              </p:cNvSpPr>
              <p:nvPr/>
            </p:nvSpPr>
            <p:spPr bwMode="auto">
              <a:xfrm>
                <a:off x="3152776" y="-227013"/>
                <a:ext cx="403225" cy="1031875"/>
              </a:xfrm>
              <a:custGeom>
                <a:avLst/>
                <a:gdLst>
                  <a:gd name="T0" fmla="*/ 0 w 107"/>
                  <a:gd name="T1" fmla="*/ 2 h 274"/>
                  <a:gd name="T2" fmla="*/ 102 w 107"/>
                  <a:gd name="T3" fmla="*/ 273 h 274"/>
                  <a:gd name="T4" fmla="*/ 107 w 107"/>
                  <a:gd name="T5" fmla="*/ 272 h 274"/>
                  <a:gd name="T6" fmla="*/ 5 w 107"/>
                  <a:gd name="T7" fmla="*/ 1 h 274"/>
                  <a:gd name="T8" fmla="*/ 0 w 107"/>
                  <a:gd name="T9" fmla="*/ 2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74">
                    <a:moveTo>
                      <a:pt x="0" y="2"/>
                    </a:moveTo>
                    <a:cubicBezTo>
                      <a:pt x="31" y="93"/>
                      <a:pt x="75" y="180"/>
                      <a:pt x="102" y="273"/>
                    </a:cubicBezTo>
                    <a:cubicBezTo>
                      <a:pt x="103" y="274"/>
                      <a:pt x="107" y="273"/>
                      <a:pt x="107" y="272"/>
                    </a:cubicBezTo>
                    <a:cubicBezTo>
                      <a:pt x="80" y="180"/>
                      <a:pt x="36" y="92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09"/>
              <p:cNvSpPr>
                <a:spLocks/>
              </p:cNvSpPr>
              <p:nvPr/>
            </p:nvSpPr>
            <p:spPr bwMode="auto">
              <a:xfrm>
                <a:off x="3122613" y="-271463"/>
                <a:ext cx="65088" cy="63500"/>
              </a:xfrm>
              <a:custGeom>
                <a:avLst/>
                <a:gdLst>
                  <a:gd name="T0" fmla="*/ 16 w 17"/>
                  <a:gd name="T1" fmla="*/ 6 h 17"/>
                  <a:gd name="T2" fmla="*/ 10 w 17"/>
                  <a:gd name="T3" fmla="*/ 16 h 17"/>
                  <a:gd name="T4" fmla="*/ 1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5"/>
                      <a:pt x="10" y="16"/>
                    </a:cubicBezTo>
                    <a:cubicBezTo>
                      <a:pt x="6" y="17"/>
                      <a:pt x="2" y="15"/>
                      <a:pt x="1" y="11"/>
                    </a:cubicBezTo>
                    <a:cubicBezTo>
                      <a:pt x="0" y="7"/>
                      <a:pt x="2" y="2"/>
                      <a:pt x="6" y="1"/>
                    </a:cubicBezTo>
                    <a:cubicBezTo>
                      <a:pt x="10" y="0"/>
                      <a:pt x="14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10"/>
              <p:cNvSpPr>
                <a:spLocks/>
              </p:cNvSpPr>
              <p:nvPr/>
            </p:nvSpPr>
            <p:spPr bwMode="auto">
              <a:xfrm>
                <a:off x="4208463" y="71437"/>
                <a:ext cx="192088" cy="247650"/>
              </a:xfrm>
              <a:custGeom>
                <a:avLst/>
                <a:gdLst>
                  <a:gd name="T0" fmla="*/ 47 w 51"/>
                  <a:gd name="T1" fmla="*/ 64 h 66"/>
                  <a:gd name="T2" fmla="*/ 10 w 51"/>
                  <a:gd name="T3" fmla="*/ 3 h 66"/>
                  <a:gd name="T4" fmla="*/ 5 w 51"/>
                  <a:gd name="T5" fmla="*/ 2 h 66"/>
                  <a:gd name="T6" fmla="*/ 45 w 51"/>
                  <a:gd name="T7" fmla="*/ 66 h 66"/>
                  <a:gd name="T8" fmla="*/ 47 w 5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7" y="64"/>
                    </a:moveTo>
                    <a:cubicBezTo>
                      <a:pt x="21" y="54"/>
                      <a:pt x="5" y="31"/>
                      <a:pt x="10" y="3"/>
                    </a:cubicBezTo>
                    <a:cubicBezTo>
                      <a:pt x="10" y="1"/>
                      <a:pt x="5" y="0"/>
                      <a:pt x="5" y="2"/>
                    </a:cubicBezTo>
                    <a:cubicBezTo>
                      <a:pt x="0" y="32"/>
                      <a:pt x="17" y="55"/>
                      <a:pt x="45" y="66"/>
                    </a:cubicBezTo>
                    <a:cubicBezTo>
                      <a:pt x="46" y="66"/>
                      <a:pt x="51" y="66"/>
                      <a:pt x="47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11"/>
              <p:cNvSpPr>
                <a:spLocks/>
              </p:cNvSpPr>
              <p:nvPr/>
            </p:nvSpPr>
            <p:spPr bwMode="auto">
              <a:xfrm>
                <a:off x="4137026" y="123825"/>
                <a:ext cx="260350" cy="131763"/>
              </a:xfrm>
              <a:custGeom>
                <a:avLst/>
                <a:gdLst>
                  <a:gd name="T0" fmla="*/ 3 w 69"/>
                  <a:gd name="T1" fmla="*/ 29 h 35"/>
                  <a:gd name="T2" fmla="*/ 68 w 69"/>
                  <a:gd name="T3" fmla="*/ 2 h 35"/>
                  <a:gd name="T4" fmla="*/ 63 w 69"/>
                  <a:gd name="T5" fmla="*/ 1 h 35"/>
                  <a:gd name="T6" fmla="*/ 3 w 69"/>
                  <a:gd name="T7" fmla="*/ 27 h 35"/>
                  <a:gd name="T8" fmla="*/ 3 w 69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3" y="29"/>
                    </a:moveTo>
                    <a:cubicBezTo>
                      <a:pt x="30" y="35"/>
                      <a:pt x="54" y="27"/>
                      <a:pt x="68" y="2"/>
                    </a:cubicBezTo>
                    <a:cubicBezTo>
                      <a:pt x="69" y="1"/>
                      <a:pt x="64" y="0"/>
                      <a:pt x="63" y="1"/>
                    </a:cubicBezTo>
                    <a:cubicBezTo>
                      <a:pt x="51" y="23"/>
                      <a:pt x="28" y="33"/>
                      <a:pt x="3" y="27"/>
                    </a:cubicBezTo>
                    <a:cubicBezTo>
                      <a:pt x="1" y="27"/>
                      <a:pt x="0" y="29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2"/>
              <p:cNvSpPr>
                <a:spLocks/>
              </p:cNvSpPr>
              <p:nvPr/>
            </p:nvSpPr>
            <p:spPr bwMode="auto">
              <a:xfrm>
                <a:off x="4246563" y="85725"/>
                <a:ext cx="71438" cy="271463"/>
              </a:xfrm>
              <a:custGeom>
                <a:avLst/>
                <a:gdLst>
                  <a:gd name="T0" fmla="*/ 11 w 19"/>
                  <a:gd name="T1" fmla="*/ 69 h 72"/>
                  <a:gd name="T2" fmla="*/ 18 w 19"/>
                  <a:gd name="T3" fmla="*/ 1 h 72"/>
                  <a:gd name="T4" fmla="*/ 13 w 19"/>
                  <a:gd name="T5" fmla="*/ 1 h 72"/>
                  <a:gd name="T6" fmla="*/ 6 w 19"/>
                  <a:gd name="T7" fmla="*/ 70 h 72"/>
                  <a:gd name="T8" fmla="*/ 11 w 19"/>
                  <a:gd name="T9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2">
                    <a:moveTo>
                      <a:pt x="11" y="69"/>
                    </a:moveTo>
                    <a:cubicBezTo>
                      <a:pt x="5" y="48"/>
                      <a:pt x="9" y="21"/>
                      <a:pt x="18" y="1"/>
                    </a:cubicBezTo>
                    <a:cubicBezTo>
                      <a:pt x="19" y="0"/>
                      <a:pt x="14" y="0"/>
                      <a:pt x="13" y="1"/>
                    </a:cubicBezTo>
                    <a:cubicBezTo>
                      <a:pt x="4" y="21"/>
                      <a:pt x="0" y="48"/>
                      <a:pt x="6" y="70"/>
                    </a:cubicBezTo>
                    <a:cubicBezTo>
                      <a:pt x="6" y="72"/>
                      <a:pt x="11" y="71"/>
                      <a:pt x="11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3"/>
              <p:cNvSpPr>
                <a:spLocks/>
              </p:cNvSpPr>
              <p:nvPr/>
            </p:nvSpPr>
            <p:spPr bwMode="auto">
              <a:xfrm>
                <a:off x="4156076" y="138112"/>
                <a:ext cx="266700" cy="120650"/>
              </a:xfrm>
              <a:custGeom>
                <a:avLst/>
                <a:gdLst>
                  <a:gd name="T0" fmla="*/ 0 w 71"/>
                  <a:gd name="T1" fmla="*/ 2 h 32"/>
                  <a:gd name="T2" fmla="*/ 68 w 71"/>
                  <a:gd name="T3" fmla="*/ 24 h 32"/>
                  <a:gd name="T4" fmla="*/ 65 w 71"/>
                  <a:gd name="T5" fmla="*/ 22 h 32"/>
                  <a:gd name="T6" fmla="*/ 5 w 71"/>
                  <a:gd name="T7" fmla="*/ 1 h 32"/>
                  <a:gd name="T8" fmla="*/ 0 w 7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0" y="2"/>
                    </a:moveTo>
                    <a:cubicBezTo>
                      <a:pt x="17" y="22"/>
                      <a:pt x="42" y="32"/>
                      <a:pt x="68" y="24"/>
                    </a:cubicBezTo>
                    <a:cubicBezTo>
                      <a:pt x="71" y="23"/>
                      <a:pt x="66" y="21"/>
                      <a:pt x="65" y="22"/>
                    </a:cubicBezTo>
                    <a:cubicBezTo>
                      <a:pt x="42" y="29"/>
                      <a:pt x="20" y="19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14"/>
              <p:cNvSpPr>
                <a:spLocks/>
              </p:cNvSpPr>
              <p:nvPr/>
            </p:nvSpPr>
            <p:spPr bwMode="auto">
              <a:xfrm>
                <a:off x="3476626" y="233362"/>
                <a:ext cx="800100" cy="606425"/>
              </a:xfrm>
              <a:custGeom>
                <a:avLst/>
                <a:gdLst>
                  <a:gd name="T0" fmla="*/ 206 w 212"/>
                  <a:gd name="T1" fmla="*/ 0 h 161"/>
                  <a:gd name="T2" fmla="*/ 2 w 212"/>
                  <a:gd name="T3" fmla="*/ 160 h 161"/>
                  <a:gd name="T4" fmla="*/ 6 w 212"/>
                  <a:gd name="T5" fmla="*/ 160 h 161"/>
                  <a:gd name="T6" fmla="*/ 210 w 212"/>
                  <a:gd name="T7" fmla="*/ 1 h 161"/>
                  <a:gd name="T8" fmla="*/ 206 w 212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161">
                    <a:moveTo>
                      <a:pt x="206" y="0"/>
                    </a:moveTo>
                    <a:cubicBezTo>
                      <a:pt x="137" y="53"/>
                      <a:pt x="72" y="110"/>
                      <a:pt x="2" y="160"/>
                    </a:cubicBezTo>
                    <a:cubicBezTo>
                      <a:pt x="0" y="161"/>
                      <a:pt x="5" y="161"/>
                      <a:pt x="6" y="160"/>
                    </a:cubicBezTo>
                    <a:cubicBezTo>
                      <a:pt x="77" y="111"/>
                      <a:pt x="142" y="54"/>
                      <a:pt x="210" y="1"/>
                    </a:cubicBezTo>
                    <a:cubicBezTo>
                      <a:pt x="212" y="0"/>
                      <a:pt x="207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15"/>
              <p:cNvSpPr>
                <a:spLocks/>
              </p:cNvSpPr>
              <p:nvPr/>
            </p:nvSpPr>
            <p:spPr bwMode="auto">
              <a:xfrm>
                <a:off x="4241801" y="187325"/>
                <a:ext cx="68263" cy="68263"/>
              </a:xfrm>
              <a:custGeom>
                <a:avLst/>
                <a:gdLst>
                  <a:gd name="T0" fmla="*/ 13 w 18"/>
                  <a:gd name="T1" fmla="*/ 15 h 18"/>
                  <a:gd name="T2" fmla="*/ 3 w 18"/>
                  <a:gd name="T3" fmla="*/ 13 h 18"/>
                  <a:gd name="T4" fmla="*/ 5 w 18"/>
                  <a:gd name="T5" fmla="*/ 3 h 18"/>
                  <a:gd name="T6" fmla="*/ 15 w 18"/>
                  <a:gd name="T7" fmla="*/ 5 h 18"/>
                  <a:gd name="T8" fmla="*/ 13 w 18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3" y="15"/>
                    </a:moveTo>
                    <a:cubicBezTo>
                      <a:pt x="10" y="18"/>
                      <a:pt x="5" y="17"/>
                      <a:pt x="3" y="13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8" y="0"/>
                      <a:pt x="13" y="1"/>
                      <a:pt x="15" y="5"/>
                    </a:cubicBezTo>
                    <a:cubicBezTo>
                      <a:pt x="18" y="8"/>
                      <a:pt x="17" y="13"/>
                      <a:pt x="13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16"/>
              <p:cNvSpPr>
                <a:spLocks/>
              </p:cNvSpPr>
              <p:nvPr/>
            </p:nvSpPr>
            <p:spPr bwMode="auto">
              <a:xfrm>
                <a:off x="2697163" y="74612"/>
                <a:ext cx="184150" cy="244475"/>
              </a:xfrm>
              <a:custGeom>
                <a:avLst/>
                <a:gdLst>
                  <a:gd name="T0" fmla="*/ 5 w 49"/>
                  <a:gd name="T1" fmla="*/ 65 h 65"/>
                  <a:gd name="T2" fmla="*/ 44 w 49"/>
                  <a:gd name="T3" fmla="*/ 2 h 65"/>
                  <a:gd name="T4" fmla="*/ 39 w 49"/>
                  <a:gd name="T5" fmla="*/ 1 h 65"/>
                  <a:gd name="T6" fmla="*/ 1 w 49"/>
                  <a:gd name="T7" fmla="*/ 63 h 65"/>
                  <a:gd name="T8" fmla="*/ 5 w 4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65">
                    <a:moveTo>
                      <a:pt x="5" y="65"/>
                    </a:moveTo>
                    <a:cubicBezTo>
                      <a:pt x="33" y="55"/>
                      <a:pt x="49" y="31"/>
                      <a:pt x="44" y="2"/>
                    </a:cubicBezTo>
                    <a:cubicBezTo>
                      <a:pt x="44" y="0"/>
                      <a:pt x="39" y="0"/>
                      <a:pt x="39" y="1"/>
                    </a:cubicBezTo>
                    <a:cubicBezTo>
                      <a:pt x="44" y="30"/>
                      <a:pt x="28" y="53"/>
                      <a:pt x="1" y="63"/>
                    </a:cubicBezTo>
                    <a:cubicBezTo>
                      <a:pt x="0" y="64"/>
                      <a:pt x="4" y="65"/>
                      <a:pt x="5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17"/>
              <p:cNvSpPr>
                <a:spLocks/>
              </p:cNvSpPr>
              <p:nvPr/>
            </p:nvSpPr>
            <p:spPr bwMode="auto">
              <a:xfrm>
                <a:off x="2697163" y="123825"/>
                <a:ext cx="260350" cy="131763"/>
              </a:xfrm>
              <a:custGeom>
                <a:avLst/>
                <a:gdLst>
                  <a:gd name="T0" fmla="*/ 64 w 69"/>
                  <a:gd name="T1" fmla="*/ 27 h 35"/>
                  <a:gd name="T2" fmla="*/ 5 w 69"/>
                  <a:gd name="T3" fmla="*/ 2 h 35"/>
                  <a:gd name="T4" fmla="*/ 0 w 69"/>
                  <a:gd name="T5" fmla="*/ 1 h 35"/>
                  <a:gd name="T6" fmla="*/ 67 w 69"/>
                  <a:gd name="T7" fmla="*/ 29 h 35"/>
                  <a:gd name="T8" fmla="*/ 64 w 69"/>
                  <a:gd name="T9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5">
                    <a:moveTo>
                      <a:pt x="64" y="27"/>
                    </a:moveTo>
                    <a:cubicBezTo>
                      <a:pt x="39" y="33"/>
                      <a:pt x="18" y="24"/>
                      <a:pt x="5" y="2"/>
                    </a:cubicBezTo>
                    <a:cubicBezTo>
                      <a:pt x="5" y="1"/>
                      <a:pt x="0" y="0"/>
                      <a:pt x="0" y="1"/>
                    </a:cubicBezTo>
                    <a:cubicBezTo>
                      <a:pt x="14" y="26"/>
                      <a:pt x="40" y="35"/>
                      <a:pt x="67" y="29"/>
                    </a:cubicBezTo>
                    <a:cubicBezTo>
                      <a:pt x="69" y="29"/>
                      <a:pt x="65" y="27"/>
                      <a:pt x="6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18"/>
              <p:cNvSpPr>
                <a:spLocks/>
              </p:cNvSpPr>
              <p:nvPr/>
            </p:nvSpPr>
            <p:spPr bwMode="auto">
              <a:xfrm>
                <a:off x="2776538" y="82550"/>
                <a:ext cx="68263" cy="271463"/>
              </a:xfrm>
              <a:custGeom>
                <a:avLst/>
                <a:gdLst>
                  <a:gd name="T0" fmla="*/ 12 w 18"/>
                  <a:gd name="T1" fmla="*/ 71 h 72"/>
                  <a:gd name="T2" fmla="*/ 5 w 18"/>
                  <a:gd name="T3" fmla="*/ 2 h 72"/>
                  <a:gd name="T4" fmla="*/ 0 w 18"/>
                  <a:gd name="T5" fmla="*/ 2 h 72"/>
                  <a:gd name="T6" fmla="*/ 7 w 18"/>
                  <a:gd name="T7" fmla="*/ 71 h 72"/>
                  <a:gd name="T8" fmla="*/ 12 w 18"/>
                  <a:gd name="T9" fmla="*/ 7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2">
                    <a:moveTo>
                      <a:pt x="12" y="71"/>
                    </a:moveTo>
                    <a:cubicBezTo>
                      <a:pt x="18" y="49"/>
                      <a:pt x="14" y="22"/>
                      <a:pt x="5" y="2"/>
                    </a:cubicBezTo>
                    <a:cubicBezTo>
                      <a:pt x="4" y="0"/>
                      <a:pt x="0" y="1"/>
                      <a:pt x="0" y="2"/>
                    </a:cubicBezTo>
                    <a:cubicBezTo>
                      <a:pt x="9" y="23"/>
                      <a:pt x="13" y="49"/>
                      <a:pt x="7" y="71"/>
                    </a:cubicBezTo>
                    <a:cubicBezTo>
                      <a:pt x="7" y="72"/>
                      <a:pt x="12" y="72"/>
                      <a:pt x="12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19"/>
              <p:cNvSpPr>
                <a:spLocks/>
              </p:cNvSpPr>
              <p:nvPr/>
            </p:nvSpPr>
            <p:spPr bwMode="auto">
              <a:xfrm>
                <a:off x="2670176" y="138112"/>
                <a:ext cx="268288" cy="120650"/>
              </a:xfrm>
              <a:custGeom>
                <a:avLst/>
                <a:gdLst>
                  <a:gd name="T0" fmla="*/ 65 w 71"/>
                  <a:gd name="T1" fmla="*/ 1 h 32"/>
                  <a:gd name="T2" fmla="*/ 6 w 71"/>
                  <a:gd name="T3" fmla="*/ 22 h 32"/>
                  <a:gd name="T4" fmla="*/ 2 w 71"/>
                  <a:gd name="T5" fmla="*/ 24 h 32"/>
                  <a:gd name="T6" fmla="*/ 70 w 71"/>
                  <a:gd name="T7" fmla="*/ 2 h 32"/>
                  <a:gd name="T8" fmla="*/ 65 w 71"/>
                  <a:gd name="T9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32">
                    <a:moveTo>
                      <a:pt x="65" y="1"/>
                    </a:moveTo>
                    <a:cubicBezTo>
                      <a:pt x="51" y="19"/>
                      <a:pt x="29" y="29"/>
                      <a:pt x="6" y="22"/>
                    </a:cubicBezTo>
                    <a:cubicBezTo>
                      <a:pt x="5" y="22"/>
                      <a:pt x="0" y="23"/>
                      <a:pt x="2" y="24"/>
                    </a:cubicBezTo>
                    <a:cubicBezTo>
                      <a:pt x="28" y="32"/>
                      <a:pt x="53" y="22"/>
                      <a:pt x="70" y="2"/>
                    </a:cubicBezTo>
                    <a:cubicBezTo>
                      <a:pt x="71" y="1"/>
                      <a:pt x="66" y="0"/>
                      <a:pt x="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20"/>
              <p:cNvSpPr>
                <a:spLocks/>
              </p:cNvSpPr>
              <p:nvPr/>
            </p:nvSpPr>
            <p:spPr bwMode="auto">
              <a:xfrm>
                <a:off x="2817813" y="228600"/>
                <a:ext cx="795338" cy="614363"/>
              </a:xfrm>
              <a:custGeom>
                <a:avLst/>
                <a:gdLst>
                  <a:gd name="T0" fmla="*/ 1 w 211"/>
                  <a:gd name="T1" fmla="*/ 2 h 163"/>
                  <a:gd name="T2" fmla="*/ 205 w 211"/>
                  <a:gd name="T3" fmla="*/ 162 h 163"/>
                  <a:gd name="T4" fmla="*/ 210 w 211"/>
                  <a:gd name="T5" fmla="*/ 160 h 163"/>
                  <a:gd name="T6" fmla="*/ 6 w 211"/>
                  <a:gd name="T7" fmla="*/ 1 h 163"/>
                  <a:gd name="T8" fmla="*/ 1 w 211"/>
                  <a:gd name="T9" fmla="*/ 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63">
                    <a:moveTo>
                      <a:pt x="1" y="2"/>
                    </a:moveTo>
                    <a:cubicBezTo>
                      <a:pt x="70" y="55"/>
                      <a:pt x="135" y="112"/>
                      <a:pt x="205" y="162"/>
                    </a:cubicBezTo>
                    <a:cubicBezTo>
                      <a:pt x="206" y="163"/>
                      <a:pt x="211" y="162"/>
                      <a:pt x="210" y="160"/>
                    </a:cubicBezTo>
                    <a:cubicBezTo>
                      <a:pt x="139" y="111"/>
                      <a:pt x="74" y="53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1"/>
              <p:cNvSpPr>
                <a:spLocks/>
              </p:cNvSpPr>
              <p:nvPr/>
            </p:nvSpPr>
            <p:spPr bwMode="auto">
              <a:xfrm>
                <a:off x="2784476" y="187325"/>
                <a:ext cx="63500" cy="68263"/>
              </a:xfrm>
              <a:custGeom>
                <a:avLst/>
                <a:gdLst>
                  <a:gd name="T0" fmla="*/ 4 w 17"/>
                  <a:gd name="T1" fmla="*/ 15 h 18"/>
                  <a:gd name="T2" fmla="*/ 15 w 17"/>
                  <a:gd name="T3" fmla="*/ 13 h 18"/>
                  <a:gd name="T4" fmla="*/ 13 w 17"/>
                  <a:gd name="T5" fmla="*/ 3 h 18"/>
                  <a:gd name="T6" fmla="*/ 2 w 17"/>
                  <a:gd name="T7" fmla="*/ 5 h 18"/>
                  <a:gd name="T8" fmla="*/ 4 w 17"/>
                  <a:gd name="T9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4" y="15"/>
                    </a:moveTo>
                    <a:cubicBezTo>
                      <a:pt x="7" y="18"/>
                      <a:pt x="12" y="17"/>
                      <a:pt x="15" y="13"/>
                    </a:cubicBezTo>
                    <a:cubicBezTo>
                      <a:pt x="17" y="10"/>
                      <a:pt x="16" y="5"/>
                      <a:pt x="13" y="3"/>
                    </a:cubicBezTo>
                    <a:cubicBezTo>
                      <a:pt x="9" y="0"/>
                      <a:pt x="5" y="1"/>
                      <a:pt x="2" y="5"/>
                    </a:cubicBezTo>
                    <a:cubicBezTo>
                      <a:pt x="0" y="8"/>
                      <a:pt x="1" y="13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22"/>
              <p:cNvSpPr>
                <a:spLocks/>
              </p:cNvSpPr>
              <p:nvPr/>
            </p:nvSpPr>
            <p:spPr bwMode="auto">
              <a:xfrm>
                <a:off x="3213101" y="-169863"/>
                <a:ext cx="298450" cy="134938"/>
              </a:xfrm>
              <a:custGeom>
                <a:avLst/>
                <a:gdLst>
                  <a:gd name="T0" fmla="*/ 73 w 79"/>
                  <a:gd name="T1" fmla="*/ 1 h 36"/>
                  <a:gd name="T2" fmla="*/ 6 w 79"/>
                  <a:gd name="T3" fmla="*/ 22 h 36"/>
                  <a:gd name="T4" fmla="*/ 3 w 79"/>
                  <a:gd name="T5" fmla="*/ 23 h 36"/>
                  <a:gd name="T6" fmla="*/ 78 w 79"/>
                  <a:gd name="T7" fmla="*/ 2 h 36"/>
                  <a:gd name="T8" fmla="*/ 73 w 79"/>
                  <a:gd name="T9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73" y="1"/>
                    </a:moveTo>
                    <a:cubicBezTo>
                      <a:pt x="57" y="23"/>
                      <a:pt x="32" y="34"/>
                      <a:pt x="6" y="22"/>
                    </a:cubicBezTo>
                    <a:cubicBezTo>
                      <a:pt x="4" y="21"/>
                      <a:pt x="0" y="22"/>
                      <a:pt x="3" y="23"/>
                    </a:cubicBezTo>
                    <a:cubicBezTo>
                      <a:pt x="31" y="36"/>
                      <a:pt x="60" y="27"/>
                      <a:pt x="78" y="2"/>
                    </a:cubicBezTo>
                    <a:cubicBezTo>
                      <a:pt x="79" y="1"/>
                      <a:pt x="74" y="0"/>
                      <a:pt x="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23"/>
              <p:cNvSpPr>
                <a:spLocks/>
              </p:cNvSpPr>
              <p:nvPr/>
            </p:nvSpPr>
            <p:spPr bwMode="auto">
              <a:xfrm>
                <a:off x="3303588" y="-219075"/>
                <a:ext cx="106363" cy="263525"/>
              </a:xfrm>
              <a:custGeom>
                <a:avLst/>
                <a:gdLst>
                  <a:gd name="T0" fmla="*/ 15 w 28"/>
                  <a:gd name="T1" fmla="*/ 69 h 70"/>
                  <a:gd name="T2" fmla="*/ 6 w 28"/>
                  <a:gd name="T3" fmla="*/ 1 h 70"/>
                  <a:gd name="T4" fmla="*/ 2 w 28"/>
                  <a:gd name="T5" fmla="*/ 1 h 70"/>
                  <a:gd name="T6" fmla="*/ 11 w 28"/>
                  <a:gd name="T7" fmla="*/ 68 h 70"/>
                  <a:gd name="T8" fmla="*/ 15 w 28"/>
                  <a:gd name="T9" fmla="*/ 6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0">
                    <a:moveTo>
                      <a:pt x="15" y="69"/>
                    </a:moveTo>
                    <a:cubicBezTo>
                      <a:pt x="28" y="45"/>
                      <a:pt x="25" y="20"/>
                      <a:pt x="6" y="1"/>
                    </a:cubicBezTo>
                    <a:cubicBezTo>
                      <a:pt x="5" y="1"/>
                      <a:pt x="0" y="0"/>
                      <a:pt x="2" y="1"/>
                    </a:cubicBezTo>
                    <a:cubicBezTo>
                      <a:pt x="20" y="20"/>
                      <a:pt x="23" y="45"/>
                      <a:pt x="11" y="68"/>
                    </a:cubicBezTo>
                    <a:cubicBezTo>
                      <a:pt x="10" y="69"/>
                      <a:pt x="15" y="70"/>
                      <a:pt x="15" y="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24"/>
              <p:cNvSpPr>
                <a:spLocks/>
              </p:cNvSpPr>
              <p:nvPr/>
            </p:nvSpPr>
            <p:spPr bwMode="auto">
              <a:xfrm>
                <a:off x="3248026" y="-155575"/>
                <a:ext cx="266700" cy="106363"/>
              </a:xfrm>
              <a:custGeom>
                <a:avLst/>
                <a:gdLst>
                  <a:gd name="T0" fmla="*/ 68 w 71"/>
                  <a:gd name="T1" fmla="*/ 26 h 28"/>
                  <a:gd name="T2" fmla="*/ 5 w 71"/>
                  <a:gd name="T3" fmla="*/ 1 h 28"/>
                  <a:gd name="T4" fmla="*/ 1 w 71"/>
                  <a:gd name="T5" fmla="*/ 2 h 28"/>
                  <a:gd name="T6" fmla="*/ 67 w 71"/>
                  <a:gd name="T7" fmla="*/ 28 h 28"/>
                  <a:gd name="T8" fmla="*/ 68 w 71"/>
                  <a:gd name="T9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8">
                    <a:moveTo>
                      <a:pt x="68" y="26"/>
                    </a:moveTo>
                    <a:cubicBezTo>
                      <a:pt x="46" y="26"/>
                      <a:pt x="22" y="15"/>
                      <a:pt x="5" y="1"/>
                    </a:cubicBezTo>
                    <a:cubicBezTo>
                      <a:pt x="4" y="0"/>
                      <a:pt x="0" y="2"/>
                      <a:pt x="1" y="2"/>
                    </a:cubicBezTo>
                    <a:cubicBezTo>
                      <a:pt x="18" y="17"/>
                      <a:pt x="44" y="28"/>
                      <a:pt x="67" y="28"/>
                    </a:cubicBezTo>
                    <a:cubicBezTo>
                      <a:pt x="69" y="28"/>
                      <a:pt x="71" y="26"/>
                      <a:pt x="68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3259138" y="-214313"/>
                <a:ext cx="169863" cy="217488"/>
              </a:xfrm>
              <a:custGeom>
                <a:avLst/>
                <a:gdLst>
                  <a:gd name="T0" fmla="*/ 6 w 45"/>
                  <a:gd name="T1" fmla="*/ 58 h 58"/>
                  <a:gd name="T2" fmla="*/ 44 w 45"/>
                  <a:gd name="T3" fmla="*/ 1 h 58"/>
                  <a:gd name="T4" fmla="*/ 39 w 45"/>
                  <a:gd name="T5" fmla="*/ 2 h 58"/>
                  <a:gd name="T6" fmla="*/ 2 w 45"/>
                  <a:gd name="T7" fmla="*/ 57 h 58"/>
                  <a:gd name="T8" fmla="*/ 6 w 45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8">
                    <a:moveTo>
                      <a:pt x="6" y="58"/>
                    </a:moveTo>
                    <a:cubicBezTo>
                      <a:pt x="29" y="48"/>
                      <a:pt x="45" y="27"/>
                      <a:pt x="44" y="1"/>
                    </a:cubicBezTo>
                    <a:cubicBezTo>
                      <a:pt x="44" y="0"/>
                      <a:pt x="39" y="0"/>
                      <a:pt x="39" y="2"/>
                    </a:cubicBezTo>
                    <a:cubicBezTo>
                      <a:pt x="40" y="26"/>
                      <a:pt x="24" y="47"/>
                      <a:pt x="2" y="57"/>
                    </a:cubicBezTo>
                    <a:cubicBezTo>
                      <a:pt x="0" y="58"/>
                      <a:pt x="5" y="58"/>
                      <a:pt x="6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26"/>
              <p:cNvSpPr>
                <a:spLocks/>
              </p:cNvSpPr>
              <p:nvPr/>
            </p:nvSpPr>
            <p:spPr bwMode="auto">
              <a:xfrm>
                <a:off x="3375026" y="-71438"/>
                <a:ext cx="234950" cy="914400"/>
              </a:xfrm>
              <a:custGeom>
                <a:avLst/>
                <a:gdLst>
                  <a:gd name="T0" fmla="*/ 1 w 62"/>
                  <a:gd name="T1" fmla="*/ 2 h 243"/>
                  <a:gd name="T2" fmla="*/ 57 w 62"/>
                  <a:gd name="T3" fmla="*/ 241 h 243"/>
                  <a:gd name="T4" fmla="*/ 62 w 62"/>
                  <a:gd name="T5" fmla="*/ 241 h 243"/>
                  <a:gd name="T6" fmla="*/ 6 w 62"/>
                  <a:gd name="T7" fmla="*/ 1 h 243"/>
                  <a:gd name="T8" fmla="*/ 1 w 62"/>
                  <a:gd name="T9" fmla="*/ 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43">
                    <a:moveTo>
                      <a:pt x="1" y="2"/>
                    </a:moveTo>
                    <a:cubicBezTo>
                      <a:pt x="31" y="78"/>
                      <a:pt x="30" y="164"/>
                      <a:pt x="57" y="241"/>
                    </a:cubicBezTo>
                    <a:cubicBezTo>
                      <a:pt x="57" y="243"/>
                      <a:pt x="62" y="242"/>
                      <a:pt x="62" y="241"/>
                    </a:cubicBezTo>
                    <a:cubicBezTo>
                      <a:pt x="35" y="163"/>
                      <a:pt x="36" y="78"/>
                      <a:pt x="6" y="1"/>
                    </a:cubicBezTo>
                    <a:cubicBezTo>
                      <a:pt x="5" y="0"/>
                      <a:pt x="0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7"/>
              <p:cNvSpPr>
                <a:spLocks/>
              </p:cNvSpPr>
              <p:nvPr/>
            </p:nvSpPr>
            <p:spPr bwMode="auto">
              <a:xfrm>
                <a:off x="3344863" y="-117475"/>
                <a:ext cx="65088" cy="65088"/>
              </a:xfrm>
              <a:custGeom>
                <a:avLst/>
                <a:gdLst>
                  <a:gd name="T0" fmla="*/ 16 w 17"/>
                  <a:gd name="T1" fmla="*/ 6 h 17"/>
                  <a:gd name="T2" fmla="*/ 11 w 17"/>
                  <a:gd name="T3" fmla="*/ 16 h 17"/>
                  <a:gd name="T4" fmla="*/ 2 w 17"/>
                  <a:gd name="T5" fmla="*/ 11 h 17"/>
                  <a:gd name="T6" fmla="*/ 6 w 17"/>
                  <a:gd name="T7" fmla="*/ 1 h 17"/>
                  <a:gd name="T8" fmla="*/ 16 w 17"/>
                  <a:gd name="T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6"/>
                    </a:moveTo>
                    <a:cubicBezTo>
                      <a:pt x="17" y="10"/>
                      <a:pt x="15" y="14"/>
                      <a:pt x="11" y="16"/>
                    </a:cubicBezTo>
                    <a:cubicBezTo>
                      <a:pt x="7" y="17"/>
                      <a:pt x="3" y="15"/>
                      <a:pt x="2" y="11"/>
                    </a:cubicBezTo>
                    <a:cubicBezTo>
                      <a:pt x="0" y="7"/>
                      <a:pt x="2" y="3"/>
                      <a:pt x="6" y="1"/>
                    </a:cubicBezTo>
                    <a:cubicBezTo>
                      <a:pt x="10" y="0"/>
                      <a:pt x="15" y="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28"/>
              <p:cNvSpPr>
                <a:spLocks/>
              </p:cNvSpPr>
              <p:nvPr/>
            </p:nvSpPr>
            <p:spPr bwMode="auto">
              <a:xfrm>
                <a:off x="2640013" y="1062038"/>
                <a:ext cx="180975" cy="252413"/>
              </a:xfrm>
              <a:custGeom>
                <a:avLst/>
                <a:gdLst>
                  <a:gd name="T0" fmla="*/ 44 w 48"/>
                  <a:gd name="T1" fmla="*/ 65 h 67"/>
                  <a:gd name="T2" fmla="*/ 6 w 48"/>
                  <a:gd name="T3" fmla="*/ 0 h 67"/>
                  <a:gd name="T4" fmla="*/ 3 w 48"/>
                  <a:gd name="T5" fmla="*/ 2 h 67"/>
                  <a:gd name="T6" fmla="*/ 39 w 48"/>
                  <a:gd name="T7" fmla="*/ 64 h 67"/>
                  <a:gd name="T8" fmla="*/ 44 w 48"/>
                  <a:gd name="T9" fmla="*/ 6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44" y="65"/>
                    </a:moveTo>
                    <a:cubicBezTo>
                      <a:pt x="48" y="36"/>
                      <a:pt x="34" y="10"/>
                      <a:pt x="6" y="0"/>
                    </a:cubicBezTo>
                    <a:cubicBezTo>
                      <a:pt x="4" y="0"/>
                      <a:pt x="0" y="1"/>
                      <a:pt x="3" y="2"/>
                    </a:cubicBezTo>
                    <a:cubicBezTo>
                      <a:pt x="31" y="11"/>
                      <a:pt x="43" y="36"/>
                      <a:pt x="39" y="64"/>
                    </a:cubicBezTo>
                    <a:cubicBezTo>
                      <a:pt x="39" y="66"/>
                      <a:pt x="44" y="67"/>
                      <a:pt x="44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29"/>
              <p:cNvSpPr>
                <a:spLocks/>
              </p:cNvSpPr>
              <p:nvPr/>
            </p:nvSpPr>
            <p:spPr bwMode="auto">
              <a:xfrm>
                <a:off x="2614613" y="1054100"/>
                <a:ext cx="225425" cy="169863"/>
              </a:xfrm>
              <a:custGeom>
                <a:avLst/>
                <a:gdLst>
                  <a:gd name="T0" fmla="*/ 55 w 60"/>
                  <a:gd name="T1" fmla="*/ 1 h 45"/>
                  <a:gd name="T2" fmla="*/ 4 w 60"/>
                  <a:gd name="T3" fmla="*/ 43 h 45"/>
                  <a:gd name="T4" fmla="*/ 6 w 60"/>
                  <a:gd name="T5" fmla="*/ 45 h 45"/>
                  <a:gd name="T6" fmla="*/ 60 w 60"/>
                  <a:gd name="T7" fmla="*/ 2 h 45"/>
                  <a:gd name="T8" fmla="*/ 55 w 60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5">
                    <a:moveTo>
                      <a:pt x="55" y="1"/>
                    </a:moveTo>
                    <a:cubicBezTo>
                      <a:pt x="48" y="26"/>
                      <a:pt x="30" y="42"/>
                      <a:pt x="4" y="43"/>
                    </a:cubicBezTo>
                    <a:cubicBezTo>
                      <a:pt x="0" y="43"/>
                      <a:pt x="4" y="45"/>
                      <a:pt x="6" y="45"/>
                    </a:cubicBezTo>
                    <a:cubicBezTo>
                      <a:pt x="33" y="45"/>
                      <a:pt x="53" y="28"/>
                      <a:pt x="60" y="2"/>
                    </a:cubicBezTo>
                    <a:cubicBezTo>
                      <a:pt x="60" y="1"/>
                      <a:pt x="56" y="0"/>
                      <a:pt x="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30"/>
              <p:cNvSpPr>
                <a:spLocks/>
              </p:cNvSpPr>
              <p:nvPr/>
            </p:nvSpPr>
            <p:spPr bwMode="auto">
              <a:xfrm>
                <a:off x="2617788" y="1125538"/>
                <a:ext cx="268288" cy="109538"/>
              </a:xfrm>
              <a:custGeom>
                <a:avLst/>
                <a:gdLst>
                  <a:gd name="T0" fmla="*/ 70 w 71"/>
                  <a:gd name="T1" fmla="*/ 27 h 29"/>
                  <a:gd name="T2" fmla="*/ 5 w 71"/>
                  <a:gd name="T3" fmla="*/ 1 h 29"/>
                  <a:gd name="T4" fmla="*/ 3 w 71"/>
                  <a:gd name="T5" fmla="*/ 3 h 29"/>
                  <a:gd name="T6" fmla="*/ 66 w 71"/>
                  <a:gd name="T7" fmla="*/ 28 h 29"/>
                  <a:gd name="T8" fmla="*/ 70 w 71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29">
                    <a:moveTo>
                      <a:pt x="70" y="27"/>
                    </a:moveTo>
                    <a:cubicBezTo>
                      <a:pt x="54" y="11"/>
                      <a:pt x="28" y="2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25" y="4"/>
                      <a:pt x="50" y="13"/>
                      <a:pt x="66" y="28"/>
                    </a:cubicBezTo>
                    <a:cubicBezTo>
                      <a:pt x="67" y="29"/>
                      <a:pt x="71" y="28"/>
                      <a:pt x="70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31"/>
              <p:cNvSpPr>
                <a:spLocks/>
              </p:cNvSpPr>
              <p:nvPr/>
            </p:nvSpPr>
            <p:spPr bwMode="auto">
              <a:xfrm>
                <a:off x="2689226" y="1027113"/>
                <a:ext cx="101600" cy="260350"/>
              </a:xfrm>
              <a:custGeom>
                <a:avLst/>
                <a:gdLst>
                  <a:gd name="T0" fmla="*/ 13 w 27"/>
                  <a:gd name="T1" fmla="*/ 2 h 69"/>
                  <a:gd name="T2" fmla="*/ 2 w 27"/>
                  <a:gd name="T3" fmla="*/ 67 h 69"/>
                  <a:gd name="T4" fmla="*/ 6 w 27"/>
                  <a:gd name="T5" fmla="*/ 68 h 69"/>
                  <a:gd name="T6" fmla="*/ 18 w 27"/>
                  <a:gd name="T7" fmla="*/ 1 h 69"/>
                  <a:gd name="T8" fmla="*/ 13 w 27"/>
                  <a:gd name="T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9">
                    <a:moveTo>
                      <a:pt x="13" y="2"/>
                    </a:moveTo>
                    <a:cubicBezTo>
                      <a:pt x="22" y="25"/>
                      <a:pt x="20" y="50"/>
                      <a:pt x="2" y="67"/>
                    </a:cubicBezTo>
                    <a:cubicBezTo>
                      <a:pt x="0" y="69"/>
                      <a:pt x="5" y="69"/>
                      <a:pt x="6" y="68"/>
                    </a:cubicBezTo>
                    <a:cubicBezTo>
                      <a:pt x="25" y="50"/>
                      <a:pt x="27" y="25"/>
                      <a:pt x="18" y="1"/>
                    </a:cubicBezTo>
                    <a:cubicBezTo>
                      <a:pt x="17" y="0"/>
                      <a:pt x="12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32"/>
              <p:cNvSpPr>
                <a:spLocks/>
              </p:cNvSpPr>
              <p:nvPr/>
            </p:nvSpPr>
            <p:spPr bwMode="auto">
              <a:xfrm>
                <a:off x="2768601" y="793750"/>
                <a:ext cx="811213" cy="373063"/>
              </a:xfrm>
              <a:custGeom>
                <a:avLst/>
                <a:gdLst>
                  <a:gd name="T0" fmla="*/ 6 w 215"/>
                  <a:gd name="T1" fmla="*/ 98 h 99"/>
                  <a:gd name="T2" fmla="*/ 213 w 215"/>
                  <a:gd name="T3" fmla="*/ 2 h 99"/>
                  <a:gd name="T4" fmla="*/ 209 w 215"/>
                  <a:gd name="T5" fmla="*/ 1 h 99"/>
                  <a:gd name="T6" fmla="*/ 2 w 215"/>
                  <a:gd name="T7" fmla="*/ 97 h 99"/>
                  <a:gd name="T8" fmla="*/ 6 w 215"/>
                  <a:gd name="T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99">
                    <a:moveTo>
                      <a:pt x="6" y="98"/>
                    </a:moveTo>
                    <a:cubicBezTo>
                      <a:pt x="75" y="67"/>
                      <a:pt x="145" y="36"/>
                      <a:pt x="213" y="2"/>
                    </a:cubicBezTo>
                    <a:cubicBezTo>
                      <a:pt x="215" y="1"/>
                      <a:pt x="210" y="0"/>
                      <a:pt x="209" y="1"/>
                    </a:cubicBezTo>
                    <a:cubicBezTo>
                      <a:pt x="141" y="35"/>
                      <a:pt x="71" y="66"/>
                      <a:pt x="2" y="97"/>
                    </a:cubicBezTo>
                    <a:cubicBezTo>
                      <a:pt x="0" y="98"/>
                      <a:pt x="5" y="99"/>
                      <a:pt x="6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33"/>
              <p:cNvSpPr>
                <a:spLocks/>
              </p:cNvSpPr>
              <p:nvPr/>
            </p:nvSpPr>
            <p:spPr bwMode="auto">
              <a:xfrm>
                <a:off x="2730501" y="1136650"/>
                <a:ext cx="65088" cy="63500"/>
              </a:xfrm>
              <a:custGeom>
                <a:avLst/>
                <a:gdLst>
                  <a:gd name="T0" fmla="*/ 12 w 17"/>
                  <a:gd name="T1" fmla="*/ 15 h 17"/>
                  <a:gd name="T2" fmla="*/ 16 w 17"/>
                  <a:gd name="T3" fmla="*/ 5 h 17"/>
                  <a:gd name="T4" fmla="*/ 5 w 17"/>
                  <a:gd name="T5" fmla="*/ 1 h 17"/>
                  <a:gd name="T6" fmla="*/ 2 w 17"/>
                  <a:gd name="T7" fmla="*/ 12 h 17"/>
                  <a:gd name="T8" fmla="*/ 12 w 17"/>
                  <a:gd name="T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2" y="15"/>
                    </a:moveTo>
                    <a:cubicBezTo>
                      <a:pt x="16" y="13"/>
                      <a:pt x="17" y="9"/>
                      <a:pt x="16" y="5"/>
                    </a:cubicBezTo>
                    <a:cubicBezTo>
                      <a:pt x="14" y="1"/>
                      <a:pt x="9" y="0"/>
                      <a:pt x="5" y="1"/>
                    </a:cubicBezTo>
                    <a:cubicBezTo>
                      <a:pt x="1" y="3"/>
                      <a:pt x="0" y="8"/>
                      <a:pt x="2" y="12"/>
                    </a:cubicBezTo>
                    <a:cubicBezTo>
                      <a:pt x="4" y="16"/>
                      <a:pt x="8" y="17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34"/>
              <p:cNvSpPr>
                <a:spLocks/>
              </p:cNvSpPr>
              <p:nvPr/>
            </p:nvSpPr>
            <p:spPr bwMode="auto">
              <a:xfrm>
                <a:off x="3451226" y="1479550"/>
                <a:ext cx="296863" cy="128588"/>
              </a:xfrm>
              <a:custGeom>
                <a:avLst/>
                <a:gdLst>
                  <a:gd name="T0" fmla="*/ 76 w 79"/>
                  <a:gd name="T1" fmla="*/ 12 h 34"/>
                  <a:gd name="T2" fmla="*/ 1 w 79"/>
                  <a:gd name="T3" fmla="*/ 31 h 34"/>
                  <a:gd name="T4" fmla="*/ 6 w 79"/>
                  <a:gd name="T5" fmla="*/ 33 h 34"/>
                  <a:gd name="T6" fmla="*/ 73 w 79"/>
                  <a:gd name="T7" fmla="*/ 13 h 34"/>
                  <a:gd name="T8" fmla="*/ 76 w 79"/>
                  <a:gd name="T9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4">
                    <a:moveTo>
                      <a:pt x="76" y="12"/>
                    </a:moveTo>
                    <a:cubicBezTo>
                      <a:pt x="48" y="0"/>
                      <a:pt x="18" y="5"/>
                      <a:pt x="1" y="31"/>
                    </a:cubicBezTo>
                    <a:cubicBezTo>
                      <a:pt x="0" y="33"/>
                      <a:pt x="5" y="34"/>
                      <a:pt x="6" y="33"/>
                    </a:cubicBezTo>
                    <a:cubicBezTo>
                      <a:pt x="21" y="9"/>
                      <a:pt x="47" y="2"/>
                      <a:pt x="73" y="13"/>
                    </a:cubicBezTo>
                    <a:cubicBezTo>
                      <a:pt x="74" y="14"/>
                      <a:pt x="79" y="13"/>
                      <a:pt x="7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35"/>
              <p:cNvSpPr>
                <a:spLocks/>
              </p:cNvSpPr>
              <p:nvPr/>
            </p:nvSpPr>
            <p:spPr bwMode="auto">
              <a:xfrm>
                <a:off x="3484563" y="1427163"/>
                <a:ext cx="155575" cy="244475"/>
              </a:xfrm>
              <a:custGeom>
                <a:avLst/>
                <a:gdLst>
                  <a:gd name="T0" fmla="*/ 3 w 41"/>
                  <a:gd name="T1" fmla="*/ 1 h 65"/>
                  <a:gd name="T2" fmla="*/ 30 w 41"/>
                  <a:gd name="T3" fmla="*/ 62 h 65"/>
                  <a:gd name="T4" fmla="*/ 35 w 41"/>
                  <a:gd name="T5" fmla="*/ 63 h 65"/>
                  <a:gd name="T6" fmla="*/ 7 w 41"/>
                  <a:gd name="T7" fmla="*/ 1 h 65"/>
                  <a:gd name="T8" fmla="*/ 3 w 41"/>
                  <a:gd name="T9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5">
                    <a:moveTo>
                      <a:pt x="3" y="1"/>
                    </a:moveTo>
                    <a:cubicBezTo>
                      <a:pt x="25" y="14"/>
                      <a:pt x="36" y="37"/>
                      <a:pt x="30" y="62"/>
                    </a:cubicBezTo>
                    <a:cubicBezTo>
                      <a:pt x="29" y="64"/>
                      <a:pt x="34" y="65"/>
                      <a:pt x="35" y="63"/>
                    </a:cubicBezTo>
                    <a:cubicBezTo>
                      <a:pt x="41" y="37"/>
                      <a:pt x="29" y="14"/>
                      <a:pt x="7" y="1"/>
                    </a:cubicBezTo>
                    <a:cubicBezTo>
                      <a:pt x="5" y="0"/>
                      <a:pt x="0" y="0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36"/>
              <p:cNvSpPr>
                <a:spLocks/>
              </p:cNvSpPr>
              <p:nvPr/>
            </p:nvSpPr>
            <p:spPr bwMode="auto">
              <a:xfrm>
                <a:off x="3511551" y="1427163"/>
                <a:ext cx="180975" cy="217488"/>
              </a:xfrm>
              <a:custGeom>
                <a:avLst/>
                <a:gdLst>
                  <a:gd name="T0" fmla="*/ 42 w 48"/>
                  <a:gd name="T1" fmla="*/ 1 h 58"/>
                  <a:gd name="T2" fmla="*/ 0 w 48"/>
                  <a:gd name="T3" fmla="*/ 56 h 58"/>
                  <a:gd name="T4" fmla="*/ 5 w 48"/>
                  <a:gd name="T5" fmla="*/ 56 h 58"/>
                  <a:gd name="T6" fmla="*/ 46 w 48"/>
                  <a:gd name="T7" fmla="*/ 2 h 58"/>
                  <a:gd name="T8" fmla="*/ 42 w 48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8">
                    <a:moveTo>
                      <a:pt x="42" y="1"/>
                    </a:moveTo>
                    <a:cubicBezTo>
                      <a:pt x="23" y="12"/>
                      <a:pt x="8" y="35"/>
                      <a:pt x="0" y="56"/>
                    </a:cubicBezTo>
                    <a:cubicBezTo>
                      <a:pt x="0" y="58"/>
                      <a:pt x="5" y="58"/>
                      <a:pt x="5" y="56"/>
                    </a:cubicBezTo>
                    <a:cubicBezTo>
                      <a:pt x="12" y="36"/>
                      <a:pt x="27" y="13"/>
                      <a:pt x="46" y="2"/>
                    </a:cubicBezTo>
                    <a:cubicBezTo>
                      <a:pt x="48" y="0"/>
                      <a:pt x="43" y="0"/>
                      <a:pt x="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237"/>
              <p:cNvSpPr>
                <a:spLocks/>
              </p:cNvSpPr>
              <p:nvPr/>
            </p:nvSpPr>
            <p:spPr bwMode="auto">
              <a:xfrm>
                <a:off x="3440113" y="1487488"/>
                <a:ext cx="260350" cy="127000"/>
              </a:xfrm>
              <a:custGeom>
                <a:avLst/>
                <a:gdLst>
                  <a:gd name="T0" fmla="*/ 5 w 69"/>
                  <a:gd name="T1" fmla="*/ 6 h 34"/>
                  <a:gd name="T2" fmla="*/ 63 w 69"/>
                  <a:gd name="T3" fmla="*/ 33 h 34"/>
                  <a:gd name="T4" fmla="*/ 68 w 69"/>
                  <a:gd name="T5" fmla="*/ 32 h 34"/>
                  <a:gd name="T6" fmla="*/ 4 w 69"/>
                  <a:gd name="T7" fmla="*/ 4 h 34"/>
                  <a:gd name="T8" fmla="*/ 5 w 69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5" y="6"/>
                    </a:moveTo>
                    <a:cubicBezTo>
                      <a:pt x="29" y="2"/>
                      <a:pt x="51" y="12"/>
                      <a:pt x="63" y="33"/>
                    </a:cubicBezTo>
                    <a:cubicBezTo>
                      <a:pt x="64" y="34"/>
                      <a:pt x="69" y="33"/>
                      <a:pt x="68" y="32"/>
                    </a:cubicBezTo>
                    <a:cubicBezTo>
                      <a:pt x="55" y="9"/>
                      <a:pt x="29" y="0"/>
                      <a:pt x="4" y="4"/>
                    </a:cubicBezTo>
                    <a:cubicBezTo>
                      <a:pt x="0" y="4"/>
                      <a:pt x="3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38"/>
              <p:cNvSpPr>
                <a:spLocks/>
              </p:cNvSpPr>
              <p:nvPr/>
            </p:nvSpPr>
            <p:spPr bwMode="auto">
              <a:xfrm>
                <a:off x="3519488" y="700087"/>
                <a:ext cx="77788" cy="809625"/>
              </a:xfrm>
              <a:custGeom>
                <a:avLst/>
                <a:gdLst>
                  <a:gd name="T0" fmla="*/ 21 w 21"/>
                  <a:gd name="T1" fmla="*/ 213 h 215"/>
                  <a:gd name="T2" fmla="*/ 5 w 21"/>
                  <a:gd name="T3" fmla="*/ 1 h 215"/>
                  <a:gd name="T4" fmla="*/ 0 w 21"/>
                  <a:gd name="T5" fmla="*/ 2 h 215"/>
                  <a:gd name="T6" fmla="*/ 16 w 21"/>
                  <a:gd name="T7" fmla="*/ 213 h 215"/>
                  <a:gd name="T8" fmla="*/ 21 w 21"/>
                  <a:gd name="T9" fmla="*/ 21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5">
                    <a:moveTo>
                      <a:pt x="21" y="213"/>
                    </a:moveTo>
                    <a:cubicBezTo>
                      <a:pt x="9" y="143"/>
                      <a:pt x="12" y="72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7" y="72"/>
                      <a:pt x="4" y="144"/>
                      <a:pt x="16" y="213"/>
                    </a:cubicBezTo>
                    <a:cubicBezTo>
                      <a:pt x="16" y="215"/>
                      <a:pt x="21" y="214"/>
                      <a:pt x="21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39"/>
              <p:cNvSpPr>
                <a:spLocks/>
              </p:cNvSpPr>
              <p:nvPr/>
            </p:nvSpPr>
            <p:spPr bwMode="auto">
              <a:xfrm>
                <a:off x="3556001" y="1490663"/>
                <a:ext cx="65088" cy="63500"/>
              </a:xfrm>
              <a:custGeom>
                <a:avLst/>
                <a:gdLst>
                  <a:gd name="T0" fmla="*/ 16 w 17"/>
                  <a:gd name="T1" fmla="*/ 7 h 17"/>
                  <a:gd name="T2" fmla="*/ 7 w 17"/>
                  <a:gd name="T3" fmla="*/ 1 h 17"/>
                  <a:gd name="T4" fmla="*/ 1 w 17"/>
                  <a:gd name="T5" fmla="*/ 10 h 17"/>
                  <a:gd name="T6" fmla="*/ 10 w 17"/>
                  <a:gd name="T7" fmla="*/ 16 h 17"/>
                  <a:gd name="T8" fmla="*/ 16 w 17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6" y="7"/>
                    </a:moveTo>
                    <a:cubicBezTo>
                      <a:pt x="15" y="3"/>
                      <a:pt x="11" y="0"/>
                      <a:pt x="7" y="1"/>
                    </a:cubicBezTo>
                    <a:cubicBezTo>
                      <a:pt x="3" y="2"/>
                      <a:pt x="0" y="6"/>
                      <a:pt x="1" y="10"/>
                    </a:cubicBezTo>
                    <a:cubicBezTo>
                      <a:pt x="2" y="14"/>
                      <a:pt x="6" y="17"/>
                      <a:pt x="10" y="16"/>
                    </a:cubicBezTo>
                    <a:cubicBezTo>
                      <a:pt x="15" y="15"/>
                      <a:pt x="17" y="11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40"/>
              <p:cNvSpPr>
                <a:spLocks/>
              </p:cNvSpPr>
              <p:nvPr/>
            </p:nvSpPr>
            <p:spPr bwMode="auto">
              <a:xfrm>
                <a:off x="3832226" y="1506538"/>
                <a:ext cx="233363" cy="198438"/>
              </a:xfrm>
              <a:custGeom>
                <a:avLst/>
                <a:gdLst>
                  <a:gd name="T0" fmla="*/ 56 w 62"/>
                  <a:gd name="T1" fmla="*/ 1 h 53"/>
                  <a:gd name="T2" fmla="*/ 0 w 62"/>
                  <a:gd name="T3" fmla="*/ 51 h 53"/>
                  <a:gd name="T4" fmla="*/ 5 w 62"/>
                  <a:gd name="T5" fmla="*/ 52 h 53"/>
                  <a:gd name="T6" fmla="*/ 59 w 62"/>
                  <a:gd name="T7" fmla="*/ 3 h 53"/>
                  <a:gd name="T8" fmla="*/ 56 w 62"/>
                  <a:gd name="T9" fmla="*/ 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3">
                    <a:moveTo>
                      <a:pt x="56" y="1"/>
                    </a:moveTo>
                    <a:cubicBezTo>
                      <a:pt x="27" y="3"/>
                      <a:pt x="4" y="21"/>
                      <a:pt x="0" y="51"/>
                    </a:cubicBezTo>
                    <a:cubicBezTo>
                      <a:pt x="0" y="53"/>
                      <a:pt x="5" y="53"/>
                      <a:pt x="5" y="52"/>
                    </a:cubicBezTo>
                    <a:cubicBezTo>
                      <a:pt x="9" y="23"/>
                      <a:pt x="30" y="5"/>
                      <a:pt x="59" y="3"/>
                    </a:cubicBezTo>
                    <a:cubicBezTo>
                      <a:pt x="62" y="2"/>
                      <a:pt x="58" y="0"/>
                      <a:pt x="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41"/>
              <p:cNvSpPr>
                <a:spLocks/>
              </p:cNvSpPr>
              <p:nvPr/>
            </p:nvSpPr>
            <p:spPr bwMode="auto">
              <a:xfrm>
                <a:off x="3786188" y="1524000"/>
                <a:ext cx="222250" cy="173038"/>
              </a:xfrm>
              <a:custGeom>
                <a:avLst/>
                <a:gdLst>
                  <a:gd name="T0" fmla="*/ 4 w 59"/>
                  <a:gd name="T1" fmla="*/ 3 h 46"/>
                  <a:gd name="T2" fmla="*/ 54 w 59"/>
                  <a:gd name="T3" fmla="*/ 44 h 46"/>
                  <a:gd name="T4" fmla="*/ 59 w 59"/>
                  <a:gd name="T5" fmla="*/ 44 h 46"/>
                  <a:gd name="T6" fmla="*/ 3 w 59"/>
                  <a:gd name="T7" fmla="*/ 0 h 46"/>
                  <a:gd name="T8" fmla="*/ 4 w 59"/>
                  <a:gd name="T9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6">
                    <a:moveTo>
                      <a:pt x="4" y="3"/>
                    </a:moveTo>
                    <a:cubicBezTo>
                      <a:pt x="29" y="4"/>
                      <a:pt x="48" y="19"/>
                      <a:pt x="54" y="44"/>
                    </a:cubicBezTo>
                    <a:cubicBezTo>
                      <a:pt x="54" y="45"/>
                      <a:pt x="59" y="46"/>
                      <a:pt x="59" y="44"/>
                    </a:cubicBezTo>
                    <a:cubicBezTo>
                      <a:pt x="52" y="17"/>
                      <a:pt x="30" y="2"/>
                      <a:pt x="3" y="0"/>
                    </a:cubicBezTo>
                    <a:cubicBezTo>
                      <a:pt x="0" y="0"/>
                      <a:pt x="2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42"/>
              <p:cNvSpPr>
                <a:spLocks/>
              </p:cNvSpPr>
              <p:nvPr/>
            </p:nvSpPr>
            <p:spPr bwMode="auto">
              <a:xfrm>
                <a:off x="3892551" y="1446213"/>
                <a:ext cx="74613" cy="266700"/>
              </a:xfrm>
              <a:custGeom>
                <a:avLst/>
                <a:gdLst>
                  <a:gd name="T0" fmla="*/ 15 w 20"/>
                  <a:gd name="T1" fmla="*/ 2 h 71"/>
                  <a:gd name="T2" fmla="*/ 3 w 20"/>
                  <a:gd name="T3" fmla="*/ 70 h 71"/>
                  <a:gd name="T4" fmla="*/ 8 w 20"/>
                  <a:gd name="T5" fmla="*/ 69 h 71"/>
                  <a:gd name="T6" fmla="*/ 20 w 20"/>
                  <a:gd name="T7" fmla="*/ 2 h 71"/>
                  <a:gd name="T8" fmla="*/ 15 w 20"/>
                  <a:gd name="T9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1">
                    <a:moveTo>
                      <a:pt x="15" y="2"/>
                    </a:moveTo>
                    <a:cubicBezTo>
                      <a:pt x="3" y="21"/>
                      <a:pt x="0" y="48"/>
                      <a:pt x="3" y="70"/>
                    </a:cubicBezTo>
                    <a:cubicBezTo>
                      <a:pt x="3" y="71"/>
                      <a:pt x="8" y="71"/>
                      <a:pt x="8" y="69"/>
                    </a:cubicBezTo>
                    <a:cubicBezTo>
                      <a:pt x="5" y="47"/>
                      <a:pt x="8" y="21"/>
                      <a:pt x="20" y="2"/>
                    </a:cubicBezTo>
                    <a:cubicBezTo>
                      <a:pt x="20" y="1"/>
                      <a:pt x="16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43"/>
              <p:cNvSpPr>
                <a:spLocks/>
              </p:cNvSpPr>
              <p:nvPr/>
            </p:nvSpPr>
            <p:spPr bwMode="auto">
              <a:xfrm>
                <a:off x="3778251" y="1547813"/>
                <a:ext cx="279400" cy="74613"/>
              </a:xfrm>
              <a:custGeom>
                <a:avLst/>
                <a:gdLst>
                  <a:gd name="T0" fmla="*/ 6 w 74"/>
                  <a:gd name="T1" fmla="*/ 19 h 20"/>
                  <a:gd name="T2" fmla="*/ 69 w 74"/>
                  <a:gd name="T3" fmla="*/ 16 h 20"/>
                  <a:gd name="T4" fmla="*/ 73 w 74"/>
                  <a:gd name="T5" fmla="*/ 15 h 20"/>
                  <a:gd name="T6" fmla="*/ 2 w 74"/>
                  <a:gd name="T7" fmla="*/ 18 h 20"/>
                  <a:gd name="T8" fmla="*/ 6 w 7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0">
                    <a:moveTo>
                      <a:pt x="6" y="19"/>
                    </a:moveTo>
                    <a:cubicBezTo>
                      <a:pt x="25" y="6"/>
                      <a:pt x="49" y="3"/>
                      <a:pt x="69" y="16"/>
                    </a:cubicBezTo>
                    <a:cubicBezTo>
                      <a:pt x="70" y="17"/>
                      <a:pt x="74" y="16"/>
                      <a:pt x="73" y="15"/>
                    </a:cubicBezTo>
                    <a:cubicBezTo>
                      <a:pt x="51" y="0"/>
                      <a:pt x="23" y="4"/>
                      <a:pt x="2" y="18"/>
                    </a:cubicBezTo>
                    <a:cubicBezTo>
                      <a:pt x="0" y="19"/>
                      <a:pt x="5" y="20"/>
                      <a:pt x="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44"/>
              <p:cNvSpPr>
                <a:spLocks/>
              </p:cNvSpPr>
              <p:nvPr/>
            </p:nvSpPr>
            <p:spPr bwMode="auto">
              <a:xfrm>
                <a:off x="3511551" y="749300"/>
                <a:ext cx="411163" cy="812800"/>
              </a:xfrm>
              <a:custGeom>
                <a:avLst/>
                <a:gdLst>
                  <a:gd name="T0" fmla="*/ 108 w 109"/>
                  <a:gd name="T1" fmla="*/ 214 h 216"/>
                  <a:gd name="T2" fmla="*/ 55 w 109"/>
                  <a:gd name="T3" fmla="*/ 102 h 216"/>
                  <a:gd name="T4" fmla="*/ 5 w 109"/>
                  <a:gd name="T5" fmla="*/ 1 h 216"/>
                  <a:gd name="T6" fmla="*/ 1 w 109"/>
                  <a:gd name="T7" fmla="*/ 2 h 216"/>
                  <a:gd name="T8" fmla="*/ 53 w 109"/>
                  <a:gd name="T9" fmla="*/ 109 h 216"/>
                  <a:gd name="T10" fmla="*/ 103 w 109"/>
                  <a:gd name="T11" fmla="*/ 215 h 216"/>
                  <a:gd name="T12" fmla="*/ 108 w 109"/>
                  <a:gd name="T13" fmla="*/ 214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216">
                    <a:moveTo>
                      <a:pt x="108" y="214"/>
                    </a:moveTo>
                    <a:cubicBezTo>
                      <a:pt x="84" y="181"/>
                      <a:pt x="70" y="140"/>
                      <a:pt x="55" y="102"/>
                    </a:cubicBezTo>
                    <a:cubicBezTo>
                      <a:pt x="41" y="68"/>
                      <a:pt x="29" y="30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25" y="33"/>
                      <a:pt x="38" y="73"/>
                      <a:pt x="53" y="109"/>
                    </a:cubicBezTo>
                    <a:cubicBezTo>
                      <a:pt x="67" y="145"/>
                      <a:pt x="80" y="183"/>
                      <a:pt x="103" y="215"/>
                    </a:cubicBezTo>
                    <a:cubicBezTo>
                      <a:pt x="104" y="216"/>
                      <a:pt x="109" y="215"/>
                      <a:pt x="108" y="2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245"/>
              <p:cNvSpPr>
                <a:spLocks/>
              </p:cNvSpPr>
              <p:nvPr/>
            </p:nvSpPr>
            <p:spPr bwMode="auto">
              <a:xfrm>
                <a:off x="3887788" y="1539875"/>
                <a:ext cx="65088" cy="68263"/>
              </a:xfrm>
              <a:custGeom>
                <a:avLst/>
                <a:gdLst>
                  <a:gd name="T0" fmla="*/ 14 w 17"/>
                  <a:gd name="T1" fmla="*/ 4 h 18"/>
                  <a:gd name="T2" fmla="*/ 4 w 17"/>
                  <a:gd name="T3" fmla="*/ 3 h 18"/>
                  <a:gd name="T4" fmla="*/ 3 w 17"/>
                  <a:gd name="T5" fmla="*/ 14 h 18"/>
                  <a:gd name="T6" fmla="*/ 13 w 17"/>
                  <a:gd name="T7" fmla="*/ 15 h 18"/>
                  <a:gd name="T8" fmla="*/ 14 w 1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4" y="4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0" y="6"/>
                      <a:pt x="0" y="10"/>
                      <a:pt x="3" y="14"/>
                    </a:cubicBezTo>
                    <a:cubicBezTo>
                      <a:pt x="5" y="17"/>
                      <a:pt x="10" y="18"/>
                      <a:pt x="13" y="15"/>
                    </a:cubicBezTo>
                    <a:cubicBezTo>
                      <a:pt x="17" y="12"/>
                      <a:pt x="17" y="7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46"/>
              <p:cNvSpPr>
                <a:spLocks/>
              </p:cNvSpPr>
              <p:nvPr/>
            </p:nvSpPr>
            <p:spPr bwMode="auto">
              <a:xfrm>
                <a:off x="3556001" y="60325"/>
                <a:ext cx="196850" cy="77788"/>
              </a:xfrm>
              <a:custGeom>
                <a:avLst/>
                <a:gdLst>
                  <a:gd name="T0" fmla="*/ 46 w 52"/>
                  <a:gd name="T1" fmla="*/ 11 h 21"/>
                  <a:gd name="T2" fmla="*/ 6 w 52"/>
                  <a:gd name="T3" fmla="*/ 1 h 21"/>
                  <a:gd name="T4" fmla="*/ 1 w 52"/>
                  <a:gd name="T5" fmla="*/ 1 h 21"/>
                  <a:gd name="T6" fmla="*/ 50 w 52"/>
                  <a:gd name="T7" fmla="*/ 13 h 21"/>
                  <a:gd name="T8" fmla="*/ 46 w 52"/>
                  <a:gd name="T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1">
                    <a:moveTo>
                      <a:pt x="46" y="11"/>
                    </a:moveTo>
                    <a:cubicBezTo>
                      <a:pt x="31" y="18"/>
                      <a:pt x="16" y="15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13" y="18"/>
                      <a:pt x="32" y="21"/>
                      <a:pt x="50" y="13"/>
                    </a:cubicBezTo>
                    <a:cubicBezTo>
                      <a:pt x="52" y="12"/>
                      <a:pt x="47" y="11"/>
                      <a:pt x="4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47"/>
              <p:cNvSpPr>
                <a:spLocks/>
              </p:cNvSpPr>
              <p:nvPr/>
            </p:nvSpPr>
            <p:spPr bwMode="auto">
              <a:xfrm>
                <a:off x="3582988" y="19050"/>
                <a:ext cx="98425" cy="157163"/>
              </a:xfrm>
              <a:custGeom>
                <a:avLst/>
                <a:gdLst>
                  <a:gd name="T0" fmla="*/ 6 w 26"/>
                  <a:gd name="T1" fmla="*/ 41 h 42"/>
                  <a:gd name="T2" fmla="*/ 22 w 26"/>
                  <a:gd name="T3" fmla="*/ 2 h 42"/>
                  <a:gd name="T4" fmla="*/ 17 w 26"/>
                  <a:gd name="T5" fmla="*/ 1 h 42"/>
                  <a:gd name="T6" fmla="*/ 1 w 26"/>
                  <a:gd name="T7" fmla="*/ 39 h 42"/>
                  <a:gd name="T8" fmla="*/ 6 w 26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2">
                    <a:moveTo>
                      <a:pt x="6" y="41"/>
                    </a:moveTo>
                    <a:cubicBezTo>
                      <a:pt x="20" y="32"/>
                      <a:pt x="26" y="18"/>
                      <a:pt x="22" y="2"/>
                    </a:cubicBezTo>
                    <a:cubicBezTo>
                      <a:pt x="22" y="0"/>
                      <a:pt x="17" y="0"/>
                      <a:pt x="17" y="1"/>
                    </a:cubicBezTo>
                    <a:cubicBezTo>
                      <a:pt x="21" y="17"/>
                      <a:pt x="15" y="31"/>
                      <a:pt x="1" y="39"/>
                    </a:cubicBezTo>
                    <a:cubicBezTo>
                      <a:pt x="0" y="40"/>
                      <a:pt x="5" y="42"/>
                      <a:pt x="6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48"/>
              <p:cNvSpPr>
                <a:spLocks/>
              </p:cNvSpPr>
              <p:nvPr/>
            </p:nvSpPr>
            <p:spPr bwMode="auto">
              <a:xfrm>
                <a:off x="3594101" y="33337"/>
                <a:ext cx="123825" cy="139700"/>
              </a:xfrm>
              <a:custGeom>
                <a:avLst/>
                <a:gdLst>
                  <a:gd name="T0" fmla="*/ 32 w 33"/>
                  <a:gd name="T1" fmla="*/ 34 h 37"/>
                  <a:gd name="T2" fmla="*/ 5 w 33"/>
                  <a:gd name="T3" fmla="*/ 1 h 37"/>
                  <a:gd name="T4" fmla="*/ 0 w 33"/>
                  <a:gd name="T5" fmla="*/ 2 h 37"/>
                  <a:gd name="T6" fmla="*/ 28 w 33"/>
                  <a:gd name="T7" fmla="*/ 36 h 37"/>
                  <a:gd name="T8" fmla="*/ 32 w 33"/>
                  <a:gd name="T9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7">
                    <a:moveTo>
                      <a:pt x="32" y="34"/>
                    </a:moveTo>
                    <a:cubicBezTo>
                      <a:pt x="20" y="28"/>
                      <a:pt x="10" y="14"/>
                      <a:pt x="5" y="1"/>
                    </a:cubicBezTo>
                    <a:cubicBezTo>
                      <a:pt x="5" y="0"/>
                      <a:pt x="0" y="1"/>
                      <a:pt x="0" y="2"/>
                    </a:cubicBezTo>
                    <a:cubicBezTo>
                      <a:pt x="5" y="15"/>
                      <a:pt x="15" y="29"/>
                      <a:pt x="28" y="36"/>
                    </a:cubicBezTo>
                    <a:cubicBezTo>
                      <a:pt x="29" y="37"/>
                      <a:pt x="33" y="35"/>
                      <a:pt x="32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49"/>
              <p:cNvSpPr>
                <a:spLocks/>
              </p:cNvSpPr>
              <p:nvPr/>
            </p:nvSpPr>
            <p:spPr bwMode="auto">
              <a:xfrm>
                <a:off x="3552826" y="49212"/>
                <a:ext cx="165100" cy="85725"/>
              </a:xfrm>
              <a:custGeom>
                <a:avLst/>
                <a:gdLst>
                  <a:gd name="T0" fmla="*/ 3 w 44"/>
                  <a:gd name="T1" fmla="*/ 21 h 23"/>
                  <a:gd name="T2" fmla="*/ 44 w 44"/>
                  <a:gd name="T3" fmla="*/ 2 h 23"/>
                  <a:gd name="T4" fmla="*/ 39 w 44"/>
                  <a:gd name="T5" fmla="*/ 2 h 23"/>
                  <a:gd name="T6" fmla="*/ 4 w 44"/>
                  <a:gd name="T7" fmla="*/ 19 h 23"/>
                  <a:gd name="T8" fmla="*/ 3 w 44"/>
                  <a:gd name="T9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3">
                    <a:moveTo>
                      <a:pt x="3" y="21"/>
                    </a:moveTo>
                    <a:cubicBezTo>
                      <a:pt x="19" y="23"/>
                      <a:pt x="36" y="17"/>
                      <a:pt x="44" y="2"/>
                    </a:cubicBezTo>
                    <a:cubicBezTo>
                      <a:pt x="44" y="1"/>
                      <a:pt x="39" y="0"/>
                      <a:pt x="39" y="2"/>
                    </a:cubicBezTo>
                    <a:cubicBezTo>
                      <a:pt x="32" y="14"/>
                      <a:pt x="19" y="21"/>
                      <a:pt x="4" y="19"/>
                    </a:cubicBezTo>
                    <a:cubicBezTo>
                      <a:pt x="2" y="19"/>
                      <a:pt x="0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50"/>
              <p:cNvSpPr>
                <a:spLocks/>
              </p:cNvSpPr>
              <p:nvPr/>
            </p:nvSpPr>
            <p:spPr bwMode="auto">
              <a:xfrm>
                <a:off x="3541713" y="120650"/>
                <a:ext cx="115888" cy="669925"/>
              </a:xfrm>
              <a:custGeom>
                <a:avLst/>
                <a:gdLst>
                  <a:gd name="T0" fmla="*/ 26 w 31"/>
                  <a:gd name="T1" fmla="*/ 1 h 178"/>
                  <a:gd name="T2" fmla="*/ 0 w 31"/>
                  <a:gd name="T3" fmla="*/ 177 h 178"/>
                  <a:gd name="T4" fmla="*/ 5 w 31"/>
                  <a:gd name="T5" fmla="*/ 176 h 178"/>
                  <a:gd name="T6" fmla="*/ 31 w 31"/>
                  <a:gd name="T7" fmla="*/ 1 h 178"/>
                  <a:gd name="T8" fmla="*/ 26 w 31"/>
                  <a:gd name="T9" fmla="*/ 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78">
                    <a:moveTo>
                      <a:pt x="26" y="1"/>
                    </a:moveTo>
                    <a:cubicBezTo>
                      <a:pt x="18" y="60"/>
                      <a:pt x="11" y="118"/>
                      <a:pt x="0" y="177"/>
                    </a:cubicBezTo>
                    <a:cubicBezTo>
                      <a:pt x="0" y="178"/>
                      <a:pt x="5" y="178"/>
                      <a:pt x="5" y="176"/>
                    </a:cubicBezTo>
                    <a:cubicBezTo>
                      <a:pt x="16" y="118"/>
                      <a:pt x="23" y="59"/>
                      <a:pt x="31" y="1"/>
                    </a:cubicBezTo>
                    <a:cubicBezTo>
                      <a:pt x="31" y="0"/>
                      <a:pt x="26" y="0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51"/>
              <p:cNvSpPr>
                <a:spLocks/>
              </p:cNvSpPr>
              <p:nvPr/>
            </p:nvSpPr>
            <p:spPr bwMode="auto">
              <a:xfrm>
                <a:off x="3632201" y="90487"/>
                <a:ext cx="38100" cy="41275"/>
              </a:xfrm>
              <a:custGeom>
                <a:avLst/>
                <a:gdLst>
                  <a:gd name="T0" fmla="*/ 9 w 10"/>
                  <a:gd name="T1" fmla="*/ 6 h 11"/>
                  <a:gd name="T2" fmla="*/ 4 w 10"/>
                  <a:gd name="T3" fmla="*/ 10 h 11"/>
                  <a:gd name="T4" fmla="*/ 0 w 10"/>
                  <a:gd name="T5" fmla="*/ 5 h 11"/>
                  <a:gd name="T6" fmla="*/ 6 w 10"/>
                  <a:gd name="T7" fmla="*/ 1 h 11"/>
                  <a:gd name="T8" fmla="*/ 9 w 10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6"/>
                    </a:moveTo>
                    <a:cubicBezTo>
                      <a:pt x="9" y="9"/>
                      <a:pt x="6" y="11"/>
                      <a:pt x="4" y="10"/>
                    </a:cubicBezTo>
                    <a:cubicBezTo>
                      <a:pt x="1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6" y="1"/>
                    </a:cubicBezTo>
                    <a:cubicBezTo>
                      <a:pt x="8" y="1"/>
                      <a:pt x="10" y="4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52"/>
              <p:cNvSpPr>
                <a:spLocks/>
              </p:cNvSpPr>
              <p:nvPr/>
            </p:nvSpPr>
            <p:spPr bwMode="auto">
              <a:xfrm>
                <a:off x="3887788" y="-46038"/>
                <a:ext cx="173038" cy="112713"/>
              </a:xfrm>
              <a:custGeom>
                <a:avLst/>
                <a:gdLst>
                  <a:gd name="T0" fmla="*/ 40 w 46"/>
                  <a:gd name="T1" fmla="*/ 26 h 30"/>
                  <a:gd name="T2" fmla="*/ 6 w 46"/>
                  <a:gd name="T3" fmla="*/ 2 h 30"/>
                  <a:gd name="T4" fmla="*/ 1 w 46"/>
                  <a:gd name="T5" fmla="*/ 1 h 30"/>
                  <a:gd name="T6" fmla="*/ 42 w 46"/>
                  <a:gd name="T7" fmla="*/ 28 h 30"/>
                  <a:gd name="T8" fmla="*/ 40 w 46"/>
                  <a:gd name="T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0">
                    <a:moveTo>
                      <a:pt x="40" y="26"/>
                    </a:moveTo>
                    <a:cubicBezTo>
                      <a:pt x="23" y="27"/>
                      <a:pt x="10" y="18"/>
                      <a:pt x="6" y="2"/>
                    </a:cubicBezTo>
                    <a:cubicBezTo>
                      <a:pt x="5" y="0"/>
                      <a:pt x="0" y="0"/>
                      <a:pt x="1" y="1"/>
                    </a:cubicBezTo>
                    <a:cubicBezTo>
                      <a:pt x="6" y="21"/>
                      <a:pt x="23" y="30"/>
                      <a:pt x="42" y="28"/>
                    </a:cubicBezTo>
                    <a:cubicBezTo>
                      <a:pt x="46" y="28"/>
                      <a:pt x="42" y="26"/>
                      <a:pt x="40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53"/>
              <p:cNvSpPr>
                <a:spLocks/>
              </p:cNvSpPr>
              <p:nvPr/>
            </p:nvSpPr>
            <p:spPr bwMode="auto">
              <a:xfrm>
                <a:off x="3873501" y="-57150"/>
                <a:ext cx="134938" cy="131763"/>
              </a:xfrm>
              <a:custGeom>
                <a:avLst/>
                <a:gdLst>
                  <a:gd name="T0" fmla="*/ 6 w 36"/>
                  <a:gd name="T1" fmla="*/ 34 h 35"/>
                  <a:gd name="T2" fmla="*/ 35 w 36"/>
                  <a:gd name="T3" fmla="*/ 3 h 35"/>
                  <a:gd name="T4" fmla="*/ 30 w 36"/>
                  <a:gd name="T5" fmla="*/ 2 h 35"/>
                  <a:gd name="T6" fmla="*/ 3 w 36"/>
                  <a:gd name="T7" fmla="*/ 32 h 35"/>
                  <a:gd name="T8" fmla="*/ 6 w 36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6" y="34"/>
                    </a:moveTo>
                    <a:cubicBezTo>
                      <a:pt x="22" y="31"/>
                      <a:pt x="34" y="20"/>
                      <a:pt x="35" y="3"/>
                    </a:cubicBezTo>
                    <a:cubicBezTo>
                      <a:pt x="36" y="1"/>
                      <a:pt x="31" y="0"/>
                      <a:pt x="30" y="2"/>
                    </a:cubicBezTo>
                    <a:cubicBezTo>
                      <a:pt x="29" y="18"/>
                      <a:pt x="18" y="29"/>
                      <a:pt x="3" y="32"/>
                    </a:cubicBezTo>
                    <a:cubicBezTo>
                      <a:pt x="0" y="33"/>
                      <a:pt x="5" y="35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54"/>
              <p:cNvSpPr>
                <a:spLocks/>
              </p:cNvSpPr>
              <p:nvPr/>
            </p:nvSpPr>
            <p:spPr bwMode="auto">
              <a:xfrm>
                <a:off x="3933826" y="-57150"/>
                <a:ext cx="71438" cy="166688"/>
              </a:xfrm>
              <a:custGeom>
                <a:avLst/>
                <a:gdLst>
                  <a:gd name="T0" fmla="*/ 18 w 19"/>
                  <a:gd name="T1" fmla="*/ 42 h 44"/>
                  <a:gd name="T2" fmla="*/ 5 w 19"/>
                  <a:gd name="T3" fmla="*/ 1 h 44"/>
                  <a:gd name="T4" fmla="*/ 0 w 19"/>
                  <a:gd name="T5" fmla="*/ 2 h 44"/>
                  <a:gd name="T6" fmla="*/ 14 w 19"/>
                  <a:gd name="T7" fmla="*/ 43 h 44"/>
                  <a:gd name="T8" fmla="*/ 18 w 19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8" y="42"/>
                    </a:moveTo>
                    <a:cubicBezTo>
                      <a:pt x="9" y="31"/>
                      <a:pt x="5" y="15"/>
                      <a:pt x="5" y="1"/>
                    </a:cubicBezTo>
                    <a:cubicBezTo>
                      <a:pt x="5" y="0"/>
                      <a:pt x="0" y="0"/>
                      <a:pt x="0" y="2"/>
                    </a:cubicBezTo>
                    <a:cubicBezTo>
                      <a:pt x="0" y="16"/>
                      <a:pt x="5" y="32"/>
                      <a:pt x="14" y="43"/>
                    </a:cubicBezTo>
                    <a:cubicBezTo>
                      <a:pt x="14" y="44"/>
                      <a:pt x="19" y="43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55"/>
              <p:cNvSpPr>
                <a:spLocks/>
              </p:cNvSpPr>
              <p:nvPr/>
            </p:nvSpPr>
            <p:spPr bwMode="auto">
              <a:xfrm>
                <a:off x="3862388" y="-4763"/>
                <a:ext cx="184150" cy="49213"/>
              </a:xfrm>
              <a:custGeom>
                <a:avLst/>
                <a:gdLst>
                  <a:gd name="T0" fmla="*/ 2 w 49"/>
                  <a:gd name="T1" fmla="*/ 6 h 13"/>
                  <a:gd name="T2" fmla="*/ 48 w 49"/>
                  <a:gd name="T3" fmla="*/ 1 h 13"/>
                  <a:gd name="T4" fmla="*/ 43 w 49"/>
                  <a:gd name="T5" fmla="*/ 1 h 13"/>
                  <a:gd name="T6" fmla="*/ 6 w 49"/>
                  <a:gd name="T7" fmla="*/ 5 h 13"/>
                  <a:gd name="T8" fmla="*/ 2 w 49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3">
                    <a:moveTo>
                      <a:pt x="2" y="6"/>
                    </a:moveTo>
                    <a:cubicBezTo>
                      <a:pt x="17" y="13"/>
                      <a:pt x="35" y="13"/>
                      <a:pt x="48" y="1"/>
                    </a:cubicBezTo>
                    <a:cubicBezTo>
                      <a:pt x="49" y="0"/>
                      <a:pt x="44" y="0"/>
                      <a:pt x="43" y="1"/>
                    </a:cubicBezTo>
                    <a:cubicBezTo>
                      <a:pt x="33" y="10"/>
                      <a:pt x="19" y="11"/>
                      <a:pt x="6" y="5"/>
                    </a:cubicBezTo>
                    <a:cubicBezTo>
                      <a:pt x="5" y="4"/>
                      <a:pt x="0" y="5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256"/>
              <p:cNvSpPr>
                <a:spLocks/>
              </p:cNvSpPr>
              <p:nvPr/>
            </p:nvSpPr>
            <p:spPr bwMode="auto">
              <a:xfrm>
                <a:off x="3552826" y="36512"/>
                <a:ext cx="414338" cy="712788"/>
              </a:xfrm>
              <a:custGeom>
                <a:avLst/>
                <a:gdLst>
                  <a:gd name="T0" fmla="*/ 104 w 110"/>
                  <a:gd name="T1" fmla="*/ 1 h 189"/>
                  <a:gd name="T2" fmla="*/ 0 w 110"/>
                  <a:gd name="T3" fmla="*/ 188 h 189"/>
                  <a:gd name="T4" fmla="*/ 5 w 110"/>
                  <a:gd name="T5" fmla="*/ 188 h 189"/>
                  <a:gd name="T6" fmla="*/ 109 w 110"/>
                  <a:gd name="T7" fmla="*/ 2 h 189"/>
                  <a:gd name="T8" fmla="*/ 104 w 110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89">
                    <a:moveTo>
                      <a:pt x="104" y="1"/>
                    </a:moveTo>
                    <a:cubicBezTo>
                      <a:pt x="71" y="64"/>
                      <a:pt x="37" y="127"/>
                      <a:pt x="0" y="188"/>
                    </a:cubicBezTo>
                    <a:cubicBezTo>
                      <a:pt x="0" y="189"/>
                      <a:pt x="5" y="189"/>
                      <a:pt x="5" y="188"/>
                    </a:cubicBezTo>
                    <a:cubicBezTo>
                      <a:pt x="42" y="127"/>
                      <a:pt x="75" y="64"/>
                      <a:pt x="109" y="2"/>
                    </a:cubicBezTo>
                    <a:cubicBezTo>
                      <a:pt x="110" y="0"/>
                      <a:pt x="105" y="0"/>
                      <a:pt x="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257"/>
              <p:cNvSpPr>
                <a:spLocks/>
              </p:cNvSpPr>
              <p:nvPr/>
            </p:nvSpPr>
            <p:spPr bwMode="auto">
              <a:xfrm>
                <a:off x="3940176" y="11112"/>
                <a:ext cx="38100" cy="41275"/>
              </a:xfrm>
              <a:custGeom>
                <a:avLst/>
                <a:gdLst>
                  <a:gd name="T0" fmla="*/ 9 w 10"/>
                  <a:gd name="T1" fmla="*/ 8 h 11"/>
                  <a:gd name="T2" fmla="*/ 3 w 10"/>
                  <a:gd name="T3" fmla="*/ 9 h 11"/>
                  <a:gd name="T4" fmla="*/ 1 w 10"/>
                  <a:gd name="T5" fmla="*/ 3 h 11"/>
                  <a:gd name="T6" fmla="*/ 7 w 10"/>
                  <a:gd name="T7" fmla="*/ 1 h 11"/>
                  <a:gd name="T8" fmla="*/ 9 w 10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9" y="8"/>
                    </a:moveTo>
                    <a:cubicBezTo>
                      <a:pt x="8" y="10"/>
                      <a:pt x="5" y="11"/>
                      <a:pt x="3" y="9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7" y="1"/>
                    </a:cubicBezTo>
                    <a:cubicBezTo>
                      <a:pt x="10" y="3"/>
                      <a:pt x="10" y="6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4016376" y="247650"/>
                <a:ext cx="131763" cy="155575"/>
              </a:xfrm>
              <a:custGeom>
                <a:avLst/>
                <a:gdLst>
                  <a:gd name="T0" fmla="*/ 32 w 35"/>
                  <a:gd name="T1" fmla="*/ 39 h 41"/>
                  <a:gd name="T2" fmla="*/ 7 w 35"/>
                  <a:gd name="T3" fmla="*/ 2 h 41"/>
                  <a:gd name="T4" fmla="*/ 2 w 35"/>
                  <a:gd name="T5" fmla="*/ 1 h 41"/>
                  <a:gd name="T6" fmla="*/ 30 w 35"/>
                  <a:gd name="T7" fmla="*/ 40 h 41"/>
                  <a:gd name="T8" fmla="*/ 32 w 35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1">
                    <a:moveTo>
                      <a:pt x="32" y="39"/>
                    </a:moveTo>
                    <a:cubicBezTo>
                      <a:pt x="15" y="33"/>
                      <a:pt x="5" y="19"/>
                      <a:pt x="7" y="2"/>
                    </a:cubicBezTo>
                    <a:cubicBezTo>
                      <a:pt x="7" y="1"/>
                      <a:pt x="2" y="0"/>
                      <a:pt x="2" y="1"/>
                    </a:cubicBezTo>
                    <a:cubicBezTo>
                      <a:pt x="0" y="21"/>
                      <a:pt x="12" y="35"/>
                      <a:pt x="30" y="40"/>
                    </a:cubicBezTo>
                    <a:cubicBezTo>
                      <a:pt x="32" y="41"/>
                      <a:pt x="35" y="40"/>
                      <a:pt x="32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259"/>
              <p:cNvSpPr>
                <a:spLocks/>
              </p:cNvSpPr>
              <p:nvPr/>
            </p:nvSpPr>
            <p:spPr bwMode="auto">
              <a:xfrm>
                <a:off x="3970338" y="274637"/>
                <a:ext cx="166688" cy="90488"/>
              </a:xfrm>
              <a:custGeom>
                <a:avLst/>
                <a:gdLst>
                  <a:gd name="T0" fmla="*/ 4 w 44"/>
                  <a:gd name="T1" fmla="*/ 22 h 24"/>
                  <a:gd name="T2" fmla="*/ 44 w 44"/>
                  <a:gd name="T3" fmla="*/ 2 h 24"/>
                  <a:gd name="T4" fmla="*/ 39 w 44"/>
                  <a:gd name="T5" fmla="*/ 1 h 24"/>
                  <a:gd name="T6" fmla="*/ 3 w 44"/>
                  <a:gd name="T7" fmla="*/ 19 h 24"/>
                  <a:gd name="T8" fmla="*/ 4 w 44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4" y="22"/>
                    </a:moveTo>
                    <a:cubicBezTo>
                      <a:pt x="21" y="24"/>
                      <a:pt x="36" y="18"/>
                      <a:pt x="44" y="2"/>
                    </a:cubicBezTo>
                    <a:cubicBezTo>
                      <a:pt x="44" y="1"/>
                      <a:pt x="40" y="0"/>
                      <a:pt x="39" y="1"/>
                    </a:cubicBezTo>
                    <a:cubicBezTo>
                      <a:pt x="32" y="15"/>
                      <a:pt x="19" y="22"/>
                      <a:pt x="3" y="19"/>
                    </a:cubicBezTo>
                    <a:cubicBezTo>
                      <a:pt x="0" y="19"/>
                      <a:pt x="2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4043363" y="255587"/>
                <a:ext cx="44450" cy="173038"/>
              </a:xfrm>
              <a:custGeom>
                <a:avLst/>
                <a:gdLst>
                  <a:gd name="T0" fmla="*/ 10 w 12"/>
                  <a:gd name="T1" fmla="*/ 44 h 46"/>
                  <a:gd name="T2" fmla="*/ 12 w 12"/>
                  <a:gd name="T3" fmla="*/ 1 h 46"/>
                  <a:gd name="T4" fmla="*/ 7 w 12"/>
                  <a:gd name="T5" fmla="*/ 1 h 46"/>
                  <a:gd name="T6" fmla="*/ 5 w 12"/>
                  <a:gd name="T7" fmla="*/ 44 h 46"/>
                  <a:gd name="T8" fmla="*/ 10 w 12"/>
                  <a:gd name="T9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6">
                    <a:moveTo>
                      <a:pt x="10" y="44"/>
                    </a:moveTo>
                    <a:cubicBezTo>
                      <a:pt x="5" y="30"/>
                      <a:pt x="7" y="14"/>
                      <a:pt x="12" y="1"/>
                    </a:cubicBezTo>
                    <a:cubicBezTo>
                      <a:pt x="12" y="0"/>
                      <a:pt x="7" y="0"/>
                      <a:pt x="7" y="1"/>
                    </a:cubicBezTo>
                    <a:cubicBezTo>
                      <a:pt x="2" y="14"/>
                      <a:pt x="0" y="31"/>
                      <a:pt x="5" y="44"/>
                    </a:cubicBezTo>
                    <a:cubicBezTo>
                      <a:pt x="5" y="46"/>
                      <a:pt x="10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61"/>
              <p:cNvSpPr>
                <a:spLocks/>
              </p:cNvSpPr>
              <p:nvPr/>
            </p:nvSpPr>
            <p:spPr bwMode="auto">
              <a:xfrm>
                <a:off x="3983038" y="293687"/>
                <a:ext cx="176213" cy="71438"/>
              </a:xfrm>
              <a:custGeom>
                <a:avLst/>
                <a:gdLst>
                  <a:gd name="T0" fmla="*/ 0 w 47"/>
                  <a:gd name="T1" fmla="*/ 2 h 19"/>
                  <a:gd name="T2" fmla="*/ 45 w 47"/>
                  <a:gd name="T3" fmla="*/ 13 h 19"/>
                  <a:gd name="T4" fmla="*/ 41 w 47"/>
                  <a:gd name="T5" fmla="*/ 12 h 19"/>
                  <a:gd name="T6" fmla="*/ 5 w 47"/>
                  <a:gd name="T7" fmla="*/ 1 h 19"/>
                  <a:gd name="T8" fmla="*/ 0 w 4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2"/>
                    </a:moveTo>
                    <a:cubicBezTo>
                      <a:pt x="12" y="14"/>
                      <a:pt x="29" y="19"/>
                      <a:pt x="45" y="13"/>
                    </a:cubicBezTo>
                    <a:cubicBezTo>
                      <a:pt x="47" y="12"/>
                      <a:pt x="42" y="11"/>
                      <a:pt x="41" y="12"/>
                    </a:cubicBezTo>
                    <a:cubicBezTo>
                      <a:pt x="28" y="17"/>
                      <a:pt x="14" y="11"/>
                      <a:pt x="5" y="1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62"/>
              <p:cNvSpPr>
                <a:spLocks/>
              </p:cNvSpPr>
              <p:nvPr/>
            </p:nvSpPr>
            <p:spPr bwMode="auto">
              <a:xfrm>
                <a:off x="3530601" y="346075"/>
                <a:ext cx="538163" cy="439738"/>
              </a:xfrm>
              <a:custGeom>
                <a:avLst/>
                <a:gdLst>
                  <a:gd name="T0" fmla="*/ 137 w 143"/>
                  <a:gd name="T1" fmla="*/ 1 h 117"/>
                  <a:gd name="T2" fmla="*/ 1 w 143"/>
                  <a:gd name="T3" fmla="*/ 115 h 117"/>
                  <a:gd name="T4" fmla="*/ 6 w 143"/>
                  <a:gd name="T5" fmla="*/ 116 h 117"/>
                  <a:gd name="T6" fmla="*/ 141 w 143"/>
                  <a:gd name="T7" fmla="*/ 2 h 117"/>
                  <a:gd name="T8" fmla="*/ 137 w 143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17">
                    <a:moveTo>
                      <a:pt x="137" y="1"/>
                    </a:moveTo>
                    <a:cubicBezTo>
                      <a:pt x="92" y="39"/>
                      <a:pt x="48" y="79"/>
                      <a:pt x="1" y="115"/>
                    </a:cubicBezTo>
                    <a:cubicBezTo>
                      <a:pt x="0" y="116"/>
                      <a:pt x="5" y="117"/>
                      <a:pt x="6" y="116"/>
                    </a:cubicBezTo>
                    <a:cubicBezTo>
                      <a:pt x="52" y="79"/>
                      <a:pt x="97" y="40"/>
                      <a:pt x="141" y="2"/>
                    </a:cubicBezTo>
                    <a:cubicBezTo>
                      <a:pt x="143" y="0"/>
                      <a:pt x="138" y="0"/>
                      <a:pt x="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63"/>
              <p:cNvSpPr>
                <a:spLocks/>
              </p:cNvSpPr>
              <p:nvPr/>
            </p:nvSpPr>
            <p:spPr bwMode="auto">
              <a:xfrm>
                <a:off x="4043363" y="323850"/>
                <a:ext cx="41275" cy="36513"/>
              </a:xfrm>
              <a:custGeom>
                <a:avLst/>
                <a:gdLst>
                  <a:gd name="T0" fmla="*/ 9 w 11"/>
                  <a:gd name="T1" fmla="*/ 9 h 10"/>
                  <a:gd name="T2" fmla="*/ 2 w 11"/>
                  <a:gd name="T3" fmla="*/ 8 h 10"/>
                  <a:gd name="T4" fmla="*/ 3 w 11"/>
                  <a:gd name="T5" fmla="*/ 1 h 10"/>
                  <a:gd name="T6" fmla="*/ 9 w 11"/>
                  <a:gd name="T7" fmla="*/ 2 h 10"/>
                  <a:gd name="T8" fmla="*/ 9 w 11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9"/>
                    </a:moveTo>
                    <a:cubicBezTo>
                      <a:pt x="7" y="10"/>
                      <a:pt x="4" y="10"/>
                      <a:pt x="2" y="8"/>
                    </a:cubicBezTo>
                    <a:cubicBezTo>
                      <a:pt x="0" y="6"/>
                      <a:pt x="1" y="3"/>
                      <a:pt x="3" y="1"/>
                    </a:cubicBezTo>
                    <a:cubicBezTo>
                      <a:pt x="5" y="0"/>
                      <a:pt x="8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64"/>
              <p:cNvSpPr>
                <a:spLocks/>
              </p:cNvSpPr>
              <p:nvPr/>
            </p:nvSpPr>
            <p:spPr bwMode="auto">
              <a:xfrm>
                <a:off x="4156076" y="474662"/>
                <a:ext cx="93663" cy="179388"/>
              </a:xfrm>
              <a:custGeom>
                <a:avLst/>
                <a:gdLst>
                  <a:gd name="T0" fmla="*/ 23 w 25"/>
                  <a:gd name="T1" fmla="*/ 46 h 48"/>
                  <a:gd name="T2" fmla="*/ 13 w 25"/>
                  <a:gd name="T3" fmla="*/ 2 h 48"/>
                  <a:gd name="T4" fmla="*/ 9 w 25"/>
                  <a:gd name="T5" fmla="*/ 1 h 48"/>
                  <a:gd name="T6" fmla="*/ 19 w 25"/>
                  <a:gd name="T7" fmla="*/ 47 h 48"/>
                  <a:gd name="T8" fmla="*/ 23 w 25"/>
                  <a:gd name="T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3" y="46"/>
                    </a:moveTo>
                    <a:cubicBezTo>
                      <a:pt x="10" y="35"/>
                      <a:pt x="5" y="19"/>
                      <a:pt x="13" y="2"/>
                    </a:cubicBezTo>
                    <a:cubicBezTo>
                      <a:pt x="14" y="1"/>
                      <a:pt x="9" y="0"/>
                      <a:pt x="9" y="1"/>
                    </a:cubicBezTo>
                    <a:cubicBezTo>
                      <a:pt x="0" y="18"/>
                      <a:pt x="5" y="35"/>
                      <a:pt x="19" y="47"/>
                    </a:cubicBezTo>
                    <a:cubicBezTo>
                      <a:pt x="20" y="48"/>
                      <a:pt x="25" y="48"/>
                      <a:pt x="23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4098926" y="534987"/>
                <a:ext cx="188913" cy="55563"/>
              </a:xfrm>
              <a:custGeom>
                <a:avLst/>
                <a:gdLst>
                  <a:gd name="T0" fmla="*/ 2 w 50"/>
                  <a:gd name="T1" fmla="*/ 5 h 15"/>
                  <a:gd name="T2" fmla="*/ 49 w 50"/>
                  <a:gd name="T3" fmla="*/ 3 h 15"/>
                  <a:gd name="T4" fmla="*/ 44 w 50"/>
                  <a:gd name="T5" fmla="*/ 1 h 15"/>
                  <a:gd name="T6" fmla="*/ 6 w 50"/>
                  <a:gd name="T7" fmla="*/ 4 h 15"/>
                  <a:gd name="T8" fmla="*/ 2 w 50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">
                    <a:moveTo>
                      <a:pt x="2" y="5"/>
                    </a:moveTo>
                    <a:cubicBezTo>
                      <a:pt x="18" y="14"/>
                      <a:pt x="35" y="15"/>
                      <a:pt x="49" y="3"/>
                    </a:cubicBezTo>
                    <a:cubicBezTo>
                      <a:pt x="50" y="2"/>
                      <a:pt x="45" y="0"/>
                      <a:pt x="44" y="1"/>
                    </a:cubicBezTo>
                    <a:cubicBezTo>
                      <a:pt x="33" y="11"/>
                      <a:pt x="19" y="12"/>
                      <a:pt x="6" y="4"/>
                    </a:cubicBezTo>
                    <a:cubicBezTo>
                      <a:pt x="5" y="4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66"/>
              <p:cNvSpPr>
                <a:spLocks/>
              </p:cNvSpPr>
              <p:nvPr/>
            </p:nvSpPr>
            <p:spPr bwMode="auto">
              <a:xfrm>
                <a:off x="4156076" y="496887"/>
                <a:ext cx="93663" cy="157163"/>
              </a:xfrm>
              <a:custGeom>
                <a:avLst/>
                <a:gdLst>
                  <a:gd name="T0" fmla="*/ 5 w 25"/>
                  <a:gd name="T1" fmla="*/ 40 h 42"/>
                  <a:gd name="T2" fmla="*/ 24 w 25"/>
                  <a:gd name="T3" fmla="*/ 2 h 42"/>
                  <a:gd name="T4" fmla="*/ 19 w 25"/>
                  <a:gd name="T5" fmla="*/ 1 h 42"/>
                  <a:gd name="T6" fmla="*/ 0 w 25"/>
                  <a:gd name="T7" fmla="*/ 40 h 42"/>
                  <a:gd name="T8" fmla="*/ 5 w 25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2">
                    <a:moveTo>
                      <a:pt x="5" y="40"/>
                    </a:moveTo>
                    <a:cubicBezTo>
                      <a:pt x="6" y="26"/>
                      <a:pt x="14" y="11"/>
                      <a:pt x="24" y="2"/>
                    </a:cubicBezTo>
                    <a:cubicBezTo>
                      <a:pt x="25" y="0"/>
                      <a:pt x="20" y="0"/>
                      <a:pt x="19" y="1"/>
                    </a:cubicBezTo>
                    <a:cubicBezTo>
                      <a:pt x="9" y="11"/>
                      <a:pt x="1" y="26"/>
                      <a:pt x="0" y="40"/>
                    </a:cubicBezTo>
                    <a:cubicBezTo>
                      <a:pt x="0" y="42"/>
                      <a:pt x="5" y="41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4132263" y="500062"/>
                <a:ext cx="150813" cy="106363"/>
              </a:xfrm>
              <a:custGeom>
                <a:avLst/>
                <a:gdLst>
                  <a:gd name="T0" fmla="*/ 0 w 40"/>
                  <a:gd name="T1" fmla="*/ 1 h 28"/>
                  <a:gd name="T2" fmla="*/ 35 w 40"/>
                  <a:gd name="T3" fmla="*/ 28 h 28"/>
                  <a:gd name="T4" fmla="*/ 36 w 40"/>
                  <a:gd name="T5" fmla="*/ 26 h 28"/>
                  <a:gd name="T6" fmla="*/ 5 w 40"/>
                  <a:gd name="T7" fmla="*/ 1 h 28"/>
                  <a:gd name="T8" fmla="*/ 0 w 40"/>
                  <a:gd name="T9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0" y="1"/>
                    </a:moveTo>
                    <a:cubicBezTo>
                      <a:pt x="6" y="16"/>
                      <a:pt x="18" y="27"/>
                      <a:pt x="35" y="28"/>
                    </a:cubicBezTo>
                    <a:cubicBezTo>
                      <a:pt x="37" y="28"/>
                      <a:pt x="40" y="26"/>
                      <a:pt x="36" y="26"/>
                    </a:cubicBezTo>
                    <a:cubicBezTo>
                      <a:pt x="21" y="25"/>
                      <a:pt x="10" y="14"/>
                      <a:pt x="5" y="1"/>
                    </a:cubicBezTo>
                    <a:cubicBezTo>
                      <a:pt x="5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68"/>
              <p:cNvSpPr>
                <a:spLocks/>
              </p:cNvSpPr>
              <p:nvPr/>
            </p:nvSpPr>
            <p:spPr bwMode="auto">
              <a:xfrm>
                <a:off x="3525838" y="571500"/>
                <a:ext cx="671513" cy="214313"/>
              </a:xfrm>
              <a:custGeom>
                <a:avLst/>
                <a:gdLst>
                  <a:gd name="T0" fmla="*/ 172 w 178"/>
                  <a:gd name="T1" fmla="*/ 1 h 57"/>
                  <a:gd name="T2" fmla="*/ 3 w 178"/>
                  <a:gd name="T3" fmla="*/ 55 h 57"/>
                  <a:gd name="T4" fmla="*/ 6 w 178"/>
                  <a:gd name="T5" fmla="*/ 56 h 57"/>
                  <a:gd name="T6" fmla="*/ 175 w 178"/>
                  <a:gd name="T7" fmla="*/ 2 h 57"/>
                  <a:gd name="T8" fmla="*/ 172 w 178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57">
                    <a:moveTo>
                      <a:pt x="172" y="1"/>
                    </a:moveTo>
                    <a:cubicBezTo>
                      <a:pt x="116" y="19"/>
                      <a:pt x="60" y="39"/>
                      <a:pt x="3" y="55"/>
                    </a:cubicBezTo>
                    <a:cubicBezTo>
                      <a:pt x="0" y="56"/>
                      <a:pt x="4" y="57"/>
                      <a:pt x="6" y="56"/>
                    </a:cubicBezTo>
                    <a:cubicBezTo>
                      <a:pt x="63" y="40"/>
                      <a:pt x="119" y="21"/>
                      <a:pt x="175" y="2"/>
                    </a:cubicBezTo>
                    <a:cubicBezTo>
                      <a:pt x="178" y="1"/>
                      <a:pt x="173" y="0"/>
                      <a:pt x="1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269"/>
              <p:cNvSpPr>
                <a:spLocks/>
              </p:cNvSpPr>
              <p:nvPr/>
            </p:nvSpPr>
            <p:spPr bwMode="auto">
              <a:xfrm>
                <a:off x="4170363" y="552450"/>
                <a:ext cx="41275" cy="42863"/>
              </a:xfrm>
              <a:custGeom>
                <a:avLst/>
                <a:gdLst>
                  <a:gd name="T0" fmla="*/ 7 w 11"/>
                  <a:gd name="T1" fmla="*/ 10 h 11"/>
                  <a:gd name="T2" fmla="*/ 1 w 11"/>
                  <a:gd name="T3" fmla="*/ 7 h 11"/>
                  <a:gd name="T4" fmla="*/ 4 w 11"/>
                  <a:gd name="T5" fmla="*/ 1 h 11"/>
                  <a:gd name="T6" fmla="*/ 10 w 11"/>
                  <a:gd name="T7" fmla="*/ 4 h 11"/>
                  <a:gd name="T8" fmla="*/ 7 w 1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0"/>
                    </a:moveTo>
                    <a:cubicBezTo>
                      <a:pt x="4" y="11"/>
                      <a:pt x="2" y="9"/>
                      <a:pt x="1" y="7"/>
                    </a:cubicBezTo>
                    <a:cubicBezTo>
                      <a:pt x="0" y="4"/>
                      <a:pt x="2" y="1"/>
                      <a:pt x="4" y="1"/>
                    </a:cubicBezTo>
                    <a:cubicBezTo>
                      <a:pt x="7" y="0"/>
                      <a:pt x="9" y="1"/>
                      <a:pt x="10" y="4"/>
                    </a:cubicBezTo>
                    <a:cubicBezTo>
                      <a:pt x="11" y="6"/>
                      <a:pt x="9" y="9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70"/>
              <p:cNvSpPr>
                <a:spLocks/>
              </p:cNvSpPr>
              <p:nvPr/>
            </p:nvSpPr>
            <p:spPr bwMode="auto">
              <a:xfrm>
                <a:off x="4362451" y="744537"/>
                <a:ext cx="84138" cy="185738"/>
              </a:xfrm>
              <a:custGeom>
                <a:avLst/>
                <a:gdLst>
                  <a:gd name="T0" fmla="*/ 14 w 22"/>
                  <a:gd name="T1" fmla="*/ 47 h 49"/>
                  <a:gd name="T2" fmla="*/ 21 w 22"/>
                  <a:gd name="T3" fmla="*/ 3 h 49"/>
                  <a:gd name="T4" fmla="*/ 17 w 22"/>
                  <a:gd name="T5" fmla="*/ 1 h 49"/>
                  <a:gd name="T6" fmla="*/ 9 w 22"/>
                  <a:gd name="T7" fmla="*/ 47 h 49"/>
                  <a:gd name="T8" fmla="*/ 14 w 22"/>
                  <a:gd name="T9" fmla="*/ 4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49">
                    <a:moveTo>
                      <a:pt x="14" y="47"/>
                    </a:moveTo>
                    <a:cubicBezTo>
                      <a:pt x="5" y="31"/>
                      <a:pt x="7" y="15"/>
                      <a:pt x="21" y="3"/>
                    </a:cubicBezTo>
                    <a:cubicBezTo>
                      <a:pt x="22" y="2"/>
                      <a:pt x="18" y="0"/>
                      <a:pt x="17" y="1"/>
                    </a:cubicBezTo>
                    <a:cubicBezTo>
                      <a:pt x="2" y="14"/>
                      <a:pt x="0" y="31"/>
                      <a:pt x="9" y="47"/>
                    </a:cubicBezTo>
                    <a:cubicBezTo>
                      <a:pt x="10" y="49"/>
                      <a:pt x="14" y="49"/>
                      <a:pt x="14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71"/>
              <p:cNvSpPr>
                <a:spLocks/>
              </p:cNvSpPr>
              <p:nvPr/>
            </p:nvSpPr>
            <p:spPr bwMode="auto">
              <a:xfrm>
                <a:off x="4318001" y="782637"/>
                <a:ext cx="176213" cy="79375"/>
              </a:xfrm>
              <a:custGeom>
                <a:avLst/>
                <a:gdLst>
                  <a:gd name="T0" fmla="*/ 1 w 47"/>
                  <a:gd name="T1" fmla="*/ 1 h 21"/>
                  <a:gd name="T2" fmla="*/ 46 w 47"/>
                  <a:gd name="T3" fmla="*/ 15 h 21"/>
                  <a:gd name="T4" fmla="*/ 42 w 47"/>
                  <a:gd name="T5" fmla="*/ 13 h 21"/>
                  <a:gd name="T6" fmla="*/ 6 w 47"/>
                  <a:gd name="T7" fmla="*/ 1 h 21"/>
                  <a:gd name="T8" fmla="*/ 1 w 47"/>
                  <a:gd name="T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1"/>
                    </a:moveTo>
                    <a:cubicBezTo>
                      <a:pt x="12" y="16"/>
                      <a:pt x="29" y="21"/>
                      <a:pt x="46" y="15"/>
                    </a:cubicBezTo>
                    <a:cubicBezTo>
                      <a:pt x="47" y="15"/>
                      <a:pt x="43" y="13"/>
                      <a:pt x="42" y="13"/>
                    </a:cubicBezTo>
                    <a:cubicBezTo>
                      <a:pt x="27" y="18"/>
                      <a:pt x="15" y="13"/>
                      <a:pt x="6" y="1"/>
                    </a:cubicBezTo>
                    <a:cubicBezTo>
                      <a:pt x="5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72"/>
              <p:cNvSpPr>
                <a:spLocks/>
              </p:cNvSpPr>
              <p:nvPr/>
            </p:nvSpPr>
            <p:spPr bwMode="auto">
              <a:xfrm>
                <a:off x="4332288" y="782637"/>
                <a:ext cx="147638" cy="117475"/>
              </a:xfrm>
              <a:custGeom>
                <a:avLst/>
                <a:gdLst>
                  <a:gd name="T0" fmla="*/ 5 w 39"/>
                  <a:gd name="T1" fmla="*/ 30 h 31"/>
                  <a:gd name="T2" fmla="*/ 36 w 39"/>
                  <a:gd name="T3" fmla="*/ 1 h 31"/>
                  <a:gd name="T4" fmla="*/ 32 w 39"/>
                  <a:gd name="T5" fmla="*/ 0 h 31"/>
                  <a:gd name="T6" fmla="*/ 0 w 39"/>
                  <a:gd name="T7" fmla="*/ 30 h 31"/>
                  <a:gd name="T8" fmla="*/ 5 w 39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5" y="30"/>
                    </a:moveTo>
                    <a:cubicBezTo>
                      <a:pt x="11" y="18"/>
                      <a:pt x="24" y="7"/>
                      <a:pt x="36" y="1"/>
                    </a:cubicBezTo>
                    <a:cubicBezTo>
                      <a:pt x="39" y="0"/>
                      <a:pt x="34" y="0"/>
                      <a:pt x="32" y="0"/>
                    </a:cubicBezTo>
                    <a:cubicBezTo>
                      <a:pt x="20" y="6"/>
                      <a:pt x="6" y="17"/>
                      <a:pt x="0" y="30"/>
                    </a:cubicBezTo>
                    <a:cubicBezTo>
                      <a:pt x="0" y="31"/>
                      <a:pt x="5" y="31"/>
                      <a:pt x="5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73"/>
              <p:cNvSpPr>
                <a:spLocks/>
              </p:cNvSpPr>
              <p:nvPr/>
            </p:nvSpPr>
            <p:spPr bwMode="auto">
              <a:xfrm>
                <a:off x="4362451" y="749300"/>
                <a:ext cx="106363" cy="146050"/>
              </a:xfrm>
              <a:custGeom>
                <a:avLst/>
                <a:gdLst>
                  <a:gd name="T0" fmla="*/ 1 w 28"/>
                  <a:gd name="T1" fmla="*/ 2 h 39"/>
                  <a:gd name="T2" fmla="*/ 22 w 28"/>
                  <a:gd name="T3" fmla="*/ 38 h 39"/>
                  <a:gd name="T4" fmla="*/ 26 w 28"/>
                  <a:gd name="T5" fmla="*/ 37 h 39"/>
                  <a:gd name="T6" fmla="*/ 6 w 28"/>
                  <a:gd name="T7" fmla="*/ 1 h 39"/>
                  <a:gd name="T8" fmla="*/ 1 w 28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9">
                    <a:moveTo>
                      <a:pt x="1" y="2"/>
                    </a:moveTo>
                    <a:cubicBezTo>
                      <a:pt x="0" y="17"/>
                      <a:pt x="8" y="32"/>
                      <a:pt x="22" y="38"/>
                    </a:cubicBezTo>
                    <a:cubicBezTo>
                      <a:pt x="24" y="39"/>
                      <a:pt x="28" y="38"/>
                      <a:pt x="26" y="37"/>
                    </a:cubicBezTo>
                    <a:cubicBezTo>
                      <a:pt x="12" y="31"/>
                      <a:pt x="5" y="16"/>
                      <a:pt x="6" y="1"/>
                    </a:cubicBezTo>
                    <a:cubicBezTo>
                      <a:pt x="6" y="0"/>
                      <a:pt x="1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4"/>
              <p:cNvSpPr>
                <a:spLocks/>
              </p:cNvSpPr>
              <p:nvPr/>
            </p:nvSpPr>
            <p:spPr bwMode="auto">
              <a:xfrm>
                <a:off x="3609976" y="760412"/>
                <a:ext cx="787400" cy="79375"/>
              </a:xfrm>
              <a:custGeom>
                <a:avLst/>
                <a:gdLst>
                  <a:gd name="T0" fmla="*/ 206 w 209"/>
                  <a:gd name="T1" fmla="*/ 19 h 21"/>
                  <a:gd name="T2" fmla="*/ 5 w 209"/>
                  <a:gd name="T3" fmla="*/ 0 h 21"/>
                  <a:gd name="T4" fmla="*/ 3 w 209"/>
                  <a:gd name="T5" fmla="*/ 2 h 21"/>
                  <a:gd name="T6" fmla="*/ 204 w 209"/>
                  <a:gd name="T7" fmla="*/ 21 h 21"/>
                  <a:gd name="T8" fmla="*/ 206 w 209"/>
                  <a:gd name="T9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21">
                    <a:moveTo>
                      <a:pt x="206" y="19"/>
                    </a:moveTo>
                    <a:cubicBezTo>
                      <a:pt x="139" y="15"/>
                      <a:pt x="72" y="7"/>
                      <a:pt x="5" y="0"/>
                    </a:cubicBezTo>
                    <a:cubicBezTo>
                      <a:pt x="4" y="0"/>
                      <a:pt x="0" y="2"/>
                      <a:pt x="3" y="2"/>
                    </a:cubicBezTo>
                    <a:cubicBezTo>
                      <a:pt x="70" y="9"/>
                      <a:pt x="137" y="17"/>
                      <a:pt x="204" y="21"/>
                    </a:cubicBezTo>
                    <a:cubicBezTo>
                      <a:pt x="207" y="21"/>
                      <a:pt x="209" y="19"/>
                      <a:pt x="206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75"/>
              <p:cNvSpPr>
                <a:spLocks/>
              </p:cNvSpPr>
              <p:nvPr/>
            </p:nvSpPr>
            <p:spPr bwMode="auto">
              <a:xfrm>
                <a:off x="4373563" y="815975"/>
                <a:ext cx="38100" cy="38100"/>
              </a:xfrm>
              <a:custGeom>
                <a:avLst/>
                <a:gdLst>
                  <a:gd name="T0" fmla="*/ 5 w 10"/>
                  <a:gd name="T1" fmla="*/ 10 h 10"/>
                  <a:gd name="T2" fmla="*/ 1 w 10"/>
                  <a:gd name="T3" fmla="*/ 5 h 10"/>
                  <a:gd name="T4" fmla="*/ 6 w 10"/>
                  <a:gd name="T5" fmla="*/ 0 h 10"/>
                  <a:gd name="T6" fmla="*/ 10 w 10"/>
                  <a:gd name="T7" fmla="*/ 6 h 10"/>
                  <a:gd name="T8" fmla="*/ 5 w 10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7"/>
                      <a:pt x="1" y="5"/>
                    </a:cubicBezTo>
                    <a:cubicBezTo>
                      <a:pt x="1" y="2"/>
                      <a:pt x="3" y="0"/>
                      <a:pt x="6" y="0"/>
                    </a:cubicBezTo>
                    <a:cubicBezTo>
                      <a:pt x="8" y="1"/>
                      <a:pt x="10" y="3"/>
                      <a:pt x="10" y="6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76"/>
              <p:cNvSpPr>
                <a:spLocks/>
              </p:cNvSpPr>
              <p:nvPr/>
            </p:nvSpPr>
            <p:spPr bwMode="auto">
              <a:xfrm>
                <a:off x="4260851" y="1050925"/>
                <a:ext cx="117475" cy="157163"/>
              </a:xfrm>
              <a:custGeom>
                <a:avLst/>
                <a:gdLst>
                  <a:gd name="T0" fmla="*/ 7 w 31"/>
                  <a:gd name="T1" fmla="*/ 41 h 42"/>
                  <a:gd name="T2" fmla="*/ 30 w 31"/>
                  <a:gd name="T3" fmla="*/ 2 h 42"/>
                  <a:gd name="T4" fmla="*/ 26 w 31"/>
                  <a:gd name="T5" fmla="*/ 0 h 42"/>
                  <a:gd name="T6" fmla="*/ 2 w 31"/>
                  <a:gd name="T7" fmla="*/ 40 h 42"/>
                  <a:gd name="T8" fmla="*/ 7 w 31"/>
                  <a:gd name="T9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2">
                    <a:moveTo>
                      <a:pt x="7" y="41"/>
                    </a:moveTo>
                    <a:cubicBezTo>
                      <a:pt x="5" y="23"/>
                      <a:pt x="12" y="8"/>
                      <a:pt x="30" y="2"/>
                    </a:cubicBezTo>
                    <a:cubicBezTo>
                      <a:pt x="31" y="1"/>
                      <a:pt x="27" y="0"/>
                      <a:pt x="26" y="0"/>
                    </a:cubicBezTo>
                    <a:cubicBezTo>
                      <a:pt x="8" y="6"/>
                      <a:pt x="0" y="22"/>
                      <a:pt x="2" y="40"/>
                    </a:cubicBezTo>
                    <a:cubicBezTo>
                      <a:pt x="2" y="42"/>
                      <a:pt x="7" y="42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7"/>
              <p:cNvSpPr>
                <a:spLocks/>
              </p:cNvSpPr>
              <p:nvPr/>
            </p:nvSpPr>
            <p:spPr bwMode="auto">
              <a:xfrm>
                <a:off x="4246563" y="1042988"/>
                <a:ext cx="150813" cy="109538"/>
              </a:xfrm>
              <a:custGeom>
                <a:avLst/>
                <a:gdLst>
                  <a:gd name="T0" fmla="*/ 0 w 40"/>
                  <a:gd name="T1" fmla="*/ 2 h 29"/>
                  <a:gd name="T2" fmla="*/ 37 w 40"/>
                  <a:gd name="T3" fmla="*/ 29 h 29"/>
                  <a:gd name="T4" fmla="*/ 35 w 40"/>
                  <a:gd name="T5" fmla="*/ 27 h 29"/>
                  <a:gd name="T6" fmla="*/ 5 w 40"/>
                  <a:gd name="T7" fmla="*/ 2 h 29"/>
                  <a:gd name="T8" fmla="*/ 0 w 40"/>
                  <a:gd name="T9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9">
                    <a:moveTo>
                      <a:pt x="0" y="2"/>
                    </a:moveTo>
                    <a:cubicBezTo>
                      <a:pt x="5" y="19"/>
                      <a:pt x="19" y="29"/>
                      <a:pt x="37" y="29"/>
                    </a:cubicBezTo>
                    <a:cubicBezTo>
                      <a:pt x="40" y="29"/>
                      <a:pt x="36" y="27"/>
                      <a:pt x="35" y="27"/>
                    </a:cubicBezTo>
                    <a:cubicBezTo>
                      <a:pt x="19" y="27"/>
                      <a:pt x="9" y="16"/>
                      <a:pt x="5" y="2"/>
                    </a:cubicBezTo>
                    <a:cubicBezTo>
                      <a:pt x="5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78"/>
              <p:cNvSpPr>
                <a:spLocks/>
              </p:cNvSpPr>
              <p:nvPr/>
            </p:nvSpPr>
            <p:spPr bwMode="auto">
              <a:xfrm>
                <a:off x="4216401" y="1087438"/>
                <a:ext cx="176213" cy="71438"/>
              </a:xfrm>
              <a:custGeom>
                <a:avLst/>
                <a:gdLst>
                  <a:gd name="T0" fmla="*/ 6 w 47"/>
                  <a:gd name="T1" fmla="*/ 18 h 19"/>
                  <a:gd name="T2" fmla="*/ 44 w 47"/>
                  <a:gd name="T3" fmla="*/ 3 h 19"/>
                  <a:gd name="T4" fmla="*/ 43 w 47"/>
                  <a:gd name="T5" fmla="*/ 1 h 19"/>
                  <a:gd name="T6" fmla="*/ 2 w 47"/>
                  <a:gd name="T7" fmla="*/ 18 h 19"/>
                  <a:gd name="T8" fmla="*/ 6 w 47"/>
                  <a:gd name="T9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6" y="18"/>
                    </a:moveTo>
                    <a:cubicBezTo>
                      <a:pt x="16" y="9"/>
                      <a:pt x="31" y="4"/>
                      <a:pt x="44" y="3"/>
                    </a:cubicBezTo>
                    <a:cubicBezTo>
                      <a:pt x="47" y="3"/>
                      <a:pt x="46" y="0"/>
                      <a:pt x="43" y="1"/>
                    </a:cubicBezTo>
                    <a:cubicBezTo>
                      <a:pt x="29" y="2"/>
                      <a:pt x="12" y="8"/>
                      <a:pt x="2" y="18"/>
                    </a:cubicBezTo>
                    <a:cubicBezTo>
                      <a:pt x="0" y="19"/>
                      <a:pt x="5" y="19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79"/>
              <p:cNvSpPr>
                <a:spLocks/>
              </p:cNvSpPr>
              <p:nvPr/>
            </p:nvSpPr>
            <p:spPr bwMode="auto">
              <a:xfrm>
                <a:off x="4276726" y="1027113"/>
                <a:ext cx="71438" cy="166688"/>
              </a:xfrm>
              <a:custGeom>
                <a:avLst/>
                <a:gdLst>
                  <a:gd name="T0" fmla="*/ 6 w 19"/>
                  <a:gd name="T1" fmla="*/ 2 h 44"/>
                  <a:gd name="T2" fmla="*/ 13 w 19"/>
                  <a:gd name="T3" fmla="*/ 43 h 44"/>
                  <a:gd name="T4" fmla="*/ 18 w 19"/>
                  <a:gd name="T5" fmla="*/ 42 h 44"/>
                  <a:gd name="T6" fmla="*/ 11 w 19"/>
                  <a:gd name="T7" fmla="*/ 2 h 44"/>
                  <a:gd name="T8" fmla="*/ 6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6" y="2"/>
                    </a:moveTo>
                    <a:cubicBezTo>
                      <a:pt x="0" y="16"/>
                      <a:pt x="2" y="32"/>
                      <a:pt x="13" y="43"/>
                    </a:cubicBezTo>
                    <a:cubicBezTo>
                      <a:pt x="15" y="44"/>
                      <a:pt x="19" y="43"/>
                      <a:pt x="18" y="42"/>
                    </a:cubicBezTo>
                    <a:cubicBezTo>
                      <a:pt x="7" y="32"/>
                      <a:pt x="5" y="16"/>
                      <a:pt x="11" y="2"/>
                    </a:cubicBezTo>
                    <a:cubicBezTo>
                      <a:pt x="12" y="1"/>
                      <a:pt x="7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80"/>
              <p:cNvSpPr>
                <a:spLocks/>
              </p:cNvSpPr>
              <p:nvPr/>
            </p:nvSpPr>
            <p:spPr bwMode="auto">
              <a:xfrm>
                <a:off x="3665538" y="831850"/>
                <a:ext cx="636588" cy="285750"/>
              </a:xfrm>
              <a:custGeom>
                <a:avLst/>
                <a:gdLst>
                  <a:gd name="T0" fmla="*/ 167 w 169"/>
                  <a:gd name="T1" fmla="*/ 74 h 76"/>
                  <a:gd name="T2" fmla="*/ 6 w 169"/>
                  <a:gd name="T3" fmla="*/ 0 h 76"/>
                  <a:gd name="T4" fmla="*/ 1 w 169"/>
                  <a:gd name="T5" fmla="*/ 2 h 76"/>
                  <a:gd name="T6" fmla="*/ 163 w 169"/>
                  <a:gd name="T7" fmla="*/ 75 h 76"/>
                  <a:gd name="T8" fmla="*/ 167 w 169"/>
                  <a:gd name="T9" fmla="*/ 7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76">
                    <a:moveTo>
                      <a:pt x="167" y="74"/>
                    </a:moveTo>
                    <a:cubicBezTo>
                      <a:pt x="113" y="50"/>
                      <a:pt x="59" y="27"/>
                      <a:pt x="6" y="0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54" y="28"/>
                      <a:pt x="109" y="51"/>
                      <a:pt x="163" y="75"/>
                    </a:cubicBezTo>
                    <a:cubicBezTo>
                      <a:pt x="164" y="76"/>
                      <a:pt x="169" y="75"/>
                      <a:pt x="167" y="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81"/>
              <p:cNvSpPr>
                <a:spLocks/>
              </p:cNvSpPr>
              <p:nvPr/>
            </p:nvSpPr>
            <p:spPr bwMode="auto">
              <a:xfrm>
                <a:off x="4279901" y="1095375"/>
                <a:ext cx="38100" cy="41275"/>
              </a:xfrm>
              <a:custGeom>
                <a:avLst/>
                <a:gdLst>
                  <a:gd name="T0" fmla="*/ 3 w 10"/>
                  <a:gd name="T1" fmla="*/ 10 h 11"/>
                  <a:gd name="T2" fmla="*/ 1 w 10"/>
                  <a:gd name="T3" fmla="*/ 4 h 11"/>
                  <a:gd name="T4" fmla="*/ 7 w 10"/>
                  <a:gd name="T5" fmla="*/ 2 h 11"/>
                  <a:gd name="T6" fmla="*/ 9 w 10"/>
                  <a:gd name="T7" fmla="*/ 8 h 11"/>
                  <a:gd name="T8" fmla="*/ 3 w 10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3" y="10"/>
                    </a:move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7" y="2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8" y="10"/>
                      <a:pt x="5" y="11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2"/>
              <p:cNvSpPr>
                <a:spLocks/>
              </p:cNvSpPr>
              <p:nvPr/>
            </p:nvSpPr>
            <p:spPr bwMode="auto">
              <a:xfrm>
                <a:off x="4103688" y="1350963"/>
                <a:ext cx="157163" cy="120650"/>
              </a:xfrm>
              <a:custGeom>
                <a:avLst/>
                <a:gdLst>
                  <a:gd name="T0" fmla="*/ 5 w 42"/>
                  <a:gd name="T1" fmla="*/ 31 h 32"/>
                  <a:gd name="T2" fmla="*/ 39 w 42"/>
                  <a:gd name="T3" fmla="*/ 3 h 32"/>
                  <a:gd name="T4" fmla="*/ 38 w 42"/>
                  <a:gd name="T5" fmla="*/ 0 h 32"/>
                  <a:gd name="T6" fmla="*/ 0 w 42"/>
                  <a:gd name="T7" fmla="*/ 30 h 32"/>
                  <a:gd name="T8" fmla="*/ 5 w 42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2">
                    <a:moveTo>
                      <a:pt x="5" y="31"/>
                    </a:moveTo>
                    <a:cubicBezTo>
                      <a:pt x="9" y="14"/>
                      <a:pt x="21" y="2"/>
                      <a:pt x="39" y="3"/>
                    </a:cubicBezTo>
                    <a:cubicBezTo>
                      <a:pt x="42" y="3"/>
                      <a:pt x="40" y="1"/>
                      <a:pt x="38" y="0"/>
                    </a:cubicBezTo>
                    <a:cubicBezTo>
                      <a:pt x="18" y="0"/>
                      <a:pt x="4" y="11"/>
                      <a:pt x="0" y="30"/>
                    </a:cubicBezTo>
                    <a:cubicBezTo>
                      <a:pt x="0" y="31"/>
                      <a:pt x="4" y="32"/>
                      <a:pt x="5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83"/>
              <p:cNvSpPr>
                <a:spLocks/>
              </p:cNvSpPr>
              <p:nvPr/>
            </p:nvSpPr>
            <p:spPr bwMode="auto">
              <a:xfrm>
                <a:off x="4129088" y="1309688"/>
                <a:ext cx="112713" cy="147638"/>
              </a:xfrm>
              <a:custGeom>
                <a:avLst/>
                <a:gdLst>
                  <a:gd name="T0" fmla="*/ 2 w 30"/>
                  <a:gd name="T1" fmla="*/ 1 h 39"/>
                  <a:gd name="T2" fmla="*/ 25 w 30"/>
                  <a:gd name="T3" fmla="*/ 39 h 39"/>
                  <a:gd name="T4" fmla="*/ 27 w 30"/>
                  <a:gd name="T5" fmla="*/ 37 h 39"/>
                  <a:gd name="T6" fmla="*/ 7 w 30"/>
                  <a:gd name="T7" fmla="*/ 2 h 39"/>
                  <a:gd name="T8" fmla="*/ 2 w 30"/>
                  <a:gd name="T9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2" y="1"/>
                    </a:moveTo>
                    <a:cubicBezTo>
                      <a:pt x="0" y="18"/>
                      <a:pt x="9" y="32"/>
                      <a:pt x="25" y="39"/>
                    </a:cubicBezTo>
                    <a:cubicBezTo>
                      <a:pt x="27" y="39"/>
                      <a:pt x="30" y="38"/>
                      <a:pt x="27" y="37"/>
                    </a:cubicBezTo>
                    <a:cubicBezTo>
                      <a:pt x="12" y="31"/>
                      <a:pt x="6" y="17"/>
                      <a:pt x="7" y="2"/>
                    </a:cubicBezTo>
                    <a:cubicBezTo>
                      <a:pt x="7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84"/>
              <p:cNvSpPr>
                <a:spLocks/>
              </p:cNvSpPr>
              <p:nvPr/>
            </p:nvSpPr>
            <p:spPr bwMode="auto">
              <a:xfrm>
                <a:off x="4065588" y="1381125"/>
                <a:ext cx="195263" cy="26988"/>
              </a:xfrm>
              <a:custGeom>
                <a:avLst/>
                <a:gdLst>
                  <a:gd name="T0" fmla="*/ 6 w 52"/>
                  <a:gd name="T1" fmla="*/ 7 h 7"/>
                  <a:gd name="T2" fmla="*/ 46 w 52"/>
                  <a:gd name="T3" fmla="*/ 6 h 7"/>
                  <a:gd name="T4" fmla="*/ 49 w 52"/>
                  <a:gd name="T5" fmla="*/ 4 h 7"/>
                  <a:gd name="T6" fmla="*/ 3 w 52"/>
                  <a:gd name="T7" fmla="*/ 5 h 7"/>
                  <a:gd name="T8" fmla="*/ 6 w 5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">
                    <a:moveTo>
                      <a:pt x="6" y="7"/>
                    </a:moveTo>
                    <a:cubicBezTo>
                      <a:pt x="18" y="2"/>
                      <a:pt x="34" y="2"/>
                      <a:pt x="46" y="6"/>
                    </a:cubicBezTo>
                    <a:cubicBezTo>
                      <a:pt x="47" y="6"/>
                      <a:pt x="52" y="5"/>
                      <a:pt x="49" y="4"/>
                    </a:cubicBezTo>
                    <a:cubicBezTo>
                      <a:pt x="35" y="0"/>
                      <a:pt x="17" y="0"/>
                      <a:pt x="3" y="5"/>
                    </a:cubicBezTo>
                    <a:cubicBezTo>
                      <a:pt x="0" y="7"/>
                      <a:pt x="5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85"/>
              <p:cNvSpPr>
                <a:spLocks/>
              </p:cNvSpPr>
              <p:nvPr/>
            </p:nvSpPr>
            <p:spPr bwMode="auto">
              <a:xfrm>
                <a:off x="4137026" y="1314450"/>
                <a:ext cx="74613" cy="165100"/>
              </a:xfrm>
              <a:custGeom>
                <a:avLst/>
                <a:gdLst>
                  <a:gd name="T0" fmla="*/ 14 w 20"/>
                  <a:gd name="T1" fmla="*/ 1 h 44"/>
                  <a:gd name="T2" fmla="*/ 6 w 20"/>
                  <a:gd name="T3" fmla="*/ 43 h 44"/>
                  <a:gd name="T4" fmla="*/ 11 w 20"/>
                  <a:gd name="T5" fmla="*/ 42 h 44"/>
                  <a:gd name="T6" fmla="*/ 19 w 20"/>
                  <a:gd name="T7" fmla="*/ 2 h 44"/>
                  <a:gd name="T8" fmla="*/ 14 w 20"/>
                  <a:gd name="T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4">
                    <a:moveTo>
                      <a:pt x="14" y="1"/>
                    </a:moveTo>
                    <a:cubicBezTo>
                      <a:pt x="4" y="13"/>
                      <a:pt x="0" y="28"/>
                      <a:pt x="6" y="43"/>
                    </a:cubicBezTo>
                    <a:cubicBezTo>
                      <a:pt x="7" y="44"/>
                      <a:pt x="12" y="43"/>
                      <a:pt x="11" y="42"/>
                    </a:cubicBezTo>
                    <a:cubicBezTo>
                      <a:pt x="5" y="28"/>
                      <a:pt x="9" y="13"/>
                      <a:pt x="19" y="2"/>
                    </a:cubicBezTo>
                    <a:cubicBezTo>
                      <a:pt x="20" y="1"/>
                      <a:pt x="16" y="0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86"/>
              <p:cNvSpPr>
                <a:spLocks/>
              </p:cNvSpPr>
              <p:nvPr/>
            </p:nvSpPr>
            <p:spPr bwMode="auto">
              <a:xfrm>
                <a:off x="3586163" y="831850"/>
                <a:ext cx="576263" cy="557213"/>
              </a:xfrm>
              <a:custGeom>
                <a:avLst/>
                <a:gdLst>
                  <a:gd name="T0" fmla="*/ 152 w 153"/>
                  <a:gd name="T1" fmla="*/ 146 h 148"/>
                  <a:gd name="T2" fmla="*/ 6 w 153"/>
                  <a:gd name="T3" fmla="*/ 1 h 148"/>
                  <a:gd name="T4" fmla="*/ 1 w 153"/>
                  <a:gd name="T5" fmla="*/ 2 h 148"/>
                  <a:gd name="T6" fmla="*/ 148 w 153"/>
                  <a:gd name="T7" fmla="*/ 147 h 148"/>
                  <a:gd name="T8" fmla="*/ 152 w 153"/>
                  <a:gd name="T9" fmla="*/ 14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48">
                    <a:moveTo>
                      <a:pt x="152" y="146"/>
                    </a:moveTo>
                    <a:cubicBezTo>
                      <a:pt x="104" y="97"/>
                      <a:pt x="52" y="51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ubicBezTo>
                      <a:pt x="47" y="52"/>
                      <a:pt x="99" y="98"/>
                      <a:pt x="148" y="147"/>
                    </a:cubicBezTo>
                    <a:cubicBezTo>
                      <a:pt x="149" y="148"/>
                      <a:pt x="153" y="147"/>
                      <a:pt x="152" y="1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87"/>
              <p:cNvSpPr>
                <a:spLocks/>
              </p:cNvSpPr>
              <p:nvPr/>
            </p:nvSpPr>
            <p:spPr bwMode="auto">
              <a:xfrm>
                <a:off x="4140201" y="1373188"/>
                <a:ext cx="41275" cy="38100"/>
              </a:xfrm>
              <a:custGeom>
                <a:avLst/>
                <a:gdLst>
                  <a:gd name="T0" fmla="*/ 2 w 11"/>
                  <a:gd name="T1" fmla="*/ 8 h 10"/>
                  <a:gd name="T2" fmla="*/ 2 w 11"/>
                  <a:gd name="T3" fmla="*/ 2 h 10"/>
                  <a:gd name="T4" fmla="*/ 9 w 11"/>
                  <a:gd name="T5" fmla="*/ 2 h 10"/>
                  <a:gd name="T6" fmla="*/ 9 w 11"/>
                  <a:gd name="T7" fmla="*/ 9 h 10"/>
                  <a:gd name="T8" fmla="*/ 2 w 1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8"/>
                    </a:moveTo>
                    <a:cubicBezTo>
                      <a:pt x="0" y="6"/>
                      <a:pt x="0" y="3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7" y="10"/>
                      <a:pt x="4" y="10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88"/>
              <p:cNvSpPr>
                <a:spLocks/>
              </p:cNvSpPr>
              <p:nvPr/>
            </p:nvSpPr>
            <p:spPr bwMode="auto">
              <a:xfrm>
                <a:off x="2930526" y="1381125"/>
                <a:ext cx="139700" cy="136525"/>
              </a:xfrm>
              <a:custGeom>
                <a:avLst/>
                <a:gdLst>
                  <a:gd name="T0" fmla="*/ 3 w 37"/>
                  <a:gd name="T1" fmla="*/ 3 h 36"/>
                  <a:gd name="T2" fmla="*/ 32 w 37"/>
                  <a:gd name="T3" fmla="*/ 34 h 36"/>
                  <a:gd name="T4" fmla="*/ 37 w 37"/>
                  <a:gd name="T5" fmla="*/ 35 h 36"/>
                  <a:gd name="T6" fmla="*/ 3 w 37"/>
                  <a:gd name="T7" fmla="*/ 1 h 36"/>
                  <a:gd name="T8" fmla="*/ 3 w 37"/>
                  <a:gd name="T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" y="3"/>
                    </a:moveTo>
                    <a:cubicBezTo>
                      <a:pt x="19" y="5"/>
                      <a:pt x="31" y="17"/>
                      <a:pt x="32" y="34"/>
                    </a:cubicBezTo>
                    <a:cubicBezTo>
                      <a:pt x="32" y="36"/>
                      <a:pt x="37" y="36"/>
                      <a:pt x="37" y="35"/>
                    </a:cubicBezTo>
                    <a:cubicBezTo>
                      <a:pt x="36" y="15"/>
                      <a:pt x="22" y="3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89"/>
              <p:cNvSpPr>
                <a:spLocks/>
              </p:cNvSpPr>
              <p:nvPr/>
            </p:nvSpPr>
            <p:spPr bwMode="auto">
              <a:xfrm>
                <a:off x="2952751" y="1403350"/>
                <a:ext cx="158750" cy="106363"/>
              </a:xfrm>
              <a:custGeom>
                <a:avLst/>
                <a:gdLst>
                  <a:gd name="T0" fmla="*/ 36 w 42"/>
                  <a:gd name="T1" fmla="*/ 0 h 28"/>
                  <a:gd name="T2" fmla="*/ 1 w 42"/>
                  <a:gd name="T3" fmla="*/ 25 h 28"/>
                  <a:gd name="T4" fmla="*/ 6 w 42"/>
                  <a:gd name="T5" fmla="*/ 26 h 28"/>
                  <a:gd name="T6" fmla="*/ 38 w 42"/>
                  <a:gd name="T7" fmla="*/ 2 h 28"/>
                  <a:gd name="T8" fmla="*/ 36 w 4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36" y="0"/>
                    </a:moveTo>
                    <a:cubicBezTo>
                      <a:pt x="19" y="0"/>
                      <a:pt x="6" y="9"/>
                      <a:pt x="1" y="25"/>
                    </a:cubicBezTo>
                    <a:cubicBezTo>
                      <a:pt x="0" y="26"/>
                      <a:pt x="5" y="28"/>
                      <a:pt x="6" y="26"/>
                    </a:cubicBezTo>
                    <a:cubicBezTo>
                      <a:pt x="10" y="11"/>
                      <a:pt x="23" y="2"/>
                      <a:pt x="38" y="2"/>
                    </a:cubicBezTo>
                    <a:cubicBezTo>
                      <a:pt x="42" y="2"/>
                      <a:pt x="38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90"/>
              <p:cNvSpPr>
                <a:spLocks/>
              </p:cNvSpPr>
              <p:nvPr/>
            </p:nvSpPr>
            <p:spPr bwMode="auto">
              <a:xfrm>
                <a:off x="2987676" y="1347788"/>
                <a:ext cx="49213" cy="173038"/>
              </a:xfrm>
              <a:custGeom>
                <a:avLst/>
                <a:gdLst>
                  <a:gd name="T0" fmla="*/ 1 w 13"/>
                  <a:gd name="T1" fmla="*/ 2 h 46"/>
                  <a:gd name="T2" fmla="*/ 6 w 13"/>
                  <a:gd name="T3" fmla="*/ 45 h 46"/>
                  <a:gd name="T4" fmla="*/ 11 w 13"/>
                  <a:gd name="T5" fmla="*/ 44 h 46"/>
                  <a:gd name="T6" fmla="*/ 6 w 13"/>
                  <a:gd name="T7" fmla="*/ 1 h 46"/>
                  <a:gd name="T8" fmla="*/ 1 w 13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6">
                    <a:moveTo>
                      <a:pt x="1" y="2"/>
                    </a:moveTo>
                    <a:cubicBezTo>
                      <a:pt x="7" y="14"/>
                      <a:pt x="8" y="31"/>
                      <a:pt x="6" y="45"/>
                    </a:cubicBezTo>
                    <a:cubicBezTo>
                      <a:pt x="6" y="46"/>
                      <a:pt x="10" y="46"/>
                      <a:pt x="11" y="44"/>
                    </a:cubicBezTo>
                    <a:cubicBezTo>
                      <a:pt x="13" y="30"/>
                      <a:pt x="12" y="14"/>
                      <a:pt x="6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91"/>
              <p:cNvSpPr>
                <a:spLocks/>
              </p:cNvSpPr>
              <p:nvPr/>
            </p:nvSpPr>
            <p:spPr bwMode="auto">
              <a:xfrm>
                <a:off x="2927351" y="1411288"/>
                <a:ext cx="180975" cy="57150"/>
              </a:xfrm>
              <a:custGeom>
                <a:avLst/>
                <a:gdLst>
                  <a:gd name="T0" fmla="*/ 47 w 48"/>
                  <a:gd name="T1" fmla="*/ 13 h 15"/>
                  <a:gd name="T2" fmla="*/ 1 w 48"/>
                  <a:gd name="T3" fmla="*/ 9 h 15"/>
                  <a:gd name="T4" fmla="*/ 5 w 48"/>
                  <a:gd name="T5" fmla="*/ 10 h 15"/>
                  <a:gd name="T6" fmla="*/ 43 w 48"/>
                  <a:gd name="T7" fmla="*/ 14 h 15"/>
                  <a:gd name="T8" fmla="*/ 47 w 48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">
                    <a:moveTo>
                      <a:pt x="47" y="13"/>
                    </a:moveTo>
                    <a:cubicBezTo>
                      <a:pt x="33" y="3"/>
                      <a:pt x="16" y="0"/>
                      <a:pt x="1" y="9"/>
                    </a:cubicBezTo>
                    <a:cubicBezTo>
                      <a:pt x="0" y="10"/>
                      <a:pt x="4" y="10"/>
                      <a:pt x="5" y="10"/>
                    </a:cubicBezTo>
                    <a:cubicBezTo>
                      <a:pt x="18" y="2"/>
                      <a:pt x="32" y="6"/>
                      <a:pt x="43" y="14"/>
                    </a:cubicBezTo>
                    <a:cubicBezTo>
                      <a:pt x="44" y="15"/>
                      <a:pt x="48" y="14"/>
                      <a:pt x="47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92"/>
              <p:cNvSpPr>
                <a:spLocks/>
              </p:cNvSpPr>
              <p:nvPr/>
            </p:nvSpPr>
            <p:spPr bwMode="auto">
              <a:xfrm>
                <a:off x="3013076" y="790575"/>
                <a:ext cx="561975" cy="631825"/>
              </a:xfrm>
              <a:custGeom>
                <a:avLst/>
                <a:gdLst>
                  <a:gd name="T0" fmla="*/ 6 w 149"/>
                  <a:gd name="T1" fmla="*/ 167 h 168"/>
                  <a:gd name="T2" fmla="*/ 148 w 149"/>
                  <a:gd name="T3" fmla="*/ 1 h 168"/>
                  <a:gd name="T4" fmla="*/ 143 w 149"/>
                  <a:gd name="T5" fmla="*/ 1 h 168"/>
                  <a:gd name="T6" fmla="*/ 1 w 149"/>
                  <a:gd name="T7" fmla="*/ 167 h 168"/>
                  <a:gd name="T8" fmla="*/ 6 w 14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68">
                    <a:moveTo>
                      <a:pt x="6" y="167"/>
                    </a:moveTo>
                    <a:cubicBezTo>
                      <a:pt x="52" y="111"/>
                      <a:pt x="99" y="55"/>
                      <a:pt x="148" y="1"/>
                    </a:cubicBezTo>
                    <a:cubicBezTo>
                      <a:pt x="149" y="0"/>
                      <a:pt x="144" y="0"/>
                      <a:pt x="143" y="1"/>
                    </a:cubicBezTo>
                    <a:cubicBezTo>
                      <a:pt x="94" y="55"/>
                      <a:pt x="47" y="111"/>
                      <a:pt x="1" y="167"/>
                    </a:cubicBezTo>
                    <a:cubicBezTo>
                      <a:pt x="0" y="168"/>
                      <a:pt x="5" y="168"/>
                      <a:pt x="6" y="1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93"/>
              <p:cNvSpPr>
                <a:spLocks/>
              </p:cNvSpPr>
              <p:nvPr/>
            </p:nvSpPr>
            <p:spPr bwMode="auto">
              <a:xfrm>
                <a:off x="2998788" y="1411288"/>
                <a:ext cx="38100" cy="38100"/>
              </a:xfrm>
              <a:custGeom>
                <a:avLst/>
                <a:gdLst>
                  <a:gd name="T0" fmla="*/ 2 w 10"/>
                  <a:gd name="T1" fmla="*/ 2 h 10"/>
                  <a:gd name="T2" fmla="*/ 8 w 10"/>
                  <a:gd name="T3" fmla="*/ 1 h 10"/>
                  <a:gd name="T4" fmla="*/ 9 w 10"/>
                  <a:gd name="T5" fmla="*/ 8 h 10"/>
                  <a:gd name="T6" fmla="*/ 2 w 10"/>
                  <a:gd name="T7" fmla="*/ 8 h 10"/>
                  <a:gd name="T8" fmla="*/ 2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2" y="2"/>
                    </a:moveTo>
                    <a:cubicBezTo>
                      <a:pt x="3" y="0"/>
                      <a:pt x="6" y="0"/>
                      <a:pt x="8" y="1"/>
                    </a:cubicBezTo>
                    <a:cubicBezTo>
                      <a:pt x="10" y="3"/>
                      <a:pt x="10" y="6"/>
                      <a:pt x="9" y="8"/>
                    </a:cubicBezTo>
                    <a:cubicBezTo>
                      <a:pt x="7" y="10"/>
                      <a:pt x="4" y="10"/>
                      <a:pt x="2" y="8"/>
                    </a:cubicBezTo>
                    <a:cubicBezTo>
                      <a:pt x="0" y="7"/>
                      <a:pt x="0" y="4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4"/>
              <p:cNvSpPr>
                <a:spLocks/>
              </p:cNvSpPr>
              <p:nvPr/>
            </p:nvSpPr>
            <p:spPr bwMode="auto">
              <a:xfrm>
                <a:off x="2878138" y="1035050"/>
                <a:ext cx="112713" cy="173038"/>
              </a:xfrm>
              <a:custGeom>
                <a:avLst/>
                <a:gdLst>
                  <a:gd name="T0" fmla="*/ 2 w 30"/>
                  <a:gd name="T1" fmla="*/ 2 h 46"/>
                  <a:gd name="T2" fmla="*/ 19 w 30"/>
                  <a:gd name="T3" fmla="*/ 44 h 46"/>
                  <a:gd name="T4" fmla="*/ 24 w 30"/>
                  <a:gd name="T5" fmla="*/ 44 h 46"/>
                  <a:gd name="T6" fmla="*/ 6 w 30"/>
                  <a:gd name="T7" fmla="*/ 1 h 46"/>
                  <a:gd name="T8" fmla="*/ 2 w 30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6">
                    <a:moveTo>
                      <a:pt x="2" y="2"/>
                    </a:moveTo>
                    <a:cubicBezTo>
                      <a:pt x="18" y="11"/>
                      <a:pt x="25" y="26"/>
                      <a:pt x="19" y="44"/>
                    </a:cubicBezTo>
                    <a:cubicBezTo>
                      <a:pt x="18" y="45"/>
                      <a:pt x="23" y="46"/>
                      <a:pt x="24" y="44"/>
                    </a:cubicBezTo>
                    <a:cubicBezTo>
                      <a:pt x="30" y="26"/>
                      <a:pt x="22" y="10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95"/>
              <p:cNvSpPr>
                <a:spLocks/>
              </p:cNvSpPr>
              <p:nvPr/>
            </p:nvSpPr>
            <p:spPr bwMode="auto">
              <a:xfrm>
                <a:off x="2859088" y="1092200"/>
                <a:ext cx="184150" cy="66675"/>
              </a:xfrm>
              <a:custGeom>
                <a:avLst/>
                <a:gdLst>
                  <a:gd name="T0" fmla="*/ 46 w 49"/>
                  <a:gd name="T1" fmla="*/ 6 h 18"/>
                  <a:gd name="T2" fmla="*/ 1 w 49"/>
                  <a:gd name="T3" fmla="*/ 16 h 18"/>
                  <a:gd name="T4" fmla="*/ 6 w 49"/>
                  <a:gd name="T5" fmla="*/ 17 h 18"/>
                  <a:gd name="T6" fmla="*/ 44 w 49"/>
                  <a:gd name="T7" fmla="*/ 8 h 18"/>
                  <a:gd name="T8" fmla="*/ 46 w 49"/>
                  <a:gd name="T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6" y="6"/>
                    </a:moveTo>
                    <a:cubicBezTo>
                      <a:pt x="29" y="0"/>
                      <a:pt x="13" y="2"/>
                      <a:pt x="1" y="16"/>
                    </a:cubicBezTo>
                    <a:cubicBezTo>
                      <a:pt x="0" y="17"/>
                      <a:pt x="5" y="18"/>
                      <a:pt x="6" y="17"/>
                    </a:cubicBezTo>
                    <a:cubicBezTo>
                      <a:pt x="16" y="6"/>
                      <a:pt x="29" y="2"/>
                      <a:pt x="44" y="8"/>
                    </a:cubicBezTo>
                    <a:cubicBezTo>
                      <a:pt x="46" y="8"/>
                      <a:pt x="49" y="7"/>
                      <a:pt x="4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96"/>
              <p:cNvSpPr>
                <a:spLocks/>
              </p:cNvSpPr>
              <p:nvPr/>
            </p:nvSpPr>
            <p:spPr bwMode="auto">
              <a:xfrm>
                <a:off x="2905126" y="1023938"/>
                <a:ext cx="71438" cy="165100"/>
              </a:xfrm>
              <a:custGeom>
                <a:avLst/>
                <a:gdLst>
                  <a:gd name="T0" fmla="*/ 12 w 19"/>
                  <a:gd name="T1" fmla="*/ 2 h 44"/>
                  <a:gd name="T2" fmla="*/ 1 w 19"/>
                  <a:gd name="T3" fmla="*/ 43 h 44"/>
                  <a:gd name="T4" fmla="*/ 6 w 19"/>
                  <a:gd name="T5" fmla="*/ 43 h 44"/>
                  <a:gd name="T6" fmla="*/ 17 w 19"/>
                  <a:gd name="T7" fmla="*/ 2 h 44"/>
                  <a:gd name="T8" fmla="*/ 12 w 19"/>
                  <a:gd name="T9" fmla="*/ 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4">
                    <a:moveTo>
                      <a:pt x="12" y="2"/>
                    </a:moveTo>
                    <a:cubicBezTo>
                      <a:pt x="14" y="16"/>
                      <a:pt x="8" y="32"/>
                      <a:pt x="1" y="43"/>
                    </a:cubicBezTo>
                    <a:cubicBezTo>
                      <a:pt x="0" y="44"/>
                      <a:pt x="5" y="44"/>
                      <a:pt x="6" y="43"/>
                    </a:cubicBezTo>
                    <a:cubicBezTo>
                      <a:pt x="13" y="32"/>
                      <a:pt x="19" y="16"/>
                      <a:pt x="17" y="2"/>
                    </a:cubicBezTo>
                    <a:cubicBezTo>
                      <a:pt x="17" y="0"/>
                      <a:pt x="12" y="1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97"/>
              <p:cNvSpPr>
                <a:spLocks/>
              </p:cNvSpPr>
              <p:nvPr/>
            </p:nvSpPr>
            <p:spPr bwMode="auto">
              <a:xfrm>
                <a:off x="2855913" y="1079500"/>
                <a:ext cx="165100" cy="95250"/>
              </a:xfrm>
              <a:custGeom>
                <a:avLst/>
                <a:gdLst>
                  <a:gd name="T0" fmla="*/ 43 w 44"/>
                  <a:gd name="T1" fmla="*/ 23 h 25"/>
                  <a:gd name="T2" fmla="*/ 3 w 44"/>
                  <a:gd name="T3" fmla="*/ 3 h 25"/>
                  <a:gd name="T4" fmla="*/ 5 w 44"/>
                  <a:gd name="T5" fmla="*/ 5 h 25"/>
                  <a:gd name="T6" fmla="*/ 38 w 44"/>
                  <a:gd name="T7" fmla="*/ 24 h 25"/>
                  <a:gd name="T8" fmla="*/ 43 w 44"/>
                  <a:gd name="T9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43" y="23"/>
                    </a:moveTo>
                    <a:cubicBezTo>
                      <a:pt x="35" y="8"/>
                      <a:pt x="20" y="0"/>
                      <a:pt x="3" y="3"/>
                    </a:cubicBezTo>
                    <a:cubicBezTo>
                      <a:pt x="0" y="3"/>
                      <a:pt x="2" y="5"/>
                      <a:pt x="5" y="5"/>
                    </a:cubicBezTo>
                    <a:cubicBezTo>
                      <a:pt x="19" y="3"/>
                      <a:pt x="31" y="12"/>
                      <a:pt x="38" y="24"/>
                    </a:cubicBezTo>
                    <a:cubicBezTo>
                      <a:pt x="39" y="25"/>
                      <a:pt x="44" y="24"/>
                      <a:pt x="4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98"/>
              <p:cNvSpPr>
                <a:spLocks/>
              </p:cNvSpPr>
              <p:nvPr/>
            </p:nvSpPr>
            <p:spPr bwMode="auto">
              <a:xfrm>
                <a:off x="2941638" y="790575"/>
                <a:ext cx="625475" cy="315913"/>
              </a:xfrm>
              <a:custGeom>
                <a:avLst/>
                <a:gdLst>
                  <a:gd name="T0" fmla="*/ 6 w 166"/>
                  <a:gd name="T1" fmla="*/ 83 h 84"/>
                  <a:gd name="T2" fmla="*/ 164 w 166"/>
                  <a:gd name="T3" fmla="*/ 2 h 84"/>
                  <a:gd name="T4" fmla="*/ 160 w 166"/>
                  <a:gd name="T5" fmla="*/ 1 h 84"/>
                  <a:gd name="T6" fmla="*/ 3 w 166"/>
                  <a:gd name="T7" fmla="*/ 82 h 84"/>
                  <a:gd name="T8" fmla="*/ 6 w 166"/>
                  <a:gd name="T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84">
                    <a:moveTo>
                      <a:pt x="6" y="83"/>
                    </a:moveTo>
                    <a:cubicBezTo>
                      <a:pt x="59" y="56"/>
                      <a:pt x="111" y="27"/>
                      <a:pt x="164" y="2"/>
                    </a:cubicBezTo>
                    <a:cubicBezTo>
                      <a:pt x="166" y="1"/>
                      <a:pt x="161" y="0"/>
                      <a:pt x="160" y="1"/>
                    </a:cubicBezTo>
                    <a:cubicBezTo>
                      <a:pt x="107" y="26"/>
                      <a:pt x="55" y="55"/>
                      <a:pt x="3" y="82"/>
                    </a:cubicBezTo>
                    <a:cubicBezTo>
                      <a:pt x="0" y="83"/>
                      <a:pt x="5" y="84"/>
                      <a:pt x="6" y="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99"/>
              <p:cNvSpPr>
                <a:spLocks/>
              </p:cNvSpPr>
              <p:nvPr/>
            </p:nvSpPr>
            <p:spPr bwMode="auto">
              <a:xfrm>
                <a:off x="2927351" y="1087438"/>
                <a:ext cx="41275" cy="41275"/>
              </a:xfrm>
              <a:custGeom>
                <a:avLst/>
                <a:gdLst>
                  <a:gd name="T0" fmla="*/ 4 w 11"/>
                  <a:gd name="T1" fmla="*/ 1 h 11"/>
                  <a:gd name="T2" fmla="*/ 10 w 11"/>
                  <a:gd name="T3" fmla="*/ 4 h 11"/>
                  <a:gd name="T4" fmla="*/ 8 w 11"/>
                  <a:gd name="T5" fmla="*/ 10 h 11"/>
                  <a:gd name="T6" fmla="*/ 1 w 11"/>
                  <a:gd name="T7" fmla="*/ 8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6" y="0"/>
                      <a:pt x="9" y="1"/>
                      <a:pt x="10" y="4"/>
                    </a:cubicBezTo>
                    <a:cubicBezTo>
                      <a:pt x="11" y="6"/>
                      <a:pt x="10" y="9"/>
                      <a:pt x="8" y="10"/>
                    </a:cubicBezTo>
                    <a:cubicBezTo>
                      <a:pt x="5" y="11"/>
                      <a:pt x="3" y="10"/>
                      <a:pt x="1" y="8"/>
                    </a:cubicBezTo>
                    <a:cubicBezTo>
                      <a:pt x="0" y="5"/>
                      <a:pt x="1" y="2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300"/>
              <p:cNvSpPr>
                <a:spLocks/>
              </p:cNvSpPr>
              <p:nvPr/>
            </p:nvSpPr>
            <p:spPr bwMode="auto">
              <a:xfrm>
                <a:off x="2809876" y="741362"/>
                <a:ext cx="68263" cy="184150"/>
              </a:xfrm>
              <a:custGeom>
                <a:avLst/>
                <a:gdLst>
                  <a:gd name="T0" fmla="*/ 2 w 18"/>
                  <a:gd name="T1" fmla="*/ 1 h 49"/>
                  <a:gd name="T2" fmla="*/ 1 w 18"/>
                  <a:gd name="T3" fmla="*/ 46 h 49"/>
                  <a:gd name="T4" fmla="*/ 6 w 18"/>
                  <a:gd name="T5" fmla="*/ 48 h 49"/>
                  <a:gd name="T6" fmla="*/ 7 w 18"/>
                  <a:gd name="T7" fmla="*/ 1 h 49"/>
                  <a:gd name="T8" fmla="*/ 2 w 18"/>
                  <a:gd name="T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9">
                    <a:moveTo>
                      <a:pt x="2" y="1"/>
                    </a:moveTo>
                    <a:cubicBezTo>
                      <a:pt x="13" y="16"/>
                      <a:pt x="13" y="32"/>
                      <a:pt x="1" y="46"/>
                    </a:cubicBezTo>
                    <a:cubicBezTo>
                      <a:pt x="0" y="47"/>
                      <a:pt x="5" y="49"/>
                      <a:pt x="6" y="48"/>
                    </a:cubicBezTo>
                    <a:cubicBezTo>
                      <a:pt x="18" y="34"/>
                      <a:pt x="18" y="16"/>
                      <a:pt x="7" y="1"/>
                    </a:cubicBezTo>
                    <a:cubicBezTo>
                      <a:pt x="6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301"/>
              <p:cNvSpPr>
                <a:spLocks/>
              </p:cNvSpPr>
              <p:nvPr/>
            </p:nvSpPr>
            <p:spPr bwMode="auto">
              <a:xfrm>
                <a:off x="2749551" y="804862"/>
                <a:ext cx="185738" cy="68263"/>
              </a:xfrm>
              <a:custGeom>
                <a:avLst/>
                <a:gdLst>
                  <a:gd name="T0" fmla="*/ 47 w 49"/>
                  <a:gd name="T1" fmla="*/ 17 h 18"/>
                  <a:gd name="T2" fmla="*/ 2 w 49"/>
                  <a:gd name="T3" fmla="*/ 9 h 18"/>
                  <a:gd name="T4" fmla="*/ 6 w 49"/>
                  <a:gd name="T5" fmla="*/ 11 h 18"/>
                  <a:gd name="T6" fmla="*/ 43 w 49"/>
                  <a:gd name="T7" fmla="*/ 17 h 18"/>
                  <a:gd name="T8" fmla="*/ 47 w 49"/>
                  <a:gd name="T9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8">
                    <a:moveTo>
                      <a:pt x="47" y="17"/>
                    </a:moveTo>
                    <a:cubicBezTo>
                      <a:pt x="35" y="4"/>
                      <a:pt x="18" y="0"/>
                      <a:pt x="2" y="9"/>
                    </a:cubicBezTo>
                    <a:cubicBezTo>
                      <a:pt x="0" y="10"/>
                      <a:pt x="5" y="11"/>
                      <a:pt x="6" y="11"/>
                    </a:cubicBezTo>
                    <a:cubicBezTo>
                      <a:pt x="19" y="4"/>
                      <a:pt x="32" y="6"/>
                      <a:pt x="43" y="17"/>
                    </a:cubicBezTo>
                    <a:cubicBezTo>
                      <a:pt x="44" y="18"/>
                      <a:pt x="49" y="18"/>
                      <a:pt x="4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02"/>
              <p:cNvSpPr>
                <a:spLocks/>
              </p:cNvSpPr>
              <p:nvPr/>
            </p:nvSpPr>
            <p:spPr bwMode="auto">
              <a:xfrm>
                <a:off x="2776538" y="755650"/>
                <a:ext cx="128588" cy="136525"/>
              </a:xfrm>
              <a:custGeom>
                <a:avLst/>
                <a:gdLst>
                  <a:gd name="T0" fmla="*/ 29 w 34"/>
                  <a:gd name="T1" fmla="*/ 2 h 36"/>
                  <a:gd name="T2" fmla="*/ 2 w 34"/>
                  <a:gd name="T3" fmla="*/ 35 h 36"/>
                  <a:gd name="T4" fmla="*/ 6 w 34"/>
                  <a:gd name="T5" fmla="*/ 36 h 36"/>
                  <a:gd name="T6" fmla="*/ 33 w 34"/>
                  <a:gd name="T7" fmla="*/ 2 h 36"/>
                  <a:gd name="T8" fmla="*/ 29 w 34"/>
                  <a:gd name="T9" fmla="*/ 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29" y="2"/>
                    </a:moveTo>
                    <a:cubicBezTo>
                      <a:pt x="25" y="15"/>
                      <a:pt x="13" y="27"/>
                      <a:pt x="2" y="35"/>
                    </a:cubicBezTo>
                    <a:cubicBezTo>
                      <a:pt x="0" y="36"/>
                      <a:pt x="5" y="36"/>
                      <a:pt x="6" y="36"/>
                    </a:cubicBezTo>
                    <a:cubicBezTo>
                      <a:pt x="18" y="28"/>
                      <a:pt x="29" y="15"/>
                      <a:pt x="33" y="2"/>
                    </a:cubicBezTo>
                    <a:cubicBezTo>
                      <a:pt x="34" y="0"/>
                      <a:pt x="29" y="1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03"/>
              <p:cNvSpPr>
                <a:spLocks/>
              </p:cNvSpPr>
              <p:nvPr/>
            </p:nvSpPr>
            <p:spPr bwMode="auto">
              <a:xfrm>
                <a:off x="2768601" y="779462"/>
                <a:ext cx="125413" cy="134938"/>
              </a:xfrm>
              <a:custGeom>
                <a:avLst/>
                <a:gdLst>
                  <a:gd name="T0" fmla="*/ 33 w 33"/>
                  <a:gd name="T1" fmla="*/ 34 h 36"/>
                  <a:gd name="T2" fmla="*/ 5 w 33"/>
                  <a:gd name="T3" fmla="*/ 1 h 36"/>
                  <a:gd name="T4" fmla="*/ 3 w 33"/>
                  <a:gd name="T5" fmla="*/ 3 h 36"/>
                  <a:gd name="T6" fmla="*/ 28 w 33"/>
                  <a:gd name="T7" fmla="*/ 34 h 36"/>
                  <a:gd name="T8" fmla="*/ 33 w 33"/>
                  <a:gd name="T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33" y="34"/>
                    </a:moveTo>
                    <a:cubicBezTo>
                      <a:pt x="31" y="18"/>
                      <a:pt x="21" y="5"/>
                      <a:pt x="5" y="1"/>
                    </a:cubicBezTo>
                    <a:cubicBezTo>
                      <a:pt x="4" y="0"/>
                      <a:pt x="0" y="2"/>
                      <a:pt x="3" y="3"/>
                    </a:cubicBezTo>
                    <a:cubicBezTo>
                      <a:pt x="18" y="6"/>
                      <a:pt x="26" y="20"/>
                      <a:pt x="28" y="34"/>
                    </a:cubicBezTo>
                    <a:cubicBezTo>
                      <a:pt x="28" y="36"/>
                      <a:pt x="33" y="35"/>
                      <a:pt x="33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04"/>
              <p:cNvSpPr>
                <a:spLocks/>
              </p:cNvSpPr>
              <p:nvPr/>
            </p:nvSpPr>
            <p:spPr bwMode="auto">
              <a:xfrm>
                <a:off x="2851151" y="779462"/>
                <a:ext cx="690563" cy="52388"/>
              </a:xfrm>
              <a:custGeom>
                <a:avLst/>
                <a:gdLst>
                  <a:gd name="T0" fmla="*/ 3 w 183"/>
                  <a:gd name="T1" fmla="*/ 14 h 14"/>
                  <a:gd name="T2" fmla="*/ 180 w 183"/>
                  <a:gd name="T3" fmla="*/ 2 h 14"/>
                  <a:gd name="T4" fmla="*/ 180 w 183"/>
                  <a:gd name="T5" fmla="*/ 0 h 14"/>
                  <a:gd name="T6" fmla="*/ 3 w 183"/>
                  <a:gd name="T7" fmla="*/ 12 h 14"/>
                  <a:gd name="T8" fmla="*/ 3 w 18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4">
                    <a:moveTo>
                      <a:pt x="3" y="14"/>
                    </a:moveTo>
                    <a:cubicBezTo>
                      <a:pt x="62" y="9"/>
                      <a:pt x="121" y="4"/>
                      <a:pt x="180" y="2"/>
                    </a:cubicBezTo>
                    <a:cubicBezTo>
                      <a:pt x="183" y="2"/>
                      <a:pt x="183" y="0"/>
                      <a:pt x="180" y="0"/>
                    </a:cubicBezTo>
                    <a:cubicBezTo>
                      <a:pt x="121" y="2"/>
                      <a:pt x="62" y="7"/>
                      <a:pt x="3" y="12"/>
                    </a:cubicBezTo>
                    <a:cubicBezTo>
                      <a:pt x="0" y="12"/>
                      <a:pt x="0" y="14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05"/>
              <p:cNvSpPr>
                <a:spLocks/>
              </p:cNvSpPr>
              <p:nvPr/>
            </p:nvSpPr>
            <p:spPr bwMode="auto">
              <a:xfrm>
                <a:off x="2833688" y="812800"/>
                <a:ext cx="36513" cy="33338"/>
              </a:xfrm>
              <a:custGeom>
                <a:avLst/>
                <a:gdLst>
                  <a:gd name="T0" fmla="*/ 5 w 10"/>
                  <a:gd name="T1" fmla="*/ 0 h 9"/>
                  <a:gd name="T2" fmla="*/ 10 w 10"/>
                  <a:gd name="T3" fmla="*/ 4 h 9"/>
                  <a:gd name="T4" fmla="*/ 5 w 10"/>
                  <a:gd name="T5" fmla="*/ 9 h 9"/>
                  <a:gd name="T6" fmla="*/ 0 w 10"/>
                  <a:gd name="T7" fmla="*/ 5 h 9"/>
                  <a:gd name="T8" fmla="*/ 5 w 1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7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06"/>
              <p:cNvSpPr>
                <a:spLocks/>
              </p:cNvSpPr>
              <p:nvPr/>
            </p:nvSpPr>
            <p:spPr bwMode="auto">
              <a:xfrm>
                <a:off x="2809876" y="504825"/>
                <a:ext cx="106363" cy="173038"/>
              </a:xfrm>
              <a:custGeom>
                <a:avLst/>
                <a:gdLst>
                  <a:gd name="T0" fmla="*/ 18 w 28"/>
                  <a:gd name="T1" fmla="*/ 2 h 46"/>
                  <a:gd name="T2" fmla="*/ 1 w 28"/>
                  <a:gd name="T3" fmla="*/ 44 h 46"/>
                  <a:gd name="T4" fmla="*/ 5 w 28"/>
                  <a:gd name="T5" fmla="*/ 46 h 46"/>
                  <a:gd name="T6" fmla="*/ 23 w 28"/>
                  <a:gd name="T7" fmla="*/ 2 h 46"/>
                  <a:gd name="T8" fmla="*/ 18 w 28"/>
                  <a:gd name="T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6">
                    <a:moveTo>
                      <a:pt x="18" y="2"/>
                    </a:moveTo>
                    <a:cubicBezTo>
                      <a:pt x="23" y="19"/>
                      <a:pt x="17" y="35"/>
                      <a:pt x="1" y="44"/>
                    </a:cubicBezTo>
                    <a:cubicBezTo>
                      <a:pt x="0" y="45"/>
                      <a:pt x="4" y="46"/>
                      <a:pt x="5" y="46"/>
                    </a:cubicBezTo>
                    <a:cubicBezTo>
                      <a:pt x="22" y="37"/>
                      <a:pt x="28" y="20"/>
                      <a:pt x="23" y="2"/>
                    </a:cubicBezTo>
                    <a:cubicBezTo>
                      <a:pt x="22" y="1"/>
                      <a:pt x="17" y="0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07"/>
              <p:cNvSpPr>
                <a:spLocks/>
              </p:cNvSpPr>
              <p:nvPr/>
            </p:nvSpPr>
            <p:spPr bwMode="auto">
              <a:xfrm>
                <a:off x="2776538" y="568325"/>
                <a:ext cx="165100" cy="98425"/>
              </a:xfrm>
              <a:custGeom>
                <a:avLst/>
                <a:gdLst>
                  <a:gd name="T0" fmla="*/ 43 w 44"/>
                  <a:gd name="T1" fmla="*/ 25 h 26"/>
                  <a:gd name="T2" fmla="*/ 3 w 44"/>
                  <a:gd name="T3" fmla="*/ 2 h 26"/>
                  <a:gd name="T4" fmla="*/ 6 w 44"/>
                  <a:gd name="T5" fmla="*/ 4 h 26"/>
                  <a:gd name="T6" fmla="*/ 38 w 44"/>
                  <a:gd name="T7" fmla="*/ 24 h 26"/>
                  <a:gd name="T8" fmla="*/ 43 w 44"/>
                  <a:gd name="T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3" y="25"/>
                    </a:moveTo>
                    <a:cubicBezTo>
                      <a:pt x="36" y="8"/>
                      <a:pt x="21" y="0"/>
                      <a:pt x="3" y="2"/>
                    </a:cubicBezTo>
                    <a:cubicBezTo>
                      <a:pt x="0" y="2"/>
                      <a:pt x="5" y="4"/>
                      <a:pt x="6" y="4"/>
                    </a:cubicBezTo>
                    <a:cubicBezTo>
                      <a:pt x="21" y="2"/>
                      <a:pt x="32" y="11"/>
                      <a:pt x="38" y="24"/>
                    </a:cubicBezTo>
                    <a:cubicBezTo>
                      <a:pt x="39" y="25"/>
                      <a:pt x="44" y="26"/>
                      <a:pt x="43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08"/>
              <p:cNvSpPr>
                <a:spLocks/>
              </p:cNvSpPr>
              <p:nvPr/>
            </p:nvSpPr>
            <p:spPr bwMode="auto">
              <a:xfrm>
                <a:off x="2787651" y="546100"/>
                <a:ext cx="165100" cy="93663"/>
              </a:xfrm>
              <a:custGeom>
                <a:avLst/>
                <a:gdLst>
                  <a:gd name="T0" fmla="*/ 38 w 44"/>
                  <a:gd name="T1" fmla="*/ 2 h 25"/>
                  <a:gd name="T2" fmla="*/ 3 w 44"/>
                  <a:gd name="T3" fmla="*/ 23 h 25"/>
                  <a:gd name="T4" fmla="*/ 5 w 44"/>
                  <a:gd name="T5" fmla="*/ 24 h 25"/>
                  <a:gd name="T6" fmla="*/ 43 w 44"/>
                  <a:gd name="T7" fmla="*/ 2 h 25"/>
                  <a:gd name="T8" fmla="*/ 38 w 44"/>
                  <a:gd name="T9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5">
                    <a:moveTo>
                      <a:pt x="38" y="2"/>
                    </a:moveTo>
                    <a:cubicBezTo>
                      <a:pt x="30" y="12"/>
                      <a:pt x="16" y="20"/>
                      <a:pt x="3" y="23"/>
                    </a:cubicBezTo>
                    <a:cubicBezTo>
                      <a:pt x="0" y="23"/>
                      <a:pt x="3" y="25"/>
                      <a:pt x="5" y="24"/>
                    </a:cubicBezTo>
                    <a:cubicBezTo>
                      <a:pt x="19" y="21"/>
                      <a:pt x="34" y="13"/>
                      <a:pt x="43" y="2"/>
                    </a:cubicBezTo>
                    <a:cubicBezTo>
                      <a:pt x="44" y="1"/>
                      <a:pt x="39" y="0"/>
                      <a:pt x="38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309"/>
              <p:cNvSpPr>
                <a:spLocks/>
              </p:cNvSpPr>
              <p:nvPr/>
            </p:nvSpPr>
            <p:spPr bwMode="auto">
              <a:xfrm>
                <a:off x="2817813" y="530225"/>
                <a:ext cx="87313" cy="158750"/>
              </a:xfrm>
              <a:custGeom>
                <a:avLst/>
                <a:gdLst>
                  <a:gd name="T0" fmla="*/ 19 w 23"/>
                  <a:gd name="T1" fmla="*/ 40 h 42"/>
                  <a:gd name="T2" fmla="*/ 6 w 23"/>
                  <a:gd name="T3" fmla="*/ 0 h 42"/>
                  <a:gd name="T4" fmla="*/ 2 w 23"/>
                  <a:gd name="T5" fmla="*/ 2 h 42"/>
                  <a:gd name="T6" fmla="*/ 14 w 23"/>
                  <a:gd name="T7" fmla="*/ 41 h 42"/>
                  <a:gd name="T8" fmla="*/ 19 w 23"/>
                  <a:gd name="T9" fmla="*/ 4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2">
                    <a:moveTo>
                      <a:pt x="19" y="40"/>
                    </a:moveTo>
                    <a:cubicBezTo>
                      <a:pt x="23" y="25"/>
                      <a:pt x="19" y="10"/>
                      <a:pt x="6" y="0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4" y="11"/>
                      <a:pt x="18" y="26"/>
                      <a:pt x="14" y="41"/>
                    </a:cubicBezTo>
                    <a:cubicBezTo>
                      <a:pt x="14" y="42"/>
                      <a:pt x="19" y="42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310"/>
              <p:cNvSpPr>
                <a:spLocks/>
              </p:cNvSpPr>
              <p:nvPr/>
            </p:nvSpPr>
            <p:spPr bwMode="auto">
              <a:xfrm>
                <a:off x="2874963" y="598487"/>
                <a:ext cx="674688" cy="195263"/>
              </a:xfrm>
              <a:custGeom>
                <a:avLst/>
                <a:gdLst>
                  <a:gd name="T0" fmla="*/ 3 w 179"/>
                  <a:gd name="T1" fmla="*/ 2 h 52"/>
                  <a:gd name="T2" fmla="*/ 173 w 179"/>
                  <a:gd name="T3" fmla="*/ 52 h 52"/>
                  <a:gd name="T4" fmla="*/ 176 w 179"/>
                  <a:gd name="T5" fmla="*/ 50 h 52"/>
                  <a:gd name="T6" fmla="*/ 6 w 179"/>
                  <a:gd name="T7" fmla="*/ 0 h 52"/>
                  <a:gd name="T8" fmla="*/ 3 w 179"/>
                  <a:gd name="T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52">
                    <a:moveTo>
                      <a:pt x="3" y="2"/>
                    </a:moveTo>
                    <a:cubicBezTo>
                      <a:pt x="60" y="18"/>
                      <a:pt x="117" y="33"/>
                      <a:pt x="173" y="52"/>
                    </a:cubicBezTo>
                    <a:cubicBezTo>
                      <a:pt x="174" y="52"/>
                      <a:pt x="179" y="51"/>
                      <a:pt x="176" y="50"/>
                    </a:cubicBezTo>
                    <a:cubicBezTo>
                      <a:pt x="120" y="32"/>
                      <a:pt x="63" y="16"/>
                      <a:pt x="6" y="0"/>
                    </a:cubicBezTo>
                    <a:cubicBezTo>
                      <a:pt x="5" y="0"/>
                      <a:pt x="0" y="1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311"/>
              <p:cNvSpPr>
                <a:spLocks/>
              </p:cNvSpPr>
              <p:nvPr/>
            </p:nvSpPr>
            <p:spPr bwMode="auto">
              <a:xfrm>
                <a:off x="2859088" y="579437"/>
                <a:ext cx="41275" cy="41275"/>
              </a:xfrm>
              <a:custGeom>
                <a:avLst/>
                <a:gdLst>
                  <a:gd name="T0" fmla="*/ 7 w 11"/>
                  <a:gd name="T1" fmla="*/ 1 h 11"/>
                  <a:gd name="T2" fmla="*/ 10 w 11"/>
                  <a:gd name="T3" fmla="*/ 7 h 11"/>
                  <a:gd name="T4" fmla="*/ 4 w 11"/>
                  <a:gd name="T5" fmla="*/ 10 h 11"/>
                  <a:gd name="T6" fmla="*/ 1 w 11"/>
                  <a:gd name="T7" fmla="*/ 4 h 11"/>
                  <a:gd name="T8" fmla="*/ 7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7" y="1"/>
                    </a:moveTo>
                    <a:cubicBezTo>
                      <a:pt x="9" y="2"/>
                      <a:pt x="11" y="4"/>
                      <a:pt x="10" y="7"/>
                    </a:cubicBezTo>
                    <a:cubicBezTo>
                      <a:pt x="9" y="9"/>
                      <a:pt x="6" y="11"/>
                      <a:pt x="4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1"/>
                      <a:pt x="4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312"/>
              <p:cNvSpPr>
                <a:spLocks/>
              </p:cNvSpPr>
              <p:nvPr/>
            </p:nvSpPr>
            <p:spPr bwMode="auto">
              <a:xfrm>
                <a:off x="2894013" y="288925"/>
                <a:ext cx="142875" cy="139700"/>
              </a:xfrm>
              <a:custGeom>
                <a:avLst/>
                <a:gdLst>
                  <a:gd name="T0" fmla="*/ 33 w 38"/>
                  <a:gd name="T1" fmla="*/ 2 h 37"/>
                  <a:gd name="T2" fmla="*/ 3 w 38"/>
                  <a:gd name="T3" fmla="*/ 35 h 37"/>
                  <a:gd name="T4" fmla="*/ 6 w 38"/>
                  <a:gd name="T5" fmla="*/ 37 h 37"/>
                  <a:gd name="T6" fmla="*/ 38 w 38"/>
                  <a:gd name="T7" fmla="*/ 2 h 37"/>
                  <a:gd name="T8" fmla="*/ 33 w 38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7">
                    <a:moveTo>
                      <a:pt x="33" y="2"/>
                    </a:moveTo>
                    <a:cubicBezTo>
                      <a:pt x="32" y="19"/>
                      <a:pt x="21" y="33"/>
                      <a:pt x="3" y="35"/>
                    </a:cubicBezTo>
                    <a:cubicBezTo>
                      <a:pt x="0" y="35"/>
                      <a:pt x="4" y="37"/>
                      <a:pt x="6" y="37"/>
                    </a:cubicBezTo>
                    <a:cubicBezTo>
                      <a:pt x="24" y="35"/>
                      <a:pt x="37" y="21"/>
                      <a:pt x="38" y="2"/>
                    </a:cubicBezTo>
                    <a:cubicBezTo>
                      <a:pt x="38" y="1"/>
                      <a:pt x="33" y="0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13"/>
              <p:cNvSpPr>
                <a:spLocks/>
              </p:cNvSpPr>
              <p:nvPr/>
            </p:nvSpPr>
            <p:spPr bwMode="auto">
              <a:xfrm>
                <a:off x="2905126" y="319087"/>
                <a:ext cx="120650" cy="139700"/>
              </a:xfrm>
              <a:custGeom>
                <a:avLst/>
                <a:gdLst>
                  <a:gd name="T0" fmla="*/ 32 w 32"/>
                  <a:gd name="T1" fmla="*/ 35 h 37"/>
                  <a:gd name="T2" fmla="*/ 3 w 32"/>
                  <a:gd name="T3" fmla="*/ 1 h 37"/>
                  <a:gd name="T4" fmla="*/ 3 w 32"/>
                  <a:gd name="T5" fmla="*/ 3 h 37"/>
                  <a:gd name="T6" fmla="*/ 27 w 32"/>
                  <a:gd name="T7" fmla="*/ 34 h 37"/>
                  <a:gd name="T8" fmla="*/ 32 w 32"/>
                  <a:gd name="T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7">
                    <a:moveTo>
                      <a:pt x="32" y="35"/>
                    </a:moveTo>
                    <a:cubicBezTo>
                      <a:pt x="31" y="18"/>
                      <a:pt x="20" y="5"/>
                      <a:pt x="3" y="1"/>
                    </a:cubicBezTo>
                    <a:cubicBezTo>
                      <a:pt x="0" y="0"/>
                      <a:pt x="0" y="2"/>
                      <a:pt x="3" y="3"/>
                    </a:cubicBezTo>
                    <a:cubicBezTo>
                      <a:pt x="18" y="7"/>
                      <a:pt x="26" y="19"/>
                      <a:pt x="27" y="34"/>
                    </a:cubicBezTo>
                    <a:cubicBezTo>
                      <a:pt x="27" y="36"/>
                      <a:pt x="32" y="37"/>
                      <a:pt x="3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4"/>
              <p:cNvSpPr>
                <a:spLocks/>
              </p:cNvSpPr>
              <p:nvPr/>
            </p:nvSpPr>
            <p:spPr bwMode="auto">
              <a:xfrm>
                <a:off x="2889251" y="349250"/>
                <a:ext cx="192088" cy="41275"/>
              </a:xfrm>
              <a:custGeom>
                <a:avLst/>
                <a:gdLst>
                  <a:gd name="T0" fmla="*/ 45 w 51"/>
                  <a:gd name="T1" fmla="*/ 1 h 11"/>
                  <a:gd name="T2" fmla="*/ 5 w 51"/>
                  <a:gd name="T3" fmla="*/ 7 h 11"/>
                  <a:gd name="T4" fmla="*/ 3 w 51"/>
                  <a:gd name="T5" fmla="*/ 9 h 11"/>
                  <a:gd name="T6" fmla="*/ 48 w 51"/>
                  <a:gd name="T7" fmla="*/ 2 h 11"/>
                  <a:gd name="T8" fmla="*/ 45 w 5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1">
                    <a:moveTo>
                      <a:pt x="45" y="1"/>
                    </a:moveTo>
                    <a:cubicBezTo>
                      <a:pt x="33" y="7"/>
                      <a:pt x="18" y="9"/>
                      <a:pt x="5" y="7"/>
                    </a:cubicBezTo>
                    <a:cubicBezTo>
                      <a:pt x="4" y="7"/>
                      <a:pt x="0" y="9"/>
                      <a:pt x="3" y="9"/>
                    </a:cubicBezTo>
                    <a:cubicBezTo>
                      <a:pt x="18" y="11"/>
                      <a:pt x="36" y="9"/>
                      <a:pt x="48" y="2"/>
                    </a:cubicBezTo>
                    <a:cubicBezTo>
                      <a:pt x="51" y="0"/>
                      <a:pt x="46" y="0"/>
                      <a:pt x="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315"/>
              <p:cNvSpPr>
                <a:spLocks/>
              </p:cNvSpPr>
              <p:nvPr/>
            </p:nvSpPr>
            <p:spPr bwMode="auto">
              <a:xfrm>
                <a:off x="2949576" y="293687"/>
                <a:ext cx="60325" cy="165100"/>
              </a:xfrm>
              <a:custGeom>
                <a:avLst/>
                <a:gdLst>
                  <a:gd name="T0" fmla="*/ 5 w 16"/>
                  <a:gd name="T1" fmla="*/ 43 h 44"/>
                  <a:gd name="T2" fmla="*/ 8 w 16"/>
                  <a:gd name="T3" fmla="*/ 1 h 44"/>
                  <a:gd name="T4" fmla="*/ 3 w 16"/>
                  <a:gd name="T5" fmla="*/ 2 h 44"/>
                  <a:gd name="T6" fmla="*/ 1 w 16"/>
                  <a:gd name="T7" fmla="*/ 43 h 44"/>
                  <a:gd name="T8" fmla="*/ 5 w 16"/>
                  <a:gd name="T9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4">
                    <a:moveTo>
                      <a:pt x="5" y="43"/>
                    </a:moveTo>
                    <a:cubicBezTo>
                      <a:pt x="14" y="30"/>
                      <a:pt x="16" y="14"/>
                      <a:pt x="8" y="1"/>
                    </a:cubicBezTo>
                    <a:cubicBezTo>
                      <a:pt x="7" y="0"/>
                      <a:pt x="2" y="1"/>
                      <a:pt x="3" y="2"/>
                    </a:cubicBezTo>
                    <a:cubicBezTo>
                      <a:pt x="11" y="15"/>
                      <a:pt x="9" y="30"/>
                      <a:pt x="1" y="43"/>
                    </a:cubicBezTo>
                    <a:cubicBezTo>
                      <a:pt x="0" y="44"/>
                      <a:pt x="5" y="44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316"/>
              <p:cNvSpPr>
                <a:spLocks/>
              </p:cNvSpPr>
              <p:nvPr/>
            </p:nvSpPr>
            <p:spPr bwMode="auto">
              <a:xfrm>
                <a:off x="2987676" y="376237"/>
                <a:ext cx="554038" cy="422275"/>
              </a:xfrm>
              <a:custGeom>
                <a:avLst/>
                <a:gdLst>
                  <a:gd name="T0" fmla="*/ 1 w 147"/>
                  <a:gd name="T1" fmla="*/ 3 h 112"/>
                  <a:gd name="T2" fmla="*/ 141 w 147"/>
                  <a:gd name="T3" fmla="*/ 111 h 112"/>
                  <a:gd name="T4" fmla="*/ 146 w 147"/>
                  <a:gd name="T5" fmla="*/ 110 h 112"/>
                  <a:gd name="T6" fmla="*/ 5 w 147"/>
                  <a:gd name="T7" fmla="*/ 1 h 112"/>
                  <a:gd name="T8" fmla="*/ 1 w 147"/>
                  <a:gd name="T9" fmla="*/ 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12">
                    <a:moveTo>
                      <a:pt x="1" y="3"/>
                    </a:moveTo>
                    <a:cubicBezTo>
                      <a:pt x="48" y="38"/>
                      <a:pt x="96" y="73"/>
                      <a:pt x="141" y="111"/>
                    </a:cubicBezTo>
                    <a:cubicBezTo>
                      <a:pt x="142" y="112"/>
                      <a:pt x="147" y="110"/>
                      <a:pt x="146" y="110"/>
                    </a:cubicBezTo>
                    <a:cubicBezTo>
                      <a:pt x="100" y="72"/>
                      <a:pt x="53" y="37"/>
                      <a:pt x="5" y="1"/>
                    </a:cubicBezTo>
                    <a:cubicBezTo>
                      <a:pt x="4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317"/>
              <p:cNvSpPr>
                <a:spLocks/>
              </p:cNvSpPr>
              <p:nvPr/>
            </p:nvSpPr>
            <p:spPr bwMode="auto">
              <a:xfrm>
                <a:off x="2968626" y="357187"/>
                <a:ext cx="41275" cy="38100"/>
              </a:xfrm>
              <a:custGeom>
                <a:avLst/>
                <a:gdLst>
                  <a:gd name="T0" fmla="*/ 9 w 11"/>
                  <a:gd name="T1" fmla="*/ 1 h 10"/>
                  <a:gd name="T2" fmla="*/ 9 w 11"/>
                  <a:gd name="T3" fmla="*/ 8 h 10"/>
                  <a:gd name="T4" fmla="*/ 2 w 11"/>
                  <a:gd name="T5" fmla="*/ 9 h 10"/>
                  <a:gd name="T6" fmla="*/ 2 w 11"/>
                  <a:gd name="T7" fmla="*/ 2 h 10"/>
                  <a:gd name="T8" fmla="*/ 9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9" y="1"/>
                    </a:moveTo>
                    <a:cubicBezTo>
                      <a:pt x="11" y="3"/>
                      <a:pt x="11" y="6"/>
                      <a:pt x="9" y="8"/>
                    </a:cubicBezTo>
                    <a:cubicBezTo>
                      <a:pt x="7" y="10"/>
                      <a:pt x="4" y="10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6" y="0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318"/>
              <p:cNvSpPr>
                <a:spLocks/>
              </p:cNvSpPr>
              <p:nvPr/>
            </p:nvSpPr>
            <p:spPr bwMode="auto">
              <a:xfrm>
                <a:off x="3081338" y="138112"/>
                <a:ext cx="185738" cy="103188"/>
              </a:xfrm>
              <a:custGeom>
                <a:avLst/>
                <a:gdLst>
                  <a:gd name="T0" fmla="*/ 43 w 49"/>
                  <a:gd name="T1" fmla="*/ 1 h 27"/>
                  <a:gd name="T2" fmla="*/ 5 w 49"/>
                  <a:gd name="T3" fmla="*/ 20 h 27"/>
                  <a:gd name="T4" fmla="*/ 3 w 49"/>
                  <a:gd name="T5" fmla="*/ 21 h 27"/>
                  <a:gd name="T6" fmla="*/ 48 w 49"/>
                  <a:gd name="T7" fmla="*/ 2 h 27"/>
                  <a:gd name="T8" fmla="*/ 43 w 49"/>
                  <a:gd name="T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7">
                    <a:moveTo>
                      <a:pt x="43" y="1"/>
                    </a:moveTo>
                    <a:cubicBezTo>
                      <a:pt x="36" y="15"/>
                      <a:pt x="22" y="24"/>
                      <a:pt x="5" y="20"/>
                    </a:cubicBezTo>
                    <a:cubicBezTo>
                      <a:pt x="3" y="19"/>
                      <a:pt x="0" y="20"/>
                      <a:pt x="3" y="21"/>
                    </a:cubicBezTo>
                    <a:cubicBezTo>
                      <a:pt x="22" y="27"/>
                      <a:pt x="39" y="19"/>
                      <a:pt x="48" y="2"/>
                    </a:cubicBezTo>
                    <a:cubicBezTo>
                      <a:pt x="49" y="1"/>
                      <a:pt x="44" y="0"/>
                      <a:pt x="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319"/>
              <p:cNvSpPr>
                <a:spLocks/>
              </p:cNvSpPr>
              <p:nvPr/>
            </p:nvSpPr>
            <p:spPr bwMode="auto">
              <a:xfrm>
                <a:off x="3122613" y="123825"/>
                <a:ext cx="90488" cy="165100"/>
              </a:xfrm>
              <a:custGeom>
                <a:avLst/>
                <a:gdLst>
                  <a:gd name="T0" fmla="*/ 18 w 24"/>
                  <a:gd name="T1" fmla="*/ 42 h 44"/>
                  <a:gd name="T2" fmla="*/ 6 w 24"/>
                  <a:gd name="T3" fmla="*/ 1 h 44"/>
                  <a:gd name="T4" fmla="*/ 2 w 24"/>
                  <a:gd name="T5" fmla="*/ 2 h 44"/>
                  <a:gd name="T6" fmla="*/ 13 w 24"/>
                  <a:gd name="T7" fmla="*/ 41 h 44"/>
                  <a:gd name="T8" fmla="*/ 18 w 24"/>
                  <a:gd name="T9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4">
                    <a:moveTo>
                      <a:pt x="18" y="42"/>
                    </a:moveTo>
                    <a:cubicBezTo>
                      <a:pt x="24" y="26"/>
                      <a:pt x="20" y="11"/>
                      <a:pt x="6" y="1"/>
                    </a:cubicBezTo>
                    <a:cubicBezTo>
                      <a:pt x="5" y="0"/>
                      <a:pt x="0" y="0"/>
                      <a:pt x="2" y="2"/>
                    </a:cubicBezTo>
                    <a:cubicBezTo>
                      <a:pt x="15" y="11"/>
                      <a:pt x="19" y="26"/>
                      <a:pt x="13" y="41"/>
                    </a:cubicBezTo>
                    <a:cubicBezTo>
                      <a:pt x="13" y="43"/>
                      <a:pt x="18" y="44"/>
                      <a:pt x="18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0"/>
              <p:cNvSpPr>
                <a:spLocks/>
              </p:cNvSpPr>
              <p:nvPr/>
            </p:nvSpPr>
            <p:spPr bwMode="auto">
              <a:xfrm>
                <a:off x="3092451" y="168275"/>
                <a:ext cx="185738" cy="53975"/>
              </a:xfrm>
              <a:custGeom>
                <a:avLst/>
                <a:gdLst>
                  <a:gd name="T0" fmla="*/ 46 w 49"/>
                  <a:gd name="T1" fmla="*/ 10 h 14"/>
                  <a:gd name="T2" fmla="*/ 6 w 49"/>
                  <a:gd name="T3" fmla="*/ 1 h 14"/>
                  <a:gd name="T4" fmla="*/ 2 w 49"/>
                  <a:gd name="T5" fmla="*/ 2 h 14"/>
                  <a:gd name="T6" fmla="*/ 46 w 49"/>
                  <a:gd name="T7" fmla="*/ 12 h 14"/>
                  <a:gd name="T8" fmla="*/ 46 w 49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4">
                    <a:moveTo>
                      <a:pt x="46" y="10"/>
                    </a:moveTo>
                    <a:cubicBezTo>
                      <a:pt x="33" y="12"/>
                      <a:pt x="17" y="7"/>
                      <a:pt x="6" y="1"/>
                    </a:cubicBezTo>
                    <a:cubicBezTo>
                      <a:pt x="5" y="0"/>
                      <a:pt x="0" y="1"/>
                      <a:pt x="2" y="2"/>
                    </a:cubicBezTo>
                    <a:cubicBezTo>
                      <a:pt x="15" y="10"/>
                      <a:pt x="31" y="14"/>
                      <a:pt x="46" y="12"/>
                    </a:cubicBezTo>
                    <a:cubicBezTo>
                      <a:pt x="49" y="12"/>
                      <a:pt x="49" y="10"/>
                      <a:pt x="4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21"/>
              <p:cNvSpPr>
                <a:spLocks/>
              </p:cNvSpPr>
              <p:nvPr/>
            </p:nvSpPr>
            <p:spPr bwMode="auto">
              <a:xfrm>
                <a:off x="3119438" y="115887"/>
                <a:ext cx="101600" cy="150813"/>
              </a:xfrm>
              <a:custGeom>
                <a:avLst/>
                <a:gdLst>
                  <a:gd name="T0" fmla="*/ 5 w 27"/>
                  <a:gd name="T1" fmla="*/ 40 h 40"/>
                  <a:gd name="T2" fmla="*/ 24 w 27"/>
                  <a:gd name="T3" fmla="*/ 2 h 40"/>
                  <a:gd name="T4" fmla="*/ 19 w 27"/>
                  <a:gd name="T5" fmla="*/ 2 h 40"/>
                  <a:gd name="T6" fmla="*/ 1 w 27"/>
                  <a:gd name="T7" fmla="*/ 39 h 40"/>
                  <a:gd name="T8" fmla="*/ 5 w 2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0">
                    <a:moveTo>
                      <a:pt x="5" y="40"/>
                    </a:moveTo>
                    <a:cubicBezTo>
                      <a:pt x="18" y="31"/>
                      <a:pt x="27" y="17"/>
                      <a:pt x="24" y="2"/>
                    </a:cubicBezTo>
                    <a:cubicBezTo>
                      <a:pt x="23" y="0"/>
                      <a:pt x="18" y="1"/>
                      <a:pt x="19" y="2"/>
                    </a:cubicBezTo>
                    <a:cubicBezTo>
                      <a:pt x="21" y="17"/>
                      <a:pt x="14" y="31"/>
                      <a:pt x="1" y="39"/>
                    </a:cubicBezTo>
                    <a:cubicBezTo>
                      <a:pt x="0" y="40"/>
                      <a:pt x="4" y="40"/>
                      <a:pt x="5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2"/>
              <p:cNvSpPr>
                <a:spLocks/>
              </p:cNvSpPr>
              <p:nvPr/>
            </p:nvSpPr>
            <p:spPr bwMode="auto">
              <a:xfrm>
                <a:off x="3182938" y="206375"/>
                <a:ext cx="358775" cy="592138"/>
              </a:xfrm>
              <a:custGeom>
                <a:avLst/>
                <a:gdLst>
                  <a:gd name="T0" fmla="*/ 1 w 95"/>
                  <a:gd name="T1" fmla="*/ 2 h 157"/>
                  <a:gd name="T2" fmla="*/ 89 w 95"/>
                  <a:gd name="T3" fmla="*/ 156 h 157"/>
                  <a:gd name="T4" fmla="*/ 94 w 95"/>
                  <a:gd name="T5" fmla="*/ 155 h 157"/>
                  <a:gd name="T6" fmla="*/ 5 w 95"/>
                  <a:gd name="T7" fmla="*/ 1 h 157"/>
                  <a:gd name="T8" fmla="*/ 1 w 95"/>
                  <a:gd name="T9" fmla="*/ 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57">
                    <a:moveTo>
                      <a:pt x="1" y="2"/>
                    </a:moveTo>
                    <a:cubicBezTo>
                      <a:pt x="31" y="53"/>
                      <a:pt x="62" y="104"/>
                      <a:pt x="89" y="156"/>
                    </a:cubicBezTo>
                    <a:cubicBezTo>
                      <a:pt x="90" y="157"/>
                      <a:pt x="95" y="156"/>
                      <a:pt x="94" y="155"/>
                    </a:cubicBezTo>
                    <a:cubicBezTo>
                      <a:pt x="66" y="103"/>
                      <a:pt x="35" y="52"/>
                      <a:pt x="5" y="1"/>
                    </a:cubicBezTo>
                    <a:cubicBezTo>
                      <a:pt x="5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23"/>
              <p:cNvSpPr>
                <a:spLocks/>
              </p:cNvSpPr>
              <p:nvPr/>
            </p:nvSpPr>
            <p:spPr bwMode="auto">
              <a:xfrm>
                <a:off x="3168651" y="180975"/>
                <a:ext cx="41275" cy="41275"/>
              </a:xfrm>
              <a:custGeom>
                <a:avLst/>
                <a:gdLst>
                  <a:gd name="T0" fmla="*/ 9 w 11"/>
                  <a:gd name="T1" fmla="*/ 4 h 11"/>
                  <a:gd name="T2" fmla="*/ 7 w 11"/>
                  <a:gd name="T3" fmla="*/ 10 h 11"/>
                  <a:gd name="T4" fmla="*/ 1 w 11"/>
                  <a:gd name="T5" fmla="*/ 8 h 11"/>
                  <a:gd name="T6" fmla="*/ 3 w 11"/>
                  <a:gd name="T7" fmla="*/ 2 h 11"/>
                  <a:gd name="T8" fmla="*/ 9 w 1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4"/>
                    </a:moveTo>
                    <a:cubicBezTo>
                      <a:pt x="11" y="6"/>
                      <a:pt x="10" y="9"/>
                      <a:pt x="7" y="10"/>
                    </a:cubicBezTo>
                    <a:cubicBezTo>
                      <a:pt x="5" y="11"/>
                      <a:pt x="2" y="10"/>
                      <a:pt x="1" y="8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5" y="0"/>
                      <a:pt x="8" y="1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Oval 324"/>
              <p:cNvSpPr>
                <a:spLocks noChangeArrowheads="1"/>
              </p:cNvSpPr>
              <p:nvPr/>
            </p:nvSpPr>
            <p:spPr bwMode="auto">
              <a:xfrm>
                <a:off x="3424238" y="661987"/>
                <a:ext cx="268288" cy="268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68" name="TextBox 7"/>
          <p:cNvSpPr>
            <a:spLocks noChangeArrowheads="1"/>
          </p:cNvSpPr>
          <p:nvPr/>
        </p:nvSpPr>
        <p:spPr bwMode="auto">
          <a:xfrm>
            <a:off x="4918261" y="4031901"/>
            <a:ext cx="4967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defRPr sz="1800"/>
            </a:pPr>
            <a:r>
              <a:rPr lang="zh-CN" altLang="en-US" sz="6000" dirty="0" smtClean="0">
                <a:solidFill>
                  <a:srgbClr val="009899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冬青黑体简体中文 W3"/>
              </a:rPr>
              <a:t>添加标题文字</a:t>
            </a:r>
            <a:endParaRPr lang="zh-CN" altLang="en-US" sz="6000" dirty="0">
              <a:solidFill>
                <a:srgbClr val="009899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冬青黑体简体中文 W3"/>
            </a:endParaRPr>
          </a:p>
        </p:txBody>
      </p:sp>
      <p:grpSp>
        <p:nvGrpSpPr>
          <p:cNvPr id="372" name="组合 371"/>
          <p:cNvGrpSpPr/>
          <p:nvPr/>
        </p:nvGrpSpPr>
        <p:grpSpPr>
          <a:xfrm>
            <a:off x="3974921" y="4133699"/>
            <a:ext cx="630798" cy="445277"/>
            <a:chOff x="4747369" y="1388050"/>
            <a:chExt cx="448592" cy="316659"/>
          </a:xfrm>
        </p:grpSpPr>
        <p:sp>
          <p:nvSpPr>
            <p:cNvPr id="373" name="圆角矩形 372"/>
            <p:cNvSpPr/>
            <p:nvPr/>
          </p:nvSpPr>
          <p:spPr>
            <a:xfrm>
              <a:off x="4756955" y="1392661"/>
              <a:ext cx="410206" cy="312048"/>
            </a:xfrm>
            <a:prstGeom prst="roundRect">
              <a:avLst/>
            </a:prstGeom>
            <a:gradFill>
              <a:gsLst>
                <a:gs pos="100000">
                  <a:srgbClr val="1971FF"/>
                </a:gs>
                <a:gs pos="31000">
                  <a:schemeClr val="accent1"/>
                </a:gs>
              </a:gsLst>
              <a:lin ang="2700000" scaled="1"/>
            </a:gradFill>
            <a:ln w="12700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TextBox 76"/>
            <p:cNvSpPr txBox="1"/>
            <p:nvPr/>
          </p:nvSpPr>
          <p:spPr>
            <a:xfrm>
              <a:off x="4747369" y="1388050"/>
              <a:ext cx="448592" cy="281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969" dirty="0" smtClean="0">
                  <a:solidFill>
                    <a:schemeClr val="bg1"/>
                  </a:solidFill>
                  <a:latin typeface="GeoSlab703 MdCn BT" panose="02060506020205050403" pitchFamily="18" charset="0"/>
                  <a:ea typeface="方正宋黑繁体" panose="03000509000000000000" pitchFamily="65" charset="-122"/>
                  <a:cs typeface="Arial Unicode MS" panose="020B0604020202020204" pitchFamily="34" charset="-122"/>
                </a:rPr>
                <a:t>02</a:t>
              </a:r>
              <a:endParaRPr lang="zh-CN" altLang="en-US" sz="2250" dirty="0">
                <a:solidFill>
                  <a:schemeClr val="bg1"/>
                </a:solidFill>
                <a:latin typeface="DIN Mittelschrift Std" pitchFamily="50" charset="0"/>
                <a:ea typeface="方正宋黑繁体" panose="03000509000000000000" pitchFamily="65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49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B22BAEA-659B-4D66-8F4A-C255A474634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2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7212004"/>
  <p:tag name="MH_LIBRARY" val="GRAPHIC"/>
  <p:tag name="MH_TYPE" val="Picture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9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7BE9B"/>
      </a:accent1>
      <a:accent2>
        <a:srgbClr val="009799"/>
      </a:accent2>
      <a:accent3>
        <a:srgbClr val="9FD2C8"/>
      </a:accent3>
      <a:accent4>
        <a:srgbClr val="57BE9B"/>
      </a:accent4>
      <a:accent5>
        <a:srgbClr val="009799"/>
      </a:accent5>
      <a:accent6>
        <a:srgbClr val="9FD2C8"/>
      </a:accent6>
      <a:hlink>
        <a:srgbClr val="57BE9B"/>
      </a:hlink>
      <a:folHlink>
        <a:srgbClr val="00979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3835</Words>
  <Application>Microsoft Office PowerPoint</Application>
  <PresentationFormat>自定义</PresentationFormat>
  <Paragraphs>275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职业规划</dc:title>
  <dc:creator/>
  <cp:keywords>www.1ppt.com</cp:keywords>
  <cp:lastModifiedBy/>
  <cp:revision>1</cp:revision>
  <dcterms:created xsi:type="dcterms:W3CDTF">2016-10-17T14:00:15Z</dcterms:created>
  <dcterms:modified xsi:type="dcterms:W3CDTF">2019-03-27T08:15:33Z</dcterms:modified>
</cp:coreProperties>
</file>