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1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7" r:id="rId2"/>
  </p:sldMasterIdLst>
  <p:notesMasterIdLst>
    <p:notesMasterId r:id="rId30"/>
  </p:notesMasterIdLst>
  <p:handoutMasterIdLst>
    <p:handoutMasterId r:id="rId31"/>
  </p:handoutMasterIdLst>
  <p:sldIdLst>
    <p:sldId id="5462" r:id="rId3"/>
    <p:sldId id="5497" r:id="rId4"/>
    <p:sldId id="5493" r:id="rId5"/>
    <p:sldId id="5483" r:id="rId6"/>
    <p:sldId id="5498" r:id="rId7"/>
    <p:sldId id="5515" r:id="rId8"/>
    <p:sldId id="5517" r:id="rId9"/>
    <p:sldId id="5507" r:id="rId10"/>
    <p:sldId id="5494" r:id="rId11"/>
    <p:sldId id="5501" r:id="rId12"/>
    <p:sldId id="5511" r:id="rId13"/>
    <p:sldId id="5503" r:id="rId14"/>
    <p:sldId id="5516" r:id="rId15"/>
    <p:sldId id="5504" r:id="rId16"/>
    <p:sldId id="5495" r:id="rId17"/>
    <p:sldId id="5502" r:id="rId18"/>
    <p:sldId id="5510" r:id="rId19"/>
    <p:sldId id="5505" r:id="rId20"/>
    <p:sldId id="5512" r:id="rId21"/>
    <p:sldId id="5509" r:id="rId22"/>
    <p:sldId id="5496" r:id="rId23"/>
    <p:sldId id="5513" r:id="rId24"/>
    <p:sldId id="5500" r:id="rId25"/>
    <p:sldId id="5514" r:id="rId26"/>
    <p:sldId id="5499" r:id="rId27"/>
    <p:sldId id="5492" r:id="rId28"/>
    <p:sldId id="5518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FFFFFF"/>
    <a:srgbClr val="4B342A"/>
    <a:srgbClr val="69481E"/>
    <a:srgbClr val="474B45"/>
    <a:srgbClr val="CA8F45"/>
    <a:srgbClr val="3B3838"/>
    <a:srgbClr val="333F50"/>
    <a:srgbClr val="1F933B"/>
    <a:srgbClr val="1567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8" autoAdjust="0"/>
    <p:restoredTop sz="95394" autoAdjust="0"/>
  </p:normalViewPr>
  <p:slideViewPr>
    <p:cSldViewPr>
      <p:cViewPr>
        <p:scale>
          <a:sx n="50" d="100"/>
          <a:sy n="50" d="100"/>
        </p:scale>
        <p:origin x="-450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283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84A-4587-BF6C-693110BE4D44}"/>
            </c:ext>
            <c:ext xmlns:c15="http://schemas.microsoft.com/office/drawing/2012/chart" uri="{02D57815-91ED-43cb-92C2-25804820EDAC}">
              <c15:filteredSeriesTitle>
                <c15:tx>
                  <c:strRef>
                    <c:extLst xmlns:c16="http://schemas.microsoft.com/office/drawing/2014/chart" xmlns:c16r2="http://schemas.microsoft.com/office/drawing/2015/06/chart"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 xmlns:c16r2="http://schemas.microsoft.com/office/drawing/2015/06/chart"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256384"/>
        <c:axId val="58258176"/>
      </c:areaChart>
      <c:catAx>
        <c:axId val="58256384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58258176"/>
        <c:crosses val="autoZero"/>
        <c:auto val="1"/>
        <c:lblAlgn val="ctr"/>
        <c:lblOffset val="100"/>
        <c:noMultiLvlLbl val="1"/>
      </c:catAx>
      <c:valAx>
        <c:axId val="5825817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58256384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3136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427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1589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279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7205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3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3891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20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4828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50364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994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4783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346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72487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32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3938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03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622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B7FA29-E3F8-4667-8A96-8EB7A1B77917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1061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4831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2972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23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959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8042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4341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7959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24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074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43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2158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65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8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7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8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1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9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6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9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2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384D8-9F17-4372-A23A-924F96CB64E3}" type="datetimeFigureOut">
              <a:rPr lang="zh-CN" altLang="en-US"/>
              <a:pPr>
                <a:defRPr/>
              </a:pPr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0A286-8FF2-4EC5-AF8A-818446FED1D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170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470663" y="675448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5146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74240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18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12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971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2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79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4" r:id="rId2"/>
    <p:sldLayoutId id="2147483736" r:id="rId3"/>
    <p:sldLayoutId id="2147483735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57520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904357"/>
            <a:ext cx="12858750" cy="27478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0101" y="887204"/>
            <a:ext cx="3638550" cy="376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68935" y="5017576"/>
            <a:ext cx="78676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中国石油工</a:t>
            </a:r>
            <a:r>
              <a:rPr lang="zh-CN" altLang="en-US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作</a:t>
            </a:r>
            <a:r>
              <a:rPr lang="zh-CN" alt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汇报</a:t>
            </a:r>
            <a:r>
              <a:rPr lang="en-US" altLang="zh-CN" sz="4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cs typeface="Arial" panose="020B0604020202020204" pitchFamily="34" charset="0"/>
              </a:rPr>
              <a:t>模板</a:t>
            </a:r>
            <a:endParaRPr lang="zh-CN" altLang="en-US" sz="4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504435" y="6128852"/>
            <a:ext cx="1492892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6573391" y="6128852"/>
            <a:ext cx="1592388" cy="25736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186138" y="4622843"/>
            <a:ext cx="64864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 smtClean="0">
                <a:solidFill>
                  <a:schemeClr val="bg1"/>
                </a:solidFill>
                <a:cs typeface="Arial" panose="020B0604020202020204" pitchFamily="34" charset="0"/>
              </a:rPr>
              <a:t>CHINA'S OIL WORK REPORT PPT</a:t>
            </a:r>
            <a:endParaRPr lang="zh-CN" alt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6652165"/>
            <a:ext cx="12858750" cy="1296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1452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0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7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/>
          <p:cNvSpPr txBox="1">
            <a:spLocks/>
          </p:cNvSpPr>
          <p:nvPr/>
        </p:nvSpPr>
        <p:spPr>
          <a:xfrm>
            <a:off x="1550188" y="1687757"/>
            <a:ext cx="9844728" cy="28277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Down Arrow 15"/>
          <p:cNvSpPr/>
          <p:nvPr/>
        </p:nvSpPr>
        <p:spPr>
          <a:xfrm>
            <a:off x="1612236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Rectangle 87"/>
          <p:cNvSpPr/>
          <p:nvPr/>
        </p:nvSpPr>
        <p:spPr>
          <a:xfrm>
            <a:off x="1612236" y="2634787"/>
            <a:ext cx="1527817" cy="960055"/>
          </a:xfrm>
          <a:prstGeom prst="rect">
            <a:avLst/>
          </a:prstGeom>
          <a:solidFill>
            <a:schemeClr val="accent1">
              <a:lumMod val="75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 txBox="1">
            <a:spLocks/>
          </p:cNvSpPr>
          <p:nvPr/>
        </p:nvSpPr>
        <p:spPr>
          <a:xfrm>
            <a:off x="1779337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1811129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 Placeholder 6"/>
          <p:cNvSpPr txBox="1">
            <a:spLocks/>
          </p:cNvSpPr>
          <p:nvPr/>
        </p:nvSpPr>
        <p:spPr>
          <a:xfrm>
            <a:off x="1690446" y="4023603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Down Arrow 91"/>
          <p:cNvSpPr/>
          <p:nvPr/>
        </p:nvSpPr>
        <p:spPr>
          <a:xfrm>
            <a:off x="3252089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92"/>
          <p:cNvSpPr/>
          <p:nvPr/>
        </p:nvSpPr>
        <p:spPr>
          <a:xfrm>
            <a:off x="3252089" y="2634787"/>
            <a:ext cx="1527817" cy="960055"/>
          </a:xfrm>
          <a:prstGeom prst="rect">
            <a:avLst/>
          </a:prstGeom>
          <a:solidFill>
            <a:schemeClr val="accent2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 Placeholder 4"/>
          <p:cNvSpPr txBox="1">
            <a:spLocks/>
          </p:cNvSpPr>
          <p:nvPr/>
        </p:nvSpPr>
        <p:spPr>
          <a:xfrm>
            <a:off x="3419192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3450981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3330298" y="4023603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Down Arrow 96"/>
          <p:cNvSpPr/>
          <p:nvPr/>
        </p:nvSpPr>
        <p:spPr>
          <a:xfrm>
            <a:off x="4884096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97"/>
          <p:cNvSpPr/>
          <p:nvPr/>
        </p:nvSpPr>
        <p:spPr>
          <a:xfrm>
            <a:off x="4884096" y="2634787"/>
            <a:ext cx="1527817" cy="960055"/>
          </a:xfrm>
          <a:prstGeom prst="rect">
            <a:avLst/>
          </a:prstGeom>
          <a:solidFill>
            <a:schemeClr val="accent3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5051198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</a:p>
        </p:txBody>
      </p:sp>
      <p:sp>
        <p:nvSpPr>
          <p:cNvPr id="16" name="Text Placeholder 4"/>
          <p:cNvSpPr txBox="1">
            <a:spLocks/>
          </p:cNvSpPr>
          <p:nvPr/>
        </p:nvSpPr>
        <p:spPr>
          <a:xfrm>
            <a:off x="5082988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6"/>
          <p:cNvSpPr txBox="1">
            <a:spLocks/>
          </p:cNvSpPr>
          <p:nvPr/>
        </p:nvSpPr>
        <p:spPr>
          <a:xfrm>
            <a:off x="4962304" y="4023603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Down Arrow 101"/>
          <p:cNvSpPr/>
          <p:nvPr/>
        </p:nvSpPr>
        <p:spPr>
          <a:xfrm>
            <a:off x="6531795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102"/>
          <p:cNvSpPr/>
          <p:nvPr/>
        </p:nvSpPr>
        <p:spPr>
          <a:xfrm>
            <a:off x="6531795" y="2634787"/>
            <a:ext cx="1527817" cy="960055"/>
          </a:xfrm>
          <a:prstGeom prst="rect">
            <a:avLst/>
          </a:prstGeom>
          <a:solidFill>
            <a:schemeClr val="accent4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6698897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730687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6610004" y="4023603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Down Arrow 106"/>
          <p:cNvSpPr/>
          <p:nvPr/>
        </p:nvSpPr>
        <p:spPr>
          <a:xfrm>
            <a:off x="8179494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107"/>
          <p:cNvSpPr/>
          <p:nvPr/>
        </p:nvSpPr>
        <p:spPr>
          <a:xfrm>
            <a:off x="8179494" y="2634787"/>
            <a:ext cx="1527817" cy="960055"/>
          </a:xfrm>
          <a:prstGeom prst="rect">
            <a:avLst/>
          </a:prstGeom>
          <a:solidFill>
            <a:schemeClr val="accent5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8346597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14%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8378385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8257703" y="4023603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Down Arrow 111"/>
          <p:cNvSpPr/>
          <p:nvPr/>
        </p:nvSpPr>
        <p:spPr>
          <a:xfrm>
            <a:off x="9835039" y="2635722"/>
            <a:ext cx="1527817" cy="3331839"/>
          </a:xfrm>
          <a:prstGeom prst="downArrow">
            <a:avLst>
              <a:gd name="adj1" fmla="val 100000"/>
              <a:gd name="adj2" fmla="val 52223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112"/>
          <p:cNvSpPr/>
          <p:nvPr/>
        </p:nvSpPr>
        <p:spPr>
          <a:xfrm>
            <a:off x="9835039" y="2634787"/>
            <a:ext cx="1527817" cy="960055"/>
          </a:xfrm>
          <a:prstGeom prst="rect">
            <a:avLst/>
          </a:prstGeom>
          <a:solidFill>
            <a:schemeClr val="accent6">
              <a:lumMod val="50000"/>
              <a:alpha val="1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41860" tIns="20930" rIns="41860" bIns="20930" rtlCol="0" anchor="ctr"/>
          <a:lstStyle/>
          <a:p>
            <a:pPr algn="ctr">
              <a:lnSpc>
                <a:spcPct val="120000"/>
              </a:lnSpc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4"/>
          <p:cNvSpPr txBox="1">
            <a:spLocks/>
          </p:cNvSpPr>
          <p:nvPr/>
        </p:nvSpPr>
        <p:spPr>
          <a:xfrm>
            <a:off x="10002140" y="2888142"/>
            <a:ext cx="1212189" cy="5170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23%</a:t>
            </a:r>
          </a:p>
        </p:txBody>
      </p:sp>
      <p:sp>
        <p:nvSpPr>
          <p:cNvPr id="31" name="Text Placeholder 4"/>
          <p:cNvSpPr txBox="1">
            <a:spLocks/>
          </p:cNvSpPr>
          <p:nvPr/>
        </p:nvSpPr>
        <p:spPr>
          <a:xfrm>
            <a:off x="10033933" y="3721302"/>
            <a:ext cx="1156305" cy="25853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点击输入文本</a:t>
            </a:r>
            <a:endParaRPr lang="id-ID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6"/>
          <p:cNvSpPr txBox="1">
            <a:spLocks/>
          </p:cNvSpPr>
          <p:nvPr/>
        </p:nvSpPr>
        <p:spPr>
          <a:xfrm>
            <a:off x="9913248" y="4023604"/>
            <a:ext cx="1382995" cy="57733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779114" indent="-779114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7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688083" indent="-649262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6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59705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5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35870" indent="-519410" algn="l" defTabSz="1038821" rtl="0" eaLnBrk="1" latinLnBrk="0" hangingPunct="1">
              <a:spcBef>
                <a:spcPct val="20000"/>
              </a:spcBef>
              <a:buFont typeface="Arial"/>
              <a:buChar char="–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674691" indent="-519410" algn="l" defTabSz="1038821" rtl="0" eaLnBrk="1" latinLnBrk="0" hangingPunct="1">
              <a:spcBef>
                <a:spcPct val="20000"/>
              </a:spcBef>
              <a:buFont typeface="Arial"/>
              <a:buChar char="»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13512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752333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79115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829974" indent="-519410" algn="l" defTabSz="1038821" rtl="0" eaLnBrk="1" latinLnBrk="0" hangingPunct="1">
              <a:spcBef>
                <a:spcPct val="20000"/>
              </a:spcBef>
              <a:buFont typeface="Arial"/>
              <a:buChar char="•"/>
              <a:defRPr sz="4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29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00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2" grpId="0"/>
      <p:bldP spid="23" grpId="0" animBg="1"/>
      <p:bldP spid="24" grpId="0" animBg="1"/>
      <p:bldP spid="25" grpId="0"/>
      <p:bldP spid="26" grpId="0"/>
      <p:bldP spid="27" grpId="0"/>
      <p:bldP spid="28" grpId="0" animBg="1"/>
      <p:bldP spid="29" grpId="0" animBg="1"/>
      <p:bldP spid="30" grpId="0"/>
      <p:bldP spid="31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392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269415" y="2010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03326" y="2070100"/>
              <a:ext cx="2120899" cy="2019300"/>
            </a:xfrm>
            <a:prstGeom prst="rect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972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185392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873559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561725" y="4682991"/>
            <a:ext cx="1808642" cy="12464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214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89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4238" y="1443492"/>
            <a:ext cx="11974512" cy="27068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334897" y="1298682"/>
            <a:ext cx="3143150" cy="53285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4238" y="4251010"/>
            <a:ext cx="2586434" cy="237621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647493" y="4251010"/>
            <a:ext cx="5478122" cy="2376219"/>
            <a:chOff x="4572000" y="2786064"/>
            <a:chExt cx="3214710" cy="1928826"/>
          </a:xfrm>
        </p:grpSpPr>
        <p:sp>
          <p:nvSpPr>
            <p:cNvPr id="14" name="Rectangle 13"/>
            <p:cNvSpPr/>
            <p:nvPr/>
          </p:nvSpPr>
          <p:spPr>
            <a:xfrm>
              <a:off x="4572000" y="2786064"/>
              <a:ext cx="3214710" cy="192882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750210" y="2980177"/>
              <a:ext cx="2857520" cy="1480737"/>
              <a:chOff x="4750210" y="2980177"/>
              <a:chExt cx="2857520" cy="148073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750210" y="3261736"/>
                <a:ext cx="2857520" cy="1199178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4750210" y="2980177"/>
                <a:ext cx="1083669" cy="199863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sp>
        <p:nvSpPr>
          <p:cNvPr id="11" name="TextBox 39"/>
          <p:cNvSpPr txBox="1"/>
          <p:nvPr/>
        </p:nvSpPr>
        <p:spPr>
          <a:xfrm>
            <a:off x="9719088" y="3076993"/>
            <a:ext cx="23747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39"/>
          <p:cNvSpPr txBox="1"/>
          <p:nvPr/>
        </p:nvSpPr>
        <p:spPr>
          <a:xfrm>
            <a:off x="9649974" y="3619009"/>
            <a:ext cx="251299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替换文字内容，添加相关标题，修改文字内容，也可以直接复制你的内容到此。请替换文字内容，添加相关标题，修改文字内容，也可以直接复制你的内容到此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9"/>
          <p:cNvSpPr txBox="1"/>
          <p:nvPr/>
        </p:nvSpPr>
        <p:spPr>
          <a:xfrm>
            <a:off x="1381163" y="1936634"/>
            <a:ext cx="4179018" cy="17851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2800" b="1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44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44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64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">
        <p14:prism isInverted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 animBg="1"/>
      <p:bldP spid="11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91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401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981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1117027"/>
            <a:ext cx="4028238" cy="28906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35965" y="1117027"/>
            <a:ext cx="4028238" cy="28906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415256" y="4082786"/>
            <a:ext cx="4028238" cy="28906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210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31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占位符 18" descr="bigstock-Part-of-body-of-business-man-w-50977628.jpg"/>
          <p:cNvPicPr>
            <a:picLocks noGrp="1" noChangeAspect="1"/>
          </p:cNvPicPr>
          <p:nvPr>
            <p:ph type="pic"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4239" y="1735138"/>
            <a:ext cx="3317875" cy="2313799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6" name="Rectangle 5"/>
          <p:cNvSpPr/>
          <p:nvPr/>
        </p:nvSpPr>
        <p:spPr>
          <a:xfrm>
            <a:off x="4770688" y="1735835"/>
            <a:ext cx="3317375" cy="231253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26637" y="1735835"/>
            <a:ext cx="3317375" cy="231253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5083216" y="2454909"/>
            <a:ext cx="2680182" cy="121764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05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1055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105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5083216" y="2130501"/>
            <a:ext cx="2680182" cy="21095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371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37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8273143" y="1958514"/>
            <a:ext cx="3001764" cy="18671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13" name="Text Placeholder 32"/>
          <p:cNvSpPr txBox="1">
            <a:spLocks/>
          </p:cNvSpPr>
          <p:nvPr/>
        </p:nvSpPr>
        <p:spPr>
          <a:xfrm>
            <a:off x="1414738" y="4846665"/>
            <a:ext cx="5302670" cy="11079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7454504" y="4541540"/>
            <a:ext cx="617788" cy="617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8278566" y="4774863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 Placeholder 33"/>
          <p:cNvSpPr txBox="1">
            <a:spLocks/>
          </p:cNvSpPr>
          <p:nvPr/>
        </p:nvSpPr>
        <p:spPr>
          <a:xfrm>
            <a:off x="8273143" y="4494840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7454504" y="5582206"/>
            <a:ext cx="617788" cy="6177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50000"/>
              </a:lnSpc>
            </a:pPr>
            <a:r>
              <a:rPr lang="en-AU" sz="1687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68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8278566" y="5815529"/>
            <a:ext cx="316544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8273143" y="5535506"/>
            <a:ext cx="2464953" cy="21544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414738" y="4454749"/>
            <a:ext cx="4718902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03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3" grpId="0"/>
      <p:bldP spid="23" grpId="0" animBg="1"/>
      <p:bldP spid="24" grpId="0"/>
      <p:bldP spid="25" grpId="0"/>
      <p:bldP spid="26" grpId="0" animBg="1"/>
      <p:bldP spid="27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任意多边形 30"/>
          <p:cNvSpPr>
            <a:spLocks/>
          </p:cNvSpPr>
          <p:nvPr/>
        </p:nvSpPr>
        <p:spPr bwMode="auto">
          <a:xfrm rot="16200000">
            <a:off x="1006838" y="157769"/>
            <a:ext cx="7232253" cy="6917115"/>
          </a:xfrm>
          <a:custGeom>
            <a:avLst/>
            <a:gdLst>
              <a:gd name="connsiteX0" fmla="*/ 7232651 w 7232651"/>
              <a:gd name="connsiteY0" fmla="*/ 0 h 6917494"/>
              <a:gd name="connsiteX1" fmla="*/ 7232651 w 7232651"/>
              <a:gd name="connsiteY1" fmla="*/ 4703927 h 6917494"/>
              <a:gd name="connsiteX2" fmla="*/ 0 w 7232651"/>
              <a:gd name="connsiteY2" fmla="*/ 6917494 h 6917494"/>
              <a:gd name="connsiteX3" fmla="*/ 0 w 7232651"/>
              <a:gd name="connsiteY3" fmla="*/ 4592606 h 6917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1" h="6917494">
                <a:moveTo>
                  <a:pt x="7232651" y="0"/>
                </a:moveTo>
                <a:lnTo>
                  <a:pt x="7232651" y="4703927"/>
                </a:lnTo>
                <a:lnTo>
                  <a:pt x="0" y="6917494"/>
                </a:lnTo>
                <a:lnTo>
                  <a:pt x="0" y="459260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27" name="任意多边形 26"/>
          <p:cNvSpPr>
            <a:spLocks/>
          </p:cNvSpPr>
          <p:nvPr/>
        </p:nvSpPr>
        <p:spPr bwMode="auto">
          <a:xfrm rot="16200000" flipH="1" flipV="1">
            <a:off x="197226" y="-185106"/>
            <a:ext cx="7232253" cy="7602864"/>
          </a:xfrm>
          <a:custGeom>
            <a:avLst/>
            <a:gdLst>
              <a:gd name="connsiteX0" fmla="*/ 0 w 7232651"/>
              <a:gd name="connsiteY0" fmla="*/ 7603281 h 7603281"/>
              <a:gd name="connsiteX1" fmla="*/ 0 w 7232651"/>
              <a:gd name="connsiteY1" fmla="*/ 4755920 h 7603281"/>
              <a:gd name="connsiteX2" fmla="*/ 7232651 w 7232651"/>
              <a:gd name="connsiteY2" fmla="*/ 0 h 7603281"/>
              <a:gd name="connsiteX3" fmla="*/ 7232651 w 7232651"/>
              <a:gd name="connsiteY3" fmla="*/ 5211909 h 7603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32651" h="7603281">
                <a:moveTo>
                  <a:pt x="0" y="7603281"/>
                </a:moveTo>
                <a:lnTo>
                  <a:pt x="0" y="4755920"/>
                </a:lnTo>
                <a:lnTo>
                  <a:pt x="7232651" y="0"/>
                </a:lnTo>
                <a:lnTo>
                  <a:pt x="7232651" y="5211909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296613" y="1673941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820583" y="1531114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136" y="2769154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215184" y="2626327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967658" y="3864369"/>
            <a:ext cx="379646" cy="379646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609784" y="3721542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7303180" y="4959582"/>
            <a:ext cx="379646" cy="379646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8004385" y="4816755"/>
            <a:ext cx="2622701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449239" y="1161856"/>
            <a:ext cx="262651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597549" y="2339567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6887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7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886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6547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3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01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 flipH="1">
            <a:off x="4219283" y="4009263"/>
            <a:ext cx="2568279" cy="22098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AU" sz="8437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26386" y="1738297"/>
            <a:ext cx="2568279" cy="22098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843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364085" y="1738298"/>
            <a:ext cx="2783523" cy="4480832"/>
            <a:chOff x="1293091" y="1708726"/>
            <a:chExt cx="2639337" cy="4248726"/>
          </a:xfrm>
        </p:grpSpPr>
        <p:sp>
          <p:nvSpPr>
            <p:cNvPr id="43" name="Rectangle 42"/>
            <p:cNvSpPr/>
            <p:nvPr/>
          </p:nvSpPr>
          <p:spPr>
            <a:xfrm>
              <a:off x="1293091" y="1708726"/>
              <a:ext cx="2639337" cy="424872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2"/>
            <p:cNvSpPr txBox="1">
              <a:spLocks/>
            </p:cNvSpPr>
            <p:nvPr/>
          </p:nvSpPr>
          <p:spPr>
            <a:xfrm>
              <a:off x="1527049" y="2883040"/>
              <a:ext cx="2130552" cy="1400803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3"/>
            <p:cNvSpPr txBox="1">
              <a:spLocks/>
            </p:cNvSpPr>
            <p:nvPr/>
          </p:nvSpPr>
          <p:spPr>
            <a:xfrm>
              <a:off x="1527049" y="2511283"/>
              <a:ext cx="1551209" cy="204284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4219283" y="1738298"/>
            <a:ext cx="4635428" cy="2209866"/>
            <a:chOff x="4000390" y="1708726"/>
            <a:chExt cx="4395314" cy="2095396"/>
          </a:xfrm>
        </p:grpSpPr>
        <p:sp>
          <p:nvSpPr>
            <p:cNvPr id="67" name="Rectangle 66"/>
            <p:cNvSpPr/>
            <p:nvPr/>
          </p:nvSpPr>
          <p:spPr>
            <a:xfrm>
              <a:off x="4000390" y="1708726"/>
              <a:ext cx="4395314" cy="20953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 Placeholder 32"/>
            <p:cNvSpPr txBox="1">
              <a:spLocks/>
            </p:cNvSpPr>
            <p:nvPr/>
          </p:nvSpPr>
          <p:spPr>
            <a:xfrm>
              <a:off x="4305080" y="2594238"/>
              <a:ext cx="3566148" cy="8755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 Placeholder 33"/>
            <p:cNvSpPr txBox="1">
              <a:spLocks/>
            </p:cNvSpPr>
            <p:nvPr/>
          </p:nvSpPr>
          <p:spPr>
            <a:xfrm>
              <a:off x="4305080" y="2229297"/>
              <a:ext cx="158608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859237" y="4009263"/>
            <a:ext cx="4635428" cy="2209867"/>
            <a:chOff x="6503595" y="3862056"/>
            <a:chExt cx="4395314" cy="2095396"/>
          </a:xfrm>
        </p:grpSpPr>
        <p:sp>
          <p:nvSpPr>
            <p:cNvPr id="71" name="Rectangle 70"/>
            <p:cNvSpPr/>
            <p:nvPr/>
          </p:nvSpPr>
          <p:spPr>
            <a:xfrm flipH="1">
              <a:off x="6503595" y="3862056"/>
              <a:ext cx="4395314" cy="2095396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 Placeholder 32"/>
            <p:cNvSpPr txBox="1">
              <a:spLocks/>
            </p:cNvSpPr>
            <p:nvPr/>
          </p:nvSpPr>
          <p:spPr>
            <a:xfrm>
              <a:off x="6847112" y="4735354"/>
              <a:ext cx="3723351" cy="1219028"/>
            </a:xfrm>
            <a:prstGeom prst="rect">
              <a:avLst/>
            </a:prstGeom>
          </p:spPr>
          <p:txBody>
            <a:bodyPr lIns="0" tIns="0" rIns="0" bIns="0">
              <a:no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 Placeholder 33"/>
            <p:cNvSpPr txBox="1">
              <a:spLocks/>
            </p:cNvSpPr>
            <p:nvPr/>
          </p:nvSpPr>
          <p:spPr>
            <a:xfrm>
              <a:off x="6847112" y="4350709"/>
              <a:ext cx="1365506" cy="20428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92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62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 dir="in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3904357"/>
            <a:ext cx="12858750" cy="27478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0101" y="887204"/>
            <a:ext cx="3638550" cy="376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495550" y="4890391"/>
            <a:ext cx="78676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spc="600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spc="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4006533" y="6128852"/>
            <a:ext cx="1492892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7265862" y="6128852"/>
            <a:ext cx="1592388" cy="24198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3186138" y="4622843"/>
            <a:ext cx="64864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4" name="矩形 13"/>
          <p:cNvSpPr/>
          <p:nvPr/>
        </p:nvSpPr>
        <p:spPr>
          <a:xfrm>
            <a:off x="0" y="6652165"/>
            <a:ext cx="12858750" cy="1296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86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400"/>
                            </p:stCondLst>
                            <p:childTnLst>
                              <p:par>
                                <p:cTn id="2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5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3" grpId="0" animBg="1"/>
      <p:bldP spid="15" grpId="0" animBg="1"/>
      <p:bldP spid="16" grpId="0"/>
      <p:bldP spid="16" grpId="1"/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80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7813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 rot="10836226" flipV="1">
            <a:off x="3342637" y="4562035"/>
            <a:ext cx="105978" cy="105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椭圆 18"/>
          <p:cNvSpPr/>
          <p:nvPr/>
        </p:nvSpPr>
        <p:spPr>
          <a:xfrm rot="10836226">
            <a:off x="9024928" y="4406304"/>
            <a:ext cx="271782" cy="2717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椭圆 19"/>
          <p:cNvSpPr/>
          <p:nvPr/>
        </p:nvSpPr>
        <p:spPr>
          <a:xfrm rot="21388349">
            <a:off x="8774583" y="4182747"/>
            <a:ext cx="147986" cy="1479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rot="21388349">
            <a:off x="1018846" y="2573762"/>
            <a:ext cx="211958" cy="21339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 rot="21388349">
            <a:off x="3753409" y="3590017"/>
            <a:ext cx="330826" cy="33225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 rot="21388349">
            <a:off x="3774628" y="4217186"/>
            <a:ext cx="264948" cy="2649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 rot="21388349">
            <a:off x="4769784" y="4288169"/>
            <a:ext cx="332258" cy="33225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 rot="21388349">
            <a:off x="1016727" y="4041493"/>
            <a:ext cx="246330" cy="246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 rot="21388349">
            <a:off x="742197" y="3201073"/>
            <a:ext cx="405298" cy="4052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椭圆 26"/>
          <p:cNvSpPr/>
          <p:nvPr/>
        </p:nvSpPr>
        <p:spPr>
          <a:xfrm rot="21388349">
            <a:off x="3493459" y="2040792"/>
            <a:ext cx="127462" cy="127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 rot="10836226" flipV="1">
            <a:off x="4903015" y="4130085"/>
            <a:ext cx="105978" cy="105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椭圆 28"/>
          <p:cNvSpPr/>
          <p:nvPr/>
        </p:nvSpPr>
        <p:spPr>
          <a:xfrm rot="21388349">
            <a:off x="7649330" y="2017920"/>
            <a:ext cx="330826" cy="33225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 rot="21388349">
            <a:off x="7864881" y="4051558"/>
            <a:ext cx="266380" cy="2663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椭圆 30"/>
          <p:cNvSpPr/>
          <p:nvPr/>
        </p:nvSpPr>
        <p:spPr>
          <a:xfrm rot="21388349">
            <a:off x="7973735" y="3835613"/>
            <a:ext cx="102246" cy="10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椭圆 31"/>
          <p:cNvSpPr/>
          <p:nvPr/>
        </p:nvSpPr>
        <p:spPr>
          <a:xfrm rot="10836226">
            <a:off x="11859924" y="3224302"/>
            <a:ext cx="270358" cy="2717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椭圆 32"/>
          <p:cNvSpPr/>
          <p:nvPr/>
        </p:nvSpPr>
        <p:spPr>
          <a:xfrm rot="21388349">
            <a:off x="11701787" y="3780933"/>
            <a:ext cx="147986" cy="1479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 rot="10836226">
            <a:off x="10306369" y="1382654"/>
            <a:ext cx="271782" cy="2717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椭圆 34"/>
          <p:cNvSpPr/>
          <p:nvPr/>
        </p:nvSpPr>
        <p:spPr>
          <a:xfrm rot="10836226" flipH="1">
            <a:off x="9849128" y="1618542"/>
            <a:ext cx="61186" cy="6118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椭圆 35"/>
          <p:cNvSpPr/>
          <p:nvPr/>
        </p:nvSpPr>
        <p:spPr>
          <a:xfrm rot="21388349">
            <a:off x="11572996" y="2382955"/>
            <a:ext cx="149410" cy="1479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椭圆 36"/>
          <p:cNvSpPr/>
          <p:nvPr/>
        </p:nvSpPr>
        <p:spPr>
          <a:xfrm rot="21388349">
            <a:off x="4677801" y="3936681"/>
            <a:ext cx="194774" cy="1947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1136831" y="5064803"/>
            <a:ext cx="2439880" cy="975903"/>
            <a:chOff x="1069049" y="4125511"/>
            <a:chExt cx="1989370" cy="925406"/>
          </a:xfrm>
        </p:grpSpPr>
        <p:sp>
          <p:nvSpPr>
            <p:cNvPr id="38" name="文本框 37"/>
            <p:cNvSpPr txBox="1"/>
            <p:nvPr/>
          </p:nvSpPr>
          <p:spPr>
            <a:xfrm>
              <a:off x="1298191" y="4125511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1" name="矩形 40"/>
            <p:cNvSpPr/>
            <p:nvPr/>
          </p:nvSpPr>
          <p:spPr>
            <a:xfrm>
              <a:off x="1069049" y="4525585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196825" y="5084893"/>
            <a:ext cx="2439880" cy="975903"/>
            <a:chOff x="4918779" y="4144213"/>
            <a:chExt cx="1989370" cy="925406"/>
          </a:xfrm>
        </p:grpSpPr>
        <p:sp>
          <p:nvSpPr>
            <p:cNvPr id="39" name="文本框 38"/>
            <p:cNvSpPr txBox="1"/>
            <p:nvPr/>
          </p:nvSpPr>
          <p:spPr>
            <a:xfrm>
              <a:off x="5199480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491877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52" name="组合 51"/>
          <p:cNvGrpSpPr>
            <a:grpSpLocks/>
          </p:cNvGrpSpPr>
          <p:nvPr/>
        </p:nvGrpSpPr>
        <p:grpSpPr bwMode="auto">
          <a:xfrm>
            <a:off x="9256820" y="5084893"/>
            <a:ext cx="2439880" cy="975903"/>
            <a:chOff x="8768509" y="4144213"/>
            <a:chExt cx="1989370" cy="925406"/>
          </a:xfrm>
        </p:grpSpPr>
        <p:sp>
          <p:nvSpPr>
            <p:cNvPr id="40" name="文本框 39"/>
            <p:cNvSpPr txBox="1"/>
            <p:nvPr/>
          </p:nvSpPr>
          <p:spPr>
            <a:xfrm>
              <a:off x="8997651" y="4144213"/>
              <a:ext cx="1531084" cy="204296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68509" y="4544287"/>
              <a:ext cx="1989370" cy="52533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/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71418" y="2002727"/>
            <a:ext cx="2570706" cy="2569274"/>
            <a:chOff x="728641" y="1205442"/>
            <a:chExt cx="3005233" cy="3003559"/>
          </a:xfrm>
        </p:grpSpPr>
        <p:sp>
          <p:nvSpPr>
            <p:cNvPr id="6" name="椭圆 5"/>
            <p:cNvSpPr/>
            <p:nvPr/>
          </p:nvSpPr>
          <p:spPr bwMode="auto">
            <a:xfrm>
              <a:off x="728641" y="1205442"/>
              <a:ext cx="3005233" cy="300355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859852" y="1296963"/>
              <a:ext cx="2788466" cy="2788466"/>
            </a:xfrm>
            <a:prstGeom prst="ellipse">
              <a:avLst/>
            </a:pr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31412" y="2002727"/>
            <a:ext cx="2570706" cy="2569274"/>
            <a:chOff x="4788635" y="1205442"/>
            <a:chExt cx="3005234" cy="3003559"/>
          </a:xfrm>
        </p:grpSpPr>
        <p:sp>
          <p:nvSpPr>
            <p:cNvPr id="11" name="椭圆 10"/>
            <p:cNvSpPr/>
            <p:nvPr/>
          </p:nvSpPr>
          <p:spPr bwMode="auto">
            <a:xfrm>
              <a:off x="4788635" y="1205442"/>
              <a:ext cx="3005234" cy="300355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4924858" y="1296963"/>
              <a:ext cx="2788466" cy="2788466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199669" y="2010984"/>
            <a:ext cx="2554182" cy="2552760"/>
            <a:chOff x="8848630" y="1205442"/>
            <a:chExt cx="3005233" cy="3003559"/>
          </a:xfrm>
        </p:grpSpPr>
        <p:sp>
          <p:nvSpPr>
            <p:cNvPr id="15" name="椭圆 14"/>
            <p:cNvSpPr/>
            <p:nvPr/>
          </p:nvSpPr>
          <p:spPr bwMode="auto">
            <a:xfrm>
              <a:off x="8848630" y="1205442"/>
              <a:ext cx="3005233" cy="300355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8971757" y="1296963"/>
              <a:ext cx="2788466" cy="2788466"/>
            </a:xfrm>
            <a:prstGeom prst="ellipse">
              <a:avLst/>
            </a:prstGeom>
            <a:blipFill dpi="0"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373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00"/>
                            </p:stCondLst>
                            <p:childTnLst>
                              <p:par>
                                <p:cTn id="9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350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5305387" y="1948017"/>
            <a:ext cx="1975418" cy="1975418"/>
            <a:chOff x="1969562" y="1927536"/>
            <a:chExt cx="1687296" cy="168729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Oval 34"/>
            <p:cNvSpPr>
              <a:spLocks noChangeAspect="1"/>
            </p:cNvSpPr>
            <p:nvPr/>
          </p:nvSpPr>
          <p:spPr>
            <a:xfrm>
              <a:off x="1969562" y="1927536"/>
              <a:ext cx="1687296" cy="168729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2195767" y="2596276"/>
              <a:ext cx="1233979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 Placeholder 33"/>
            <p:cNvSpPr txBox="1">
              <a:spLocks/>
            </p:cNvSpPr>
            <p:nvPr/>
          </p:nvSpPr>
          <p:spPr>
            <a:xfrm>
              <a:off x="2196579" y="2408465"/>
              <a:ext cx="1232356" cy="203073"/>
            </a:xfrm>
            <a:prstGeom prst="rect">
              <a:avLst/>
            </a:prstGeom>
            <a:noFill/>
          </p:spPr>
          <p:txBody>
            <a:bodyPr lIns="0" tIns="0" rIns="0" bIns="0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Oval 38"/>
          <p:cNvSpPr>
            <a:spLocks noChangeAspect="1"/>
          </p:cNvSpPr>
          <p:nvPr/>
        </p:nvSpPr>
        <p:spPr>
          <a:xfrm rot="10800000" flipV="1">
            <a:off x="5411548" y="4049449"/>
            <a:ext cx="570048" cy="5700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8218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AU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4819706" y="2046629"/>
            <a:ext cx="729648" cy="7296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53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AU" sz="253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7989151" y="1616151"/>
            <a:ext cx="593761" cy="5937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1476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76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Oval 43"/>
          <p:cNvSpPr>
            <a:spLocks noChangeAspect="1"/>
          </p:cNvSpPr>
          <p:nvPr/>
        </p:nvSpPr>
        <p:spPr>
          <a:xfrm>
            <a:off x="7328765" y="2792324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53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Oval 45"/>
          <p:cNvSpPr>
            <a:spLocks noChangeAspect="1"/>
          </p:cNvSpPr>
          <p:nvPr/>
        </p:nvSpPr>
        <p:spPr>
          <a:xfrm>
            <a:off x="5917283" y="4248897"/>
            <a:ext cx="1523343" cy="15233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Oval 47"/>
          <p:cNvSpPr>
            <a:spLocks noChangeAspect="1"/>
          </p:cNvSpPr>
          <p:nvPr/>
        </p:nvSpPr>
        <p:spPr>
          <a:xfrm rot="10800000" flipV="1">
            <a:off x="6986285" y="5323723"/>
            <a:ext cx="684958" cy="68495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50"/>
          <p:cNvSpPr>
            <a:spLocks noChangeAspect="1"/>
          </p:cNvSpPr>
          <p:nvPr/>
        </p:nvSpPr>
        <p:spPr>
          <a:xfrm>
            <a:off x="8645160" y="1789168"/>
            <a:ext cx="1662068" cy="1662068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en-US" sz="253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7946361" y="4142488"/>
            <a:ext cx="1975418" cy="1975418"/>
            <a:chOff x="4225339" y="3801934"/>
            <a:chExt cx="1687296" cy="1687296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4225339" y="3801934"/>
              <a:ext cx="1687296" cy="16872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25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Text Placeholder 32"/>
            <p:cNvSpPr txBox="1">
              <a:spLocks/>
            </p:cNvSpPr>
            <p:nvPr/>
          </p:nvSpPr>
          <p:spPr>
            <a:xfrm>
              <a:off x="4440757" y="4449449"/>
              <a:ext cx="1246871" cy="63092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3"/>
            <p:cNvSpPr txBox="1">
              <a:spLocks/>
            </p:cNvSpPr>
            <p:nvPr/>
          </p:nvSpPr>
          <p:spPr>
            <a:xfrm>
              <a:off x="4446925" y="4261632"/>
              <a:ext cx="1232356" cy="16638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zh-CN" altLang="en-US" sz="126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26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2"/>
          <p:cNvSpPr txBox="1">
            <a:spLocks/>
          </p:cNvSpPr>
          <p:nvPr/>
        </p:nvSpPr>
        <p:spPr>
          <a:xfrm>
            <a:off x="6078257" y="4714152"/>
            <a:ext cx="1198844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8888680" y="2192286"/>
            <a:ext cx="1251068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9356890" y="3907067"/>
            <a:ext cx="564889" cy="56488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3773698" y="3687709"/>
            <a:ext cx="1538122" cy="15381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3671450" y="3461622"/>
            <a:ext cx="593761" cy="593761"/>
          </a:xfrm>
          <a:prstGeom prst="ellipse">
            <a:avLst/>
          </a:prstGeom>
          <a:solidFill>
            <a:schemeClr val="bg1"/>
          </a:solidFill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109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2109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0394386" y="3079522"/>
            <a:ext cx="1392435" cy="139243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 rot="10800000" flipV="1">
            <a:off x="11567243" y="4026941"/>
            <a:ext cx="481576" cy="48157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87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n-US" sz="1687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10184101" y="4685135"/>
            <a:ext cx="890125" cy="8901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AU" sz="2953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n-US" sz="2953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2"/>
          <p:cNvSpPr txBox="1">
            <a:spLocks/>
          </p:cNvSpPr>
          <p:nvPr/>
        </p:nvSpPr>
        <p:spPr>
          <a:xfrm>
            <a:off x="855769" y="1880601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33"/>
          <p:cNvSpPr txBox="1">
            <a:spLocks/>
          </p:cNvSpPr>
          <p:nvPr/>
        </p:nvSpPr>
        <p:spPr>
          <a:xfrm>
            <a:off x="841354" y="1579853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2"/>
          <p:cNvSpPr txBox="1">
            <a:spLocks/>
          </p:cNvSpPr>
          <p:nvPr/>
        </p:nvSpPr>
        <p:spPr>
          <a:xfrm>
            <a:off x="855769" y="3772353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 Placeholder 33"/>
          <p:cNvSpPr txBox="1">
            <a:spLocks/>
          </p:cNvSpPr>
          <p:nvPr/>
        </p:nvSpPr>
        <p:spPr>
          <a:xfrm>
            <a:off x="841354" y="347160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855769" y="5418857"/>
            <a:ext cx="2412194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Text Placeholder 33"/>
          <p:cNvSpPr txBox="1">
            <a:spLocks/>
          </p:cNvSpPr>
          <p:nvPr/>
        </p:nvSpPr>
        <p:spPr>
          <a:xfrm>
            <a:off x="841354" y="5118108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723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4" grpId="0" animBg="1"/>
      <p:bldP spid="46" grpId="0" animBg="1"/>
      <p:bldP spid="48" grpId="0" animBg="1"/>
      <p:bldP spid="51" grpId="0" animBg="1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8"/>
          <p:cNvSpPr>
            <a:spLocks noChangeArrowheads="1"/>
          </p:cNvSpPr>
          <p:nvPr/>
        </p:nvSpPr>
        <p:spPr bwMode="auto">
          <a:xfrm>
            <a:off x="6429376" y="1289829"/>
            <a:ext cx="5760640" cy="56770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altLang="zh-CN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2804031"/>
            <a:ext cx="12858750" cy="3940024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010" name="图片占位符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37363" y="0"/>
            <a:ext cx="6021387" cy="7232650"/>
          </a:xfrm>
        </p:spPr>
      </p:pic>
      <p:sp>
        <p:nvSpPr>
          <p:cNvPr id="19" name="TextBox 39"/>
          <p:cNvSpPr txBox="1"/>
          <p:nvPr/>
        </p:nvSpPr>
        <p:spPr>
          <a:xfrm>
            <a:off x="1192477" y="3156375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TextBox 39"/>
          <p:cNvSpPr txBox="1"/>
          <p:nvPr/>
        </p:nvSpPr>
        <p:spPr>
          <a:xfrm>
            <a:off x="1192477" y="4318324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39"/>
          <p:cNvSpPr txBox="1"/>
          <p:nvPr/>
        </p:nvSpPr>
        <p:spPr>
          <a:xfrm>
            <a:off x="1192477" y="5480273"/>
            <a:ext cx="3528392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9" name="Rectangle 9"/>
          <p:cNvSpPr>
            <a:spLocks/>
          </p:cNvSpPr>
          <p:nvPr/>
        </p:nvSpPr>
        <p:spPr>
          <a:xfrm>
            <a:off x="5462015" y="3455220"/>
            <a:ext cx="3587978" cy="2637646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10"/>
          <p:cNvSpPr>
            <a:spLocks/>
          </p:cNvSpPr>
          <p:nvPr/>
        </p:nvSpPr>
        <p:spPr>
          <a:xfrm>
            <a:off x="9293720" y="3455220"/>
            <a:ext cx="3585717" cy="2637646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en-US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1192477" y="1282953"/>
            <a:ext cx="4179018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4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</a:t>
            </a:r>
            <a:r>
              <a:rPr lang="en-US" altLang="zh-CN" sz="44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zh-CN" altLang="en-US" sz="4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317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nimBg="1"/>
      <p:bldP spid="2" grpId="0" animBg="1"/>
      <p:bldP spid="19" grpId="0"/>
      <p:bldP spid="20" grpId="0"/>
      <p:bldP spid="21" grpId="0"/>
      <p:bldP spid="9" grpId="0" animBg="1"/>
      <p:bldP spid="10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609600" y="297529"/>
            <a:ext cx="2644190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2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609600" y="688817"/>
            <a:ext cx="3219450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6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13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958" y="3493258"/>
            <a:ext cx="4380840" cy="96991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16" tIns="36357" rIns="72716" bIns="36357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93" y="2214972"/>
            <a:ext cx="1020367" cy="102036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541" y="3624146"/>
            <a:ext cx="2535673" cy="7081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471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8017" y="464680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471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8017" y="4916416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24" lvl="1" indent="-171424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5488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9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252">
      <a:dk1>
        <a:sysClr val="windowText" lastClr="000000"/>
      </a:dk1>
      <a:lt1>
        <a:sysClr val="window" lastClr="FFFFFF"/>
      </a:lt1>
      <a:dk2>
        <a:srgbClr val="C00000"/>
      </a:dk2>
      <a:lt2>
        <a:srgbClr val="E7E6E6"/>
      </a:lt2>
      <a:accent1>
        <a:srgbClr val="C00000"/>
      </a:accent1>
      <a:accent2>
        <a:srgbClr val="FF9900"/>
      </a:accent2>
      <a:accent3>
        <a:srgbClr val="C00000"/>
      </a:accent3>
      <a:accent4>
        <a:srgbClr val="FF9900"/>
      </a:accent4>
      <a:accent5>
        <a:srgbClr val="C00000"/>
      </a:accent5>
      <a:accent6>
        <a:srgbClr val="FF9900"/>
      </a:accent6>
      <a:hlink>
        <a:srgbClr val="C00000"/>
      </a:hlink>
      <a:folHlink>
        <a:srgbClr val="FF9900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6547</Words>
  <Application>Microsoft Office PowerPoint</Application>
  <PresentationFormat>自定义</PresentationFormat>
  <Paragraphs>321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中石油</dc:title>
  <dc:creator/>
  <cp:keywords>www.1ppt.com</cp:keywords>
  <cp:lastModifiedBy/>
  <cp:revision>1</cp:revision>
  <dcterms:created xsi:type="dcterms:W3CDTF">2017-01-20T12:28:17Z</dcterms:created>
  <dcterms:modified xsi:type="dcterms:W3CDTF">2019-03-27T06:34:44Z</dcterms:modified>
</cp:coreProperties>
</file>