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6" r:id="rId2"/>
  </p:sldMasterIdLst>
  <p:notesMasterIdLst>
    <p:notesMasterId r:id="rId31"/>
  </p:notesMasterIdLst>
  <p:handoutMasterIdLst>
    <p:handoutMasterId r:id="rId32"/>
  </p:handoutMasterIdLst>
  <p:sldIdLst>
    <p:sldId id="5462" r:id="rId3"/>
    <p:sldId id="5519" r:id="rId4"/>
    <p:sldId id="5520" r:id="rId5"/>
    <p:sldId id="5525" r:id="rId6"/>
    <p:sldId id="5537" r:id="rId7"/>
    <p:sldId id="5534" r:id="rId8"/>
    <p:sldId id="5544" r:id="rId9"/>
    <p:sldId id="5535" r:id="rId10"/>
    <p:sldId id="5521" r:id="rId11"/>
    <p:sldId id="5524" r:id="rId12"/>
    <p:sldId id="5545" r:id="rId13"/>
    <p:sldId id="5530" r:id="rId14"/>
    <p:sldId id="5539" r:id="rId15"/>
    <p:sldId id="5533" r:id="rId16"/>
    <p:sldId id="5522" r:id="rId17"/>
    <p:sldId id="5528" r:id="rId18"/>
    <p:sldId id="5538" r:id="rId19"/>
    <p:sldId id="5531" r:id="rId20"/>
    <p:sldId id="5540" r:id="rId21"/>
    <p:sldId id="5532" r:id="rId22"/>
    <p:sldId id="5541" r:id="rId23"/>
    <p:sldId id="5523" r:id="rId24"/>
    <p:sldId id="5529" r:id="rId25"/>
    <p:sldId id="5542" r:id="rId26"/>
    <p:sldId id="5543" r:id="rId27"/>
    <p:sldId id="5526" r:id="rId28"/>
    <p:sldId id="5518" r:id="rId29"/>
    <p:sldId id="5546" r:id="rId30"/>
  </p:sldIdLst>
  <p:sldSz cx="12858750" cy="723265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FFFF"/>
    <a:srgbClr val="4B342A"/>
    <a:srgbClr val="69481E"/>
    <a:srgbClr val="474B45"/>
    <a:srgbClr val="CA8F45"/>
    <a:srgbClr val="3B3838"/>
    <a:srgbClr val="333F50"/>
    <a:srgbClr val="1F933B"/>
    <a:srgbClr val="1567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8" autoAdjust="0"/>
    <p:restoredTop sz="95394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09B-422E-9031-128E2ECE871F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09B-422E-9031-128E2ECE871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09B-422E-9031-128E2ECE871F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09B-422E-9031-128E2ECE871F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09B-422E-9031-128E2ECE871F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09B-422E-9031-128E2ECE871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955-424E-A765-DED5B37969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955-424E-A765-DED5B37969DF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955-424E-A765-DED5B37969DF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955-424E-A765-DED5B37969DF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955-424E-A765-DED5B37969D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955-424E-A765-DED5B37969DF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955-424E-A765-DED5B37969DF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C955-424E-A765-DED5B37969D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AC-401C-B4C3-A42E851FE69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BAC-401C-B4C3-A42E851FE6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BAC-401C-B4C3-A42E851FE69A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BAC-401C-B4C3-A42E851FE69A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BAC-401C-B4C3-A42E851FE69A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BAC-401C-B4C3-A42E851FE69A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BAC-401C-B4C3-A42E851FE69A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CBAC-401C-B4C3-A42E851FE69A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CBAC-401C-B4C3-A42E851FE69A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DA7-4A0A-899B-261846B0C4C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DA7-4A0A-899B-261846B0C4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DA7-4A0A-899B-261846B0C4CA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DA7-4A0A-899B-261846B0C4CA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DA7-4A0A-899B-261846B0C4CA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1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22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605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637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935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935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58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536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8542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384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12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293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06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9324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685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795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09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103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649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624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575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344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788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2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538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877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99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73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487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15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90271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0058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5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6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1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4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8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5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5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8079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11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33223" y="814487"/>
            <a:ext cx="2047366" cy="211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483399" y="3124171"/>
            <a:ext cx="67237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中国石油 </a:t>
            </a:r>
            <a:r>
              <a:rPr lang="zh-CN" alt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工作报告</a:t>
            </a: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000771" y="4805471"/>
            <a:ext cx="1890246" cy="2342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0157341" y="4805471"/>
            <a:ext cx="2016224" cy="2342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283599" y="2856623"/>
            <a:ext cx="49235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CHINA'S OIL WORK REPORT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4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4098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0288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2600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29375" y="1198771"/>
            <a:ext cx="6429022" cy="576064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11"/>
          <p:cNvSpPr>
            <a:spLocks noChangeAspect="1"/>
          </p:cNvSpPr>
          <p:nvPr/>
        </p:nvSpPr>
        <p:spPr>
          <a:xfrm>
            <a:off x="0" y="1770743"/>
            <a:ext cx="12087321" cy="3252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7509495" y="2052748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879" y="2111786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879" y="2533069"/>
            <a:ext cx="5397268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77779" y="5515625"/>
            <a:ext cx="1424531" cy="492443"/>
            <a:chOff x="677324" y="3982956"/>
            <a:chExt cx="1350741" cy="466934"/>
          </a:xfrm>
          <a:solidFill>
            <a:schemeClr val="accent1"/>
          </a:solidFill>
        </p:grpSpPr>
        <p:grpSp>
          <p:nvGrpSpPr>
            <p:cNvPr id="24" name="Group 23"/>
            <p:cNvGrpSpPr/>
            <p:nvPr/>
          </p:nvGrpSpPr>
          <p:grpSpPr>
            <a:xfrm>
              <a:off x="677324" y="3985525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25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249841" y="3982956"/>
              <a:ext cx="778224" cy="4669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85%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54816" y="5523153"/>
            <a:ext cx="1393240" cy="492443"/>
            <a:chOff x="2373125" y="3982950"/>
            <a:chExt cx="1321070" cy="466933"/>
          </a:xfrm>
          <a:solidFill>
            <a:schemeClr val="accent2"/>
          </a:solidFill>
        </p:grpSpPr>
        <p:grpSp>
          <p:nvGrpSpPr>
            <p:cNvPr id="21" name="Group 20"/>
            <p:cNvGrpSpPr/>
            <p:nvPr/>
          </p:nvGrpSpPr>
          <p:grpSpPr>
            <a:xfrm>
              <a:off x="2373125" y="3999812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2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2915971" y="3982950"/>
              <a:ext cx="778224" cy="4669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12%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00563" y="5516560"/>
            <a:ext cx="1401693" cy="493738"/>
            <a:chOff x="4068011" y="3984731"/>
            <a:chExt cx="1329086" cy="468163"/>
          </a:xfrm>
          <a:solidFill>
            <a:schemeClr val="accent1"/>
          </a:solidFill>
        </p:grpSpPr>
        <p:grpSp>
          <p:nvGrpSpPr>
            <p:cNvPr id="11" name="Group 10"/>
            <p:cNvGrpSpPr/>
            <p:nvPr/>
          </p:nvGrpSpPr>
          <p:grpSpPr>
            <a:xfrm>
              <a:off x="4068011" y="3984731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1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241082" hangingPunct="0"/>
                <a:endPara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4618873" y="3985959"/>
              <a:ext cx="778224" cy="4669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45%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1543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4" grpId="0" animBg="1"/>
      <p:bldP spid="35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US" sz="14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26854" y="3993624"/>
            <a:ext cx="439224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39999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9984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2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8"/>
          <p:cNvSpPr>
            <a:spLocks noChangeArrowheads="1"/>
          </p:cNvSpPr>
          <p:nvPr/>
        </p:nvSpPr>
        <p:spPr bwMode="auto">
          <a:xfrm>
            <a:off x="6429376" y="1289829"/>
            <a:ext cx="5760640" cy="5677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804031"/>
            <a:ext cx="12858750" cy="3940024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010" name="图片占位符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7363" y="0"/>
            <a:ext cx="6021387" cy="7232650"/>
          </a:xfrm>
        </p:spPr>
      </p:pic>
      <p:sp>
        <p:nvSpPr>
          <p:cNvPr id="19" name="TextBox 39"/>
          <p:cNvSpPr txBox="1"/>
          <p:nvPr/>
        </p:nvSpPr>
        <p:spPr>
          <a:xfrm>
            <a:off x="1192477" y="3156375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192477" y="4318324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39"/>
          <p:cNvSpPr txBox="1"/>
          <p:nvPr/>
        </p:nvSpPr>
        <p:spPr>
          <a:xfrm>
            <a:off x="1192477" y="5480273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" name="Rectangle 9"/>
          <p:cNvSpPr>
            <a:spLocks/>
          </p:cNvSpPr>
          <p:nvPr/>
        </p:nvSpPr>
        <p:spPr>
          <a:xfrm>
            <a:off x="5462015" y="3455220"/>
            <a:ext cx="3587978" cy="2637646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/>
          </p:cNvSpPr>
          <p:nvPr/>
        </p:nvSpPr>
        <p:spPr>
          <a:xfrm>
            <a:off x="9293720" y="3455220"/>
            <a:ext cx="3585717" cy="2637646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1192477" y="1282953"/>
            <a:ext cx="4179018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44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zh-CN" altLang="en-US" sz="4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0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2" grpId="0" animBg="1"/>
      <p:bldP spid="19" grpId="0"/>
      <p:bldP spid="20" grpId="0"/>
      <p:bldP spid="21" grpId="0"/>
      <p:bldP spid="9" grpId="0" animBg="1"/>
      <p:bldP spid="10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4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3546" y="1573789"/>
            <a:ext cx="5442405" cy="47227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884237" y="1573789"/>
            <a:ext cx="5719309" cy="47227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30442" y="3351749"/>
            <a:ext cx="1166868" cy="1166868"/>
            <a:chOff x="2802802" y="3178129"/>
            <a:chExt cx="1106424" cy="1106424"/>
          </a:xfrm>
        </p:grpSpPr>
        <p:sp>
          <p:nvSpPr>
            <p:cNvPr id="13" name="Rounded Rectangle 12"/>
            <p:cNvSpPr/>
            <p:nvPr/>
          </p:nvSpPr>
          <p:spPr>
            <a:xfrm>
              <a:off x="2802802" y="3178129"/>
              <a:ext cx="1106424" cy="1106424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AutoShape 117"/>
            <p:cNvSpPr>
              <a:spLocks/>
            </p:cNvSpPr>
            <p:nvPr/>
          </p:nvSpPr>
          <p:spPr bwMode="auto">
            <a:xfrm>
              <a:off x="3024883" y="3465491"/>
              <a:ext cx="679846" cy="561193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6939097" y="2624283"/>
            <a:ext cx="256480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39097" y="3176146"/>
            <a:ext cx="4674854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70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3" y="199"/>
            <a:ext cx="8071119" cy="4596697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353" y="199"/>
            <a:ext cx="6303232" cy="7232253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84" y="2279563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866" y="2219065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84" y="3172903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866" y="3112405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84" y="4066243"/>
            <a:ext cx="379647" cy="37964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866" y="4005744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84" y="4959582"/>
            <a:ext cx="379647" cy="37964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866" y="4899083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782" y="2432050"/>
            <a:ext cx="2626510" cy="110786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9093" y="3609696"/>
            <a:ext cx="2329889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689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85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53" y="1096046"/>
            <a:ext cx="12858044" cy="33989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119" y="5562248"/>
            <a:ext cx="10989864" cy="71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395787" y="1761942"/>
            <a:ext cx="2067177" cy="2067177"/>
            <a:chOff x="5115951" y="1852912"/>
            <a:chExt cx="1960098" cy="1960098"/>
          </a:xfrm>
        </p:grpSpPr>
        <p:sp>
          <p:nvSpPr>
            <p:cNvPr id="8" name="Oval 7"/>
            <p:cNvSpPr/>
            <p:nvPr/>
          </p:nvSpPr>
          <p:spPr>
            <a:xfrm>
              <a:off x="5115951" y="1852912"/>
              <a:ext cx="1960098" cy="1960098"/>
            </a:xfrm>
            <a:prstGeom prst="ellipse">
              <a:avLst/>
            </a:prstGeom>
            <a:noFill/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34787" y="2417462"/>
              <a:ext cx="1201079" cy="826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$50</a:t>
              </a:r>
              <a:endParaRPr lang="en-GB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12119" y="5070392"/>
            <a:ext cx="2852960" cy="308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84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253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790" y="4034984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790" y="3580350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790" y="3130426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790" y="2598057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74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74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785" y="3318666"/>
            <a:ext cx="797230" cy="7704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785" y="4453801"/>
            <a:ext cx="797230" cy="7704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283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283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7821" y="3318666"/>
            <a:ext cx="797230" cy="77048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7821" y="4453801"/>
            <a:ext cx="797230" cy="7704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670" y="3433635"/>
            <a:ext cx="547455" cy="54370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511" y="4651787"/>
            <a:ext cx="451276" cy="434685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618" y="4560369"/>
            <a:ext cx="392299" cy="526104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0953" y="3490624"/>
            <a:ext cx="370965" cy="429731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7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62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/>
      <p:bldP spid="22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929035" y="2056530"/>
            <a:ext cx="3780260" cy="906386"/>
            <a:chOff x="2321169" y="3465623"/>
            <a:chExt cx="3051433" cy="859434"/>
          </a:xfrm>
        </p:grpSpPr>
        <p:sp>
          <p:nvSpPr>
            <p:cNvPr id="15" name="TextBox 14"/>
            <p:cNvSpPr txBox="1"/>
            <p:nvPr/>
          </p:nvSpPr>
          <p:spPr>
            <a:xfrm>
              <a:off x="2321169" y="3465623"/>
              <a:ext cx="10144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21170" y="3799757"/>
              <a:ext cx="3051432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29035" y="5233667"/>
            <a:ext cx="3780260" cy="884457"/>
            <a:chOff x="2321169" y="3465623"/>
            <a:chExt cx="3051433" cy="838641"/>
          </a:xfrm>
        </p:grpSpPr>
        <p:sp>
          <p:nvSpPr>
            <p:cNvPr id="19" name="TextBox 18"/>
            <p:cNvSpPr txBox="1"/>
            <p:nvPr/>
          </p:nvSpPr>
          <p:spPr>
            <a:xfrm>
              <a:off x="2321169" y="3465623"/>
              <a:ext cx="1014454" cy="3064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21170" y="3799757"/>
              <a:ext cx="3051432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29035" y="3656063"/>
            <a:ext cx="3780260" cy="884457"/>
            <a:chOff x="2321169" y="3465623"/>
            <a:chExt cx="3051433" cy="838641"/>
          </a:xfrm>
        </p:grpSpPr>
        <p:sp>
          <p:nvSpPr>
            <p:cNvPr id="22" name="TextBox 21"/>
            <p:cNvSpPr txBox="1"/>
            <p:nvPr/>
          </p:nvSpPr>
          <p:spPr>
            <a:xfrm>
              <a:off x="2321169" y="3465623"/>
              <a:ext cx="1014454" cy="3064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21170" y="3799757"/>
              <a:ext cx="3051432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7211" y="2111230"/>
            <a:ext cx="796987" cy="796987"/>
            <a:chOff x="935938" y="3423419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935938" y="3423419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175438" y="3603406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97211" y="5277402"/>
            <a:ext cx="796987" cy="796987"/>
            <a:chOff x="935938" y="5420271"/>
            <a:chExt cx="755703" cy="755703"/>
          </a:xfrm>
        </p:grpSpPr>
        <p:sp>
          <p:nvSpPr>
            <p:cNvPr id="13" name="Oval 12"/>
            <p:cNvSpPr/>
            <p:nvPr/>
          </p:nvSpPr>
          <p:spPr>
            <a:xfrm>
              <a:off x="935938" y="5420271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130591" y="5603476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7211" y="3694316"/>
            <a:ext cx="796987" cy="796987"/>
            <a:chOff x="935938" y="4421845"/>
            <a:chExt cx="755703" cy="755703"/>
          </a:xfrm>
        </p:grpSpPr>
        <p:sp>
          <p:nvSpPr>
            <p:cNvPr id="12" name="Oval 11"/>
            <p:cNvSpPr/>
            <p:nvPr/>
          </p:nvSpPr>
          <p:spPr>
            <a:xfrm>
              <a:off x="935938" y="4421845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89564" y="4618408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646122" y="1658000"/>
            <a:ext cx="5417687" cy="48380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03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36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11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33223" y="814487"/>
            <a:ext cx="2047366" cy="211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357367" y="3124171"/>
            <a:ext cx="58497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7200" b="1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000771" y="4805471"/>
            <a:ext cx="1890246" cy="2342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0157341" y="4805471"/>
            <a:ext cx="2016224" cy="2342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283599" y="2856623"/>
            <a:ext cx="49235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663798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5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373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30425" y="2594899"/>
            <a:ext cx="4189787" cy="4161791"/>
            <a:chOff x="1134282" y="1929437"/>
            <a:chExt cx="4961718" cy="49285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7128993" y="4383384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7112327" y="4372560"/>
            <a:ext cx="1869713" cy="347491"/>
            <a:chOff x="7183923" y="3575245"/>
            <a:chExt cx="2041562" cy="379430"/>
          </a:xfrm>
        </p:grpSpPr>
        <p:sp>
          <p:nvSpPr>
            <p:cNvPr id="83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2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7128993" y="5738725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7112327" y="5729125"/>
            <a:ext cx="1542704" cy="347491"/>
            <a:chOff x="7183923" y="5056502"/>
            <a:chExt cx="1684497" cy="379431"/>
          </a:xfrm>
        </p:grpSpPr>
        <p:sp>
          <p:nvSpPr>
            <p:cNvPr id="87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2" cy="379431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89" name="Rectangle 88"/>
          <p:cNvSpPr/>
          <p:nvPr/>
        </p:nvSpPr>
        <p:spPr>
          <a:xfrm>
            <a:off x="7128993" y="5284273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112327" y="5273445"/>
            <a:ext cx="2778071" cy="347491"/>
            <a:chOff x="7183923" y="4558935"/>
            <a:chExt cx="3033408" cy="379430"/>
          </a:xfrm>
        </p:grpSpPr>
        <p:sp>
          <p:nvSpPr>
            <p:cNvPr id="91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7128993" y="4830267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7112327" y="4819439"/>
            <a:ext cx="2196723" cy="347491"/>
            <a:chOff x="7183923" y="4063200"/>
            <a:chExt cx="2398628" cy="379430"/>
          </a:xfrm>
        </p:grpSpPr>
        <p:sp>
          <p:nvSpPr>
            <p:cNvPr id="95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671219" y="4815521"/>
            <a:ext cx="303711" cy="304230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98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697641" y="5746669"/>
            <a:ext cx="258082" cy="294879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5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726195" y="4378634"/>
            <a:ext cx="208703" cy="304230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709529" y="5281094"/>
            <a:ext cx="227912" cy="304230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6675599" y="2849811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675598" y="3072711"/>
            <a:ext cx="4159493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5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5" grpId="0" animBg="1"/>
      <p:bldP spid="89" grpId="0" animBg="1"/>
      <p:bldP spid="93" grpId="0" animBg="1"/>
      <p:bldP spid="116" grpId="0"/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spect="1"/>
          </p:cNvSpPr>
          <p:nvPr/>
        </p:nvSpPr>
        <p:spPr>
          <a:xfrm>
            <a:off x="0" y="1524000"/>
            <a:ext cx="12087321" cy="3252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682170" y="1168053"/>
            <a:ext cx="3715679" cy="539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4669899" y="3688333"/>
            <a:ext cx="3587978" cy="287893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8501604" y="3688333"/>
            <a:ext cx="3585717" cy="2878931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39"/>
          <p:cNvSpPr txBox="1"/>
          <p:nvPr/>
        </p:nvSpPr>
        <p:spPr>
          <a:xfrm>
            <a:off x="928671" y="2504807"/>
            <a:ext cx="23747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39"/>
          <p:cNvSpPr txBox="1"/>
          <p:nvPr/>
        </p:nvSpPr>
        <p:spPr>
          <a:xfrm>
            <a:off x="928671" y="3046823"/>
            <a:ext cx="326845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替换文字内容，添加相关标题，修改文字内容，也可以直接复制你的内容到此。请替换文字内容，添加相关标题，修改文字内容，也可以直接复制你的内容到此。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7509495" y="1806005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90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0" grpId="0" animBg="1"/>
      <p:bldP spid="11" grpId="0" animBg="1"/>
      <p:bldP spid="7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2353190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" fmla="*/ 0 w 2049962"/>
                  <a:gd name="connsiteY0" fmla="*/ 0 h 1108710"/>
                  <a:gd name="connsiteX1" fmla="*/ 2049962 w 2049962"/>
                  <a:gd name="connsiteY1" fmla="*/ 133350 h 1108710"/>
                  <a:gd name="connsiteX2" fmla="*/ 1402260 w 2049962"/>
                  <a:gd name="connsiteY2" fmla="*/ 1108710 h 1108710"/>
                  <a:gd name="connsiteX3" fmla="*/ 0 w 2049962"/>
                  <a:gd name="connsiteY3" fmla="*/ 1108710 h 1108710"/>
                  <a:gd name="connsiteX4" fmla="*/ 0 w 2049962"/>
                  <a:gd name="connsiteY4" fmla="*/ 0 h 1108710"/>
                  <a:gd name="connsiteX0" fmla="*/ 1600200 w 2049962"/>
                  <a:gd name="connsiteY0" fmla="*/ 0 h 975360"/>
                  <a:gd name="connsiteX1" fmla="*/ 2049962 w 2049962"/>
                  <a:gd name="connsiteY1" fmla="*/ 0 h 975360"/>
                  <a:gd name="connsiteX2" fmla="*/ 1402260 w 2049962"/>
                  <a:gd name="connsiteY2" fmla="*/ 975360 h 975360"/>
                  <a:gd name="connsiteX3" fmla="*/ 0 w 2049962"/>
                  <a:gd name="connsiteY3" fmla="*/ 975360 h 975360"/>
                  <a:gd name="connsiteX4" fmla="*/ 1600200 w 2049962"/>
                  <a:gd name="connsiteY4" fmla="*/ 0 h 975360"/>
                  <a:gd name="connsiteX0" fmla="*/ 1600200 w 2811962"/>
                  <a:gd name="connsiteY0" fmla="*/ 0 h 975360"/>
                  <a:gd name="connsiteX1" fmla="*/ 2811962 w 2811962"/>
                  <a:gd name="connsiteY1" fmla="*/ 0 h 975360"/>
                  <a:gd name="connsiteX2" fmla="*/ 1402260 w 2811962"/>
                  <a:gd name="connsiteY2" fmla="*/ 975360 h 975360"/>
                  <a:gd name="connsiteX3" fmla="*/ 0 w 2811962"/>
                  <a:gd name="connsiteY3" fmla="*/ 975360 h 975360"/>
                  <a:gd name="connsiteX4" fmla="*/ 1600200 w 2811962"/>
                  <a:gd name="connsiteY4" fmla="*/ 0 h 975360"/>
                  <a:gd name="connsiteX0" fmla="*/ 1600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1600200 w 2770687"/>
                  <a:gd name="connsiteY4" fmla="*/ 4753 h 980113"/>
                  <a:gd name="connsiteX0" fmla="*/ 2362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62200 w 2770687"/>
                  <a:gd name="connsiteY4" fmla="*/ 4753 h 980113"/>
                  <a:gd name="connsiteX0" fmla="*/ 2319337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19337 w 2770687"/>
                  <a:gd name="connsiteY4" fmla="*/ 4753 h 980113"/>
                  <a:gd name="connsiteX0" fmla="*/ 2319337 w 2770687"/>
                  <a:gd name="connsiteY0" fmla="*/ 0 h 982490"/>
                  <a:gd name="connsiteX1" fmla="*/ 2770687 w 2770687"/>
                  <a:gd name="connsiteY1" fmla="*/ 2377 h 982490"/>
                  <a:gd name="connsiteX2" fmla="*/ 1402260 w 2770687"/>
                  <a:gd name="connsiteY2" fmla="*/ 982490 h 982490"/>
                  <a:gd name="connsiteX3" fmla="*/ 0 w 2770687"/>
                  <a:gd name="connsiteY3" fmla="*/ 982490 h 982490"/>
                  <a:gd name="connsiteX4" fmla="*/ 2319337 w 2770687"/>
                  <a:gd name="connsiteY4" fmla="*/ 0 h 98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2353190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2353190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4572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57200 w 1402260"/>
                <a:gd name="connsiteY4" fmla="*/ 0 h 975360"/>
                <a:gd name="connsiteX0" fmla="*/ 481012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81012 w 1402260"/>
                <a:gd name="connsiteY4" fmla="*/ 0 h 975360"/>
                <a:gd name="connsiteX0" fmla="*/ 481012 w 1402260"/>
                <a:gd name="connsiteY0" fmla="*/ 3565 h 978925"/>
                <a:gd name="connsiteX1" fmla="*/ 930775 w 1402260"/>
                <a:gd name="connsiteY1" fmla="*/ 0 h 978925"/>
                <a:gd name="connsiteX2" fmla="*/ 1402260 w 1402260"/>
                <a:gd name="connsiteY2" fmla="*/ 978925 h 978925"/>
                <a:gd name="connsiteX3" fmla="*/ 0 w 1402260"/>
                <a:gd name="connsiteY3" fmla="*/ 978925 h 978925"/>
                <a:gd name="connsiteX4" fmla="*/ 481012 w 1402260"/>
                <a:gd name="connsiteY4" fmla="*/ 3565 h 97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2353190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1600200 w 2811962"/>
                <a:gd name="connsiteY0" fmla="*/ 0 h 975360"/>
                <a:gd name="connsiteX1" fmla="*/ 2811962 w 2811962"/>
                <a:gd name="connsiteY1" fmla="*/ 0 h 975360"/>
                <a:gd name="connsiteX2" fmla="*/ 1402260 w 2811962"/>
                <a:gd name="connsiteY2" fmla="*/ 975360 h 975360"/>
                <a:gd name="connsiteX3" fmla="*/ 0 w 2811962"/>
                <a:gd name="connsiteY3" fmla="*/ 975360 h 975360"/>
                <a:gd name="connsiteX4" fmla="*/ 1600200 w 2811962"/>
                <a:gd name="connsiteY4" fmla="*/ 0 h 975360"/>
                <a:gd name="connsiteX0" fmla="*/ 1600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1600200 w 2770687"/>
                <a:gd name="connsiteY4" fmla="*/ 4753 h 980113"/>
                <a:gd name="connsiteX0" fmla="*/ 2362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62200 w 2770687"/>
                <a:gd name="connsiteY4" fmla="*/ 4753 h 980113"/>
                <a:gd name="connsiteX0" fmla="*/ 2319337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19337 w 2770687"/>
                <a:gd name="connsiteY4" fmla="*/ 4753 h 980113"/>
                <a:gd name="connsiteX0" fmla="*/ 2319337 w 2770687"/>
                <a:gd name="connsiteY0" fmla="*/ 0 h 982490"/>
                <a:gd name="connsiteX1" fmla="*/ 2770687 w 2770687"/>
                <a:gd name="connsiteY1" fmla="*/ 2377 h 982490"/>
                <a:gd name="connsiteX2" fmla="*/ 1402260 w 2770687"/>
                <a:gd name="connsiteY2" fmla="*/ 982490 h 982490"/>
                <a:gd name="connsiteX3" fmla="*/ 0 w 2770687"/>
                <a:gd name="connsiteY3" fmla="*/ 982490 h 982490"/>
                <a:gd name="connsiteX4" fmla="*/ 2319337 w 2770687"/>
                <a:gd name="connsiteY4" fmla="*/ 0 h 98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2353190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4022405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>
            <a:spLocks/>
          </p:cNvSpPr>
          <p:nvPr/>
        </p:nvSpPr>
        <p:spPr bwMode="auto">
          <a:xfrm>
            <a:off x="4215462" y="4005773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4026565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4032801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970430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1676577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632835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58909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7545348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950160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57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531774" y="1672110"/>
            <a:ext cx="5528959" cy="48199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082554" y="2314463"/>
            <a:ext cx="3384730" cy="1379539"/>
            <a:chOff x="8153397" y="2183402"/>
            <a:chExt cx="4150574" cy="1308077"/>
          </a:xfrm>
        </p:grpSpPr>
        <p:sp>
          <p:nvSpPr>
            <p:cNvPr id="15" name="TextBox 14"/>
            <p:cNvSpPr txBox="1"/>
            <p:nvPr/>
          </p:nvSpPr>
          <p:spPr>
            <a:xfrm>
              <a:off x="8153398" y="2183402"/>
              <a:ext cx="1858002" cy="204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153397" y="2461671"/>
              <a:ext cx="4150574" cy="10298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82554" y="4531771"/>
            <a:ext cx="3384731" cy="1379538"/>
            <a:chOff x="8153397" y="2183402"/>
            <a:chExt cx="4150575" cy="1308076"/>
          </a:xfrm>
        </p:grpSpPr>
        <p:sp>
          <p:nvSpPr>
            <p:cNvPr id="18" name="TextBox 17"/>
            <p:cNvSpPr txBox="1"/>
            <p:nvPr/>
          </p:nvSpPr>
          <p:spPr>
            <a:xfrm>
              <a:off x="8153398" y="2183402"/>
              <a:ext cx="2058367" cy="204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153397" y="2461671"/>
              <a:ext cx="4150575" cy="10298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133039" y="4489940"/>
            <a:ext cx="724534" cy="724534"/>
            <a:chOff x="6666119" y="5012741"/>
            <a:chExt cx="687003" cy="687003"/>
          </a:xfrm>
        </p:grpSpPr>
        <p:sp>
          <p:nvSpPr>
            <p:cNvPr id="13" name="Oval 12"/>
            <p:cNvSpPr/>
            <p:nvPr/>
          </p:nvSpPr>
          <p:spPr>
            <a:xfrm>
              <a:off x="6666119" y="5012741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AutoShape 59"/>
            <p:cNvSpPr>
              <a:spLocks/>
            </p:cNvSpPr>
            <p:nvPr/>
          </p:nvSpPr>
          <p:spPr bwMode="auto">
            <a:xfrm>
              <a:off x="6776505" y="5164364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133039" y="2272631"/>
            <a:ext cx="724534" cy="724534"/>
            <a:chOff x="6666119" y="3778542"/>
            <a:chExt cx="687003" cy="687003"/>
          </a:xfrm>
        </p:grpSpPr>
        <p:sp>
          <p:nvSpPr>
            <p:cNvPr id="12" name="Oval 11"/>
            <p:cNvSpPr/>
            <p:nvPr/>
          </p:nvSpPr>
          <p:spPr>
            <a:xfrm>
              <a:off x="6666119" y="3778542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AutoShape 83"/>
            <p:cNvSpPr>
              <a:spLocks/>
            </p:cNvSpPr>
            <p:nvPr/>
          </p:nvSpPr>
          <p:spPr bwMode="auto">
            <a:xfrm>
              <a:off x="6815370" y="3993228"/>
              <a:ext cx="383755" cy="251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1672110"/>
            <a:ext cx="6531774" cy="48199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4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5712" y="2313584"/>
            <a:ext cx="2059301" cy="235593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025" y="3120216"/>
            <a:ext cx="162918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6553" y="3450541"/>
            <a:ext cx="2605482" cy="867339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5778" y="2581778"/>
            <a:ext cx="451307" cy="391371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8856" y="3400865"/>
            <a:ext cx="2047164" cy="235593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033" y="4207496"/>
            <a:ext cx="162918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09697" y="4537820"/>
            <a:ext cx="2605482" cy="867339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62" y="2313584"/>
            <a:ext cx="2047164" cy="235593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638" y="3120216"/>
            <a:ext cx="162918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03" y="3450541"/>
            <a:ext cx="2605482" cy="867339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469" y="3400865"/>
            <a:ext cx="2047164" cy="235593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646" y="4207496"/>
            <a:ext cx="162918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310" y="4537820"/>
            <a:ext cx="2605482" cy="867339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072" y="3684570"/>
            <a:ext cx="430732" cy="371429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505" y="2592759"/>
            <a:ext cx="471080" cy="369408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1034" y="3682158"/>
            <a:ext cx="504036" cy="376253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01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1805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4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15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C00000"/>
      </a:accent1>
      <a:accent2>
        <a:srgbClr val="000000"/>
      </a:accent2>
      <a:accent3>
        <a:srgbClr val="C00000"/>
      </a:accent3>
      <a:accent4>
        <a:srgbClr val="000000"/>
      </a:accent4>
      <a:accent5>
        <a:srgbClr val="C00000"/>
      </a:accent5>
      <a:accent6>
        <a:srgbClr val="000000"/>
      </a:accent6>
      <a:hlink>
        <a:srgbClr val="C00000"/>
      </a:hlink>
      <a:folHlink>
        <a:srgbClr val="00000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6036</Words>
  <Application>Microsoft Office PowerPoint</Application>
  <PresentationFormat>自定义</PresentationFormat>
  <Paragraphs>277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中石油</dc:title>
  <dc:creator/>
  <cp:keywords>www.1ppt.com</cp:keywords>
  <cp:lastModifiedBy/>
  <cp:revision>1</cp:revision>
  <dcterms:created xsi:type="dcterms:W3CDTF">2017-01-20T12:44:15Z</dcterms:created>
  <dcterms:modified xsi:type="dcterms:W3CDTF">2019-03-27T06:28:33Z</dcterms:modified>
</cp:coreProperties>
</file>