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1" r:id="rId7"/>
    <p:sldId id="260" r:id="rId8"/>
    <p:sldId id="262" r:id="rId9"/>
    <p:sldId id="266" r:id="rId10"/>
    <p:sldId id="263" r:id="rId11"/>
    <p:sldId id="264" r:id="rId12"/>
    <p:sldId id="265"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D2F1"/>
    <a:srgbClr val="FDEADA"/>
    <a:srgbClr val="500D08"/>
    <a:srgbClr val="E8ECEF"/>
    <a:srgbClr val="F19E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524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7393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8002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888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810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7171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157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33061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8571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773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14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831413" y="64223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85823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5.jpeg"/><Relationship Id="rId7" Type="http://schemas.openxmlformats.org/officeDocument/2006/relationships/image" Target="../media/image26.jpe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20.jpeg"/><Relationship Id="rId4" Type="http://schemas.openxmlformats.org/officeDocument/2006/relationships/image" Target="../media/image16.jpeg"/><Relationship Id="rId9"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4.jpeg"/><Relationship Id="rId7" Type="http://schemas.openxmlformats.org/officeDocument/2006/relationships/image" Target="../media/image13.png"/><Relationship Id="rId2" Type="http://schemas.openxmlformats.org/officeDocument/2006/relationships/image" Target="../media/image30.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7.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2.jpeg"/><Relationship Id="rId7"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16.jpe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6.jpeg"/><Relationship Id="rId7"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38.jpeg"/><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12"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9.jpeg"/><Relationship Id="rId11" Type="http://schemas.openxmlformats.org/officeDocument/2006/relationships/image" Target="../media/image12.pn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f04af44396a241917965b63acffde11"/>
          <p:cNvPicPr>
            <a:picLocks noChangeAspect="1"/>
          </p:cNvPicPr>
          <p:nvPr/>
        </p:nvPicPr>
        <p:blipFill>
          <a:blip r:embed="rId2"/>
          <a:stretch>
            <a:fillRect/>
          </a:stretch>
        </p:blipFill>
        <p:spPr>
          <a:xfrm>
            <a:off x="7580630" y="266700"/>
            <a:ext cx="3854450" cy="6324600"/>
          </a:xfrm>
          <a:prstGeom prst="rect">
            <a:avLst/>
          </a:prstGeom>
        </p:spPr>
      </p:pic>
      <p:pic>
        <p:nvPicPr>
          <p:cNvPr id="6" name="图片 5" descr="a35127ba27863e6803eb11e2e07fe9ac"/>
          <p:cNvPicPr>
            <a:picLocks noChangeAspect="1"/>
          </p:cNvPicPr>
          <p:nvPr/>
        </p:nvPicPr>
        <p:blipFill>
          <a:blip r:embed="rId3"/>
          <a:stretch>
            <a:fillRect/>
          </a:stretch>
        </p:blipFill>
        <p:spPr>
          <a:xfrm>
            <a:off x="905510" y="1790700"/>
            <a:ext cx="6958330" cy="2350770"/>
          </a:xfrm>
          <a:prstGeom prst="rect">
            <a:avLst/>
          </a:prstGeom>
        </p:spPr>
      </p:pic>
      <p:sp>
        <p:nvSpPr>
          <p:cNvPr id="19" name="TextBox 18"/>
          <p:cNvSpPr txBox="1"/>
          <p:nvPr/>
        </p:nvSpPr>
        <p:spPr>
          <a:xfrm>
            <a:off x="3303270" y="4306011"/>
            <a:ext cx="2672080" cy="518160"/>
          </a:xfrm>
          <a:prstGeom prst="rect">
            <a:avLst/>
          </a:prstGeom>
          <a:noFill/>
        </p:spPr>
        <p:txBody>
          <a:bodyPr wrap="none" rtlCol="0">
            <a:spAutoFit/>
          </a:bodyPr>
          <a:lstStyle/>
          <a:p>
            <a:pPr algn="ctr"/>
            <a:r>
              <a:rPr lang="zh-CN" altLang="en-US" sz="2800" smtClean="0">
                <a:solidFill>
                  <a:srgbClr val="F19EC2"/>
                </a:solidFill>
                <a:latin typeface="黑体" panose="02010600030101010101" charset="-122"/>
                <a:ea typeface="黑体" panose="02010600030101010101" charset="-122"/>
              </a:rPr>
              <a:t>恋上有你的日子</a:t>
            </a:r>
          </a:p>
        </p:txBody>
      </p:sp>
      <p:pic>
        <p:nvPicPr>
          <p:cNvPr id="7" name="图片 6" descr="283567dc39ce0fed6c31c55ba984359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80630" y="2336165"/>
            <a:ext cx="3365500" cy="4458335"/>
          </a:xfrm>
          <a:prstGeom prst="rect">
            <a:avLst/>
          </a:prstGeom>
        </p:spPr>
      </p:pic>
      <p:sp>
        <p:nvSpPr>
          <p:cNvPr id="24" name="文本框 23"/>
          <p:cNvSpPr txBox="1"/>
          <p:nvPr/>
        </p:nvSpPr>
        <p:spPr>
          <a:xfrm>
            <a:off x="2919464" y="4850559"/>
            <a:ext cx="1996022" cy="304800"/>
          </a:xfrm>
          <a:prstGeom prst="rect">
            <a:avLst/>
          </a:prstGeom>
          <a:noFill/>
        </p:spPr>
        <p:txBody>
          <a:bodyPr wrap="square" rtlCol="0">
            <a:spAutoFit/>
          </a:bodyPr>
          <a:lstStyle/>
          <a:p>
            <a:pPr algn="ctr"/>
            <a:r>
              <a:rPr lang="zh-CN" altLang="en-US" sz="1400" dirty="0">
                <a:solidFill>
                  <a:srgbClr val="500D08"/>
                </a:solidFill>
                <a:latin typeface="黑体" panose="02010600030101010101" charset="-122"/>
                <a:ea typeface="黑体" panose="02010600030101010101" charset="-122"/>
              </a:rPr>
              <a:t>新郎：新小郎</a:t>
            </a:r>
          </a:p>
        </p:txBody>
      </p:sp>
      <p:sp>
        <p:nvSpPr>
          <p:cNvPr id="29" name="心形 28"/>
          <p:cNvSpPr/>
          <p:nvPr/>
        </p:nvSpPr>
        <p:spPr>
          <a:xfrm rot="19800000">
            <a:off x="2779797" y="4572245"/>
            <a:ext cx="324170" cy="299517"/>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2942197" y="4474350"/>
            <a:ext cx="306237" cy="282947"/>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2" name="矩形 31"/>
          <p:cNvSpPr/>
          <p:nvPr/>
        </p:nvSpPr>
        <p:spPr>
          <a:xfrm>
            <a:off x="4572795" y="4850559"/>
            <a:ext cx="1249680" cy="304800"/>
          </a:xfrm>
          <a:prstGeom prst="rect">
            <a:avLst/>
          </a:prstGeom>
        </p:spPr>
        <p:txBody>
          <a:bodyPr wrap="none">
            <a:spAutoFit/>
          </a:bodyPr>
          <a:lstStyle/>
          <a:p>
            <a:pPr algn="ctr"/>
            <a:r>
              <a:rPr lang="zh-CN" altLang="en-US" sz="1400" dirty="0">
                <a:solidFill>
                  <a:srgbClr val="500D08"/>
                </a:solidFill>
                <a:latin typeface="黑体" panose="02010600030101010101" charset="-122"/>
                <a:ea typeface="黑体" panose="02010600030101010101" charset="-122"/>
              </a:rPr>
              <a:t>新娘：小新娘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8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74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20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2000"/>
                                        <p:tgtEl>
                                          <p:spTgt spid="24"/>
                                        </p:tgtEl>
                                      </p:cBhvr>
                                    </p:animEffect>
                                  </p:childTnLst>
                                </p:cTn>
                              </p:par>
                            </p:childTnLst>
                          </p:cTn>
                        </p:par>
                        <p:par>
                          <p:cTn id="19" fill="hold">
                            <p:stCondLst>
                              <p:cond delay="2740"/>
                            </p:stCondLst>
                            <p:childTnLst>
                              <p:par>
                                <p:cTn id="20" presetID="10" presetClass="entr" presetSubtype="0"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20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P spid="29" grpId="0" bldLvl="0" animBg="1"/>
      <p:bldP spid="30" grpId="0" bldLvl="0" animBg="1"/>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85020" y="3044825"/>
            <a:ext cx="3737610" cy="4951730"/>
          </a:xfrm>
          <a:prstGeom prst="rect">
            <a:avLst/>
          </a:prstGeom>
        </p:spPr>
      </p:pic>
      <p:grpSp>
        <p:nvGrpSpPr>
          <p:cNvPr id="9" name="Group 8"/>
          <p:cNvGrpSpPr/>
          <p:nvPr/>
        </p:nvGrpSpPr>
        <p:grpSpPr>
          <a:xfrm>
            <a:off x="1162607" y="1516629"/>
            <a:ext cx="2190546" cy="3910210"/>
            <a:chOff x="416517" y="1516629"/>
            <a:chExt cx="2190546" cy="3910210"/>
          </a:xfrm>
        </p:grpSpPr>
        <p:grpSp>
          <p:nvGrpSpPr>
            <p:cNvPr id="18" name="Group 17"/>
            <p:cNvGrpSpPr/>
            <p:nvPr/>
          </p:nvGrpSpPr>
          <p:grpSpPr>
            <a:xfrm>
              <a:off x="416518" y="1516629"/>
              <a:ext cx="2190545" cy="3829065"/>
              <a:chOff x="507708" y="1518790"/>
              <a:chExt cx="2190545" cy="3829065"/>
            </a:xfrm>
          </p:grpSpPr>
          <p:sp>
            <p:nvSpPr>
              <p:cNvPr id="8" name="Rectangle 7"/>
              <p:cNvSpPr/>
              <p:nvPr/>
            </p:nvSpPr>
            <p:spPr>
              <a:xfrm>
                <a:off x="507708" y="1518790"/>
                <a:ext cx="2166773" cy="3829065"/>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5" name="Rectangle 14"/>
              <p:cNvSpPr/>
              <p:nvPr/>
            </p:nvSpPr>
            <p:spPr>
              <a:xfrm>
                <a:off x="676413" y="3656179"/>
                <a:ext cx="2021840" cy="365760"/>
              </a:xfrm>
              <a:prstGeom prst="rect">
                <a:avLst/>
              </a:prstGeom>
            </p:spPr>
            <p:txBody>
              <a:bodyPr wrap="none">
                <a:spAutoFit/>
              </a:bodyPr>
              <a:lstStyle/>
              <a:p>
                <a:pPr algn="l"/>
                <a:r>
                  <a:rPr lang="en-US" b="1">
                    <a:solidFill>
                      <a:srgbClr val="500D08"/>
                    </a:solidFill>
                  </a:rPr>
                  <a:t>单击此处添加标题</a:t>
                </a:r>
              </a:p>
            </p:txBody>
          </p:sp>
          <p:sp>
            <p:nvSpPr>
              <p:cNvPr id="16" name="TextBox 15"/>
              <p:cNvSpPr txBox="1"/>
              <p:nvPr/>
            </p:nvSpPr>
            <p:spPr>
              <a:xfrm>
                <a:off x="1135518" y="3956376"/>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17" name="Rectangle 16"/>
              <p:cNvSpPr/>
              <p:nvPr/>
            </p:nvSpPr>
            <p:spPr>
              <a:xfrm>
                <a:off x="536918" y="4233415"/>
                <a:ext cx="2120265" cy="82296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grpSp>
        <p:sp>
          <p:nvSpPr>
            <p:cNvPr id="40" name="Rectangle 39"/>
            <p:cNvSpPr/>
            <p:nvPr/>
          </p:nvSpPr>
          <p:spPr>
            <a:xfrm>
              <a:off x="416517" y="5341370"/>
              <a:ext cx="2160474" cy="85469"/>
            </a:xfrm>
            <a:prstGeom prst="rect">
              <a:avLst/>
            </a:prstGeom>
            <a:solidFill>
              <a:srgbClr val="F19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grpSp>
        <p:nvGrpSpPr>
          <p:cNvPr id="10" name="Group 9"/>
          <p:cNvGrpSpPr/>
          <p:nvPr/>
        </p:nvGrpSpPr>
        <p:grpSpPr>
          <a:xfrm>
            <a:off x="3619714" y="1508497"/>
            <a:ext cx="2175510" cy="3914532"/>
            <a:chOff x="2714874" y="1512307"/>
            <a:chExt cx="2175510" cy="3914532"/>
          </a:xfrm>
        </p:grpSpPr>
        <p:grpSp>
          <p:nvGrpSpPr>
            <p:cNvPr id="19" name="Group 18"/>
            <p:cNvGrpSpPr/>
            <p:nvPr/>
          </p:nvGrpSpPr>
          <p:grpSpPr>
            <a:xfrm>
              <a:off x="2714874" y="1516629"/>
              <a:ext cx="2175510" cy="3829065"/>
              <a:chOff x="507708" y="1518790"/>
              <a:chExt cx="2175510" cy="3829065"/>
            </a:xfrm>
          </p:grpSpPr>
          <p:sp>
            <p:nvSpPr>
              <p:cNvPr id="20" name="Rectangle 19"/>
              <p:cNvSpPr/>
              <p:nvPr/>
            </p:nvSpPr>
            <p:spPr>
              <a:xfrm>
                <a:off x="507708" y="1518790"/>
                <a:ext cx="2166773" cy="3829065"/>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21" name="Rectangle 20"/>
              <p:cNvSpPr/>
              <p:nvPr/>
            </p:nvSpPr>
            <p:spPr>
              <a:xfrm>
                <a:off x="564653" y="3656179"/>
                <a:ext cx="2021840" cy="365760"/>
              </a:xfrm>
              <a:prstGeom prst="rect">
                <a:avLst/>
              </a:prstGeom>
            </p:spPr>
            <p:txBody>
              <a:bodyPr wrap="none">
                <a:spAutoFit/>
              </a:bodyPr>
              <a:lstStyle/>
              <a:p>
                <a:pPr algn="l"/>
                <a:r>
                  <a:rPr lang="en-US" b="1" smtClean="0">
                    <a:solidFill>
                      <a:srgbClr val="500D08"/>
                    </a:solidFill>
                  </a:rPr>
                  <a:t>单击此处添加标题</a:t>
                </a:r>
              </a:p>
            </p:txBody>
          </p:sp>
          <p:sp>
            <p:nvSpPr>
              <p:cNvPr id="22" name="TextBox 21"/>
              <p:cNvSpPr txBox="1"/>
              <p:nvPr/>
            </p:nvSpPr>
            <p:spPr>
              <a:xfrm>
                <a:off x="1023758" y="3956376"/>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23" name="Rectangle 22"/>
              <p:cNvSpPr/>
              <p:nvPr/>
            </p:nvSpPr>
            <p:spPr>
              <a:xfrm>
                <a:off x="564858" y="4233415"/>
                <a:ext cx="2118360" cy="82296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gr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14875" y="1512307"/>
              <a:ext cx="2162576" cy="2060566"/>
            </a:xfrm>
            <a:prstGeom prst="rect">
              <a:avLst/>
            </a:prstGeom>
          </p:spPr>
        </p:pic>
        <p:sp>
          <p:nvSpPr>
            <p:cNvPr id="41" name="Rectangle 40"/>
            <p:cNvSpPr/>
            <p:nvPr/>
          </p:nvSpPr>
          <p:spPr>
            <a:xfrm>
              <a:off x="2715733" y="5341370"/>
              <a:ext cx="2161713" cy="85469"/>
            </a:xfrm>
            <a:prstGeom prst="rect">
              <a:avLst/>
            </a:prstGeom>
            <a:solidFill>
              <a:srgbClr val="F19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grpSp>
        <p:nvGrpSpPr>
          <p:cNvPr id="11" name="Group 10"/>
          <p:cNvGrpSpPr/>
          <p:nvPr/>
        </p:nvGrpSpPr>
        <p:grpSpPr>
          <a:xfrm>
            <a:off x="6079360" y="1516116"/>
            <a:ext cx="2166779" cy="3914533"/>
            <a:chOff x="5013230" y="1512306"/>
            <a:chExt cx="2166779" cy="3914533"/>
          </a:xfrm>
        </p:grpSpPr>
        <p:grpSp>
          <p:nvGrpSpPr>
            <p:cNvPr id="24" name="Group 23"/>
            <p:cNvGrpSpPr/>
            <p:nvPr/>
          </p:nvGrpSpPr>
          <p:grpSpPr>
            <a:xfrm>
              <a:off x="5013236" y="1512306"/>
              <a:ext cx="2166773" cy="3829065"/>
              <a:chOff x="507708" y="1518790"/>
              <a:chExt cx="2166773" cy="3829065"/>
            </a:xfrm>
          </p:grpSpPr>
          <p:sp>
            <p:nvSpPr>
              <p:cNvPr id="25" name="Rectangle 24"/>
              <p:cNvSpPr/>
              <p:nvPr/>
            </p:nvSpPr>
            <p:spPr>
              <a:xfrm>
                <a:off x="507708" y="1518790"/>
                <a:ext cx="2166773" cy="3829065"/>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26" name="Rectangle 25"/>
              <p:cNvSpPr/>
              <p:nvPr/>
            </p:nvSpPr>
            <p:spPr>
              <a:xfrm>
                <a:off x="578828" y="3656179"/>
                <a:ext cx="2021840" cy="365760"/>
              </a:xfrm>
              <a:prstGeom prst="rect">
                <a:avLst/>
              </a:prstGeom>
            </p:spPr>
            <p:txBody>
              <a:bodyPr wrap="none">
                <a:spAutoFit/>
              </a:bodyPr>
              <a:lstStyle/>
              <a:p>
                <a:pPr algn="l"/>
                <a:r>
                  <a:rPr lang="en-US" b="1" smtClean="0">
                    <a:solidFill>
                      <a:srgbClr val="500D08"/>
                    </a:solidFill>
                  </a:rPr>
                  <a:t>单击此处添加标题</a:t>
                </a:r>
              </a:p>
            </p:txBody>
          </p:sp>
          <p:sp>
            <p:nvSpPr>
              <p:cNvPr id="27" name="TextBox 26"/>
              <p:cNvSpPr txBox="1"/>
              <p:nvPr/>
            </p:nvSpPr>
            <p:spPr>
              <a:xfrm>
                <a:off x="954113" y="3956376"/>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28" name="Rectangle 27"/>
              <p:cNvSpPr/>
              <p:nvPr/>
            </p:nvSpPr>
            <p:spPr>
              <a:xfrm>
                <a:off x="578828" y="4233415"/>
                <a:ext cx="2021840" cy="82296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grpSp>
        <p:sp>
          <p:nvSpPr>
            <p:cNvPr id="43" name="Rectangle 42"/>
            <p:cNvSpPr/>
            <p:nvPr/>
          </p:nvSpPr>
          <p:spPr>
            <a:xfrm>
              <a:off x="5013230" y="5341370"/>
              <a:ext cx="2166779" cy="85469"/>
            </a:xfrm>
            <a:prstGeom prst="rect">
              <a:avLst/>
            </a:prstGeom>
            <a:solidFill>
              <a:srgbClr val="F19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grpSp>
        <p:nvGrpSpPr>
          <p:cNvPr id="12" name="Group 11"/>
          <p:cNvGrpSpPr/>
          <p:nvPr/>
        </p:nvGrpSpPr>
        <p:grpSpPr>
          <a:xfrm>
            <a:off x="8508923" y="1512306"/>
            <a:ext cx="2166773" cy="3914533"/>
            <a:chOff x="7315793" y="1512306"/>
            <a:chExt cx="2166773" cy="3914533"/>
          </a:xfrm>
        </p:grpSpPr>
        <p:grpSp>
          <p:nvGrpSpPr>
            <p:cNvPr id="29" name="Group 28"/>
            <p:cNvGrpSpPr/>
            <p:nvPr/>
          </p:nvGrpSpPr>
          <p:grpSpPr>
            <a:xfrm>
              <a:off x="7315793" y="1512306"/>
              <a:ext cx="2166773" cy="3829065"/>
              <a:chOff x="507708" y="1518790"/>
              <a:chExt cx="2166773" cy="3829065"/>
            </a:xfrm>
          </p:grpSpPr>
          <p:sp>
            <p:nvSpPr>
              <p:cNvPr id="30" name="Rectangle 29"/>
              <p:cNvSpPr/>
              <p:nvPr/>
            </p:nvSpPr>
            <p:spPr>
              <a:xfrm>
                <a:off x="507708" y="1518790"/>
                <a:ext cx="2166773" cy="3829065"/>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31" name="Rectangle 30"/>
              <p:cNvSpPr/>
              <p:nvPr/>
            </p:nvSpPr>
            <p:spPr>
              <a:xfrm>
                <a:off x="580098" y="3656179"/>
                <a:ext cx="2021840" cy="365760"/>
              </a:xfrm>
              <a:prstGeom prst="rect">
                <a:avLst/>
              </a:prstGeom>
            </p:spPr>
            <p:txBody>
              <a:bodyPr wrap="none">
                <a:spAutoFit/>
              </a:bodyPr>
              <a:lstStyle/>
              <a:p>
                <a:pPr algn="l"/>
                <a:r>
                  <a:rPr lang="en-US" b="1" smtClean="0">
                    <a:solidFill>
                      <a:srgbClr val="500D08"/>
                    </a:solidFill>
                  </a:rPr>
                  <a:t>单击此处添加标题</a:t>
                </a:r>
              </a:p>
            </p:txBody>
          </p:sp>
          <p:sp>
            <p:nvSpPr>
              <p:cNvPr id="32" name="TextBox 31"/>
              <p:cNvSpPr txBox="1"/>
              <p:nvPr/>
            </p:nvSpPr>
            <p:spPr>
              <a:xfrm>
                <a:off x="1039203" y="3956376"/>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33" name="Rectangle 32"/>
              <p:cNvSpPr/>
              <p:nvPr/>
            </p:nvSpPr>
            <p:spPr>
              <a:xfrm>
                <a:off x="580098" y="4233415"/>
                <a:ext cx="2021840" cy="82296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grpSp>
        <p:sp>
          <p:nvSpPr>
            <p:cNvPr id="44" name="Rectangle 43"/>
            <p:cNvSpPr/>
            <p:nvPr/>
          </p:nvSpPr>
          <p:spPr>
            <a:xfrm>
              <a:off x="7315793" y="5341370"/>
              <a:ext cx="2166773" cy="85469"/>
            </a:xfrm>
            <a:prstGeom prst="rect">
              <a:avLst/>
            </a:prstGeom>
            <a:solidFill>
              <a:srgbClr val="F19E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sp>
        <p:nvSpPr>
          <p:cNvPr id="45" name="TextBox 44"/>
          <p:cNvSpPr txBox="1"/>
          <p:nvPr/>
        </p:nvSpPr>
        <p:spPr>
          <a:xfrm>
            <a:off x="4859872" y="5508596"/>
            <a:ext cx="2214880" cy="396240"/>
          </a:xfrm>
          <a:prstGeom prst="rect">
            <a:avLst/>
          </a:prstGeom>
          <a:noFill/>
        </p:spPr>
        <p:txBody>
          <a:bodyPr wrap="none" rtlCol="0">
            <a:spAutoFit/>
          </a:bodyPr>
          <a:lstStyle/>
          <a:p>
            <a:pPr algn="ctr"/>
            <a:r>
              <a:rPr lang="en-US" sz="2000" smtClean="0">
                <a:solidFill>
                  <a:srgbClr val="500D08"/>
                </a:solidFill>
                <a:latin typeface="+mj-lt"/>
              </a:rPr>
              <a:t>单击此处添加标题</a:t>
            </a:r>
          </a:p>
        </p:txBody>
      </p:sp>
      <p:sp>
        <p:nvSpPr>
          <p:cNvPr id="47" name="Rectangle 46"/>
          <p:cNvSpPr/>
          <p:nvPr/>
        </p:nvSpPr>
        <p:spPr>
          <a:xfrm>
            <a:off x="1332533" y="5854605"/>
            <a:ext cx="9269557" cy="640080"/>
          </a:xfrm>
          <a:prstGeom prst="rect">
            <a:avLst/>
          </a:prstGeom>
        </p:spPr>
        <p:txBody>
          <a:bodyPr wrap="square">
            <a:spAutoFit/>
          </a:bodyPr>
          <a:lstStyle/>
          <a:p>
            <a:pPr algn="ctr"/>
            <a:r>
              <a:rPr lang="en-GB" sz="1200">
                <a:solidFill>
                  <a:srgbClr val="500D08"/>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39" name="Rectangle 38"/>
          <p:cNvSpPr/>
          <p:nvPr/>
        </p:nvSpPr>
        <p:spPr>
          <a:xfrm>
            <a:off x="1153332" y="1516116"/>
            <a:ext cx="2176410" cy="2060563"/>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3619328" y="1512306"/>
            <a:ext cx="2176410" cy="2060563"/>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8503843" y="1512306"/>
            <a:ext cx="2176410" cy="2060563"/>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6061267" y="1512306"/>
            <a:ext cx="2176410" cy="2060563"/>
          </a:xfrm>
          <a:prstGeom prst="rect">
            <a:avLst/>
          </a:prstGeom>
          <a:blipFill rotWithShape="1">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barn(inVertical)">
                                      <p:cBhvr>
                                        <p:cTn id="27" dur="500"/>
                                        <p:tgtEl>
                                          <p:spTgt spid="45"/>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barn(inVertical)">
                                      <p:cBhvr>
                                        <p:cTn id="31" dur="500"/>
                                        <p:tgtEl>
                                          <p:spTgt spid="47"/>
                                        </p:tgtEl>
                                      </p:cBhvr>
                                    </p:animEffect>
                                  </p:childTnLst>
                                </p:cTn>
                              </p:par>
                              <p:par>
                                <p:cTn id="32" presetID="16" presetClass="entr" presetSubtype="37"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barn(outVertical)">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433570">
            <a:off x="6484878" y="455852"/>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7231380" y="2671445"/>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1525270" y="200469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1838325" y="198056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1608455" y="2678430"/>
            <a:ext cx="4545965" cy="222504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一束，</a:t>
            </a:r>
          </a:p>
          <a:p>
            <a:r>
              <a:rPr sz="2400" dirty="0">
                <a:solidFill>
                  <a:srgbClr val="500D08"/>
                </a:solidFill>
                <a:latin typeface="楷体" panose="02010609060101010101" pitchFamily="49" charset="-122"/>
                <a:ea typeface="楷体" panose="02010609060101010101" pitchFamily="49" charset="-122"/>
              </a:rPr>
              <a:t>绽放我们永远的美好回忆</a:t>
            </a:r>
          </a:p>
          <a:p>
            <a:r>
              <a:rPr sz="2400" dirty="0">
                <a:solidFill>
                  <a:srgbClr val="500D08"/>
                </a:solidFill>
                <a:latin typeface="楷体" panose="02010609060101010101" pitchFamily="49" charset="-122"/>
                <a:ea typeface="楷体" panose="02010609060101010101" pitchFamily="49" charset="-122"/>
              </a:rPr>
              <a:t>当你手捧的那束玫瑰，</a:t>
            </a:r>
          </a:p>
          <a:p>
            <a:r>
              <a:rPr sz="2400" dirty="0">
                <a:solidFill>
                  <a:srgbClr val="500D08"/>
                </a:solidFill>
                <a:latin typeface="楷体" panose="02010609060101010101" pitchFamily="49" charset="-122"/>
                <a:ea typeface="楷体" panose="02010609060101010101" pitchFamily="49" charset="-122"/>
              </a:rPr>
              <a:t>我知道，</a:t>
            </a:r>
          </a:p>
          <a:p>
            <a:r>
              <a:rPr sz="2400" dirty="0">
                <a:solidFill>
                  <a:srgbClr val="500D08"/>
                </a:solidFill>
                <a:latin typeface="楷体" panose="02010609060101010101" pitchFamily="49" charset="-122"/>
                <a:ea typeface="楷体" panose="02010609060101010101" pitchFamily="49" charset="-122"/>
              </a:rPr>
              <a:t>我是世界上最幸福的人</a:t>
            </a:r>
          </a:p>
        </p:txBody>
      </p:sp>
      <p:sp>
        <p:nvSpPr>
          <p:cNvPr id="25" name="TextBox 18"/>
          <p:cNvSpPr txBox="1"/>
          <p:nvPr/>
        </p:nvSpPr>
        <p:spPr>
          <a:xfrm>
            <a:off x="2428875" y="1842211"/>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相 爱</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pic>
        <p:nvPicPr>
          <p:cNvPr id="7" name="图片 6" descr="283567dc39ce0fed6c31c55ba984359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Group 3"/>
          <p:cNvGrpSpPr/>
          <p:nvPr/>
        </p:nvGrpSpPr>
        <p:grpSpPr>
          <a:xfrm>
            <a:off x="1014637" y="1802128"/>
            <a:ext cx="1863986" cy="1781907"/>
            <a:chOff x="1067377" y="1691638"/>
            <a:chExt cx="1863986" cy="1781907"/>
          </a:xfrm>
        </p:grpSpPr>
        <p:sp>
          <p:nvSpPr>
            <p:cNvPr id="9" name="Oval 8"/>
            <p:cNvSpPr/>
            <p:nvPr/>
          </p:nvSpPr>
          <p:spPr>
            <a:xfrm flipH="1">
              <a:off x="1108416" y="1691638"/>
              <a:ext cx="1781907" cy="1781907"/>
            </a:xfrm>
            <a:prstGeom prst="ellipse">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rgbClr val="500D0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500D08"/>
                </a:solidFill>
              </a:endParaRPr>
            </a:p>
          </p:txBody>
        </p:sp>
        <p:sp>
          <p:nvSpPr>
            <p:cNvPr id="20" name="Rectangle 19"/>
            <p:cNvSpPr/>
            <p:nvPr/>
          </p:nvSpPr>
          <p:spPr>
            <a:xfrm>
              <a:off x="1067377" y="2460170"/>
              <a:ext cx="1863986" cy="457200"/>
            </a:xfrm>
            <a:prstGeom prst="rect">
              <a:avLst/>
            </a:prstGeom>
          </p:spPr>
          <p:txBody>
            <a:bodyPr wrap="square">
              <a:spAutoFit/>
            </a:bodyPr>
            <a:lstStyle/>
            <a:p>
              <a:pPr algn="ctr"/>
              <a:r>
                <a:rPr lang="en-GB" sz="1200">
                  <a:solidFill>
                    <a:srgbClr val="500D08"/>
                  </a:solidFill>
                </a:rPr>
                <a:t>请在此粘贴或者输入您的文字内容</a:t>
              </a:r>
            </a:p>
          </p:txBody>
        </p:sp>
      </p:grpSp>
      <p:grpSp>
        <p:nvGrpSpPr>
          <p:cNvPr id="5" name="Group 4"/>
          <p:cNvGrpSpPr/>
          <p:nvPr/>
        </p:nvGrpSpPr>
        <p:grpSpPr>
          <a:xfrm>
            <a:off x="2740567" y="2943955"/>
            <a:ext cx="1863986" cy="1781907"/>
            <a:chOff x="2698057" y="2833465"/>
            <a:chExt cx="1863986" cy="1781907"/>
          </a:xfrm>
        </p:grpSpPr>
        <p:sp>
          <p:nvSpPr>
            <p:cNvPr id="12" name="Oval 11"/>
            <p:cNvSpPr/>
            <p:nvPr/>
          </p:nvSpPr>
          <p:spPr>
            <a:xfrm flipH="1">
              <a:off x="2739096" y="2833465"/>
              <a:ext cx="1781907" cy="1781907"/>
            </a:xfrm>
            <a:prstGeom prst="ellipse">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rgbClr val="500D0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500D08"/>
                </a:solidFill>
              </a:endParaRPr>
            </a:p>
          </p:txBody>
        </p:sp>
        <p:sp>
          <p:nvSpPr>
            <p:cNvPr id="21" name="Rectangle 20"/>
            <p:cNvSpPr/>
            <p:nvPr/>
          </p:nvSpPr>
          <p:spPr>
            <a:xfrm>
              <a:off x="2698057" y="3628717"/>
              <a:ext cx="1863986" cy="457200"/>
            </a:xfrm>
            <a:prstGeom prst="rect">
              <a:avLst/>
            </a:prstGeom>
          </p:spPr>
          <p:txBody>
            <a:bodyPr wrap="square">
              <a:spAutoFit/>
            </a:bodyPr>
            <a:lstStyle/>
            <a:p>
              <a:pPr algn="ctr"/>
              <a:r>
                <a:rPr lang="en-GB" sz="1200">
                  <a:solidFill>
                    <a:srgbClr val="500D08"/>
                  </a:solidFill>
                </a:rPr>
                <a:t>请在此粘贴或者输入您的文字内容</a:t>
              </a:r>
            </a:p>
          </p:txBody>
        </p:sp>
      </p:grpSp>
      <p:grpSp>
        <p:nvGrpSpPr>
          <p:cNvPr id="13" name="Group 12"/>
          <p:cNvGrpSpPr/>
          <p:nvPr/>
        </p:nvGrpSpPr>
        <p:grpSpPr>
          <a:xfrm>
            <a:off x="5946047" y="2943955"/>
            <a:ext cx="1863986" cy="1781907"/>
            <a:chOff x="5959417" y="2833465"/>
            <a:chExt cx="1863986" cy="1781907"/>
          </a:xfrm>
        </p:grpSpPr>
        <p:sp>
          <p:nvSpPr>
            <p:cNvPr id="11" name="Oval 10"/>
            <p:cNvSpPr/>
            <p:nvPr/>
          </p:nvSpPr>
          <p:spPr>
            <a:xfrm flipH="1">
              <a:off x="6000456" y="2833465"/>
              <a:ext cx="1781907" cy="1781907"/>
            </a:xfrm>
            <a:prstGeom prst="ellipse">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rgbClr val="500D0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500D08"/>
                </a:solidFill>
              </a:endParaRPr>
            </a:p>
          </p:txBody>
        </p:sp>
        <p:sp>
          <p:nvSpPr>
            <p:cNvPr id="22" name="Rectangle 21"/>
            <p:cNvSpPr/>
            <p:nvPr/>
          </p:nvSpPr>
          <p:spPr>
            <a:xfrm>
              <a:off x="5959417" y="3628717"/>
              <a:ext cx="1863986" cy="457200"/>
            </a:xfrm>
            <a:prstGeom prst="rect">
              <a:avLst/>
            </a:prstGeom>
          </p:spPr>
          <p:txBody>
            <a:bodyPr wrap="square">
              <a:spAutoFit/>
            </a:bodyPr>
            <a:lstStyle/>
            <a:p>
              <a:pPr algn="ctr"/>
              <a:r>
                <a:rPr lang="en-GB" sz="1200">
                  <a:solidFill>
                    <a:srgbClr val="500D08"/>
                  </a:solidFill>
                </a:rPr>
                <a:t>请在此粘贴或者输入您的文字内容</a:t>
              </a:r>
            </a:p>
          </p:txBody>
        </p:sp>
      </p:grpSp>
      <p:grpSp>
        <p:nvGrpSpPr>
          <p:cNvPr id="37" name="Group 36"/>
          <p:cNvGrpSpPr/>
          <p:nvPr/>
        </p:nvGrpSpPr>
        <p:grpSpPr>
          <a:xfrm>
            <a:off x="9207406" y="2943956"/>
            <a:ext cx="1863986" cy="1781907"/>
            <a:chOff x="9220776" y="2833466"/>
            <a:chExt cx="1863986" cy="1781907"/>
          </a:xfrm>
        </p:grpSpPr>
        <p:sp>
          <p:nvSpPr>
            <p:cNvPr id="10" name="Oval 9"/>
            <p:cNvSpPr/>
            <p:nvPr/>
          </p:nvSpPr>
          <p:spPr>
            <a:xfrm flipH="1">
              <a:off x="9261816" y="2833466"/>
              <a:ext cx="1781907" cy="1781907"/>
            </a:xfrm>
            <a:prstGeom prst="ellipse">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rgbClr val="500D0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500D08"/>
                </a:solidFill>
              </a:endParaRPr>
            </a:p>
          </p:txBody>
        </p:sp>
        <p:sp>
          <p:nvSpPr>
            <p:cNvPr id="23" name="Rectangle 22"/>
            <p:cNvSpPr/>
            <p:nvPr/>
          </p:nvSpPr>
          <p:spPr>
            <a:xfrm>
              <a:off x="9220776" y="3628717"/>
              <a:ext cx="1863986" cy="457200"/>
            </a:xfrm>
            <a:prstGeom prst="rect">
              <a:avLst/>
            </a:prstGeom>
          </p:spPr>
          <p:txBody>
            <a:bodyPr wrap="square">
              <a:spAutoFit/>
            </a:bodyPr>
            <a:lstStyle/>
            <a:p>
              <a:pPr algn="ctr"/>
              <a:r>
                <a:rPr lang="en-GB" sz="1200">
                  <a:solidFill>
                    <a:srgbClr val="500D08"/>
                  </a:solidFill>
                </a:rPr>
                <a:t>请在此粘贴或者输入您的文字内容</a:t>
              </a:r>
            </a:p>
          </p:txBody>
        </p:sp>
      </p:grpSp>
      <p:grpSp>
        <p:nvGrpSpPr>
          <p:cNvPr id="6" name="Group 5"/>
          <p:cNvGrpSpPr/>
          <p:nvPr/>
        </p:nvGrpSpPr>
        <p:grpSpPr>
          <a:xfrm>
            <a:off x="4293777" y="1802128"/>
            <a:ext cx="1863986" cy="1781907"/>
            <a:chOff x="4328737" y="1691638"/>
            <a:chExt cx="1863986" cy="1781907"/>
          </a:xfrm>
        </p:grpSpPr>
        <p:sp>
          <p:nvSpPr>
            <p:cNvPr id="8" name="Oval 7"/>
            <p:cNvSpPr/>
            <p:nvPr/>
          </p:nvSpPr>
          <p:spPr>
            <a:xfrm flipH="1">
              <a:off x="4369776" y="1691638"/>
              <a:ext cx="1781907" cy="1781907"/>
            </a:xfrm>
            <a:prstGeom prst="ellipse">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rgbClr val="500D0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500D08"/>
                </a:solidFill>
              </a:endParaRPr>
            </a:p>
          </p:txBody>
        </p:sp>
        <p:sp>
          <p:nvSpPr>
            <p:cNvPr id="24" name="Rectangle 23"/>
            <p:cNvSpPr/>
            <p:nvPr/>
          </p:nvSpPr>
          <p:spPr>
            <a:xfrm>
              <a:off x="4328737" y="2460170"/>
              <a:ext cx="1863986" cy="457200"/>
            </a:xfrm>
            <a:prstGeom prst="rect">
              <a:avLst/>
            </a:prstGeom>
          </p:spPr>
          <p:txBody>
            <a:bodyPr wrap="square">
              <a:spAutoFit/>
            </a:bodyPr>
            <a:lstStyle/>
            <a:p>
              <a:pPr algn="ctr"/>
              <a:r>
                <a:rPr lang="en-GB" sz="1200">
                  <a:solidFill>
                    <a:srgbClr val="500D08"/>
                  </a:solidFill>
                </a:rPr>
                <a:t>请在此粘贴或者输入您的文字内容</a:t>
              </a:r>
            </a:p>
          </p:txBody>
        </p:sp>
      </p:grpSp>
      <p:grpSp>
        <p:nvGrpSpPr>
          <p:cNvPr id="29" name="Group 28"/>
          <p:cNvGrpSpPr/>
          <p:nvPr/>
        </p:nvGrpSpPr>
        <p:grpSpPr>
          <a:xfrm>
            <a:off x="7579004" y="1802128"/>
            <a:ext cx="1863986" cy="1781907"/>
            <a:chOff x="7592374" y="1691638"/>
            <a:chExt cx="1863986" cy="1781907"/>
          </a:xfrm>
        </p:grpSpPr>
        <p:sp>
          <p:nvSpPr>
            <p:cNvPr id="2" name="Oval 6"/>
            <p:cNvSpPr/>
            <p:nvPr/>
          </p:nvSpPr>
          <p:spPr>
            <a:xfrm flipH="1">
              <a:off x="7631136" y="1691638"/>
              <a:ext cx="1781907" cy="1781907"/>
            </a:xfrm>
            <a:prstGeom prst="ellipse">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500D08"/>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500D08"/>
                </a:solidFill>
              </a:endParaRPr>
            </a:p>
          </p:txBody>
        </p:sp>
        <p:sp>
          <p:nvSpPr>
            <p:cNvPr id="25" name="Rectangle 24"/>
            <p:cNvSpPr/>
            <p:nvPr/>
          </p:nvSpPr>
          <p:spPr>
            <a:xfrm>
              <a:off x="7592374" y="2460170"/>
              <a:ext cx="1863986" cy="457200"/>
            </a:xfrm>
            <a:prstGeom prst="rect">
              <a:avLst/>
            </a:prstGeom>
          </p:spPr>
          <p:txBody>
            <a:bodyPr wrap="square">
              <a:spAutoFit/>
            </a:bodyPr>
            <a:lstStyle/>
            <a:p>
              <a:pPr algn="ctr"/>
              <a:r>
                <a:rPr lang="en-GB" sz="1200">
                  <a:solidFill>
                    <a:srgbClr val="500D08"/>
                  </a:solidFill>
                </a:rPr>
                <a:t>请在此粘贴或者输入您的文字内容</a:t>
              </a:r>
            </a:p>
          </p:txBody>
        </p:sp>
      </p:grpSp>
      <p:cxnSp>
        <p:nvCxnSpPr>
          <p:cNvPr id="26" name="Straight Connector 25"/>
          <p:cNvCxnSpPr/>
          <p:nvPr/>
        </p:nvCxnSpPr>
        <p:spPr>
          <a:xfrm>
            <a:off x="2554943" y="3845312"/>
            <a:ext cx="0" cy="1080452"/>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32715" y="3845312"/>
            <a:ext cx="0" cy="1080452"/>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9040149" y="3845312"/>
            <a:ext cx="0" cy="1080452"/>
          </a:xfrm>
          <a:prstGeom prst="line">
            <a:avLst/>
          </a:prstGeom>
          <a:ln>
            <a:solidFill>
              <a:schemeClr val="tx2">
                <a:lumMod val="40000"/>
                <a:lumOff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1053585" y="4696368"/>
            <a:ext cx="2813630" cy="985903"/>
            <a:chOff x="1066955" y="4585878"/>
            <a:chExt cx="2813630" cy="985903"/>
          </a:xfrm>
        </p:grpSpPr>
        <p:sp>
          <p:nvSpPr>
            <p:cNvPr id="30" name="Rectangle 29"/>
            <p:cNvSpPr/>
            <p:nvPr/>
          </p:nvSpPr>
          <p:spPr>
            <a:xfrm>
              <a:off x="1066955" y="4931701"/>
              <a:ext cx="2813630" cy="64008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sp>
          <p:nvSpPr>
            <p:cNvPr id="31" name="TextBox 30"/>
            <p:cNvSpPr txBox="1"/>
            <p:nvPr/>
          </p:nvSpPr>
          <p:spPr>
            <a:xfrm>
              <a:off x="1068711" y="4585878"/>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grpSp>
      <p:grpSp>
        <p:nvGrpSpPr>
          <p:cNvPr id="39" name="Group 38"/>
          <p:cNvGrpSpPr/>
          <p:nvPr/>
        </p:nvGrpSpPr>
        <p:grpSpPr>
          <a:xfrm>
            <a:off x="4334507" y="4716688"/>
            <a:ext cx="2813630" cy="985903"/>
            <a:chOff x="4345972" y="4585878"/>
            <a:chExt cx="2813630" cy="985903"/>
          </a:xfrm>
        </p:grpSpPr>
        <p:sp>
          <p:nvSpPr>
            <p:cNvPr id="32" name="Rectangle 31"/>
            <p:cNvSpPr/>
            <p:nvPr/>
          </p:nvSpPr>
          <p:spPr>
            <a:xfrm>
              <a:off x="4345972" y="4931701"/>
              <a:ext cx="2813630" cy="64008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sp>
          <p:nvSpPr>
            <p:cNvPr id="33" name="TextBox 32"/>
            <p:cNvSpPr txBox="1"/>
            <p:nvPr/>
          </p:nvSpPr>
          <p:spPr>
            <a:xfrm>
              <a:off x="4347728" y="4585878"/>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grpSp>
      <p:grpSp>
        <p:nvGrpSpPr>
          <p:cNvPr id="40" name="Group 39"/>
          <p:cNvGrpSpPr/>
          <p:nvPr/>
        </p:nvGrpSpPr>
        <p:grpSpPr>
          <a:xfrm>
            <a:off x="7563505" y="4716688"/>
            <a:ext cx="2813630" cy="985903"/>
            <a:chOff x="7574970" y="4585878"/>
            <a:chExt cx="2813630" cy="985903"/>
          </a:xfrm>
        </p:grpSpPr>
        <p:sp>
          <p:nvSpPr>
            <p:cNvPr id="34" name="Rectangle 33"/>
            <p:cNvSpPr/>
            <p:nvPr/>
          </p:nvSpPr>
          <p:spPr>
            <a:xfrm>
              <a:off x="7574970" y="4931701"/>
              <a:ext cx="2813630" cy="640080"/>
            </a:xfrm>
            <a:prstGeom prst="rect">
              <a:avLst/>
            </a:prstGeom>
          </p:spPr>
          <p:txBody>
            <a:bodyPr wrap="square">
              <a:spAutoFit/>
            </a:bodyPr>
            <a:lstStyle/>
            <a:p>
              <a:r>
                <a:rPr lang="en-GB" sz="1200">
                  <a:solidFill>
                    <a:srgbClr val="500D08"/>
                  </a:solidFill>
                </a:rPr>
                <a:t>请在此粘贴或者输入您的文字内容请在此粘贴或者输入您的文字内容请在此粘贴或者输入您的文字内容</a:t>
              </a:r>
            </a:p>
          </p:txBody>
        </p:sp>
        <p:sp>
          <p:nvSpPr>
            <p:cNvPr id="35" name="TextBox 34"/>
            <p:cNvSpPr txBox="1"/>
            <p:nvPr/>
          </p:nvSpPr>
          <p:spPr>
            <a:xfrm>
              <a:off x="7576726" y="4585878"/>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grpSp>
      <p:grpSp>
        <p:nvGrpSpPr>
          <p:cNvPr id="3"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par>
                                <p:cTn id="64" presetID="16" presetClass="entr" presetSubtype="37"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barn(outVertical)">
                                      <p:cBhvr>
                                        <p:cTn id="6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17409" name="组合 245"/>
          <p:cNvGrpSpPr/>
          <p:nvPr/>
        </p:nvGrpSpPr>
        <p:grpSpPr>
          <a:xfrm rot="-4061304">
            <a:off x="1535184" y="3420533"/>
            <a:ext cx="2927349" cy="1676400"/>
            <a:chOff x="6336054" y="1359421"/>
            <a:chExt cx="2264943" cy="1296208"/>
          </a:xfrm>
        </p:grpSpPr>
        <p:sp>
          <p:nvSpPr>
            <p:cNvPr id="174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5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5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5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5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5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5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5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5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5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5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5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5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5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5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5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5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5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5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5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5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5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5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5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5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5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5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5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5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5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5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5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5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5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5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5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5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5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5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5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5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5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5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5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5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5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5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5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5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5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5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5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5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5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5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5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5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5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5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5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5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5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5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5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5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5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5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5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5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5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5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5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5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5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5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5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5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7410" name="组合 135"/>
          <p:cNvGrpSpPr/>
          <p:nvPr/>
        </p:nvGrpSpPr>
        <p:grpSpPr>
          <a:xfrm>
            <a:off x="7235367" y="1341967"/>
            <a:ext cx="2927351" cy="1674284"/>
            <a:chOff x="6336054" y="1359421"/>
            <a:chExt cx="2264943" cy="1296208"/>
          </a:xfrm>
        </p:grpSpPr>
        <p:sp>
          <p:nvSpPr>
            <p:cNvPr id="17420"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21"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422"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423"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424"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425"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426"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427"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428"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429"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430"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431"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432"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433"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434"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435"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436"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437"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438"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439"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440"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441"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442"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443"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444"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445"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446"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447"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448"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449"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450"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451"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452"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453"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454"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455"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456"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457"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458"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459"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460"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461"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462"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463"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464"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465"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466"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467"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468"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469"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470"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471"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472"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473"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474"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475"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476"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477"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478"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479"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480"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481"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482"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483"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484"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485"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486"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487"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488"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489"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490"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491"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492"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493"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494"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495"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496"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497"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
        <p:nvSpPr>
          <p:cNvPr id="17411" name="Freeform 440"/>
          <p:cNvSpPr/>
          <p:nvPr/>
        </p:nvSpPr>
        <p:spPr>
          <a:xfrm flipV="1">
            <a:off x="10719400" y="5306484"/>
            <a:ext cx="605367" cy="311149"/>
          </a:xfrm>
          <a:custGeom>
            <a:avLst/>
            <a:gdLst>
              <a:gd name="txL" fmla="*/ 0 w 73"/>
              <a:gd name="txT" fmla="*/ 0 h 43"/>
              <a:gd name="txR" fmla="*/ 73 w 73"/>
              <a:gd name="txB" fmla="*/ 43 h 43"/>
            </a:gdLst>
            <a:ahLst/>
            <a:cxnLst>
              <a:cxn ang="0">
                <a:pos x="1971600406" y="500241288"/>
              </a:cxn>
              <a:cxn ang="0">
                <a:pos x="541222646" y="912201219"/>
              </a:cxn>
              <a:cxn ang="0">
                <a:pos x="115975400" y="1265310362"/>
              </a:cxn>
              <a:cxn ang="0">
                <a:pos x="0" y="1265310362"/>
              </a:cxn>
              <a:cxn ang="0">
                <a:pos x="270611323" y="912201219"/>
              </a:cxn>
              <a:cxn ang="0">
                <a:pos x="618543693" y="500241288"/>
              </a:cxn>
              <a:cxn ang="0">
                <a:pos x="1275741691" y="205982679"/>
              </a:cxn>
              <a:cxn ang="0">
                <a:pos x="2126236281" y="147126591"/>
              </a:cxn>
              <a:cxn ang="0">
                <a:pos x="2147483647" y="411959932"/>
              </a:cxn>
              <a:cxn ang="0">
                <a:pos x="1971600406" y="500241288"/>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17412" name="Freeform 258"/>
          <p:cNvSpPr/>
          <p:nvPr/>
        </p:nvSpPr>
        <p:spPr>
          <a:xfrm rot="-2700000">
            <a:off x="811284" y="3141133"/>
            <a:ext cx="268816" cy="1181100"/>
          </a:xfrm>
          <a:custGeom>
            <a:avLst/>
            <a:gdLst>
              <a:gd name="txL" fmla="*/ 0 w 26"/>
              <a:gd name="txT" fmla="*/ 0 h 132"/>
              <a:gd name="txR" fmla="*/ 26 w 26"/>
              <a:gd name="txB" fmla="*/ 132 h 132"/>
            </a:gdLst>
            <a:ahLst/>
            <a:cxnLst>
              <a:cxn ang="0">
                <a:pos x="663024373" y="270364507"/>
              </a:cxn>
              <a:cxn ang="0">
                <a:pos x="421927388" y="2072790116"/>
              </a:cxn>
              <a:cxn ang="0">
                <a:pos x="421927388" y="2147483647"/>
              </a:cxn>
              <a:cxn ang="0">
                <a:pos x="60274231" y="2147483647"/>
              </a:cxn>
              <a:cxn ang="0">
                <a:pos x="783580559" y="2147483647"/>
              </a:cxn>
              <a:cxn ang="0">
                <a:pos x="1386330716" y="2147483647"/>
              </a:cxn>
              <a:cxn ang="0">
                <a:pos x="1084951881" y="1712306063"/>
              </a:cxn>
              <a:cxn ang="0">
                <a:pos x="663024373" y="720967475"/>
              </a:cxn>
              <a:cxn ang="0">
                <a:pos x="663024373" y="270364507"/>
              </a:cxn>
            </a:cxnLst>
            <a:rect l="txL" t="txT" r="txR" b="txB"/>
            <a:pathLst>
              <a:path w="26" h="132">
                <a:moveTo>
                  <a:pt x="11" y="6"/>
                </a:moveTo>
                <a:cubicBezTo>
                  <a:pt x="2" y="18"/>
                  <a:pt x="5" y="38"/>
                  <a:pt x="7" y="46"/>
                </a:cubicBezTo>
                <a:cubicBezTo>
                  <a:pt x="8" y="52"/>
                  <a:pt x="11" y="63"/>
                  <a:pt x="7" y="72"/>
                </a:cubicBezTo>
                <a:cubicBezTo>
                  <a:pt x="3" y="82"/>
                  <a:pt x="0" y="88"/>
                  <a:pt x="1" y="101"/>
                </a:cubicBezTo>
                <a:cubicBezTo>
                  <a:pt x="4" y="132"/>
                  <a:pt x="9" y="123"/>
                  <a:pt x="13" y="115"/>
                </a:cubicBezTo>
                <a:cubicBezTo>
                  <a:pt x="26" y="94"/>
                  <a:pt x="23" y="78"/>
                  <a:pt x="23" y="67"/>
                </a:cubicBezTo>
                <a:cubicBezTo>
                  <a:pt x="23" y="55"/>
                  <a:pt x="19" y="40"/>
                  <a:pt x="18" y="38"/>
                </a:cubicBezTo>
                <a:cubicBezTo>
                  <a:pt x="15" y="24"/>
                  <a:pt x="10" y="25"/>
                  <a:pt x="11" y="16"/>
                </a:cubicBezTo>
                <a:cubicBezTo>
                  <a:pt x="11" y="9"/>
                  <a:pt x="14" y="0"/>
                  <a:pt x="11" y="6"/>
                </a:cubicBezTo>
                <a:close/>
              </a:path>
            </a:pathLst>
          </a:custGeom>
          <a:solidFill>
            <a:srgbClr val="F2ACC2">
              <a:alpha val="100000"/>
            </a:srgbClr>
          </a:solidFill>
          <a:ln w="9525">
            <a:noFill/>
          </a:ln>
        </p:spPr>
        <p:txBody>
          <a:bodyPr/>
          <a:lstStyle/>
          <a:p>
            <a:endParaRPr lang="zh-CN" altLang="en-US" sz="2400"/>
          </a:p>
        </p:txBody>
      </p:sp>
      <p:sp>
        <p:nvSpPr>
          <p:cNvPr id="17413" name="Freeform 440"/>
          <p:cNvSpPr/>
          <p:nvPr/>
        </p:nvSpPr>
        <p:spPr>
          <a:xfrm flipV="1">
            <a:off x="2256967" y="1051984"/>
            <a:ext cx="1087967" cy="558800"/>
          </a:xfrm>
          <a:custGeom>
            <a:avLst/>
            <a:gdLst>
              <a:gd name="txL" fmla="*/ 0 w 73"/>
              <a:gd name="txT" fmla="*/ 0 h 43"/>
              <a:gd name="txR" fmla="*/ 73 w 73"/>
              <a:gd name="txB" fmla="*/ 43 h 43"/>
            </a:gdLst>
            <a:ahLst/>
            <a:cxnLst>
              <a:cxn ang="0">
                <a:pos x="2147483647" y="1617209470"/>
              </a:cxn>
              <a:cxn ang="0">
                <a:pos x="1750959361" y="2147483647"/>
              </a:cxn>
              <a:cxn ang="0">
                <a:pos x="375203207" y="2147483647"/>
              </a:cxn>
              <a:cxn ang="0">
                <a:pos x="0" y="2147483647"/>
              </a:cxn>
              <a:cxn ang="0">
                <a:pos x="875474092" y="2147483647"/>
              </a:cxn>
              <a:cxn ang="0">
                <a:pos x="2001094717" y="1617209470"/>
              </a:cxn>
              <a:cxn ang="0">
                <a:pos x="2147483647" y="665910982"/>
              </a:cxn>
              <a:cxn ang="0">
                <a:pos x="2147483647" y="475649244"/>
              </a:cxn>
              <a:cxn ang="0">
                <a:pos x="2147483647" y="1331821964"/>
              </a:cxn>
              <a:cxn ang="0">
                <a:pos x="2147483647" y="1617209470"/>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3084" name="Freeform 13"/>
          <p:cNvSpPr/>
          <p:nvPr/>
        </p:nvSpPr>
        <p:spPr bwMode="auto">
          <a:xfrm>
            <a:off x="2791464" y="1996059"/>
            <a:ext cx="6610273" cy="2865882"/>
          </a:xfrm>
          <a:custGeom>
            <a:avLst/>
            <a:gdLst>
              <a:gd name="T0" fmla="*/ 1041 w 1239"/>
              <a:gd name="T1" fmla="*/ 537 h 537"/>
              <a:gd name="T2" fmla="*/ 198 w 1239"/>
              <a:gd name="T3" fmla="*/ 537 h 537"/>
              <a:gd name="T4" fmla="*/ 118 w 1239"/>
              <a:gd name="T5" fmla="*/ 455 h 537"/>
              <a:gd name="T6" fmla="*/ 0 w 1239"/>
              <a:gd name="T7" fmla="*/ 268 h 537"/>
              <a:gd name="T8" fmla="*/ 118 w 1239"/>
              <a:gd name="T9" fmla="*/ 82 h 537"/>
              <a:gd name="T10" fmla="*/ 198 w 1239"/>
              <a:gd name="T11" fmla="*/ 0 h 537"/>
              <a:gd name="T12" fmla="*/ 1041 w 1239"/>
              <a:gd name="T13" fmla="*/ 0 h 537"/>
              <a:gd name="T14" fmla="*/ 1121 w 1239"/>
              <a:gd name="T15" fmla="*/ 82 h 537"/>
              <a:gd name="T16" fmla="*/ 1239 w 1239"/>
              <a:gd name="T17" fmla="*/ 268 h 537"/>
              <a:gd name="T18" fmla="*/ 1121 w 1239"/>
              <a:gd name="T19" fmla="*/ 455 h 537"/>
              <a:gd name="T20" fmla="*/ 1041 w 1239"/>
              <a:gd name="T21"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9" h="537">
                <a:moveTo>
                  <a:pt x="1041" y="537"/>
                </a:moveTo>
                <a:cubicBezTo>
                  <a:pt x="198" y="537"/>
                  <a:pt x="198" y="537"/>
                  <a:pt x="198" y="537"/>
                </a:cubicBezTo>
                <a:cubicBezTo>
                  <a:pt x="155" y="537"/>
                  <a:pt x="119" y="500"/>
                  <a:pt x="118" y="455"/>
                </a:cubicBezTo>
                <a:cubicBezTo>
                  <a:pt x="53" y="454"/>
                  <a:pt x="0" y="371"/>
                  <a:pt x="0" y="268"/>
                </a:cubicBezTo>
                <a:cubicBezTo>
                  <a:pt x="0" y="166"/>
                  <a:pt x="53" y="83"/>
                  <a:pt x="118" y="82"/>
                </a:cubicBezTo>
                <a:cubicBezTo>
                  <a:pt x="119" y="37"/>
                  <a:pt x="155" y="0"/>
                  <a:pt x="198" y="0"/>
                </a:cubicBezTo>
                <a:cubicBezTo>
                  <a:pt x="1041" y="0"/>
                  <a:pt x="1041" y="0"/>
                  <a:pt x="1041" y="0"/>
                </a:cubicBezTo>
                <a:cubicBezTo>
                  <a:pt x="1085" y="0"/>
                  <a:pt x="1120" y="37"/>
                  <a:pt x="1121" y="82"/>
                </a:cubicBezTo>
                <a:cubicBezTo>
                  <a:pt x="1186" y="83"/>
                  <a:pt x="1239" y="166"/>
                  <a:pt x="1239" y="268"/>
                </a:cubicBezTo>
                <a:cubicBezTo>
                  <a:pt x="1239" y="371"/>
                  <a:pt x="1186" y="454"/>
                  <a:pt x="1121" y="455"/>
                </a:cubicBezTo>
                <a:cubicBezTo>
                  <a:pt x="1120" y="500"/>
                  <a:pt x="1085" y="537"/>
                  <a:pt x="1041" y="537"/>
                </a:cubicBezTo>
                <a:close/>
              </a:path>
            </a:pathLst>
          </a:custGeom>
          <a:solidFill>
            <a:srgbClr val="FDEADA"/>
          </a:solidFill>
          <a:ln w="44450">
            <a:gradFill flip="none" rotWithShape="1">
              <a:gsLst>
                <a:gs pos="39000">
                  <a:srgbClr val="FFF200"/>
                </a:gs>
                <a:gs pos="85000">
                  <a:srgbClr val="83621F"/>
                </a:gs>
                <a:gs pos="9000">
                  <a:srgbClr val="83621F"/>
                </a:gs>
              </a:gsLst>
              <a:lin ang="12600000" scaled="0"/>
              <a:tileRect/>
            </a:gradFill>
          </a:ln>
          <a:effectLst>
            <a:innerShdw blurRad="1143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15" name="Freeform 1803"/>
          <p:cNvSpPr>
            <a:spLocks noEditPoints="1"/>
          </p:cNvSpPr>
          <p:nvPr/>
        </p:nvSpPr>
        <p:spPr bwMode="auto">
          <a:xfrm flipV="1">
            <a:off x="3425367" y="3031067"/>
            <a:ext cx="1828800" cy="1816100"/>
          </a:xfrm>
          <a:custGeom>
            <a:avLst/>
            <a:gdLst>
              <a:gd name="T0" fmla="*/ 277 w 359"/>
              <a:gd name="T1" fmla="*/ 31 h 356"/>
              <a:gd name="T2" fmla="*/ 189 w 359"/>
              <a:gd name="T3" fmla="*/ 137 h 356"/>
              <a:gd name="T4" fmla="*/ 118 w 359"/>
              <a:gd name="T5" fmla="*/ 344 h 356"/>
              <a:gd name="T6" fmla="*/ 61 w 359"/>
              <a:gd name="T7" fmla="*/ 310 h 356"/>
              <a:gd name="T8" fmla="*/ 36 w 359"/>
              <a:gd name="T9" fmla="*/ 272 h 356"/>
              <a:gd name="T10" fmla="*/ 23 w 359"/>
              <a:gd name="T11" fmla="*/ 221 h 356"/>
              <a:gd name="T12" fmla="*/ 96 w 359"/>
              <a:gd name="T13" fmla="*/ 88 h 356"/>
              <a:gd name="T14" fmla="*/ 175 w 359"/>
              <a:gd name="T15" fmla="*/ 22 h 356"/>
              <a:gd name="T16" fmla="*/ 46 w 359"/>
              <a:gd name="T17" fmla="*/ 79 h 356"/>
              <a:gd name="T18" fmla="*/ 52 w 359"/>
              <a:gd name="T19" fmla="*/ 55 h 356"/>
              <a:gd name="T20" fmla="*/ 350 w 359"/>
              <a:gd name="T21" fmla="*/ 41 h 356"/>
              <a:gd name="T22" fmla="*/ 227 w 359"/>
              <a:gd name="T23" fmla="*/ 25 h 356"/>
              <a:gd name="T24" fmla="*/ 126 w 359"/>
              <a:gd name="T25" fmla="*/ 41 h 356"/>
              <a:gd name="T26" fmla="*/ 183 w 359"/>
              <a:gd name="T27" fmla="*/ 43 h 356"/>
              <a:gd name="T28" fmla="*/ 189 w 359"/>
              <a:gd name="T29" fmla="*/ 110 h 356"/>
              <a:gd name="T30" fmla="*/ 255 w 359"/>
              <a:gd name="T31" fmla="*/ 77 h 356"/>
              <a:gd name="T32" fmla="*/ 294 w 359"/>
              <a:gd name="T33" fmla="*/ 96 h 356"/>
              <a:gd name="T34" fmla="*/ 96 w 359"/>
              <a:gd name="T35" fmla="*/ 50 h 356"/>
              <a:gd name="T36" fmla="*/ 126 w 359"/>
              <a:gd name="T37" fmla="*/ 145 h 356"/>
              <a:gd name="T38" fmla="*/ 113 w 359"/>
              <a:gd name="T39" fmla="*/ 120 h 356"/>
              <a:gd name="T40" fmla="*/ 90 w 359"/>
              <a:gd name="T41" fmla="*/ 103 h 356"/>
              <a:gd name="T42" fmla="*/ 276 w 359"/>
              <a:gd name="T43" fmla="*/ 98 h 356"/>
              <a:gd name="T44" fmla="*/ 267 w 359"/>
              <a:gd name="T45" fmla="*/ 153 h 356"/>
              <a:gd name="T46" fmla="*/ 274 w 359"/>
              <a:gd name="T47" fmla="*/ 95 h 356"/>
              <a:gd name="T48" fmla="*/ 278 w 359"/>
              <a:gd name="T49" fmla="*/ 109 h 356"/>
              <a:gd name="T50" fmla="*/ 136 w 359"/>
              <a:gd name="T51" fmla="*/ 115 h 356"/>
              <a:gd name="T52" fmla="*/ 144 w 359"/>
              <a:gd name="T53" fmla="*/ 115 h 356"/>
              <a:gd name="T54" fmla="*/ 159 w 359"/>
              <a:gd name="T55" fmla="*/ 155 h 356"/>
              <a:gd name="T56" fmla="*/ 152 w 359"/>
              <a:gd name="T57" fmla="*/ 135 h 356"/>
              <a:gd name="T58" fmla="*/ 112 w 359"/>
              <a:gd name="T59" fmla="*/ 154 h 356"/>
              <a:gd name="T60" fmla="*/ 192 w 359"/>
              <a:gd name="T61" fmla="*/ 147 h 356"/>
              <a:gd name="T62" fmla="*/ 129 w 359"/>
              <a:gd name="T63" fmla="*/ 153 h 356"/>
              <a:gd name="T64" fmla="*/ 124 w 359"/>
              <a:gd name="T65" fmla="*/ 161 h 356"/>
              <a:gd name="T66" fmla="*/ 81 w 359"/>
              <a:gd name="T67" fmla="*/ 162 h 356"/>
              <a:gd name="T68" fmla="*/ 129 w 359"/>
              <a:gd name="T69" fmla="*/ 167 h 356"/>
              <a:gd name="T70" fmla="*/ 68 w 359"/>
              <a:gd name="T71" fmla="*/ 173 h 356"/>
              <a:gd name="T72" fmla="*/ 67 w 359"/>
              <a:gd name="T73" fmla="*/ 178 h 356"/>
              <a:gd name="T74" fmla="*/ 64 w 359"/>
              <a:gd name="T75" fmla="*/ 177 h 356"/>
              <a:gd name="T76" fmla="*/ 94 w 359"/>
              <a:gd name="T77" fmla="*/ 181 h 356"/>
              <a:gd name="T78" fmla="*/ 37 w 359"/>
              <a:gd name="T79" fmla="*/ 197 h 356"/>
              <a:gd name="T80" fmla="*/ 66 w 359"/>
              <a:gd name="T81" fmla="*/ 185 h 356"/>
              <a:gd name="T82" fmla="*/ 88 w 359"/>
              <a:gd name="T83" fmla="*/ 192 h 356"/>
              <a:gd name="T84" fmla="*/ 53 w 359"/>
              <a:gd name="T85" fmla="*/ 195 h 356"/>
              <a:gd name="T86" fmla="*/ 82 w 359"/>
              <a:gd name="T87" fmla="*/ 217 h 356"/>
              <a:gd name="T88" fmla="*/ 126 w 359"/>
              <a:gd name="T89" fmla="*/ 253 h 356"/>
              <a:gd name="T90" fmla="*/ 123 w 359"/>
              <a:gd name="T91" fmla="*/ 264 h 356"/>
              <a:gd name="T92" fmla="*/ 149 w 359"/>
              <a:gd name="T93" fmla="*/ 256 h 356"/>
              <a:gd name="T94" fmla="*/ 166 w 359"/>
              <a:gd name="T95" fmla="*/ 271 h 356"/>
              <a:gd name="T96" fmla="*/ 213 w 359"/>
              <a:gd name="T97" fmla="*/ 305 h 356"/>
              <a:gd name="T98" fmla="*/ 124 w 359"/>
              <a:gd name="T99" fmla="*/ 211 h 356"/>
              <a:gd name="T100" fmla="*/ 51 w 359"/>
              <a:gd name="T101" fmla="*/ 221 h 356"/>
              <a:gd name="T102" fmla="*/ 30 w 359"/>
              <a:gd name="T103" fmla="*/ 248 h 356"/>
              <a:gd name="T104" fmla="*/ 68 w 359"/>
              <a:gd name="T105" fmla="*/ 256 h 356"/>
              <a:gd name="T106" fmla="*/ 144 w 359"/>
              <a:gd name="T107" fmla="*/ 251 h 356"/>
              <a:gd name="T108" fmla="*/ 125 w 359"/>
              <a:gd name="T109" fmla="*/ 267 h 356"/>
              <a:gd name="T110" fmla="*/ 116 w 359"/>
              <a:gd name="T111" fmla="*/ 284 h 356"/>
              <a:gd name="T112" fmla="*/ 145 w 359"/>
              <a:gd name="T113" fmla="*/ 266 h 356"/>
              <a:gd name="T114" fmla="*/ 160 w 359"/>
              <a:gd name="T115" fmla="*/ 275 h 356"/>
              <a:gd name="T116" fmla="*/ 130 w 359"/>
              <a:gd name="T117" fmla="*/ 288 h 356"/>
              <a:gd name="T118" fmla="*/ 121 w 359"/>
              <a:gd name="T119" fmla="*/ 290 h 356"/>
              <a:gd name="T120" fmla="*/ 129 w 359"/>
              <a:gd name="T121" fmla="*/ 296 h 356"/>
              <a:gd name="T122" fmla="*/ 143 w 359"/>
              <a:gd name="T123" fmla="*/ 294 h 356"/>
              <a:gd name="T124" fmla="*/ 146 w 359"/>
              <a:gd name="T125" fmla="*/ 30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9" h="356">
                <a:moveTo>
                  <a:pt x="226" y="13"/>
                </a:moveTo>
                <a:cubicBezTo>
                  <a:pt x="227" y="13"/>
                  <a:pt x="228" y="14"/>
                  <a:pt x="228" y="15"/>
                </a:cubicBezTo>
                <a:cubicBezTo>
                  <a:pt x="228" y="14"/>
                  <a:pt x="228" y="13"/>
                  <a:pt x="228" y="13"/>
                </a:cubicBezTo>
                <a:cubicBezTo>
                  <a:pt x="230" y="13"/>
                  <a:pt x="230" y="13"/>
                  <a:pt x="230" y="13"/>
                </a:cubicBezTo>
                <a:cubicBezTo>
                  <a:pt x="230" y="15"/>
                  <a:pt x="230" y="18"/>
                  <a:pt x="232" y="20"/>
                </a:cubicBezTo>
                <a:cubicBezTo>
                  <a:pt x="232" y="19"/>
                  <a:pt x="231" y="19"/>
                  <a:pt x="232" y="19"/>
                </a:cubicBezTo>
                <a:cubicBezTo>
                  <a:pt x="232" y="19"/>
                  <a:pt x="232" y="19"/>
                  <a:pt x="232" y="20"/>
                </a:cubicBezTo>
                <a:cubicBezTo>
                  <a:pt x="232" y="20"/>
                  <a:pt x="232" y="20"/>
                  <a:pt x="232" y="20"/>
                </a:cubicBezTo>
                <a:cubicBezTo>
                  <a:pt x="233" y="21"/>
                  <a:pt x="232" y="22"/>
                  <a:pt x="233" y="23"/>
                </a:cubicBezTo>
                <a:cubicBezTo>
                  <a:pt x="233" y="22"/>
                  <a:pt x="232" y="19"/>
                  <a:pt x="233" y="17"/>
                </a:cubicBezTo>
                <a:cubicBezTo>
                  <a:pt x="233" y="20"/>
                  <a:pt x="234" y="21"/>
                  <a:pt x="233" y="23"/>
                </a:cubicBezTo>
                <a:cubicBezTo>
                  <a:pt x="234" y="23"/>
                  <a:pt x="234" y="22"/>
                  <a:pt x="234" y="21"/>
                </a:cubicBezTo>
                <a:cubicBezTo>
                  <a:pt x="235" y="24"/>
                  <a:pt x="234" y="28"/>
                  <a:pt x="235" y="30"/>
                </a:cubicBezTo>
                <a:cubicBezTo>
                  <a:pt x="236" y="28"/>
                  <a:pt x="235" y="27"/>
                  <a:pt x="236" y="26"/>
                </a:cubicBezTo>
                <a:cubicBezTo>
                  <a:pt x="235" y="30"/>
                  <a:pt x="237" y="32"/>
                  <a:pt x="239" y="34"/>
                </a:cubicBezTo>
                <a:cubicBezTo>
                  <a:pt x="239" y="33"/>
                  <a:pt x="239" y="33"/>
                  <a:pt x="238" y="32"/>
                </a:cubicBezTo>
                <a:cubicBezTo>
                  <a:pt x="238" y="33"/>
                  <a:pt x="238" y="32"/>
                  <a:pt x="238" y="32"/>
                </a:cubicBezTo>
                <a:cubicBezTo>
                  <a:pt x="237" y="29"/>
                  <a:pt x="237" y="27"/>
                  <a:pt x="237" y="25"/>
                </a:cubicBezTo>
                <a:cubicBezTo>
                  <a:pt x="237" y="25"/>
                  <a:pt x="237" y="24"/>
                  <a:pt x="238" y="24"/>
                </a:cubicBezTo>
                <a:cubicBezTo>
                  <a:pt x="238" y="27"/>
                  <a:pt x="237" y="29"/>
                  <a:pt x="238" y="31"/>
                </a:cubicBezTo>
                <a:cubicBezTo>
                  <a:pt x="238" y="28"/>
                  <a:pt x="238" y="24"/>
                  <a:pt x="239" y="22"/>
                </a:cubicBezTo>
                <a:cubicBezTo>
                  <a:pt x="239" y="25"/>
                  <a:pt x="238" y="28"/>
                  <a:pt x="239" y="31"/>
                </a:cubicBezTo>
                <a:cubicBezTo>
                  <a:pt x="239" y="31"/>
                  <a:pt x="239" y="30"/>
                  <a:pt x="239" y="29"/>
                </a:cubicBezTo>
                <a:cubicBezTo>
                  <a:pt x="239" y="29"/>
                  <a:pt x="239" y="29"/>
                  <a:pt x="240" y="29"/>
                </a:cubicBezTo>
                <a:cubicBezTo>
                  <a:pt x="239" y="28"/>
                  <a:pt x="240" y="27"/>
                  <a:pt x="239" y="28"/>
                </a:cubicBezTo>
                <a:cubicBezTo>
                  <a:pt x="239" y="27"/>
                  <a:pt x="240" y="27"/>
                  <a:pt x="240" y="27"/>
                </a:cubicBezTo>
                <a:cubicBezTo>
                  <a:pt x="239" y="26"/>
                  <a:pt x="240" y="25"/>
                  <a:pt x="240" y="25"/>
                </a:cubicBezTo>
                <a:cubicBezTo>
                  <a:pt x="240" y="25"/>
                  <a:pt x="241" y="25"/>
                  <a:pt x="240" y="25"/>
                </a:cubicBezTo>
                <a:cubicBezTo>
                  <a:pt x="240" y="25"/>
                  <a:pt x="240" y="24"/>
                  <a:pt x="240" y="24"/>
                </a:cubicBezTo>
                <a:cubicBezTo>
                  <a:pt x="240" y="24"/>
                  <a:pt x="241" y="24"/>
                  <a:pt x="241" y="24"/>
                </a:cubicBezTo>
                <a:cubicBezTo>
                  <a:pt x="241" y="23"/>
                  <a:pt x="240" y="24"/>
                  <a:pt x="240" y="23"/>
                </a:cubicBezTo>
                <a:cubicBezTo>
                  <a:pt x="240" y="23"/>
                  <a:pt x="240" y="21"/>
                  <a:pt x="241" y="22"/>
                </a:cubicBezTo>
                <a:cubicBezTo>
                  <a:pt x="241" y="20"/>
                  <a:pt x="242" y="19"/>
                  <a:pt x="243" y="16"/>
                </a:cubicBezTo>
                <a:cubicBezTo>
                  <a:pt x="243" y="16"/>
                  <a:pt x="243" y="17"/>
                  <a:pt x="243" y="16"/>
                </a:cubicBezTo>
                <a:cubicBezTo>
                  <a:pt x="243" y="16"/>
                  <a:pt x="243" y="16"/>
                  <a:pt x="243" y="15"/>
                </a:cubicBezTo>
                <a:cubicBezTo>
                  <a:pt x="244" y="14"/>
                  <a:pt x="245" y="12"/>
                  <a:pt x="246" y="11"/>
                </a:cubicBezTo>
                <a:cubicBezTo>
                  <a:pt x="248" y="10"/>
                  <a:pt x="248" y="10"/>
                  <a:pt x="248" y="10"/>
                </a:cubicBezTo>
                <a:cubicBezTo>
                  <a:pt x="243" y="17"/>
                  <a:pt x="240" y="26"/>
                  <a:pt x="241" y="37"/>
                </a:cubicBezTo>
                <a:cubicBezTo>
                  <a:pt x="242" y="38"/>
                  <a:pt x="242" y="38"/>
                  <a:pt x="243" y="38"/>
                </a:cubicBezTo>
                <a:cubicBezTo>
                  <a:pt x="243" y="37"/>
                  <a:pt x="243" y="37"/>
                  <a:pt x="243" y="36"/>
                </a:cubicBezTo>
                <a:cubicBezTo>
                  <a:pt x="244" y="34"/>
                  <a:pt x="245" y="32"/>
                  <a:pt x="246" y="30"/>
                </a:cubicBezTo>
                <a:cubicBezTo>
                  <a:pt x="248" y="28"/>
                  <a:pt x="249" y="26"/>
                  <a:pt x="251" y="24"/>
                </a:cubicBezTo>
                <a:cubicBezTo>
                  <a:pt x="255" y="21"/>
                  <a:pt x="260" y="18"/>
                  <a:pt x="265" y="14"/>
                </a:cubicBezTo>
                <a:cubicBezTo>
                  <a:pt x="270" y="11"/>
                  <a:pt x="273" y="7"/>
                  <a:pt x="276" y="1"/>
                </a:cubicBezTo>
                <a:cubicBezTo>
                  <a:pt x="277" y="1"/>
                  <a:pt x="277" y="1"/>
                  <a:pt x="277" y="1"/>
                </a:cubicBezTo>
                <a:cubicBezTo>
                  <a:pt x="275" y="6"/>
                  <a:pt x="271" y="12"/>
                  <a:pt x="263" y="17"/>
                </a:cubicBezTo>
                <a:cubicBezTo>
                  <a:pt x="266" y="16"/>
                  <a:pt x="268" y="14"/>
                  <a:pt x="270" y="13"/>
                </a:cubicBezTo>
                <a:cubicBezTo>
                  <a:pt x="273" y="10"/>
                  <a:pt x="277" y="9"/>
                  <a:pt x="279" y="7"/>
                </a:cubicBezTo>
                <a:cubicBezTo>
                  <a:pt x="283" y="4"/>
                  <a:pt x="289" y="2"/>
                  <a:pt x="294" y="1"/>
                </a:cubicBezTo>
                <a:cubicBezTo>
                  <a:pt x="303" y="0"/>
                  <a:pt x="313" y="0"/>
                  <a:pt x="321" y="3"/>
                </a:cubicBezTo>
                <a:cubicBezTo>
                  <a:pt x="324" y="4"/>
                  <a:pt x="327" y="6"/>
                  <a:pt x="329" y="8"/>
                </a:cubicBezTo>
                <a:cubicBezTo>
                  <a:pt x="332" y="9"/>
                  <a:pt x="334" y="10"/>
                  <a:pt x="337" y="10"/>
                </a:cubicBezTo>
                <a:cubicBezTo>
                  <a:pt x="340" y="11"/>
                  <a:pt x="343" y="11"/>
                  <a:pt x="345" y="12"/>
                </a:cubicBezTo>
                <a:cubicBezTo>
                  <a:pt x="351" y="14"/>
                  <a:pt x="356" y="20"/>
                  <a:pt x="358" y="27"/>
                </a:cubicBezTo>
                <a:cubicBezTo>
                  <a:pt x="358" y="28"/>
                  <a:pt x="359" y="30"/>
                  <a:pt x="359" y="32"/>
                </a:cubicBezTo>
                <a:cubicBezTo>
                  <a:pt x="359" y="37"/>
                  <a:pt x="358" y="44"/>
                  <a:pt x="354" y="47"/>
                </a:cubicBezTo>
                <a:cubicBezTo>
                  <a:pt x="354" y="50"/>
                  <a:pt x="355" y="53"/>
                  <a:pt x="353" y="56"/>
                </a:cubicBezTo>
                <a:cubicBezTo>
                  <a:pt x="352" y="57"/>
                  <a:pt x="351" y="58"/>
                  <a:pt x="349" y="57"/>
                </a:cubicBezTo>
                <a:cubicBezTo>
                  <a:pt x="349" y="56"/>
                  <a:pt x="350" y="56"/>
                  <a:pt x="350" y="56"/>
                </a:cubicBezTo>
                <a:cubicBezTo>
                  <a:pt x="349" y="54"/>
                  <a:pt x="349" y="52"/>
                  <a:pt x="348" y="51"/>
                </a:cubicBezTo>
                <a:cubicBezTo>
                  <a:pt x="345" y="45"/>
                  <a:pt x="339" y="43"/>
                  <a:pt x="332" y="43"/>
                </a:cubicBezTo>
                <a:cubicBezTo>
                  <a:pt x="330" y="43"/>
                  <a:pt x="328" y="43"/>
                  <a:pt x="327" y="44"/>
                </a:cubicBezTo>
                <a:cubicBezTo>
                  <a:pt x="325" y="45"/>
                  <a:pt x="323" y="47"/>
                  <a:pt x="321" y="48"/>
                </a:cubicBezTo>
                <a:cubicBezTo>
                  <a:pt x="319" y="49"/>
                  <a:pt x="316" y="49"/>
                  <a:pt x="314" y="48"/>
                </a:cubicBezTo>
                <a:cubicBezTo>
                  <a:pt x="311" y="48"/>
                  <a:pt x="308" y="46"/>
                  <a:pt x="305" y="45"/>
                </a:cubicBezTo>
                <a:cubicBezTo>
                  <a:pt x="304" y="45"/>
                  <a:pt x="304" y="44"/>
                  <a:pt x="303" y="44"/>
                </a:cubicBezTo>
                <a:cubicBezTo>
                  <a:pt x="296" y="39"/>
                  <a:pt x="287" y="33"/>
                  <a:pt x="277" y="31"/>
                </a:cubicBezTo>
                <a:cubicBezTo>
                  <a:pt x="274" y="31"/>
                  <a:pt x="272" y="31"/>
                  <a:pt x="269" y="31"/>
                </a:cubicBezTo>
                <a:cubicBezTo>
                  <a:pt x="262" y="30"/>
                  <a:pt x="256" y="33"/>
                  <a:pt x="252" y="37"/>
                </a:cubicBezTo>
                <a:cubicBezTo>
                  <a:pt x="257" y="36"/>
                  <a:pt x="263" y="34"/>
                  <a:pt x="270" y="35"/>
                </a:cubicBezTo>
                <a:cubicBezTo>
                  <a:pt x="274" y="36"/>
                  <a:pt x="278" y="37"/>
                  <a:pt x="282" y="39"/>
                </a:cubicBezTo>
                <a:cubicBezTo>
                  <a:pt x="286" y="39"/>
                  <a:pt x="288" y="40"/>
                  <a:pt x="291" y="42"/>
                </a:cubicBezTo>
                <a:cubicBezTo>
                  <a:pt x="296" y="46"/>
                  <a:pt x="301" y="50"/>
                  <a:pt x="304" y="55"/>
                </a:cubicBezTo>
                <a:cubicBezTo>
                  <a:pt x="306" y="57"/>
                  <a:pt x="308" y="60"/>
                  <a:pt x="310" y="62"/>
                </a:cubicBezTo>
                <a:cubicBezTo>
                  <a:pt x="311" y="64"/>
                  <a:pt x="312" y="66"/>
                  <a:pt x="314" y="68"/>
                </a:cubicBezTo>
                <a:cubicBezTo>
                  <a:pt x="314" y="69"/>
                  <a:pt x="315" y="70"/>
                  <a:pt x="315" y="71"/>
                </a:cubicBezTo>
                <a:cubicBezTo>
                  <a:pt x="316" y="72"/>
                  <a:pt x="317" y="73"/>
                  <a:pt x="317" y="74"/>
                </a:cubicBezTo>
                <a:cubicBezTo>
                  <a:pt x="322" y="80"/>
                  <a:pt x="327" y="85"/>
                  <a:pt x="335" y="89"/>
                </a:cubicBezTo>
                <a:cubicBezTo>
                  <a:pt x="336" y="90"/>
                  <a:pt x="337" y="91"/>
                  <a:pt x="339" y="92"/>
                </a:cubicBezTo>
                <a:cubicBezTo>
                  <a:pt x="341" y="94"/>
                  <a:pt x="343" y="95"/>
                  <a:pt x="344" y="97"/>
                </a:cubicBezTo>
                <a:cubicBezTo>
                  <a:pt x="346" y="100"/>
                  <a:pt x="347" y="104"/>
                  <a:pt x="346" y="107"/>
                </a:cubicBezTo>
                <a:cubicBezTo>
                  <a:pt x="344" y="107"/>
                  <a:pt x="343" y="108"/>
                  <a:pt x="342" y="108"/>
                </a:cubicBezTo>
                <a:cubicBezTo>
                  <a:pt x="341" y="109"/>
                  <a:pt x="342" y="111"/>
                  <a:pt x="342" y="111"/>
                </a:cubicBezTo>
                <a:cubicBezTo>
                  <a:pt x="343" y="111"/>
                  <a:pt x="343" y="112"/>
                  <a:pt x="344" y="112"/>
                </a:cubicBezTo>
                <a:cubicBezTo>
                  <a:pt x="344" y="113"/>
                  <a:pt x="344" y="113"/>
                  <a:pt x="345" y="114"/>
                </a:cubicBezTo>
                <a:cubicBezTo>
                  <a:pt x="345" y="119"/>
                  <a:pt x="342" y="122"/>
                  <a:pt x="338" y="124"/>
                </a:cubicBezTo>
                <a:cubicBezTo>
                  <a:pt x="336" y="126"/>
                  <a:pt x="333" y="129"/>
                  <a:pt x="327" y="129"/>
                </a:cubicBezTo>
                <a:cubicBezTo>
                  <a:pt x="324" y="129"/>
                  <a:pt x="321" y="128"/>
                  <a:pt x="318" y="128"/>
                </a:cubicBezTo>
                <a:cubicBezTo>
                  <a:pt x="317" y="128"/>
                  <a:pt x="314" y="128"/>
                  <a:pt x="312" y="128"/>
                </a:cubicBezTo>
                <a:cubicBezTo>
                  <a:pt x="312" y="128"/>
                  <a:pt x="311" y="127"/>
                  <a:pt x="311" y="127"/>
                </a:cubicBezTo>
                <a:cubicBezTo>
                  <a:pt x="311" y="128"/>
                  <a:pt x="312" y="129"/>
                  <a:pt x="313" y="130"/>
                </a:cubicBezTo>
                <a:cubicBezTo>
                  <a:pt x="315" y="133"/>
                  <a:pt x="313" y="136"/>
                  <a:pt x="310" y="137"/>
                </a:cubicBezTo>
                <a:cubicBezTo>
                  <a:pt x="309" y="137"/>
                  <a:pt x="309" y="137"/>
                  <a:pt x="308" y="137"/>
                </a:cubicBezTo>
                <a:cubicBezTo>
                  <a:pt x="309" y="141"/>
                  <a:pt x="311" y="147"/>
                  <a:pt x="307" y="150"/>
                </a:cubicBezTo>
                <a:cubicBezTo>
                  <a:pt x="306" y="150"/>
                  <a:pt x="305" y="150"/>
                  <a:pt x="304" y="150"/>
                </a:cubicBezTo>
                <a:cubicBezTo>
                  <a:pt x="303" y="151"/>
                  <a:pt x="303" y="152"/>
                  <a:pt x="303" y="152"/>
                </a:cubicBezTo>
                <a:cubicBezTo>
                  <a:pt x="301" y="154"/>
                  <a:pt x="298" y="154"/>
                  <a:pt x="297" y="151"/>
                </a:cubicBezTo>
                <a:cubicBezTo>
                  <a:pt x="296" y="152"/>
                  <a:pt x="295" y="152"/>
                  <a:pt x="294" y="151"/>
                </a:cubicBezTo>
                <a:cubicBezTo>
                  <a:pt x="293" y="151"/>
                  <a:pt x="293" y="152"/>
                  <a:pt x="292" y="152"/>
                </a:cubicBezTo>
                <a:cubicBezTo>
                  <a:pt x="292" y="154"/>
                  <a:pt x="292" y="156"/>
                  <a:pt x="291" y="157"/>
                </a:cubicBezTo>
                <a:cubicBezTo>
                  <a:pt x="290" y="157"/>
                  <a:pt x="290" y="157"/>
                  <a:pt x="289" y="156"/>
                </a:cubicBezTo>
                <a:cubicBezTo>
                  <a:pt x="288" y="157"/>
                  <a:pt x="288" y="157"/>
                  <a:pt x="288" y="158"/>
                </a:cubicBezTo>
                <a:cubicBezTo>
                  <a:pt x="286" y="159"/>
                  <a:pt x="285" y="161"/>
                  <a:pt x="283" y="161"/>
                </a:cubicBezTo>
                <a:cubicBezTo>
                  <a:pt x="281" y="161"/>
                  <a:pt x="278" y="160"/>
                  <a:pt x="276" y="160"/>
                </a:cubicBezTo>
                <a:cubicBezTo>
                  <a:pt x="275" y="160"/>
                  <a:pt x="274" y="161"/>
                  <a:pt x="273" y="161"/>
                </a:cubicBezTo>
                <a:cubicBezTo>
                  <a:pt x="271" y="161"/>
                  <a:pt x="269" y="158"/>
                  <a:pt x="268" y="157"/>
                </a:cubicBezTo>
                <a:cubicBezTo>
                  <a:pt x="267" y="156"/>
                  <a:pt x="267" y="156"/>
                  <a:pt x="267" y="156"/>
                </a:cubicBezTo>
                <a:cubicBezTo>
                  <a:pt x="266" y="155"/>
                  <a:pt x="265" y="155"/>
                  <a:pt x="264" y="154"/>
                </a:cubicBezTo>
                <a:cubicBezTo>
                  <a:pt x="264" y="156"/>
                  <a:pt x="262" y="159"/>
                  <a:pt x="260" y="159"/>
                </a:cubicBezTo>
                <a:cubicBezTo>
                  <a:pt x="259" y="159"/>
                  <a:pt x="258" y="158"/>
                  <a:pt x="257" y="158"/>
                </a:cubicBezTo>
                <a:cubicBezTo>
                  <a:pt x="257" y="156"/>
                  <a:pt x="256" y="155"/>
                  <a:pt x="255" y="154"/>
                </a:cubicBezTo>
                <a:cubicBezTo>
                  <a:pt x="252" y="155"/>
                  <a:pt x="250" y="152"/>
                  <a:pt x="251" y="149"/>
                </a:cubicBezTo>
                <a:cubicBezTo>
                  <a:pt x="251" y="148"/>
                  <a:pt x="253" y="147"/>
                  <a:pt x="251" y="145"/>
                </a:cubicBezTo>
                <a:cubicBezTo>
                  <a:pt x="251" y="145"/>
                  <a:pt x="251" y="146"/>
                  <a:pt x="250" y="145"/>
                </a:cubicBezTo>
                <a:cubicBezTo>
                  <a:pt x="250" y="144"/>
                  <a:pt x="248" y="144"/>
                  <a:pt x="247" y="144"/>
                </a:cubicBezTo>
                <a:cubicBezTo>
                  <a:pt x="246" y="143"/>
                  <a:pt x="246" y="142"/>
                  <a:pt x="246" y="141"/>
                </a:cubicBezTo>
                <a:cubicBezTo>
                  <a:pt x="248" y="139"/>
                  <a:pt x="250" y="134"/>
                  <a:pt x="246" y="133"/>
                </a:cubicBezTo>
                <a:cubicBezTo>
                  <a:pt x="246" y="132"/>
                  <a:pt x="245" y="131"/>
                  <a:pt x="245" y="131"/>
                </a:cubicBezTo>
                <a:cubicBezTo>
                  <a:pt x="245" y="130"/>
                  <a:pt x="245" y="128"/>
                  <a:pt x="246" y="127"/>
                </a:cubicBezTo>
                <a:cubicBezTo>
                  <a:pt x="246" y="127"/>
                  <a:pt x="246" y="126"/>
                  <a:pt x="245" y="127"/>
                </a:cubicBezTo>
                <a:cubicBezTo>
                  <a:pt x="245" y="124"/>
                  <a:pt x="244" y="123"/>
                  <a:pt x="244" y="120"/>
                </a:cubicBezTo>
                <a:cubicBezTo>
                  <a:pt x="243" y="117"/>
                  <a:pt x="244" y="113"/>
                  <a:pt x="244" y="110"/>
                </a:cubicBezTo>
                <a:cubicBezTo>
                  <a:pt x="245" y="105"/>
                  <a:pt x="244" y="98"/>
                  <a:pt x="244" y="91"/>
                </a:cubicBezTo>
                <a:cubicBezTo>
                  <a:pt x="243" y="86"/>
                  <a:pt x="242" y="81"/>
                  <a:pt x="240" y="78"/>
                </a:cubicBezTo>
                <a:cubicBezTo>
                  <a:pt x="238" y="72"/>
                  <a:pt x="234" y="68"/>
                  <a:pt x="233" y="62"/>
                </a:cubicBezTo>
                <a:cubicBezTo>
                  <a:pt x="232" y="62"/>
                  <a:pt x="233" y="61"/>
                  <a:pt x="232" y="61"/>
                </a:cubicBezTo>
                <a:cubicBezTo>
                  <a:pt x="232" y="59"/>
                  <a:pt x="232" y="57"/>
                  <a:pt x="232" y="54"/>
                </a:cubicBezTo>
                <a:cubicBezTo>
                  <a:pt x="228" y="60"/>
                  <a:pt x="228" y="72"/>
                  <a:pt x="228" y="79"/>
                </a:cubicBezTo>
                <a:cubicBezTo>
                  <a:pt x="228" y="88"/>
                  <a:pt x="227" y="95"/>
                  <a:pt x="223" y="101"/>
                </a:cubicBezTo>
                <a:cubicBezTo>
                  <a:pt x="222" y="105"/>
                  <a:pt x="220" y="107"/>
                  <a:pt x="217" y="110"/>
                </a:cubicBezTo>
                <a:cubicBezTo>
                  <a:pt x="215" y="113"/>
                  <a:pt x="212" y="115"/>
                  <a:pt x="208" y="117"/>
                </a:cubicBezTo>
                <a:cubicBezTo>
                  <a:pt x="206" y="118"/>
                  <a:pt x="204" y="118"/>
                  <a:pt x="202" y="120"/>
                </a:cubicBezTo>
                <a:cubicBezTo>
                  <a:pt x="201" y="120"/>
                  <a:pt x="200" y="121"/>
                  <a:pt x="199" y="122"/>
                </a:cubicBezTo>
                <a:cubicBezTo>
                  <a:pt x="195" y="126"/>
                  <a:pt x="192" y="131"/>
                  <a:pt x="189" y="137"/>
                </a:cubicBezTo>
                <a:cubicBezTo>
                  <a:pt x="187" y="140"/>
                  <a:pt x="184" y="141"/>
                  <a:pt x="179" y="142"/>
                </a:cubicBezTo>
                <a:cubicBezTo>
                  <a:pt x="176" y="142"/>
                  <a:pt x="174" y="140"/>
                  <a:pt x="172" y="139"/>
                </a:cubicBezTo>
                <a:cubicBezTo>
                  <a:pt x="170" y="136"/>
                  <a:pt x="168" y="133"/>
                  <a:pt x="171" y="129"/>
                </a:cubicBezTo>
                <a:cubicBezTo>
                  <a:pt x="171" y="127"/>
                  <a:pt x="167" y="129"/>
                  <a:pt x="165" y="129"/>
                </a:cubicBezTo>
                <a:cubicBezTo>
                  <a:pt x="164" y="125"/>
                  <a:pt x="162" y="124"/>
                  <a:pt x="162" y="120"/>
                </a:cubicBezTo>
                <a:cubicBezTo>
                  <a:pt x="163" y="118"/>
                  <a:pt x="163" y="116"/>
                  <a:pt x="164" y="115"/>
                </a:cubicBezTo>
                <a:cubicBezTo>
                  <a:pt x="165" y="112"/>
                  <a:pt x="166" y="110"/>
                  <a:pt x="168" y="108"/>
                </a:cubicBezTo>
                <a:cubicBezTo>
                  <a:pt x="169" y="107"/>
                  <a:pt x="171" y="106"/>
                  <a:pt x="171" y="105"/>
                </a:cubicBezTo>
                <a:cubicBezTo>
                  <a:pt x="169" y="102"/>
                  <a:pt x="167" y="99"/>
                  <a:pt x="164" y="99"/>
                </a:cubicBezTo>
                <a:cubicBezTo>
                  <a:pt x="162" y="96"/>
                  <a:pt x="163" y="92"/>
                  <a:pt x="164" y="89"/>
                </a:cubicBezTo>
                <a:cubicBezTo>
                  <a:pt x="162" y="88"/>
                  <a:pt x="160" y="90"/>
                  <a:pt x="159" y="90"/>
                </a:cubicBezTo>
                <a:cubicBezTo>
                  <a:pt x="152" y="99"/>
                  <a:pt x="150" y="116"/>
                  <a:pt x="155" y="128"/>
                </a:cubicBezTo>
                <a:cubicBezTo>
                  <a:pt x="155" y="130"/>
                  <a:pt x="157" y="133"/>
                  <a:pt x="159" y="135"/>
                </a:cubicBezTo>
                <a:cubicBezTo>
                  <a:pt x="159" y="137"/>
                  <a:pt x="160" y="138"/>
                  <a:pt x="160" y="139"/>
                </a:cubicBezTo>
                <a:cubicBezTo>
                  <a:pt x="162" y="142"/>
                  <a:pt x="162" y="146"/>
                  <a:pt x="162" y="150"/>
                </a:cubicBezTo>
                <a:cubicBezTo>
                  <a:pt x="162" y="152"/>
                  <a:pt x="162" y="153"/>
                  <a:pt x="161" y="155"/>
                </a:cubicBezTo>
                <a:cubicBezTo>
                  <a:pt x="161" y="156"/>
                  <a:pt x="162" y="158"/>
                  <a:pt x="161" y="159"/>
                </a:cubicBezTo>
                <a:cubicBezTo>
                  <a:pt x="161" y="163"/>
                  <a:pt x="160" y="167"/>
                  <a:pt x="159" y="172"/>
                </a:cubicBezTo>
                <a:cubicBezTo>
                  <a:pt x="159" y="174"/>
                  <a:pt x="158" y="176"/>
                  <a:pt x="158" y="178"/>
                </a:cubicBezTo>
                <a:cubicBezTo>
                  <a:pt x="157" y="182"/>
                  <a:pt x="157" y="186"/>
                  <a:pt x="158" y="189"/>
                </a:cubicBezTo>
                <a:cubicBezTo>
                  <a:pt x="162" y="183"/>
                  <a:pt x="170" y="179"/>
                  <a:pt x="174" y="173"/>
                </a:cubicBezTo>
                <a:cubicBezTo>
                  <a:pt x="174" y="172"/>
                  <a:pt x="175" y="171"/>
                  <a:pt x="175" y="171"/>
                </a:cubicBezTo>
                <a:cubicBezTo>
                  <a:pt x="175" y="163"/>
                  <a:pt x="177" y="158"/>
                  <a:pt x="181" y="153"/>
                </a:cubicBezTo>
                <a:cubicBezTo>
                  <a:pt x="182" y="151"/>
                  <a:pt x="184" y="150"/>
                  <a:pt x="185" y="148"/>
                </a:cubicBezTo>
                <a:cubicBezTo>
                  <a:pt x="190" y="146"/>
                  <a:pt x="192" y="142"/>
                  <a:pt x="194" y="138"/>
                </a:cubicBezTo>
                <a:cubicBezTo>
                  <a:pt x="195" y="135"/>
                  <a:pt x="198" y="133"/>
                  <a:pt x="198" y="130"/>
                </a:cubicBezTo>
                <a:cubicBezTo>
                  <a:pt x="199" y="129"/>
                  <a:pt x="200" y="129"/>
                  <a:pt x="201" y="130"/>
                </a:cubicBezTo>
                <a:cubicBezTo>
                  <a:pt x="201" y="131"/>
                  <a:pt x="201" y="131"/>
                  <a:pt x="201" y="132"/>
                </a:cubicBezTo>
                <a:cubicBezTo>
                  <a:pt x="202" y="135"/>
                  <a:pt x="201" y="137"/>
                  <a:pt x="201" y="140"/>
                </a:cubicBezTo>
                <a:cubicBezTo>
                  <a:pt x="198" y="145"/>
                  <a:pt x="195" y="152"/>
                  <a:pt x="196" y="158"/>
                </a:cubicBezTo>
                <a:cubicBezTo>
                  <a:pt x="197" y="163"/>
                  <a:pt x="199" y="167"/>
                  <a:pt x="200" y="173"/>
                </a:cubicBezTo>
                <a:cubicBezTo>
                  <a:pt x="200" y="179"/>
                  <a:pt x="198" y="184"/>
                  <a:pt x="198" y="190"/>
                </a:cubicBezTo>
                <a:cubicBezTo>
                  <a:pt x="197" y="195"/>
                  <a:pt x="196" y="201"/>
                  <a:pt x="194" y="207"/>
                </a:cubicBezTo>
                <a:cubicBezTo>
                  <a:pt x="194" y="217"/>
                  <a:pt x="196" y="219"/>
                  <a:pt x="189" y="224"/>
                </a:cubicBezTo>
                <a:cubicBezTo>
                  <a:pt x="190" y="226"/>
                  <a:pt x="190" y="229"/>
                  <a:pt x="190" y="231"/>
                </a:cubicBezTo>
                <a:cubicBezTo>
                  <a:pt x="190" y="233"/>
                  <a:pt x="188" y="235"/>
                  <a:pt x="187" y="236"/>
                </a:cubicBezTo>
                <a:cubicBezTo>
                  <a:pt x="186" y="238"/>
                  <a:pt x="186" y="239"/>
                  <a:pt x="185" y="240"/>
                </a:cubicBezTo>
                <a:cubicBezTo>
                  <a:pt x="185" y="243"/>
                  <a:pt x="184" y="245"/>
                  <a:pt x="183" y="247"/>
                </a:cubicBezTo>
                <a:cubicBezTo>
                  <a:pt x="182" y="248"/>
                  <a:pt x="182" y="248"/>
                  <a:pt x="181" y="248"/>
                </a:cubicBezTo>
                <a:cubicBezTo>
                  <a:pt x="181" y="249"/>
                  <a:pt x="181" y="249"/>
                  <a:pt x="180" y="250"/>
                </a:cubicBezTo>
                <a:cubicBezTo>
                  <a:pt x="175" y="255"/>
                  <a:pt x="168" y="259"/>
                  <a:pt x="164" y="265"/>
                </a:cubicBezTo>
                <a:cubicBezTo>
                  <a:pt x="163" y="266"/>
                  <a:pt x="163" y="267"/>
                  <a:pt x="163" y="268"/>
                </a:cubicBezTo>
                <a:cubicBezTo>
                  <a:pt x="174" y="266"/>
                  <a:pt x="178" y="255"/>
                  <a:pt x="184" y="248"/>
                </a:cubicBezTo>
                <a:cubicBezTo>
                  <a:pt x="189" y="244"/>
                  <a:pt x="197" y="245"/>
                  <a:pt x="204" y="245"/>
                </a:cubicBezTo>
                <a:cubicBezTo>
                  <a:pt x="206" y="246"/>
                  <a:pt x="208" y="247"/>
                  <a:pt x="210" y="248"/>
                </a:cubicBezTo>
                <a:cubicBezTo>
                  <a:pt x="213" y="250"/>
                  <a:pt x="215" y="253"/>
                  <a:pt x="215" y="257"/>
                </a:cubicBezTo>
                <a:cubicBezTo>
                  <a:pt x="216" y="262"/>
                  <a:pt x="212" y="267"/>
                  <a:pt x="211" y="271"/>
                </a:cubicBezTo>
                <a:cubicBezTo>
                  <a:pt x="208" y="273"/>
                  <a:pt x="206" y="276"/>
                  <a:pt x="209" y="279"/>
                </a:cubicBezTo>
                <a:cubicBezTo>
                  <a:pt x="210" y="280"/>
                  <a:pt x="212" y="281"/>
                  <a:pt x="213" y="282"/>
                </a:cubicBezTo>
                <a:cubicBezTo>
                  <a:pt x="213" y="282"/>
                  <a:pt x="213" y="282"/>
                  <a:pt x="214" y="283"/>
                </a:cubicBezTo>
                <a:cubicBezTo>
                  <a:pt x="215" y="284"/>
                  <a:pt x="215" y="285"/>
                  <a:pt x="216" y="286"/>
                </a:cubicBezTo>
                <a:cubicBezTo>
                  <a:pt x="217" y="291"/>
                  <a:pt x="217" y="298"/>
                  <a:pt x="215" y="304"/>
                </a:cubicBezTo>
                <a:cubicBezTo>
                  <a:pt x="213" y="307"/>
                  <a:pt x="210" y="310"/>
                  <a:pt x="207" y="312"/>
                </a:cubicBezTo>
                <a:cubicBezTo>
                  <a:pt x="206" y="314"/>
                  <a:pt x="206" y="316"/>
                  <a:pt x="205" y="318"/>
                </a:cubicBezTo>
                <a:cubicBezTo>
                  <a:pt x="203" y="319"/>
                  <a:pt x="202" y="320"/>
                  <a:pt x="201" y="321"/>
                </a:cubicBezTo>
                <a:cubicBezTo>
                  <a:pt x="198" y="322"/>
                  <a:pt x="195" y="322"/>
                  <a:pt x="192" y="321"/>
                </a:cubicBezTo>
                <a:cubicBezTo>
                  <a:pt x="191" y="320"/>
                  <a:pt x="189" y="318"/>
                  <a:pt x="187" y="318"/>
                </a:cubicBezTo>
                <a:cubicBezTo>
                  <a:pt x="185" y="317"/>
                  <a:pt x="183" y="318"/>
                  <a:pt x="181" y="317"/>
                </a:cubicBezTo>
                <a:cubicBezTo>
                  <a:pt x="183" y="322"/>
                  <a:pt x="185" y="329"/>
                  <a:pt x="182" y="334"/>
                </a:cubicBezTo>
                <a:cubicBezTo>
                  <a:pt x="180" y="338"/>
                  <a:pt x="177" y="343"/>
                  <a:pt x="174" y="347"/>
                </a:cubicBezTo>
                <a:cubicBezTo>
                  <a:pt x="171" y="351"/>
                  <a:pt x="165" y="356"/>
                  <a:pt x="159" y="356"/>
                </a:cubicBezTo>
                <a:cubicBezTo>
                  <a:pt x="155" y="356"/>
                  <a:pt x="152" y="354"/>
                  <a:pt x="149" y="353"/>
                </a:cubicBezTo>
                <a:cubicBezTo>
                  <a:pt x="148" y="353"/>
                  <a:pt x="147" y="352"/>
                  <a:pt x="146" y="352"/>
                </a:cubicBezTo>
                <a:cubicBezTo>
                  <a:pt x="145" y="352"/>
                  <a:pt x="143" y="351"/>
                  <a:pt x="142" y="351"/>
                </a:cubicBezTo>
                <a:cubicBezTo>
                  <a:pt x="137" y="350"/>
                  <a:pt x="132" y="355"/>
                  <a:pt x="128" y="352"/>
                </a:cubicBezTo>
                <a:cubicBezTo>
                  <a:pt x="126" y="350"/>
                  <a:pt x="126" y="347"/>
                  <a:pt x="124" y="346"/>
                </a:cubicBezTo>
                <a:cubicBezTo>
                  <a:pt x="123" y="344"/>
                  <a:pt x="120" y="345"/>
                  <a:pt x="118" y="344"/>
                </a:cubicBezTo>
                <a:cubicBezTo>
                  <a:pt x="117" y="342"/>
                  <a:pt x="115" y="342"/>
                  <a:pt x="114" y="340"/>
                </a:cubicBezTo>
                <a:cubicBezTo>
                  <a:pt x="113" y="340"/>
                  <a:pt x="113" y="339"/>
                  <a:pt x="113" y="339"/>
                </a:cubicBezTo>
                <a:cubicBezTo>
                  <a:pt x="112" y="338"/>
                  <a:pt x="111" y="336"/>
                  <a:pt x="111" y="335"/>
                </a:cubicBezTo>
                <a:cubicBezTo>
                  <a:pt x="110" y="330"/>
                  <a:pt x="110" y="325"/>
                  <a:pt x="111" y="320"/>
                </a:cubicBezTo>
                <a:cubicBezTo>
                  <a:pt x="107" y="324"/>
                  <a:pt x="102" y="329"/>
                  <a:pt x="96" y="327"/>
                </a:cubicBezTo>
                <a:cubicBezTo>
                  <a:pt x="94" y="327"/>
                  <a:pt x="92" y="326"/>
                  <a:pt x="91" y="326"/>
                </a:cubicBezTo>
                <a:cubicBezTo>
                  <a:pt x="89" y="326"/>
                  <a:pt x="87" y="327"/>
                  <a:pt x="85" y="327"/>
                </a:cubicBezTo>
                <a:cubicBezTo>
                  <a:pt x="82" y="327"/>
                  <a:pt x="80" y="325"/>
                  <a:pt x="78" y="324"/>
                </a:cubicBezTo>
                <a:cubicBezTo>
                  <a:pt x="78" y="324"/>
                  <a:pt x="77" y="324"/>
                  <a:pt x="77" y="324"/>
                </a:cubicBezTo>
                <a:cubicBezTo>
                  <a:pt x="67" y="323"/>
                  <a:pt x="58" y="325"/>
                  <a:pt x="51" y="328"/>
                </a:cubicBezTo>
                <a:cubicBezTo>
                  <a:pt x="50" y="327"/>
                  <a:pt x="50" y="327"/>
                  <a:pt x="50" y="327"/>
                </a:cubicBezTo>
                <a:cubicBezTo>
                  <a:pt x="51" y="326"/>
                  <a:pt x="52" y="326"/>
                  <a:pt x="53" y="326"/>
                </a:cubicBezTo>
                <a:cubicBezTo>
                  <a:pt x="55" y="325"/>
                  <a:pt x="59" y="324"/>
                  <a:pt x="62" y="323"/>
                </a:cubicBezTo>
                <a:cubicBezTo>
                  <a:pt x="63" y="323"/>
                  <a:pt x="65" y="323"/>
                  <a:pt x="65" y="323"/>
                </a:cubicBezTo>
                <a:cubicBezTo>
                  <a:pt x="66" y="323"/>
                  <a:pt x="66" y="323"/>
                  <a:pt x="67" y="322"/>
                </a:cubicBezTo>
                <a:cubicBezTo>
                  <a:pt x="67" y="323"/>
                  <a:pt x="68" y="323"/>
                  <a:pt x="68" y="322"/>
                </a:cubicBezTo>
                <a:cubicBezTo>
                  <a:pt x="68" y="322"/>
                  <a:pt x="67" y="323"/>
                  <a:pt x="67" y="322"/>
                </a:cubicBezTo>
                <a:cubicBezTo>
                  <a:pt x="68" y="322"/>
                  <a:pt x="69" y="322"/>
                  <a:pt x="69" y="323"/>
                </a:cubicBezTo>
                <a:cubicBezTo>
                  <a:pt x="71" y="321"/>
                  <a:pt x="73" y="322"/>
                  <a:pt x="76" y="322"/>
                </a:cubicBezTo>
                <a:cubicBezTo>
                  <a:pt x="76" y="320"/>
                  <a:pt x="71" y="321"/>
                  <a:pt x="69" y="320"/>
                </a:cubicBezTo>
                <a:cubicBezTo>
                  <a:pt x="71" y="320"/>
                  <a:pt x="72" y="320"/>
                  <a:pt x="75" y="320"/>
                </a:cubicBezTo>
                <a:cubicBezTo>
                  <a:pt x="73" y="318"/>
                  <a:pt x="70" y="320"/>
                  <a:pt x="68" y="319"/>
                </a:cubicBezTo>
                <a:cubicBezTo>
                  <a:pt x="70" y="319"/>
                  <a:pt x="73" y="319"/>
                  <a:pt x="74" y="319"/>
                </a:cubicBezTo>
                <a:cubicBezTo>
                  <a:pt x="74" y="317"/>
                  <a:pt x="71" y="317"/>
                  <a:pt x="69" y="317"/>
                </a:cubicBezTo>
                <a:cubicBezTo>
                  <a:pt x="69" y="317"/>
                  <a:pt x="69" y="317"/>
                  <a:pt x="69" y="317"/>
                </a:cubicBezTo>
                <a:cubicBezTo>
                  <a:pt x="68" y="317"/>
                  <a:pt x="65" y="318"/>
                  <a:pt x="64" y="317"/>
                </a:cubicBezTo>
                <a:cubicBezTo>
                  <a:pt x="65" y="317"/>
                  <a:pt x="67" y="317"/>
                  <a:pt x="68" y="317"/>
                </a:cubicBezTo>
                <a:cubicBezTo>
                  <a:pt x="68" y="317"/>
                  <a:pt x="68" y="317"/>
                  <a:pt x="68" y="317"/>
                </a:cubicBezTo>
                <a:cubicBezTo>
                  <a:pt x="70" y="317"/>
                  <a:pt x="71" y="317"/>
                  <a:pt x="72" y="317"/>
                </a:cubicBezTo>
                <a:cubicBezTo>
                  <a:pt x="73" y="317"/>
                  <a:pt x="73" y="317"/>
                  <a:pt x="73" y="317"/>
                </a:cubicBezTo>
                <a:cubicBezTo>
                  <a:pt x="72" y="317"/>
                  <a:pt x="71" y="317"/>
                  <a:pt x="70" y="317"/>
                </a:cubicBezTo>
                <a:cubicBezTo>
                  <a:pt x="71" y="316"/>
                  <a:pt x="72" y="317"/>
                  <a:pt x="72" y="316"/>
                </a:cubicBezTo>
                <a:cubicBezTo>
                  <a:pt x="64" y="315"/>
                  <a:pt x="55" y="317"/>
                  <a:pt x="48" y="320"/>
                </a:cubicBezTo>
                <a:cubicBezTo>
                  <a:pt x="48" y="319"/>
                  <a:pt x="48" y="319"/>
                  <a:pt x="48" y="318"/>
                </a:cubicBezTo>
                <a:cubicBezTo>
                  <a:pt x="53" y="316"/>
                  <a:pt x="61" y="315"/>
                  <a:pt x="67" y="314"/>
                </a:cubicBezTo>
                <a:cubicBezTo>
                  <a:pt x="67" y="314"/>
                  <a:pt x="66" y="315"/>
                  <a:pt x="66" y="314"/>
                </a:cubicBezTo>
                <a:cubicBezTo>
                  <a:pt x="66" y="314"/>
                  <a:pt x="67" y="314"/>
                  <a:pt x="67" y="314"/>
                </a:cubicBezTo>
                <a:cubicBezTo>
                  <a:pt x="67" y="315"/>
                  <a:pt x="68" y="315"/>
                  <a:pt x="69" y="315"/>
                </a:cubicBezTo>
                <a:cubicBezTo>
                  <a:pt x="70" y="315"/>
                  <a:pt x="68" y="314"/>
                  <a:pt x="68" y="314"/>
                </a:cubicBezTo>
                <a:cubicBezTo>
                  <a:pt x="69" y="314"/>
                  <a:pt x="72" y="315"/>
                  <a:pt x="73" y="315"/>
                </a:cubicBezTo>
                <a:cubicBezTo>
                  <a:pt x="73" y="315"/>
                  <a:pt x="73" y="314"/>
                  <a:pt x="72" y="314"/>
                </a:cubicBezTo>
                <a:cubicBezTo>
                  <a:pt x="70" y="314"/>
                  <a:pt x="68" y="314"/>
                  <a:pt x="66" y="314"/>
                </a:cubicBezTo>
                <a:cubicBezTo>
                  <a:pt x="66" y="314"/>
                  <a:pt x="67" y="314"/>
                  <a:pt x="67" y="313"/>
                </a:cubicBezTo>
                <a:cubicBezTo>
                  <a:pt x="66" y="313"/>
                  <a:pt x="65" y="313"/>
                  <a:pt x="64" y="313"/>
                </a:cubicBezTo>
                <a:cubicBezTo>
                  <a:pt x="64" y="314"/>
                  <a:pt x="64" y="313"/>
                  <a:pt x="64" y="314"/>
                </a:cubicBezTo>
                <a:cubicBezTo>
                  <a:pt x="64" y="313"/>
                  <a:pt x="63" y="314"/>
                  <a:pt x="63" y="313"/>
                </a:cubicBezTo>
                <a:cubicBezTo>
                  <a:pt x="63" y="313"/>
                  <a:pt x="64" y="314"/>
                  <a:pt x="64" y="313"/>
                </a:cubicBezTo>
                <a:cubicBezTo>
                  <a:pt x="63" y="313"/>
                  <a:pt x="61" y="313"/>
                  <a:pt x="60" y="314"/>
                </a:cubicBezTo>
                <a:cubicBezTo>
                  <a:pt x="60" y="314"/>
                  <a:pt x="61" y="313"/>
                  <a:pt x="61" y="314"/>
                </a:cubicBezTo>
                <a:cubicBezTo>
                  <a:pt x="60" y="314"/>
                  <a:pt x="57" y="314"/>
                  <a:pt x="57" y="314"/>
                </a:cubicBezTo>
                <a:cubicBezTo>
                  <a:pt x="57" y="314"/>
                  <a:pt x="56" y="314"/>
                  <a:pt x="55" y="314"/>
                </a:cubicBezTo>
                <a:cubicBezTo>
                  <a:pt x="56" y="314"/>
                  <a:pt x="56" y="313"/>
                  <a:pt x="57" y="314"/>
                </a:cubicBezTo>
                <a:cubicBezTo>
                  <a:pt x="57" y="314"/>
                  <a:pt x="56" y="314"/>
                  <a:pt x="56" y="314"/>
                </a:cubicBezTo>
                <a:cubicBezTo>
                  <a:pt x="58" y="314"/>
                  <a:pt x="58" y="313"/>
                  <a:pt x="59" y="313"/>
                </a:cubicBezTo>
                <a:cubicBezTo>
                  <a:pt x="59" y="313"/>
                  <a:pt x="58" y="313"/>
                  <a:pt x="59" y="314"/>
                </a:cubicBezTo>
                <a:cubicBezTo>
                  <a:pt x="60" y="313"/>
                  <a:pt x="64" y="312"/>
                  <a:pt x="65" y="313"/>
                </a:cubicBezTo>
                <a:cubicBezTo>
                  <a:pt x="65" y="313"/>
                  <a:pt x="64" y="313"/>
                  <a:pt x="64" y="313"/>
                </a:cubicBezTo>
                <a:cubicBezTo>
                  <a:pt x="67" y="313"/>
                  <a:pt x="70" y="313"/>
                  <a:pt x="72" y="313"/>
                </a:cubicBezTo>
                <a:cubicBezTo>
                  <a:pt x="72" y="312"/>
                  <a:pt x="70" y="313"/>
                  <a:pt x="71" y="312"/>
                </a:cubicBezTo>
                <a:cubicBezTo>
                  <a:pt x="70" y="312"/>
                  <a:pt x="70" y="312"/>
                  <a:pt x="69" y="312"/>
                </a:cubicBezTo>
                <a:cubicBezTo>
                  <a:pt x="70" y="312"/>
                  <a:pt x="70" y="312"/>
                  <a:pt x="70" y="312"/>
                </a:cubicBezTo>
                <a:cubicBezTo>
                  <a:pt x="66" y="310"/>
                  <a:pt x="60" y="311"/>
                  <a:pt x="55" y="312"/>
                </a:cubicBezTo>
                <a:cubicBezTo>
                  <a:pt x="56" y="312"/>
                  <a:pt x="56" y="312"/>
                  <a:pt x="57" y="312"/>
                </a:cubicBezTo>
                <a:cubicBezTo>
                  <a:pt x="55" y="312"/>
                  <a:pt x="52" y="313"/>
                  <a:pt x="51" y="313"/>
                </a:cubicBezTo>
                <a:cubicBezTo>
                  <a:pt x="50" y="313"/>
                  <a:pt x="48" y="313"/>
                  <a:pt x="47" y="314"/>
                </a:cubicBezTo>
                <a:cubicBezTo>
                  <a:pt x="47" y="313"/>
                  <a:pt x="47" y="313"/>
                  <a:pt x="47" y="313"/>
                </a:cubicBezTo>
                <a:cubicBezTo>
                  <a:pt x="51" y="311"/>
                  <a:pt x="56" y="311"/>
                  <a:pt x="61" y="310"/>
                </a:cubicBezTo>
                <a:cubicBezTo>
                  <a:pt x="64" y="309"/>
                  <a:pt x="66" y="310"/>
                  <a:pt x="69" y="310"/>
                </a:cubicBezTo>
                <a:cubicBezTo>
                  <a:pt x="68" y="310"/>
                  <a:pt x="68" y="309"/>
                  <a:pt x="68" y="310"/>
                </a:cubicBezTo>
                <a:cubicBezTo>
                  <a:pt x="67" y="309"/>
                  <a:pt x="64" y="307"/>
                  <a:pt x="63" y="306"/>
                </a:cubicBezTo>
                <a:cubicBezTo>
                  <a:pt x="63" y="306"/>
                  <a:pt x="63" y="306"/>
                  <a:pt x="63" y="306"/>
                </a:cubicBezTo>
                <a:cubicBezTo>
                  <a:pt x="58" y="304"/>
                  <a:pt x="52" y="304"/>
                  <a:pt x="46" y="305"/>
                </a:cubicBezTo>
                <a:cubicBezTo>
                  <a:pt x="46" y="305"/>
                  <a:pt x="46" y="305"/>
                  <a:pt x="46" y="305"/>
                </a:cubicBezTo>
                <a:cubicBezTo>
                  <a:pt x="46" y="304"/>
                  <a:pt x="46" y="304"/>
                  <a:pt x="46" y="304"/>
                </a:cubicBezTo>
                <a:cubicBezTo>
                  <a:pt x="49" y="304"/>
                  <a:pt x="51" y="303"/>
                  <a:pt x="53" y="303"/>
                </a:cubicBezTo>
                <a:cubicBezTo>
                  <a:pt x="50" y="303"/>
                  <a:pt x="48" y="302"/>
                  <a:pt x="46" y="301"/>
                </a:cubicBezTo>
                <a:cubicBezTo>
                  <a:pt x="46" y="300"/>
                  <a:pt x="46" y="300"/>
                  <a:pt x="46" y="300"/>
                </a:cubicBezTo>
                <a:cubicBezTo>
                  <a:pt x="48" y="301"/>
                  <a:pt x="50" y="302"/>
                  <a:pt x="52" y="302"/>
                </a:cubicBezTo>
                <a:cubicBezTo>
                  <a:pt x="56" y="303"/>
                  <a:pt x="59" y="304"/>
                  <a:pt x="63" y="303"/>
                </a:cubicBezTo>
                <a:cubicBezTo>
                  <a:pt x="62" y="302"/>
                  <a:pt x="62" y="299"/>
                  <a:pt x="62" y="297"/>
                </a:cubicBezTo>
                <a:cubicBezTo>
                  <a:pt x="57" y="291"/>
                  <a:pt x="52" y="289"/>
                  <a:pt x="47" y="289"/>
                </a:cubicBezTo>
                <a:cubicBezTo>
                  <a:pt x="46" y="289"/>
                  <a:pt x="44" y="288"/>
                  <a:pt x="43" y="288"/>
                </a:cubicBezTo>
                <a:cubicBezTo>
                  <a:pt x="42" y="287"/>
                  <a:pt x="42" y="287"/>
                  <a:pt x="41" y="286"/>
                </a:cubicBezTo>
                <a:cubicBezTo>
                  <a:pt x="41" y="286"/>
                  <a:pt x="42" y="287"/>
                  <a:pt x="42" y="287"/>
                </a:cubicBezTo>
                <a:cubicBezTo>
                  <a:pt x="46" y="288"/>
                  <a:pt x="50" y="287"/>
                  <a:pt x="52" y="289"/>
                </a:cubicBezTo>
                <a:cubicBezTo>
                  <a:pt x="53" y="288"/>
                  <a:pt x="54" y="289"/>
                  <a:pt x="55" y="289"/>
                </a:cubicBezTo>
                <a:cubicBezTo>
                  <a:pt x="55" y="289"/>
                  <a:pt x="54" y="289"/>
                  <a:pt x="54" y="289"/>
                </a:cubicBezTo>
                <a:cubicBezTo>
                  <a:pt x="55" y="289"/>
                  <a:pt x="55" y="289"/>
                  <a:pt x="55" y="289"/>
                </a:cubicBezTo>
                <a:cubicBezTo>
                  <a:pt x="55" y="289"/>
                  <a:pt x="56" y="289"/>
                  <a:pt x="56" y="290"/>
                </a:cubicBezTo>
                <a:cubicBezTo>
                  <a:pt x="55" y="289"/>
                  <a:pt x="55" y="289"/>
                  <a:pt x="55" y="290"/>
                </a:cubicBezTo>
                <a:cubicBezTo>
                  <a:pt x="58" y="291"/>
                  <a:pt x="61" y="293"/>
                  <a:pt x="63" y="295"/>
                </a:cubicBezTo>
                <a:cubicBezTo>
                  <a:pt x="62" y="293"/>
                  <a:pt x="59" y="292"/>
                  <a:pt x="57" y="290"/>
                </a:cubicBezTo>
                <a:cubicBezTo>
                  <a:pt x="56" y="290"/>
                  <a:pt x="56" y="290"/>
                  <a:pt x="56" y="289"/>
                </a:cubicBezTo>
                <a:cubicBezTo>
                  <a:pt x="59" y="290"/>
                  <a:pt x="60" y="293"/>
                  <a:pt x="63" y="294"/>
                </a:cubicBezTo>
                <a:cubicBezTo>
                  <a:pt x="63" y="294"/>
                  <a:pt x="64" y="293"/>
                  <a:pt x="64" y="293"/>
                </a:cubicBezTo>
                <a:cubicBezTo>
                  <a:pt x="63" y="293"/>
                  <a:pt x="63" y="293"/>
                  <a:pt x="63" y="292"/>
                </a:cubicBezTo>
                <a:cubicBezTo>
                  <a:pt x="63" y="293"/>
                  <a:pt x="63" y="294"/>
                  <a:pt x="63" y="293"/>
                </a:cubicBezTo>
                <a:cubicBezTo>
                  <a:pt x="63" y="291"/>
                  <a:pt x="60" y="291"/>
                  <a:pt x="59" y="290"/>
                </a:cubicBezTo>
                <a:cubicBezTo>
                  <a:pt x="61" y="290"/>
                  <a:pt x="62" y="292"/>
                  <a:pt x="64" y="292"/>
                </a:cubicBezTo>
                <a:cubicBezTo>
                  <a:pt x="64" y="291"/>
                  <a:pt x="64" y="291"/>
                  <a:pt x="63" y="290"/>
                </a:cubicBezTo>
                <a:cubicBezTo>
                  <a:pt x="60" y="289"/>
                  <a:pt x="55" y="287"/>
                  <a:pt x="53" y="285"/>
                </a:cubicBezTo>
                <a:cubicBezTo>
                  <a:pt x="57" y="287"/>
                  <a:pt x="60" y="289"/>
                  <a:pt x="64" y="291"/>
                </a:cubicBezTo>
                <a:cubicBezTo>
                  <a:pt x="65" y="291"/>
                  <a:pt x="64" y="292"/>
                  <a:pt x="64" y="292"/>
                </a:cubicBezTo>
                <a:cubicBezTo>
                  <a:pt x="65" y="291"/>
                  <a:pt x="65" y="291"/>
                  <a:pt x="65" y="290"/>
                </a:cubicBezTo>
                <a:cubicBezTo>
                  <a:pt x="65" y="290"/>
                  <a:pt x="65" y="289"/>
                  <a:pt x="64" y="290"/>
                </a:cubicBezTo>
                <a:cubicBezTo>
                  <a:pt x="64" y="288"/>
                  <a:pt x="61" y="288"/>
                  <a:pt x="60" y="287"/>
                </a:cubicBezTo>
                <a:cubicBezTo>
                  <a:pt x="63" y="287"/>
                  <a:pt x="64" y="289"/>
                  <a:pt x="66" y="290"/>
                </a:cubicBezTo>
                <a:cubicBezTo>
                  <a:pt x="66" y="289"/>
                  <a:pt x="67" y="289"/>
                  <a:pt x="67" y="289"/>
                </a:cubicBezTo>
                <a:cubicBezTo>
                  <a:pt x="65" y="288"/>
                  <a:pt x="63" y="287"/>
                  <a:pt x="62" y="286"/>
                </a:cubicBezTo>
                <a:cubicBezTo>
                  <a:pt x="63" y="287"/>
                  <a:pt x="66" y="287"/>
                  <a:pt x="67" y="289"/>
                </a:cubicBezTo>
                <a:cubicBezTo>
                  <a:pt x="67" y="288"/>
                  <a:pt x="68" y="288"/>
                  <a:pt x="68" y="287"/>
                </a:cubicBezTo>
                <a:cubicBezTo>
                  <a:pt x="65" y="287"/>
                  <a:pt x="63" y="286"/>
                  <a:pt x="61" y="285"/>
                </a:cubicBezTo>
                <a:cubicBezTo>
                  <a:pt x="63" y="285"/>
                  <a:pt x="65" y="286"/>
                  <a:pt x="66" y="287"/>
                </a:cubicBezTo>
                <a:cubicBezTo>
                  <a:pt x="67" y="287"/>
                  <a:pt x="69" y="287"/>
                  <a:pt x="69" y="286"/>
                </a:cubicBezTo>
                <a:cubicBezTo>
                  <a:pt x="66" y="285"/>
                  <a:pt x="63" y="285"/>
                  <a:pt x="61" y="284"/>
                </a:cubicBezTo>
                <a:cubicBezTo>
                  <a:pt x="64" y="285"/>
                  <a:pt x="67" y="286"/>
                  <a:pt x="70" y="286"/>
                </a:cubicBezTo>
                <a:cubicBezTo>
                  <a:pt x="70" y="285"/>
                  <a:pt x="70" y="285"/>
                  <a:pt x="71" y="284"/>
                </a:cubicBezTo>
                <a:cubicBezTo>
                  <a:pt x="70" y="284"/>
                  <a:pt x="69" y="284"/>
                  <a:pt x="68" y="283"/>
                </a:cubicBezTo>
                <a:cubicBezTo>
                  <a:pt x="69" y="283"/>
                  <a:pt x="70" y="284"/>
                  <a:pt x="71" y="284"/>
                </a:cubicBezTo>
                <a:cubicBezTo>
                  <a:pt x="68" y="282"/>
                  <a:pt x="64" y="282"/>
                  <a:pt x="62" y="281"/>
                </a:cubicBezTo>
                <a:cubicBezTo>
                  <a:pt x="61" y="281"/>
                  <a:pt x="60" y="280"/>
                  <a:pt x="59" y="280"/>
                </a:cubicBezTo>
                <a:cubicBezTo>
                  <a:pt x="60" y="279"/>
                  <a:pt x="62" y="281"/>
                  <a:pt x="63" y="281"/>
                </a:cubicBezTo>
                <a:cubicBezTo>
                  <a:pt x="66" y="282"/>
                  <a:pt x="69" y="282"/>
                  <a:pt x="71" y="283"/>
                </a:cubicBezTo>
                <a:cubicBezTo>
                  <a:pt x="71" y="281"/>
                  <a:pt x="68" y="282"/>
                  <a:pt x="67" y="281"/>
                </a:cubicBezTo>
                <a:cubicBezTo>
                  <a:pt x="69" y="281"/>
                  <a:pt x="70" y="281"/>
                  <a:pt x="72" y="282"/>
                </a:cubicBezTo>
                <a:cubicBezTo>
                  <a:pt x="70" y="280"/>
                  <a:pt x="66" y="280"/>
                  <a:pt x="64" y="278"/>
                </a:cubicBezTo>
                <a:cubicBezTo>
                  <a:pt x="65" y="279"/>
                  <a:pt x="67" y="279"/>
                  <a:pt x="68" y="280"/>
                </a:cubicBezTo>
                <a:cubicBezTo>
                  <a:pt x="64" y="277"/>
                  <a:pt x="58" y="276"/>
                  <a:pt x="55" y="276"/>
                </a:cubicBezTo>
                <a:cubicBezTo>
                  <a:pt x="55" y="276"/>
                  <a:pt x="55" y="276"/>
                  <a:pt x="55" y="276"/>
                </a:cubicBezTo>
                <a:cubicBezTo>
                  <a:pt x="55" y="276"/>
                  <a:pt x="54" y="276"/>
                  <a:pt x="54" y="276"/>
                </a:cubicBezTo>
                <a:cubicBezTo>
                  <a:pt x="54" y="276"/>
                  <a:pt x="55" y="276"/>
                  <a:pt x="55" y="276"/>
                </a:cubicBezTo>
                <a:cubicBezTo>
                  <a:pt x="54" y="275"/>
                  <a:pt x="53" y="275"/>
                  <a:pt x="53" y="276"/>
                </a:cubicBezTo>
                <a:cubicBezTo>
                  <a:pt x="53" y="275"/>
                  <a:pt x="53" y="275"/>
                  <a:pt x="53" y="275"/>
                </a:cubicBezTo>
                <a:cubicBezTo>
                  <a:pt x="47" y="274"/>
                  <a:pt x="42" y="273"/>
                  <a:pt x="36" y="272"/>
                </a:cubicBezTo>
                <a:cubicBezTo>
                  <a:pt x="32" y="270"/>
                  <a:pt x="27" y="267"/>
                  <a:pt x="23" y="265"/>
                </a:cubicBezTo>
                <a:cubicBezTo>
                  <a:pt x="22" y="264"/>
                  <a:pt x="22" y="263"/>
                  <a:pt x="21" y="262"/>
                </a:cubicBezTo>
                <a:cubicBezTo>
                  <a:pt x="23" y="263"/>
                  <a:pt x="24" y="264"/>
                  <a:pt x="26" y="265"/>
                </a:cubicBezTo>
                <a:cubicBezTo>
                  <a:pt x="32" y="269"/>
                  <a:pt x="38" y="271"/>
                  <a:pt x="45" y="272"/>
                </a:cubicBezTo>
                <a:cubicBezTo>
                  <a:pt x="51" y="274"/>
                  <a:pt x="59" y="275"/>
                  <a:pt x="65" y="277"/>
                </a:cubicBezTo>
                <a:cubicBezTo>
                  <a:pt x="68" y="278"/>
                  <a:pt x="70" y="279"/>
                  <a:pt x="72" y="280"/>
                </a:cubicBezTo>
                <a:cubicBezTo>
                  <a:pt x="72" y="278"/>
                  <a:pt x="71" y="276"/>
                  <a:pt x="71" y="275"/>
                </a:cubicBezTo>
                <a:cubicBezTo>
                  <a:pt x="70" y="273"/>
                  <a:pt x="72" y="271"/>
                  <a:pt x="73" y="270"/>
                </a:cubicBezTo>
                <a:cubicBezTo>
                  <a:pt x="77" y="267"/>
                  <a:pt x="82" y="266"/>
                  <a:pt x="85" y="265"/>
                </a:cubicBezTo>
                <a:cubicBezTo>
                  <a:pt x="83" y="264"/>
                  <a:pt x="80" y="264"/>
                  <a:pt x="77" y="263"/>
                </a:cubicBezTo>
                <a:cubicBezTo>
                  <a:pt x="76" y="263"/>
                  <a:pt x="75" y="262"/>
                  <a:pt x="74" y="262"/>
                </a:cubicBezTo>
                <a:cubicBezTo>
                  <a:pt x="74" y="261"/>
                  <a:pt x="73" y="262"/>
                  <a:pt x="73" y="261"/>
                </a:cubicBezTo>
                <a:cubicBezTo>
                  <a:pt x="70" y="261"/>
                  <a:pt x="68" y="260"/>
                  <a:pt x="65" y="261"/>
                </a:cubicBezTo>
                <a:cubicBezTo>
                  <a:pt x="53" y="262"/>
                  <a:pt x="39" y="263"/>
                  <a:pt x="28" y="256"/>
                </a:cubicBezTo>
                <a:cubicBezTo>
                  <a:pt x="23" y="255"/>
                  <a:pt x="19" y="253"/>
                  <a:pt x="15" y="250"/>
                </a:cubicBezTo>
                <a:cubicBezTo>
                  <a:pt x="15" y="250"/>
                  <a:pt x="15" y="250"/>
                  <a:pt x="15" y="250"/>
                </a:cubicBezTo>
                <a:cubicBezTo>
                  <a:pt x="14" y="250"/>
                  <a:pt x="14" y="249"/>
                  <a:pt x="14" y="249"/>
                </a:cubicBezTo>
                <a:cubicBezTo>
                  <a:pt x="14" y="249"/>
                  <a:pt x="14" y="249"/>
                  <a:pt x="14" y="249"/>
                </a:cubicBezTo>
                <a:cubicBezTo>
                  <a:pt x="14" y="249"/>
                  <a:pt x="14" y="249"/>
                  <a:pt x="14" y="249"/>
                </a:cubicBezTo>
                <a:cubicBezTo>
                  <a:pt x="14" y="249"/>
                  <a:pt x="14" y="249"/>
                  <a:pt x="13" y="249"/>
                </a:cubicBezTo>
                <a:cubicBezTo>
                  <a:pt x="13" y="248"/>
                  <a:pt x="13" y="247"/>
                  <a:pt x="12" y="246"/>
                </a:cubicBezTo>
                <a:cubicBezTo>
                  <a:pt x="13" y="247"/>
                  <a:pt x="14" y="248"/>
                  <a:pt x="15" y="248"/>
                </a:cubicBezTo>
                <a:cubicBezTo>
                  <a:pt x="17" y="251"/>
                  <a:pt x="20" y="252"/>
                  <a:pt x="23" y="253"/>
                </a:cubicBezTo>
                <a:cubicBezTo>
                  <a:pt x="24" y="253"/>
                  <a:pt x="23" y="252"/>
                  <a:pt x="24" y="252"/>
                </a:cubicBezTo>
                <a:cubicBezTo>
                  <a:pt x="25" y="252"/>
                  <a:pt x="24" y="253"/>
                  <a:pt x="23" y="253"/>
                </a:cubicBezTo>
                <a:cubicBezTo>
                  <a:pt x="24" y="254"/>
                  <a:pt x="25" y="254"/>
                  <a:pt x="25" y="254"/>
                </a:cubicBezTo>
                <a:cubicBezTo>
                  <a:pt x="26" y="253"/>
                  <a:pt x="27" y="252"/>
                  <a:pt x="28" y="250"/>
                </a:cubicBezTo>
                <a:cubicBezTo>
                  <a:pt x="27" y="250"/>
                  <a:pt x="27" y="251"/>
                  <a:pt x="27" y="251"/>
                </a:cubicBezTo>
                <a:cubicBezTo>
                  <a:pt x="28" y="250"/>
                  <a:pt x="28" y="249"/>
                  <a:pt x="28" y="248"/>
                </a:cubicBezTo>
                <a:cubicBezTo>
                  <a:pt x="28" y="248"/>
                  <a:pt x="28" y="249"/>
                  <a:pt x="27" y="250"/>
                </a:cubicBezTo>
                <a:cubicBezTo>
                  <a:pt x="28" y="248"/>
                  <a:pt x="30" y="247"/>
                  <a:pt x="30" y="244"/>
                </a:cubicBezTo>
                <a:cubicBezTo>
                  <a:pt x="29" y="245"/>
                  <a:pt x="29" y="246"/>
                  <a:pt x="28" y="247"/>
                </a:cubicBezTo>
                <a:cubicBezTo>
                  <a:pt x="29" y="245"/>
                  <a:pt x="30" y="244"/>
                  <a:pt x="30" y="242"/>
                </a:cubicBezTo>
                <a:cubicBezTo>
                  <a:pt x="30" y="243"/>
                  <a:pt x="29" y="244"/>
                  <a:pt x="28" y="245"/>
                </a:cubicBezTo>
                <a:cubicBezTo>
                  <a:pt x="28" y="245"/>
                  <a:pt x="29" y="244"/>
                  <a:pt x="30" y="243"/>
                </a:cubicBezTo>
                <a:cubicBezTo>
                  <a:pt x="30" y="242"/>
                  <a:pt x="30" y="241"/>
                  <a:pt x="30" y="242"/>
                </a:cubicBezTo>
                <a:cubicBezTo>
                  <a:pt x="31" y="240"/>
                  <a:pt x="31" y="239"/>
                  <a:pt x="31" y="237"/>
                </a:cubicBezTo>
                <a:cubicBezTo>
                  <a:pt x="31" y="237"/>
                  <a:pt x="31" y="237"/>
                  <a:pt x="31" y="236"/>
                </a:cubicBezTo>
                <a:cubicBezTo>
                  <a:pt x="31" y="236"/>
                  <a:pt x="31" y="236"/>
                  <a:pt x="31" y="236"/>
                </a:cubicBezTo>
                <a:cubicBezTo>
                  <a:pt x="32" y="234"/>
                  <a:pt x="33" y="229"/>
                  <a:pt x="34" y="226"/>
                </a:cubicBezTo>
                <a:cubicBezTo>
                  <a:pt x="33" y="227"/>
                  <a:pt x="32" y="228"/>
                  <a:pt x="31" y="229"/>
                </a:cubicBezTo>
                <a:cubicBezTo>
                  <a:pt x="30" y="230"/>
                  <a:pt x="30" y="230"/>
                  <a:pt x="30" y="230"/>
                </a:cubicBezTo>
                <a:cubicBezTo>
                  <a:pt x="30" y="230"/>
                  <a:pt x="30" y="230"/>
                  <a:pt x="30" y="230"/>
                </a:cubicBezTo>
                <a:cubicBezTo>
                  <a:pt x="29" y="231"/>
                  <a:pt x="29" y="232"/>
                  <a:pt x="29" y="231"/>
                </a:cubicBezTo>
                <a:cubicBezTo>
                  <a:pt x="28" y="232"/>
                  <a:pt x="29" y="231"/>
                  <a:pt x="28" y="232"/>
                </a:cubicBezTo>
                <a:cubicBezTo>
                  <a:pt x="27" y="233"/>
                  <a:pt x="26" y="234"/>
                  <a:pt x="24" y="234"/>
                </a:cubicBezTo>
                <a:cubicBezTo>
                  <a:pt x="25" y="233"/>
                  <a:pt x="27" y="232"/>
                  <a:pt x="27" y="231"/>
                </a:cubicBezTo>
                <a:cubicBezTo>
                  <a:pt x="28" y="231"/>
                  <a:pt x="28" y="230"/>
                  <a:pt x="28" y="230"/>
                </a:cubicBezTo>
                <a:cubicBezTo>
                  <a:pt x="29" y="230"/>
                  <a:pt x="30" y="229"/>
                  <a:pt x="31" y="228"/>
                </a:cubicBezTo>
                <a:cubicBezTo>
                  <a:pt x="33" y="226"/>
                  <a:pt x="35" y="223"/>
                  <a:pt x="36" y="220"/>
                </a:cubicBezTo>
                <a:cubicBezTo>
                  <a:pt x="36" y="220"/>
                  <a:pt x="35" y="221"/>
                  <a:pt x="35" y="222"/>
                </a:cubicBezTo>
                <a:cubicBezTo>
                  <a:pt x="34" y="221"/>
                  <a:pt x="35" y="221"/>
                  <a:pt x="35" y="221"/>
                </a:cubicBezTo>
                <a:cubicBezTo>
                  <a:pt x="34" y="220"/>
                  <a:pt x="34" y="221"/>
                  <a:pt x="33" y="221"/>
                </a:cubicBezTo>
                <a:cubicBezTo>
                  <a:pt x="34" y="221"/>
                  <a:pt x="32" y="221"/>
                  <a:pt x="32" y="221"/>
                </a:cubicBezTo>
                <a:cubicBezTo>
                  <a:pt x="32" y="220"/>
                  <a:pt x="31" y="220"/>
                  <a:pt x="31" y="220"/>
                </a:cubicBezTo>
                <a:cubicBezTo>
                  <a:pt x="30" y="220"/>
                  <a:pt x="30" y="221"/>
                  <a:pt x="29" y="221"/>
                </a:cubicBezTo>
                <a:cubicBezTo>
                  <a:pt x="30" y="220"/>
                  <a:pt x="30" y="220"/>
                  <a:pt x="31" y="220"/>
                </a:cubicBezTo>
                <a:cubicBezTo>
                  <a:pt x="30" y="219"/>
                  <a:pt x="30" y="219"/>
                  <a:pt x="30" y="219"/>
                </a:cubicBezTo>
                <a:cubicBezTo>
                  <a:pt x="29" y="219"/>
                  <a:pt x="28" y="220"/>
                  <a:pt x="27" y="220"/>
                </a:cubicBezTo>
                <a:cubicBezTo>
                  <a:pt x="27" y="219"/>
                  <a:pt x="29" y="219"/>
                  <a:pt x="29" y="218"/>
                </a:cubicBezTo>
                <a:cubicBezTo>
                  <a:pt x="28" y="217"/>
                  <a:pt x="29" y="215"/>
                  <a:pt x="29" y="213"/>
                </a:cubicBezTo>
                <a:cubicBezTo>
                  <a:pt x="27" y="212"/>
                  <a:pt x="27" y="214"/>
                  <a:pt x="25" y="215"/>
                </a:cubicBezTo>
                <a:cubicBezTo>
                  <a:pt x="26" y="214"/>
                  <a:pt x="27" y="213"/>
                  <a:pt x="28" y="213"/>
                </a:cubicBezTo>
                <a:cubicBezTo>
                  <a:pt x="27" y="212"/>
                  <a:pt x="25" y="213"/>
                  <a:pt x="25" y="214"/>
                </a:cubicBezTo>
                <a:cubicBezTo>
                  <a:pt x="24" y="214"/>
                  <a:pt x="24" y="215"/>
                  <a:pt x="23" y="215"/>
                </a:cubicBezTo>
                <a:cubicBezTo>
                  <a:pt x="22" y="216"/>
                  <a:pt x="20" y="218"/>
                  <a:pt x="20" y="219"/>
                </a:cubicBezTo>
                <a:cubicBezTo>
                  <a:pt x="20" y="221"/>
                  <a:pt x="22" y="220"/>
                  <a:pt x="23" y="221"/>
                </a:cubicBezTo>
                <a:cubicBezTo>
                  <a:pt x="21" y="223"/>
                  <a:pt x="19" y="225"/>
                  <a:pt x="20" y="229"/>
                </a:cubicBezTo>
                <a:cubicBezTo>
                  <a:pt x="20" y="232"/>
                  <a:pt x="21" y="234"/>
                  <a:pt x="21" y="237"/>
                </a:cubicBezTo>
                <a:cubicBezTo>
                  <a:pt x="22" y="237"/>
                  <a:pt x="23" y="236"/>
                  <a:pt x="24" y="236"/>
                </a:cubicBezTo>
                <a:cubicBezTo>
                  <a:pt x="24" y="240"/>
                  <a:pt x="22" y="245"/>
                  <a:pt x="20" y="248"/>
                </a:cubicBezTo>
                <a:cubicBezTo>
                  <a:pt x="19" y="249"/>
                  <a:pt x="18" y="250"/>
                  <a:pt x="17" y="250"/>
                </a:cubicBezTo>
                <a:cubicBezTo>
                  <a:pt x="19" y="247"/>
                  <a:pt x="22" y="243"/>
                  <a:pt x="22" y="238"/>
                </a:cubicBezTo>
                <a:cubicBezTo>
                  <a:pt x="22" y="238"/>
                  <a:pt x="20" y="237"/>
                  <a:pt x="20" y="238"/>
                </a:cubicBezTo>
                <a:cubicBezTo>
                  <a:pt x="18" y="235"/>
                  <a:pt x="18" y="228"/>
                  <a:pt x="18" y="227"/>
                </a:cubicBezTo>
                <a:cubicBezTo>
                  <a:pt x="18" y="225"/>
                  <a:pt x="19" y="223"/>
                  <a:pt x="21" y="222"/>
                </a:cubicBezTo>
                <a:cubicBezTo>
                  <a:pt x="15" y="219"/>
                  <a:pt x="24" y="213"/>
                  <a:pt x="26" y="212"/>
                </a:cubicBezTo>
                <a:cubicBezTo>
                  <a:pt x="25" y="210"/>
                  <a:pt x="26" y="208"/>
                  <a:pt x="27" y="207"/>
                </a:cubicBezTo>
                <a:cubicBezTo>
                  <a:pt x="22" y="208"/>
                  <a:pt x="19" y="204"/>
                  <a:pt x="19" y="199"/>
                </a:cubicBezTo>
                <a:cubicBezTo>
                  <a:pt x="20" y="198"/>
                  <a:pt x="22" y="199"/>
                  <a:pt x="23" y="198"/>
                </a:cubicBezTo>
                <a:cubicBezTo>
                  <a:pt x="25" y="197"/>
                  <a:pt x="24" y="194"/>
                  <a:pt x="26" y="192"/>
                </a:cubicBezTo>
                <a:cubicBezTo>
                  <a:pt x="27" y="192"/>
                  <a:pt x="27" y="192"/>
                  <a:pt x="28" y="192"/>
                </a:cubicBezTo>
                <a:cubicBezTo>
                  <a:pt x="27" y="190"/>
                  <a:pt x="25" y="190"/>
                  <a:pt x="24" y="188"/>
                </a:cubicBezTo>
                <a:cubicBezTo>
                  <a:pt x="24" y="186"/>
                  <a:pt x="24" y="182"/>
                  <a:pt x="24" y="180"/>
                </a:cubicBezTo>
                <a:cubicBezTo>
                  <a:pt x="25" y="180"/>
                  <a:pt x="25" y="179"/>
                  <a:pt x="26" y="179"/>
                </a:cubicBezTo>
                <a:cubicBezTo>
                  <a:pt x="26" y="179"/>
                  <a:pt x="27" y="180"/>
                  <a:pt x="27" y="180"/>
                </a:cubicBezTo>
                <a:cubicBezTo>
                  <a:pt x="28" y="180"/>
                  <a:pt x="30" y="180"/>
                  <a:pt x="31" y="180"/>
                </a:cubicBezTo>
                <a:cubicBezTo>
                  <a:pt x="32" y="181"/>
                  <a:pt x="32" y="183"/>
                  <a:pt x="34" y="183"/>
                </a:cubicBezTo>
                <a:cubicBezTo>
                  <a:pt x="34" y="182"/>
                  <a:pt x="34" y="181"/>
                  <a:pt x="34" y="181"/>
                </a:cubicBezTo>
                <a:cubicBezTo>
                  <a:pt x="33" y="180"/>
                  <a:pt x="32" y="180"/>
                  <a:pt x="31" y="180"/>
                </a:cubicBezTo>
                <a:cubicBezTo>
                  <a:pt x="29" y="179"/>
                  <a:pt x="28" y="176"/>
                  <a:pt x="27" y="174"/>
                </a:cubicBezTo>
                <a:cubicBezTo>
                  <a:pt x="26" y="173"/>
                  <a:pt x="26" y="172"/>
                  <a:pt x="27" y="170"/>
                </a:cubicBezTo>
                <a:cubicBezTo>
                  <a:pt x="27" y="170"/>
                  <a:pt x="27" y="170"/>
                  <a:pt x="27" y="170"/>
                </a:cubicBezTo>
                <a:cubicBezTo>
                  <a:pt x="27" y="169"/>
                  <a:pt x="27" y="169"/>
                  <a:pt x="27" y="168"/>
                </a:cubicBezTo>
                <a:cubicBezTo>
                  <a:pt x="27" y="166"/>
                  <a:pt x="29" y="164"/>
                  <a:pt x="31" y="164"/>
                </a:cubicBezTo>
                <a:cubicBezTo>
                  <a:pt x="32" y="164"/>
                  <a:pt x="33" y="165"/>
                  <a:pt x="33" y="165"/>
                </a:cubicBezTo>
                <a:cubicBezTo>
                  <a:pt x="35" y="165"/>
                  <a:pt x="36" y="165"/>
                  <a:pt x="37" y="166"/>
                </a:cubicBezTo>
                <a:cubicBezTo>
                  <a:pt x="37" y="163"/>
                  <a:pt x="35" y="161"/>
                  <a:pt x="35" y="158"/>
                </a:cubicBezTo>
                <a:cubicBezTo>
                  <a:pt x="34" y="158"/>
                  <a:pt x="34" y="157"/>
                  <a:pt x="35" y="156"/>
                </a:cubicBezTo>
                <a:cubicBezTo>
                  <a:pt x="35" y="155"/>
                  <a:pt x="36" y="155"/>
                  <a:pt x="36" y="154"/>
                </a:cubicBezTo>
                <a:cubicBezTo>
                  <a:pt x="37" y="153"/>
                  <a:pt x="36" y="151"/>
                  <a:pt x="37" y="150"/>
                </a:cubicBezTo>
                <a:cubicBezTo>
                  <a:pt x="37" y="149"/>
                  <a:pt x="38" y="149"/>
                  <a:pt x="39" y="148"/>
                </a:cubicBezTo>
                <a:cubicBezTo>
                  <a:pt x="46" y="148"/>
                  <a:pt x="48" y="153"/>
                  <a:pt x="53" y="157"/>
                </a:cubicBezTo>
                <a:cubicBezTo>
                  <a:pt x="53" y="156"/>
                  <a:pt x="52" y="155"/>
                  <a:pt x="52" y="155"/>
                </a:cubicBezTo>
                <a:cubicBezTo>
                  <a:pt x="51" y="152"/>
                  <a:pt x="50" y="149"/>
                  <a:pt x="50" y="147"/>
                </a:cubicBezTo>
                <a:cubicBezTo>
                  <a:pt x="51" y="144"/>
                  <a:pt x="51" y="142"/>
                  <a:pt x="52" y="140"/>
                </a:cubicBezTo>
                <a:cubicBezTo>
                  <a:pt x="53" y="140"/>
                  <a:pt x="53" y="139"/>
                  <a:pt x="54" y="139"/>
                </a:cubicBezTo>
                <a:cubicBezTo>
                  <a:pt x="55" y="139"/>
                  <a:pt x="56" y="140"/>
                  <a:pt x="57" y="140"/>
                </a:cubicBezTo>
                <a:cubicBezTo>
                  <a:pt x="59" y="140"/>
                  <a:pt x="60" y="140"/>
                  <a:pt x="61" y="141"/>
                </a:cubicBezTo>
                <a:cubicBezTo>
                  <a:pt x="64" y="143"/>
                  <a:pt x="66" y="147"/>
                  <a:pt x="68" y="151"/>
                </a:cubicBezTo>
                <a:cubicBezTo>
                  <a:pt x="68" y="147"/>
                  <a:pt x="67" y="142"/>
                  <a:pt x="66" y="138"/>
                </a:cubicBezTo>
                <a:cubicBezTo>
                  <a:pt x="67" y="137"/>
                  <a:pt x="68" y="135"/>
                  <a:pt x="69" y="135"/>
                </a:cubicBezTo>
                <a:cubicBezTo>
                  <a:pt x="70" y="135"/>
                  <a:pt x="70" y="134"/>
                  <a:pt x="71" y="134"/>
                </a:cubicBezTo>
                <a:cubicBezTo>
                  <a:pt x="71" y="134"/>
                  <a:pt x="72" y="133"/>
                  <a:pt x="72" y="132"/>
                </a:cubicBezTo>
                <a:cubicBezTo>
                  <a:pt x="72" y="132"/>
                  <a:pt x="73" y="132"/>
                  <a:pt x="73" y="132"/>
                </a:cubicBezTo>
                <a:cubicBezTo>
                  <a:pt x="79" y="133"/>
                  <a:pt x="82" y="140"/>
                  <a:pt x="83" y="146"/>
                </a:cubicBezTo>
                <a:cubicBezTo>
                  <a:pt x="83" y="141"/>
                  <a:pt x="86" y="139"/>
                  <a:pt x="89" y="136"/>
                </a:cubicBezTo>
                <a:cubicBezTo>
                  <a:pt x="89" y="134"/>
                  <a:pt x="89" y="133"/>
                  <a:pt x="89" y="131"/>
                </a:cubicBezTo>
                <a:cubicBezTo>
                  <a:pt x="89" y="128"/>
                  <a:pt x="88" y="126"/>
                  <a:pt x="89" y="124"/>
                </a:cubicBezTo>
                <a:cubicBezTo>
                  <a:pt x="88" y="122"/>
                  <a:pt x="89" y="120"/>
                  <a:pt x="88" y="119"/>
                </a:cubicBezTo>
                <a:cubicBezTo>
                  <a:pt x="89" y="116"/>
                  <a:pt x="88" y="115"/>
                  <a:pt x="88" y="113"/>
                </a:cubicBezTo>
                <a:cubicBezTo>
                  <a:pt x="88" y="111"/>
                  <a:pt x="88" y="108"/>
                  <a:pt x="88" y="106"/>
                </a:cubicBezTo>
                <a:cubicBezTo>
                  <a:pt x="88" y="98"/>
                  <a:pt x="90" y="87"/>
                  <a:pt x="89" y="81"/>
                </a:cubicBezTo>
                <a:cubicBezTo>
                  <a:pt x="90" y="79"/>
                  <a:pt x="90" y="76"/>
                  <a:pt x="90" y="74"/>
                </a:cubicBezTo>
                <a:cubicBezTo>
                  <a:pt x="90" y="70"/>
                  <a:pt x="91" y="67"/>
                  <a:pt x="91" y="63"/>
                </a:cubicBezTo>
                <a:cubicBezTo>
                  <a:pt x="91" y="62"/>
                  <a:pt x="91" y="61"/>
                  <a:pt x="91" y="60"/>
                </a:cubicBezTo>
                <a:cubicBezTo>
                  <a:pt x="91" y="60"/>
                  <a:pt x="92" y="59"/>
                  <a:pt x="92" y="58"/>
                </a:cubicBezTo>
                <a:cubicBezTo>
                  <a:pt x="92" y="57"/>
                  <a:pt x="92" y="56"/>
                  <a:pt x="92" y="55"/>
                </a:cubicBezTo>
                <a:cubicBezTo>
                  <a:pt x="92" y="53"/>
                  <a:pt x="93" y="51"/>
                  <a:pt x="94" y="49"/>
                </a:cubicBezTo>
                <a:cubicBezTo>
                  <a:pt x="95" y="48"/>
                  <a:pt x="95" y="47"/>
                  <a:pt x="96" y="47"/>
                </a:cubicBezTo>
                <a:cubicBezTo>
                  <a:pt x="97" y="47"/>
                  <a:pt x="98" y="48"/>
                  <a:pt x="98" y="49"/>
                </a:cubicBezTo>
                <a:cubicBezTo>
                  <a:pt x="99" y="51"/>
                  <a:pt x="99" y="54"/>
                  <a:pt x="98" y="57"/>
                </a:cubicBezTo>
                <a:cubicBezTo>
                  <a:pt x="97" y="61"/>
                  <a:pt x="97" y="66"/>
                  <a:pt x="97" y="71"/>
                </a:cubicBezTo>
                <a:cubicBezTo>
                  <a:pt x="97" y="77"/>
                  <a:pt x="96" y="82"/>
                  <a:pt x="96" y="88"/>
                </a:cubicBezTo>
                <a:cubicBezTo>
                  <a:pt x="96" y="90"/>
                  <a:pt x="97" y="92"/>
                  <a:pt x="97" y="94"/>
                </a:cubicBezTo>
                <a:cubicBezTo>
                  <a:pt x="98" y="102"/>
                  <a:pt x="95" y="109"/>
                  <a:pt x="96" y="118"/>
                </a:cubicBezTo>
                <a:cubicBezTo>
                  <a:pt x="96" y="118"/>
                  <a:pt x="96" y="120"/>
                  <a:pt x="96" y="121"/>
                </a:cubicBezTo>
                <a:cubicBezTo>
                  <a:pt x="99" y="111"/>
                  <a:pt x="105" y="101"/>
                  <a:pt x="100" y="91"/>
                </a:cubicBezTo>
                <a:cubicBezTo>
                  <a:pt x="100" y="89"/>
                  <a:pt x="101" y="87"/>
                  <a:pt x="101" y="85"/>
                </a:cubicBezTo>
                <a:cubicBezTo>
                  <a:pt x="100" y="82"/>
                  <a:pt x="99" y="79"/>
                  <a:pt x="98" y="76"/>
                </a:cubicBezTo>
                <a:cubicBezTo>
                  <a:pt x="98" y="70"/>
                  <a:pt x="103" y="66"/>
                  <a:pt x="104" y="62"/>
                </a:cubicBezTo>
                <a:cubicBezTo>
                  <a:pt x="105" y="61"/>
                  <a:pt x="105" y="59"/>
                  <a:pt x="106" y="58"/>
                </a:cubicBezTo>
                <a:cubicBezTo>
                  <a:pt x="107" y="58"/>
                  <a:pt x="108" y="59"/>
                  <a:pt x="109" y="59"/>
                </a:cubicBezTo>
                <a:cubicBezTo>
                  <a:pt x="110" y="67"/>
                  <a:pt x="113" y="73"/>
                  <a:pt x="116" y="79"/>
                </a:cubicBezTo>
                <a:cubicBezTo>
                  <a:pt x="118" y="83"/>
                  <a:pt x="121" y="86"/>
                  <a:pt x="123" y="92"/>
                </a:cubicBezTo>
                <a:cubicBezTo>
                  <a:pt x="125" y="95"/>
                  <a:pt x="126" y="100"/>
                  <a:pt x="128" y="104"/>
                </a:cubicBezTo>
                <a:cubicBezTo>
                  <a:pt x="129" y="102"/>
                  <a:pt x="129" y="100"/>
                  <a:pt x="131" y="99"/>
                </a:cubicBezTo>
                <a:cubicBezTo>
                  <a:pt x="129" y="95"/>
                  <a:pt x="128" y="90"/>
                  <a:pt x="127" y="85"/>
                </a:cubicBezTo>
                <a:cubicBezTo>
                  <a:pt x="127" y="84"/>
                  <a:pt x="127" y="83"/>
                  <a:pt x="127" y="82"/>
                </a:cubicBezTo>
                <a:cubicBezTo>
                  <a:pt x="127" y="81"/>
                  <a:pt x="127" y="81"/>
                  <a:pt x="127" y="80"/>
                </a:cubicBezTo>
                <a:cubicBezTo>
                  <a:pt x="127" y="78"/>
                  <a:pt x="126" y="77"/>
                  <a:pt x="126" y="75"/>
                </a:cubicBezTo>
                <a:cubicBezTo>
                  <a:pt x="126" y="75"/>
                  <a:pt x="126" y="74"/>
                  <a:pt x="126" y="74"/>
                </a:cubicBezTo>
                <a:cubicBezTo>
                  <a:pt x="126" y="73"/>
                  <a:pt x="126" y="72"/>
                  <a:pt x="126" y="71"/>
                </a:cubicBezTo>
                <a:cubicBezTo>
                  <a:pt x="125" y="65"/>
                  <a:pt x="125" y="57"/>
                  <a:pt x="125" y="51"/>
                </a:cubicBezTo>
                <a:cubicBezTo>
                  <a:pt x="125" y="43"/>
                  <a:pt x="125" y="33"/>
                  <a:pt x="126" y="24"/>
                </a:cubicBezTo>
                <a:cubicBezTo>
                  <a:pt x="124" y="22"/>
                  <a:pt x="125" y="18"/>
                  <a:pt x="127" y="16"/>
                </a:cubicBezTo>
                <a:cubicBezTo>
                  <a:pt x="126" y="15"/>
                  <a:pt x="126" y="14"/>
                  <a:pt x="126" y="13"/>
                </a:cubicBezTo>
                <a:cubicBezTo>
                  <a:pt x="127" y="13"/>
                  <a:pt x="127" y="13"/>
                  <a:pt x="127" y="13"/>
                </a:cubicBezTo>
                <a:cubicBezTo>
                  <a:pt x="127" y="13"/>
                  <a:pt x="127" y="14"/>
                  <a:pt x="127" y="15"/>
                </a:cubicBezTo>
                <a:cubicBezTo>
                  <a:pt x="128" y="15"/>
                  <a:pt x="128" y="14"/>
                  <a:pt x="129" y="14"/>
                </a:cubicBezTo>
                <a:cubicBezTo>
                  <a:pt x="129" y="13"/>
                  <a:pt x="129" y="13"/>
                  <a:pt x="129" y="13"/>
                </a:cubicBezTo>
                <a:cubicBezTo>
                  <a:pt x="134" y="13"/>
                  <a:pt x="134" y="13"/>
                  <a:pt x="134" y="13"/>
                </a:cubicBezTo>
                <a:cubicBezTo>
                  <a:pt x="130" y="15"/>
                  <a:pt x="126" y="17"/>
                  <a:pt x="127" y="22"/>
                </a:cubicBezTo>
                <a:cubicBezTo>
                  <a:pt x="127" y="21"/>
                  <a:pt x="127" y="20"/>
                  <a:pt x="128" y="19"/>
                </a:cubicBezTo>
                <a:cubicBezTo>
                  <a:pt x="128" y="20"/>
                  <a:pt x="127" y="23"/>
                  <a:pt x="129" y="24"/>
                </a:cubicBezTo>
                <a:cubicBezTo>
                  <a:pt x="131" y="23"/>
                  <a:pt x="132" y="20"/>
                  <a:pt x="135" y="18"/>
                </a:cubicBezTo>
                <a:cubicBezTo>
                  <a:pt x="134" y="21"/>
                  <a:pt x="132" y="22"/>
                  <a:pt x="131" y="24"/>
                </a:cubicBezTo>
                <a:cubicBezTo>
                  <a:pt x="134" y="23"/>
                  <a:pt x="136" y="21"/>
                  <a:pt x="137" y="18"/>
                </a:cubicBezTo>
                <a:cubicBezTo>
                  <a:pt x="137" y="18"/>
                  <a:pt x="137" y="17"/>
                  <a:pt x="137" y="17"/>
                </a:cubicBezTo>
                <a:cubicBezTo>
                  <a:pt x="137" y="15"/>
                  <a:pt x="138" y="14"/>
                  <a:pt x="139" y="13"/>
                </a:cubicBezTo>
                <a:cubicBezTo>
                  <a:pt x="140" y="13"/>
                  <a:pt x="140" y="13"/>
                  <a:pt x="140" y="13"/>
                </a:cubicBezTo>
                <a:cubicBezTo>
                  <a:pt x="139" y="16"/>
                  <a:pt x="138" y="20"/>
                  <a:pt x="135" y="23"/>
                </a:cubicBezTo>
                <a:cubicBezTo>
                  <a:pt x="135" y="24"/>
                  <a:pt x="135" y="26"/>
                  <a:pt x="134" y="27"/>
                </a:cubicBezTo>
                <a:cubicBezTo>
                  <a:pt x="133" y="38"/>
                  <a:pt x="132" y="49"/>
                  <a:pt x="132" y="62"/>
                </a:cubicBezTo>
                <a:cubicBezTo>
                  <a:pt x="133" y="64"/>
                  <a:pt x="133" y="65"/>
                  <a:pt x="133" y="68"/>
                </a:cubicBezTo>
                <a:cubicBezTo>
                  <a:pt x="133" y="69"/>
                  <a:pt x="133" y="71"/>
                  <a:pt x="134" y="72"/>
                </a:cubicBezTo>
                <a:cubicBezTo>
                  <a:pt x="134" y="74"/>
                  <a:pt x="134" y="76"/>
                  <a:pt x="134" y="78"/>
                </a:cubicBezTo>
                <a:cubicBezTo>
                  <a:pt x="134" y="79"/>
                  <a:pt x="135" y="79"/>
                  <a:pt x="135" y="80"/>
                </a:cubicBezTo>
                <a:cubicBezTo>
                  <a:pt x="135" y="81"/>
                  <a:pt x="135" y="82"/>
                  <a:pt x="136" y="82"/>
                </a:cubicBezTo>
                <a:cubicBezTo>
                  <a:pt x="138" y="76"/>
                  <a:pt x="142" y="70"/>
                  <a:pt x="144" y="64"/>
                </a:cubicBezTo>
                <a:cubicBezTo>
                  <a:pt x="141" y="63"/>
                  <a:pt x="137" y="60"/>
                  <a:pt x="136" y="56"/>
                </a:cubicBezTo>
                <a:cubicBezTo>
                  <a:pt x="136" y="54"/>
                  <a:pt x="136" y="52"/>
                  <a:pt x="135" y="51"/>
                </a:cubicBezTo>
                <a:cubicBezTo>
                  <a:pt x="136" y="50"/>
                  <a:pt x="136" y="50"/>
                  <a:pt x="136" y="50"/>
                </a:cubicBezTo>
                <a:cubicBezTo>
                  <a:pt x="135" y="47"/>
                  <a:pt x="135" y="44"/>
                  <a:pt x="137" y="42"/>
                </a:cubicBezTo>
                <a:cubicBezTo>
                  <a:pt x="137" y="42"/>
                  <a:pt x="138" y="41"/>
                  <a:pt x="138" y="41"/>
                </a:cubicBezTo>
                <a:cubicBezTo>
                  <a:pt x="139" y="42"/>
                  <a:pt x="139" y="43"/>
                  <a:pt x="140" y="43"/>
                </a:cubicBezTo>
                <a:cubicBezTo>
                  <a:pt x="140" y="43"/>
                  <a:pt x="142" y="43"/>
                  <a:pt x="142" y="43"/>
                </a:cubicBezTo>
                <a:cubicBezTo>
                  <a:pt x="153" y="40"/>
                  <a:pt x="153" y="25"/>
                  <a:pt x="167" y="24"/>
                </a:cubicBezTo>
                <a:cubicBezTo>
                  <a:pt x="167" y="23"/>
                  <a:pt x="167" y="24"/>
                  <a:pt x="168" y="24"/>
                </a:cubicBezTo>
                <a:cubicBezTo>
                  <a:pt x="167" y="23"/>
                  <a:pt x="168" y="23"/>
                  <a:pt x="168" y="22"/>
                </a:cubicBezTo>
                <a:cubicBezTo>
                  <a:pt x="170" y="20"/>
                  <a:pt x="170" y="16"/>
                  <a:pt x="172" y="14"/>
                </a:cubicBezTo>
                <a:cubicBezTo>
                  <a:pt x="172" y="13"/>
                  <a:pt x="172" y="13"/>
                  <a:pt x="172" y="13"/>
                </a:cubicBezTo>
                <a:cubicBezTo>
                  <a:pt x="172" y="13"/>
                  <a:pt x="172" y="13"/>
                  <a:pt x="172" y="13"/>
                </a:cubicBezTo>
                <a:cubicBezTo>
                  <a:pt x="177" y="13"/>
                  <a:pt x="177" y="13"/>
                  <a:pt x="177" y="13"/>
                </a:cubicBezTo>
                <a:cubicBezTo>
                  <a:pt x="175" y="15"/>
                  <a:pt x="174" y="18"/>
                  <a:pt x="173" y="21"/>
                </a:cubicBezTo>
                <a:cubicBezTo>
                  <a:pt x="173" y="21"/>
                  <a:pt x="173" y="21"/>
                  <a:pt x="173" y="21"/>
                </a:cubicBezTo>
                <a:cubicBezTo>
                  <a:pt x="175" y="18"/>
                  <a:pt x="177" y="15"/>
                  <a:pt x="177" y="13"/>
                </a:cubicBezTo>
                <a:cubicBezTo>
                  <a:pt x="179" y="13"/>
                  <a:pt x="179" y="13"/>
                  <a:pt x="179" y="13"/>
                </a:cubicBezTo>
                <a:cubicBezTo>
                  <a:pt x="178" y="14"/>
                  <a:pt x="178" y="14"/>
                  <a:pt x="178" y="14"/>
                </a:cubicBezTo>
                <a:cubicBezTo>
                  <a:pt x="178" y="16"/>
                  <a:pt x="177" y="19"/>
                  <a:pt x="176" y="21"/>
                </a:cubicBezTo>
                <a:cubicBezTo>
                  <a:pt x="176" y="21"/>
                  <a:pt x="176" y="22"/>
                  <a:pt x="175" y="22"/>
                </a:cubicBezTo>
                <a:cubicBezTo>
                  <a:pt x="175" y="23"/>
                  <a:pt x="175" y="23"/>
                  <a:pt x="174" y="24"/>
                </a:cubicBezTo>
                <a:cubicBezTo>
                  <a:pt x="185" y="26"/>
                  <a:pt x="193" y="20"/>
                  <a:pt x="201" y="20"/>
                </a:cubicBezTo>
                <a:cubicBezTo>
                  <a:pt x="203" y="19"/>
                  <a:pt x="205" y="20"/>
                  <a:pt x="207" y="20"/>
                </a:cubicBezTo>
                <a:cubicBezTo>
                  <a:pt x="214" y="20"/>
                  <a:pt x="219" y="20"/>
                  <a:pt x="225" y="23"/>
                </a:cubicBezTo>
                <a:cubicBezTo>
                  <a:pt x="223" y="19"/>
                  <a:pt x="220" y="17"/>
                  <a:pt x="217" y="14"/>
                </a:cubicBezTo>
                <a:cubicBezTo>
                  <a:pt x="217" y="13"/>
                  <a:pt x="216" y="13"/>
                  <a:pt x="216" y="13"/>
                </a:cubicBezTo>
                <a:cubicBezTo>
                  <a:pt x="218" y="13"/>
                  <a:pt x="218" y="13"/>
                  <a:pt x="218" y="13"/>
                </a:cubicBezTo>
                <a:cubicBezTo>
                  <a:pt x="219" y="13"/>
                  <a:pt x="219" y="14"/>
                  <a:pt x="220" y="15"/>
                </a:cubicBezTo>
                <a:cubicBezTo>
                  <a:pt x="220" y="14"/>
                  <a:pt x="220" y="16"/>
                  <a:pt x="221" y="15"/>
                </a:cubicBezTo>
                <a:cubicBezTo>
                  <a:pt x="220" y="14"/>
                  <a:pt x="219" y="13"/>
                  <a:pt x="219" y="13"/>
                </a:cubicBezTo>
                <a:cubicBezTo>
                  <a:pt x="221" y="14"/>
                  <a:pt x="221" y="16"/>
                  <a:pt x="223" y="17"/>
                </a:cubicBezTo>
                <a:cubicBezTo>
                  <a:pt x="223" y="17"/>
                  <a:pt x="222" y="17"/>
                  <a:pt x="222" y="17"/>
                </a:cubicBezTo>
                <a:cubicBezTo>
                  <a:pt x="224" y="19"/>
                  <a:pt x="226" y="21"/>
                  <a:pt x="227" y="23"/>
                </a:cubicBezTo>
                <a:cubicBezTo>
                  <a:pt x="228" y="23"/>
                  <a:pt x="228" y="24"/>
                  <a:pt x="229" y="24"/>
                </a:cubicBezTo>
                <a:cubicBezTo>
                  <a:pt x="228" y="22"/>
                  <a:pt x="226" y="21"/>
                  <a:pt x="226" y="20"/>
                </a:cubicBezTo>
                <a:cubicBezTo>
                  <a:pt x="227" y="21"/>
                  <a:pt x="228" y="22"/>
                  <a:pt x="229" y="24"/>
                </a:cubicBezTo>
                <a:cubicBezTo>
                  <a:pt x="229" y="24"/>
                  <a:pt x="229" y="25"/>
                  <a:pt x="230" y="24"/>
                </a:cubicBezTo>
                <a:cubicBezTo>
                  <a:pt x="230" y="24"/>
                  <a:pt x="229" y="24"/>
                  <a:pt x="229" y="23"/>
                </a:cubicBezTo>
                <a:cubicBezTo>
                  <a:pt x="229" y="23"/>
                  <a:pt x="229" y="23"/>
                  <a:pt x="230" y="24"/>
                </a:cubicBezTo>
                <a:cubicBezTo>
                  <a:pt x="230" y="23"/>
                  <a:pt x="228" y="22"/>
                  <a:pt x="228" y="21"/>
                </a:cubicBezTo>
                <a:cubicBezTo>
                  <a:pt x="229" y="22"/>
                  <a:pt x="230" y="24"/>
                  <a:pt x="231" y="25"/>
                </a:cubicBezTo>
                <a:cubicBezTo>
                  <a:pt x="231" y="25"/>
                  <a:pt x="232" y="26"/>
                  <a:pt x="232" y="25"/>
                </a:cubicBezTo>
                <a:cubicBezTo>
                  <a:pt x="231" y="23"/>
                  <a:pt x="230" y="21"/>
                  <a:pt x="229" y="20"/>
                </a:cubicBezTo>
                <a:cubicBezTo>
                  <a:pt x="229" y="20"/>
                  <a:pt x="229" y="20"/>
                  <a:pt x="229" y="20"/>
                </a:cubicBezTo>
                <a:cubicBezTo>
                  <a:pt x="229" y="20"/>
                  <a:pt x="230" y="21"/>
                  <a:pt x="230" y="21"/>
                </a:cubicBezTo>
                <a:cubicBezTo>
                  <a:pt x="229" y="18"/>
                  <a:pt x="227" y="15"/>
                  <a:pt x="225" y="13"/>
                </a:cubicBezTo>
                <a:cubicBezTo>
                  <a:pt x="226" y="13"/>
                  <a:pt x="226" y="13"/>
                  <a:pt x="226" y="13"/>
                </a:cubicBezTo>
                <a:close/>
                <a:moveTo>
                  <a:pt x="0" y="192"/>
                </a:moveTo>
                <a:cubicBezTo>
                  <a:pt x="1" y="190"/>
                  <a:pt x="1" y="188"/>
                  <a:pt x="2" y="186"/>
                </a:cubicBezTo>
                <a:cubicBezTo>
                  <a:pt x="3" y="186"/>
                  <a:pt x="4" y="186"/>
                  <a:pt x="4" y="186"/>
                </a:cubicBezTo>
                <a:cubicBezTo>
                  <a:pt x="5" y="190"/>
                  <a:pt x="4" y="200"/>
                  <a:pt x="2" y="203"/>
                </a:cubicBezTo>
                <a:cubicBezTo>
                  <a:pt x="2" y="205"/>
                  <a:pt x="2" y="207"/>
                  <a:pt x="1" y="209"/>
                </a:cubicBezTo>
                <a:cubicBezTo>
                  <a:pt x="1" y="208"/>
                  <a:pt x="1" y="207"/>
                  <a:pt x="1" y="206"/>
                </a:cubicBezTo>
                <a:cubicBezTo>
                  <a:pt x="1" y="206"/>
                  <a:pt x="1" y="206"/>
                  <a:pt x="1" y="206"/>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0" y="205"/>
                  <a:pt x="0" y="205"/>
                  <a:pt x="0" y="205"/>
                </a:cubicBezTo>
                <a:cubicBezTo>
                  <a:pt x="0" y="205"/>
                  <a:pt x="1" y="205"/>
                  <a:pt x="1" y="204"/>
                </a:cubicBezTo>
                <a:cubicBezTo>
                  <a:pt x="1" y="203"/>
                  <a:pt x="2" y="201"/>
                  <a:pt x="2" y="200"/>
                </a:cubicBezTo>
                <a:cubicBezTo>
                  <a:pt x="1" y="200"/>
                  <a:pt x="1" y="201"/>
                  <a:pt x="0" y="201"/>
                </a:cubicBezTo>
                <a:cubicBezTo>
                  <a:pt x="0" y="201"/>
                  <a:pt x="0" y="200"/>
                  <a:pt x="0" y="199"/>
                </a:cubicBezTo>
                <a:cubicBezTo>
                  <a:pt x="2" y="197"/>
                  <a:pt x="3" y="194"/>
                  <a:pt x="2" y="191"/>
                </a:cubicBezTo>
                <a:cubicBezTo>
                  <a:pt x="2" y="193"/>
                  <a:pt x="1" y="194"/>
                  <a:pt x="0" y="195"/>
                </a:cubicBezTo>
                <a:cubicBezTo>
                  <a:pt x="0" y="194"/>
                  <a:pt x="0" y="193"/>
                  <a:pt x="0" y="193"/>
                </a:cubicBezTo>
                <a:cubicBezTo>
                  <a:pt x="0" y="192"/>
                  <a:pt x="0" y="192"/>
                  <a:pt x="0" y="192"/>
                </a:cubicBezTo>
                <a:close/>
                <a:moveTo>
                  <a:pt x="86" y="19"/>
                </a:moveTo>
                <a:cubicBezTo>
                  <a:pt x="85" y="19"/>
                  <a:pt x="85" y="19"/>
                  <a:pt x="85" y="19"/>
                </a:cubicBezTo>
                <a:cubicBezTo>
                  <a:pt x="85" y="24"/>
                  <a:pt x="85" y="28"/>
                  <a:pt x="86" y="32"/>
                </a:cubicBezTo>
                <a:cubicBezTo>
                  <a:pt x="86" y="37"/>
                  <a:pt x="87" y="42"/>
                  <a:pt x="88" y="48"/>
                </a:cubicBezTo>
                <a:cubicBezTo>
                  <a:pt x="88" y="52"/>
                  <a:pt x="89" y="56"/>
                  <a:pt x="89" y="60"/>
                </a:cubicBezTo>
                <a:cubicBezTo>
                  <a:pt x="89" y="61"/>
                  <a:pt x="89" y="63"/>
                  <a:pt x="89" y="65"/>
                </a:cubicBezTo>
                <a:cubicBezTo>
                  <a:pt x="89" y="69"/>
                  <a:pt x="88" y="75"/>
                  <a:pt x="86" y="79"/>
                </a:cubicBezTo>
                <a:cubicBezTo>
                  <a:pt x="85" y="81"/>
                  <a:pt x="84" y="82"/>
                  <a:pt x="83" y="84"/>
                </a:cubicBezTo>
                <a:cubicBezTo>
                  <a:pt x="81" y="84"/>
                  <a:pt x="79" y="86"/>
                  <a:pt x="76" y="86"/>
                </a:cubicBezTo>
                <a:cubicBezTo>
                  <a:pt x="74" y="85"/>
                  <a:pt x="73" y="83"/>
                  <a:pt x="70" y="83"/>
                </a:cubicBezTo>
                <a:cubicBezTo>
                  <a:pt x="68" y="83"/>
                  <a:pt x="66" y="84"/>
                  <a:pt x="65" y="85"/>
                </a:cubicBezTo>
                <a:cubicBezTo>
                  <a:pt x="65" y="85"/>
                  <a:pt x="65" y="85"/>
                  <a:pt x="64" y="85"/>
                </a:cubicBezTo>
                <a:cubicBezTo>
                  <a:pt x="63" y="85"/>
                  <a:pt x="63" y="86"/>
                  <a:pt x="62" y="87"/>
                </a:cubicBezTo>
                <a:cubicBezTo>
                  <a:pt x="61" y="87"/>
                  <a:pt x="59" y="87"/>
                  <a:pt x="59" y="88"/>
                </a:cubicBezTo>
                <a:cubicBezTo>
                  <a:pt x="53" y="88"/>
                  <a:pt x="48" y="84"/>
                  <a:pt x="46" y="79"/>
                </a:cubicBezTo>
                <a:cubicBezTo>
                  <a:pt x="46" y="80"/>
                  <a:pt x="46" y="80"/>
                  <a:pt x="46" y="81"/>
                </a:cubicBezTo>
                <a:cubicBezTo>
                  <a:pt x="46" y="83"/>
                  <a:pt x="46" y="83"/>
                  <a:pt x="46" y="83"/>
                </a:cubicBezTo>
                <a:cubicBezTo>
                  <a:pt x="48" y="84"/>
                  <a:pt x="49" y="86"/>
                  <a:pt x="51" y="87"/>
                </a:cubicBezTo>
                <a:cubicBezTo>
                  <a:pt x="54" y="90"/>
                  <a:pt x="61" y="90"/>
                  <a:pt x="64" y="87"/>
                </a:cubicBezTo>
                <a:cubicBezTo>
                  <a:pt x="65" y="86"/>
                  <a:pt x="66" y="86"/>
                  <a:pt x="67" y="85"/>
                </a:cubicBezTo>
                <a:cubicBezTo>
                  <a:pt x="68" y="85"/>
                  <a:pt x="69" y="84"/>
                  <a:pt x="70" y="84"/>
                </a:cubicBezTo>
                <a:cubicBezTo>
                  <a:pt x="73" y="84"/>
                  <a:pt x="73" y="87"/>
                  <a:pt x="75" y="87"/>
                </a:cubicBezTo>
                <a:cubicBezTo>
                  <a:pt x="77" y="88"/>
                  <a:pt x="79" y="87"/>
                  <a:pt x="80" y="87"/>
                </a:cubicBezTo>
                <a:cubicBezTo>
                  <a:pt x="81" y="86"/>
                  <a:pt x="82" y="86"/>
                  <a:pt x="84" y="85"/>
                </a:cubicBezTo>
                <a:cubicBezTo>
                  <a:pt x="87" y="81"/>
                  <a:pt x="88" y="76"/>
                  <a:pt x="89" y="72"/>
                </a:cubicBezTo>
                <a:cubicBezTo>
                  <a:pt x="90" y="69"/>
                  <a:pt x="90" y="67"/>
                  <a:pt x="90" y="65"/>
                </a:cubicBezTo>
                <a:cubicBezTo>
                  <a:pt x="91" y="61"/>
                  <a:pt x="90" y="57"/>
                  <a:pt x="90" y="53"/>
                </a:cubicBezTo>
                <a:cubicBezTo>
                  <a:pt x="89" y="52"/>
                  <a:pt x="90" y="52"/>
                  <a:pt x="90" y="51"/>
                </a:cubicBezTo>
                <a:cubicBezTo>
                  <a:pt x="88" y="41"/>
                  <a:pt x="86" y="30"/>
                  <a:pt x="86" y="19"/>
                </a:cubicBezTo>
                <a:close/>
                <a:moveTo>
                  <a:pt x="14" y="250"/>
                </a:moveTo>
                <a:cubicBezTo>
                  <a:pt x="14" y="250"/>
                  <a:pt x="14" y="250"/>
                  <a:pt x="14" y="250"/>
                </a:cubicBezTo>
                <a:cubicBezTo>
                  <a:pt x="14" y="250"/>
                  <a:pt x="14" y="249"/>
                  <a:pt x="14" y="249"/>
                </a:cubicBezTo>
                <a:cubicBezTo>
                  <a:pt x="14" y="250"/>
                  <a:pt x="14" y="250"/>
                  <a:pt x="14" y="250"/>
                </a:cubicBezTo>
                <a:close/>
                <a:moveTo>
                  <a:pt x="51" y="56"/>
                </a:moveTo>
                <a:cubicBezTo>
                  <a:pt x="52" y="57"/>
                  <a:pt x="53" y="58"/>
                  <a:pt x="54" y="58"/>
                </a:cubicBezTo>
                <a:cubicBezTo>
                  <a:pt x="53" y="61"/>
                  <a:pt x="56" y="63"/>
                  <a:pt x="59" y="62"/>
                </a:cubicBezTo>
                <a:cubicBezTo>
                  <a:pt x="64" y="60"/>
                  <a:pt x="67" y="55"/>
                  <a:pt x="68" y="48"/>
                </a:cubicBezTo>
                <a:cubicBezTo>
                  <a:pt x="69" y="47"/>
                  <a:pt x="69" y="45"/>
                  <a:pt x="69" y="43"/>
                </a:cubicBezTo>
                <a:cubicBezTo>
                  <a:pt x="69" y="39"/>
                  <a:pt x="68" y="35"/>
                  <a:pt x="67" y="32"/>
                </a:cubicBezTo>
                <a:cubicBezTo>
                  <a:pt x="67" y="32"/>
                  <a:pt x="66" y="33"/>
                  <a:pt x="66" y="33"/>
                </a:cubicBezTo>
                <a:cubicBezTo>
                  <a:pt x="67" y="37"/>
                  <a:pt x="67" y="40"/>
                  <a:pt x="67" y="44"/>
                </a:cubicBezTo>
                <a:cubicBezTo>
                  <a:pt x="68" y="46"/>
                  <a:pt x="66" y="49"/>
                  <a:pt x="66" y="50"/>
                </a:cubicBezTo>
                <a:cubicBezTo>
                  <a:pt x="66" y="51"/>
                  <a:pt x="67" y="52"/>
                  <a:pt x="66" y="51"/>
                </a:cubicBezTo>
                <a:cubicBezTo>
                  <a:pt x="66" y="51"/>
                  <a:pt x="66" y="51"/>
                  <a:pt x="66" y="51"/>
                </a:cubicBezTo>
                <a:cubicBezTo>
                  <a:pt x="66" y="50"/>
                  <a:pt x="66" y="51"/>
                  <a:pt x="66" y="50"/>
                </a:cubicBezTo>
                <a:cubicBezTo>
                  <a:pt x="66" y="50"/>
                  <a:pt x="66" y="50"/>
                  <a:pt x="66" y="50"/>
                </a:cubicBezTo>
                <a:cubicBezTo>
                  <a:pt x="66" y="50"/>
                  <a:pt x="66" y="49"/>
                  <a:pt x="66" y="49"/>
                </a:cubicBezTo>
                <a:cubicBezTo>
                  <a:pt x="66" y="49"/>
                  <a:pt x="66" y="49"/>
                  <a:pt x="66" y="49"/>
                </a:cubicBezTo>
                <a:cubicBezTo>
                  <a:pt x="66" y="48"/>
                  <a:pt x="66" y="49"/>
                  <a:pt x="66" y="48"/>
                </a:cubicBezTo>
                <a:cubicBezTo>
                  <a:pt x="66" y="48"/>
                  <a:pt x="66" y="48"/>
                  <a:pt x="66" y="47"/>
                </a:cubicBezTo>
                <a:cubicBezTo>
                  <a:pt x="66" y="47"/>
                  <a:pt x="66" y="47"/>
                  <a:pt x="66" y="47"/>
                </a:cubicBezTo>
                <a:cubicBezTo>
                  <a:pt x="66" y="47"/>
                  <a:pt x="66" y="47"/>
                  <a:pt x="66" y="47"/>
                </a:cubicBezTo>
                <a:cubicBezTo>
                  <a:pt x="65" y="47"/>
                  <a:pt x="66" y="47"/>
                  <a:pt x="66" y="48"/>
                </a:cubicBezTo>
                <a:cubicBezTo>
                  <a:pt x="65" y="47"/>
                  <a:pt x="66" y="48"/>
                  <a:pt x="65" y="48"/>
                </a:cubicBezTo>
                <a:cubicBezTo>
                  <a:pt x="65" y="47"/>
                  <a:pt x="65" y="46"/>
                  <a:pt x="64" y="46"/>
                </a:cubicBezTo>
                <a:cubicBezTo>
                  <a:pt x="63" y="48"/>
                  <a:pt x="66" y="49"/>
                  <a:pt x="64" y="51"/>
                </a:cubicBezTo>
                <a:cubicBezTo>
                  <a:pt x="64" y="52"/>
                  <a:pt x="65" y="52"/>
                  <a:pt x="65" y="53"/>
                </a:cubicBezTo>
                <a:cubicBezTo>
                  <a:pt x="65" y="52"/>
                  <a:pt x="65" y="51"/>
                  <a:pt x="66" y="51"/>
                </a:cubicBezTo>
                <a:cubicBezTo>
                  <a:pt x="66" y="52"/>
                  <a:pt x="66" y="52"/>
                  <a:pt x="66" y="52"/>
                </a:cubicBezTo>
                <a:cubicBezTo>
                  <a:pt x="66" y="52"/>
                  <a:pt x="66" y="52"/>
                  <a:pt x="66" y="52"/>
                </a:cubicBezTo>
                <a:cubicBezTo>
                  <a:pt x="66" y="52"/>
                  <a:pt x="66" y="52"/>
                  <a:pt x="66" y="52"/>
                </a:cubicBezTo>
                <a:cubicBezTo>
                  <a:pt x="65" y="52"/>
                  <a:pt x="66" y="52"/>
                  <a:pt x="65" y="53"/>
                </a:cubicBezTo>
                <a:cubicBezTo>
                  <a:pt x="66" y="53"/>
                  <a:pt x="66" y="53"/>
                  <a:pt x="66" y="53"/>
                </a:cubicBezTo>
                <a:cubicBezTo>
                  <a:pt x="66" y="53"/>
                  <a:pt x="66" y="54"/>
                  <a:pt x="65" y="54"/>
                </a:cubicBezTo>
                <a:cubicBezTo>
                  <a:pt x="65" y="54"/>
                  <a:pt x="65" y="56"/>
                  <a:pt x="64" y="56"/>
                </a:cubicBezTo>
                <a:cubicBezTo>
                  <a:pt x="64" y="56"/>
                  <a:pt x="63" y="57"/>
                  <a:pt x="63" y="58"/>
                </a:cubicBezTo>
                <a:cubicBezTo>
                  <a:pt x="63" y="56"/>
                  <a:pt x="63" y="54"/>
                  <a:pt x="62" y="52"/>
                </a:cubicBezTo>
                <a:cubicBezTo>
                  <a:pt x="62" y="54"/>
                  <a:pt x="63" y="54"/>
                  <a:pt x="62" y="56"/>
                </a:cubicBezTo>
                <a:cubicBezTo>
                  <a:pt x="62" y="56"/>
                  <a:pt x="62" y="57"/>
                  <a:pt x="61" y="57"/>
                </a:cubicBezTo>
                <a:cubicBezTo>
                  <a:pt x="61" y="58"/>
                  <a:pt x="62" y="58"/>
                  <a:pt x="63" y="58"/>
                </a:cubicBezTo>
                <a:cubicBezTo>
                  <a:pt x="61" y="59"/>
                  <a:pt x="58" y="62"/>
                  <a:pt x="56" y="60"/>
                </a:cubicBezTo>
                <a:cubicBezTo>
                  <a:pt x="56" y="59"/>
                  <a:pt x="57" y="58"/>
                  <a:pt x="57" y="57"/>
                </a:cubicBezTo>
                <a:cubicBezTo>
                  <a:pt x="58" y="57"/>
                  <a:pt x="57" y="57"/>
                  <a:pt x="57" y="58"/>
                </a:cubicBezTo>
                <a:cubicBezTo>
                  <a:pt x="58" y="56"/>
                  <a:pt x="59" y="54"/>
                  <a:pt x="58" y="53"/>
                </a:cubicBezTo>
                <a:cubicBezTo>
                  <a:pt x="61" y="49"/>
                  <a:pt x="61" y="45"/>
                  <a:pt x="60" y="39"/>
                </a:cubicBezTo>
                <a:cubicBezTo>
                  <a:pt x="60" y="40"/>
                  <a:pt x="60" y="40"/>
                  <a:pt x="60" y="41"/>
                </a:cubicBezTo>
                <a:cubicBezTo>
                  <a:pt x="60" y="41"/>
                  <a:pt x="60" y="42"/>
                  <a:pt x="60" y="42"/>
                </a:cubicBezTo>
                <a:cubicBezTo>
                  <a:pt x="59" y="47"/>
                  <a:pt x="59" y="51"/>
                  <a:pt x="56" y="54"/>
                </a:cubicBezTo>
                <a:cubicBezTo>
                  <a:pt x="56" y="56"/>
                  <a:pt x="55" y="56"/>
                  <a:pt x="55" y="56"/>
                </a:cubicBezTo>
                <a:cubicBezTo>
                  <a:pt x="54" y="56"/>
                  <a:pt x="55" y="55"/>
                  <a:pt x="55" y="54"/>
                </a:cubicBezTo>
                <a:cubicBezTo>
                  <a:pt x="54" y="55"/>
                  <a:pt x="55" y="56"/>
                  <a:pt x="54" y="56"/>
                </a:cubicBezTo>
                <a:cubicBezTo>
                  <a:pt x="53" y="56"/>
                  <a:pt x="52" y="56"/>
                  <a:pt x="52" y="55"/>
                </a:cubicBezTo>
                <a:cubicBezTo>
                  <a:pt x="51" y="55"/>
                  <a:pt x="51" y="56"/>
                  <a:pt x="51" y="56"/>
                </a:cubicBezTo>
                <a:close/>
                <a:moveTo>
                  <a:pt x="72" y="27"/>
                </a:moveTo>
                <a:cubicBezTo>
                  <a:pt x="72" y="28"/>
                  <a:pt x="72" y="29"/>
                  <a:pt x="72" y="31"/>
                </a:cubicBezTo>
                <a:cubicBezTo>
                  <a:pt x="73" y="30"/>
                  <a:pt x="72" y="28"/>
                  <a:pt x="73" y="27"/>
                </a:cubicBezTo>
                <a:cubicBezTo>
                  <a:pt x="73" y="30"/>
                  <a:pt x="73" y="33"/>
                  <a:pt x="73" y="36"/>
                </a:cubicBezTo>
                <a:cubicBezTo>
                  <a:pt x="73" y="42"/>
                  <a:pt x="73" y="47"/>
                  <a:pt x="72" y="52"/>
                </a:cubicBezTo>
                <a:cubicBezTo>
                  <a:pt x="71" y="61"/>
                  <a:pt x="71" y="70"/>
                  <a:pt x="67" y="77"/>
                </a:cubicBezTo>
                <a:cubicBezTo>
                  <a:pt x="70" y="77"/>
                  <a:pt x="70" y="74"/>
                  <a:pt x="71" y="72"/>
                </a:cubicBezTo>
                <a:cubicBezTo>
                  <a:pt x="73" y="61"/>
                  <a:pt x="74" y="45"/>
                  <a:pt x="74" y="34"/>
                </a:cubicBezTo>
                <a:cubicBezTo>
                  <a:pt x="74" y="33"/>
                  <a:pt x="74" y="32"/>
                  <a:pt x="74" y="31"/>
                </a:cubicBezTo>
                <a:cubicBezTo>
                  <a:pt x="74" y="30"/>
                  <a:pt x="74" y="29"/>
                  <a:pt x="74" y="27"/>
                </a:cubicBezTo>
                <a:cubicBezTo>
                  <a:pt x="74" y="26"/>
                  <a:pt x="74" y="26"/>
                  <a:pt x="74" y="26"/>
                </a:cubicBezTo>
                <a:cubicBezTo>
                  <a:pt x="73" y="26"/>
                  <a:pt x="73" y="27"/>
                  <a:pt x="72" y="27"/>
                </a:cubicBezTo>
                <a:close/>
                <a:moveTo>
                  <a:pt x="66" y="49"/>
                </a:moveTo>
                <a:cubicBezTo>
                  <a:pt x="66" y="49"/>
                  <a:pt x="66" y="49"/>
                  <a:pt x="66" y="49"/>
                </a:cubicBezTo>
                <a:cubicBezTo>
                  <a:pt x="66" y="49"/>
                  <a:pt x="66" y="48"/>
                  <a:pt x="66" y="48"/>
                </a:cubicBezTo>
                <a:cubicBezTo>
                  <a:pt x="66" y="48"/>
                  <a:pt x="65" y="49"/>
                  <a:pt x="66" y="49"/>
                </a:cubicBezTo>
                <a:close/>
                <a:moveTo>
                  <a:pt x="338" y="12"/>
                </a:moveTo>
                <a:cubicBezTo>
                  <a:pt x="338" y="12"/>
                  <a:pt x="338" y="12"/>
                  <a:pt x="338" y="12"/>
                </a:cubicBezTo>
                <a:cubicBezTo>
                  <a:pt x="338" y="11"/>
                  <a:pt x="338" y="12"/>
                  <a:pt x="337" y="12"/>
                </a:cubicBezTo>
                <a:cubicBezTo>
                  <a:pt x="329" y="10"/>
                  <a:pt x="324" y="5"/>
                  <a:pt x="316" y="2"/>
                </a:cubicBezTo>
                <a:cubicBezTo>
                  <a:pt x="310" y="1"/>
                  <a:pt x="300" y="1"/>
                  <a:pt x="294" y="3"/>
                </a:cubicBezTo>
                <a:cubicBezTo>
                  <a:pt x="288" y="4"/>
                  <a:pt x="284" y="5"/>
                  <a:pt x="280" y="8"/>
                </a:cubicBezTo>
                <a:cubicBezTo>
                  <a:pt x="279" y="9"/>
                  <a:pt x="276" y="10"/>
                  <a:pt x="274" y="11"/>
                </a:cubicBezTo>
                <a:cubicBezTo>
                  <a:pt x="270" y="14"/>
                  <a:pt x="266" y="18"/>
                  <a:pt x="260" y="19"/>
                </a:cubicBezTo>
                <a:cubicBezTo>
                  <a:pt x="260" y="20"/>
                  <a:pt x="258" y="21"/>
                  <a:pt x="257" y="21"/>
                </a:cubicBezTo>
                <a:cubicBezTo>
                  <a:pt x="251" y="25"/>
                  <a:pt x="247" y="30"/>
                  <a:pt x="244" y="37"/>
                </a:cubicBezTo>
                <a:cubicBezTo>
                  <a:pt x="245" y="36"/>
                  <a:pt x="247" y="35"/>
                  <a:pt x="248" y="34"/>
                </a:cubicBezTo>
                <a:cubicBezTo>
                  <a:pt x="250" y="33"/>
                  <a:pt x="252" y="32"/>
                  <a:pt x="253" y="31"/>
                </a:cubicBezTo>
                <a:cubicBezTo>
                  <a:pt x="260" y="27"/>
                  <a:pt x="268" y="23"/>
                  <a:pt x="276" y="20"/>
                </a:cubicBezTo>
                <a:cubicBezTo>
                  <a:pt x="282" y="18"/>
                  <a:pt x="290" y="17"/>
                  <a:pt x="296" y="17"/>
                </a:cubicBezTo>
                <a:cubicBezTo>
                  <a:pt x="296" y="17"/>
                  <a:pt x="296" y="17"/>
                  <a:pt x="296" y="17"/>
                </a:cubicBezTo>
                <a:cubicBezTo>
                  <a:pt x="297" y="17"/>
                  <a:pt x="297" y="18"/>
                  <a:pt x="298" y="17"/>
                </a:cubicBezTo>
                <a:cubicBezTo>
                  <a:pt x="298" y="18"/>
                  <a:pt x="299" y="17"/>
                  <a:pt x="301" y="17"/>
                </a:cubicBezTo>
                <a:cubicBezTo>
                  <a:pt x="301" y="18"/>
                  <a:pt x="301" y="18"/>
                  <a:pt x="301" y="17"/>
                </a:cubicBezTo>
                <a:cubicBezTo>
                  <a:pt x="301" y="18"/>
                  <a:pt x="302" y="18"/>
                  <a:pt x="303" y="18"/>
                </a:cubicBezTo>
                <a:cubicBezTo>
                  <a:pt x="305" y="18"/>
                  <a:pt x="307" y="18"/>
                  <a:pt x="308" y="19"/>
                </a:cubicBezTo>
                <a:cubicBezTo>
                  <a:pt x="309" y="19"/>
                  <a:pt x="312" y="20"/>
                  <a:pt x="311" y="20"/>
                </a:cubicBezTo>
                <a:cubicBezTo>
                  <a:pt x="311" y="20"/>
                  <a:pt x="312" y="20"/>
                  <a:pt x="312" y="20"/>
                </a:cubicBezTo>
                <a:cubicBezTo>
                  <a:pt x="318" y="22"/>
                  <a:pt x="323" y="26"/>
                  <a:pt x="329" y="27"/>
                </a:cubicBezTo>
                <a:cubicBezTo>
                  <a:pt x="329" y="27"/>
                  <a:pt x="329" y="27"/>
                  <a:pt x="330" y="27"/>
                </a:cubicBezTo>
                <a:cubicBezTo>
                  <a:pt x="331" y="27"/>
                  <a:pt x="332" y="27"/>
                  <a:pt x="333" y="28"/>
                </a:cubicBezTo>
                <a:cubicBezTo>
                  <a:pt x="343" y="30"/>
                  <a:pt x="351" y="36"/>
                  <a:pt x="354" y="45"/>
                </a:cubicBezTo>
                <a:cubicBezTo>
                  <a:pt x="357" y="42"/>
                  <a:pt x="357" y="38"/>
                  <a:pt x="357" y="33"/>
                </a:cubicBezTo>
                <a:cubicBezTo>
                  <a:pt x="357" y="23"/>
                  <a:pt x="351" y="13"/>
                  <a:pt x="341" y="12"/>
                </a:cubicBezTo>
                <a:cubicBezTo>
                  <a:pt x="342" y="13"/>
                  <a:pt x="344" y="13"/>
                  <a:pt x="344" y="14"/>
                </a:cubicBezTo>
                <a:cubicBezTo>
                  <a:pt x="342" y="13"/>
                  <a:pt x="338" y="13"/>
                  <a:pt x="336" y="12"/>
                </a:cubicBezTo>
                <a:cubicBezTo>
                  <a:pt x="338" y="12"/>
                  <a:pt x="339" y="13"/>
                  <a:pt x="340" y="13"/>
                </a:cubicBezTo>
                <a:cubicBezTo>
                  <a:pt x="340" y="13"/>
                  <a:pt x="340" y="11"/>
                  <a:pt x="339" y="12"/>
                </a:cubicBezTo>
                <a:cubicBezTo>
                  <a:pt x="339" y="12"/>
                  <a:pt x="340" y="12"/>
                  <a:pt x="339" y="12"/>
                </a:cubicBezTo>
                <a:cubicBezTo>
                  <a:pt x="339" y="12"/>
                  <a:pt x="338" y="12"/>
                  <a:pt x="338" y="12"/>
                </a:cubicBezTo>
                <a:cubicBezTo>
                  <a:pt x="338" y="12"/>
                  <a:pt x="338" y="12"/>
                  <a:pt x="338" y="12"/>
                </a:cubicBezTo>
                <a:close/>
                <a:moveTo>
                  <a:pt x="174" y="14"/>
                </a:moveTo>
                <a:cubicBezTo>
                  <a:pt x="174" y="14"/>
                  <a:pt x="174" y="14"/>
                  <a:pt x="174" y="14"/>
                </a:cubicBezTo>
                <a:cubicBezTo>
                  <a:pt x="175" y="14"/>
                  <a:pt x="175" y="13"/>
                  <a:pt x="175" y="13"/>
                </a:cubicBezTo>
                <a:cubicBezTo>
                  <a:pt x="174" y="13"/>
                  <a:pt x="174" y="14"/>
                  <a:pt x="174" y="14"/>
                </a:cubicBezTo>
                <a:close/>
                <a:moveTo>
                  <a:pt x="170" y="22"/>
                </a:moveTo>
                <a:cubicBezTo>
                  <a:pt x="170" y="22"/>
                  <a:pt x="170" y="22"/>
                  <a:pt x="170" y="22"/>
                </a:cubicBezTo>
                <a:cubicBezTo>
                  <a:pt x="172" y="21"/>
                  <a:pt x="172" y="18"/>
                  <a:pt x="173" y="16"/>
                </a:cubicBezTo>
                <a:cubicBezTo>
                  <a:pt x="172" y="18"/>
                  <a:pt x="171" y="20"/>
                  <a:pt x="170" y="22"/>
                </a:cubicBezTo>
                <a:close/>
                <a:moveTo>
                  <a:pt x="299" y="18"/>
                </a:moveTo>
                <a:cubicBezTo>
                  <a:pt x="299" y="18"/>
                  <a:pt x="299" y="18"/>
                  <a:pt x="299" y="18"/>
                </a:cubicBezTo>
                <a:cubicBezTo>
                  <a:pt x="300" y="18"/>
                  <a:pt x="300" y="18"/>
                  <a:pt x="300" y="17"/>
                </a:cubicBezTo>
                <a:cubicBezTo>
                  <a:pt x="300" y="17"/>
                  <a:pt x="299" y="17"/>
                  <a:pt x="299" y="17"/>
                </a:cubicBezTo>
                <a:cubicBezTo>
                  <a:pt x="299" y="17"/>
                  <a:pt x="299" y="18"/>
                  <a:pt x="299" y="18"/>
                </a:cubicBezTo>
                <a:close/>
                <a:moveTo>
                  <a:pt x="350" y="41"/>
                </a:moveTo>
                <a:cubicBezTo>
                  <a:pt x="350" y="41"/>
                  <a:pt x="350" y="41"/>
                  <a:pt x="350" y="41"/>
                </a:cubicBezTo>
                <a:cubicBezTo>
                  <a:pt x="350" y="40"/>
                  <a:pt x="350" y="40"/>
                  <a:pt x="350" y="40"/>
                </a:cubicBezTo>
                <a:cubicBezTo>
                  <a:pt x="350" y="40"/>
                  <a:pt x="349" y="40"/>
                  <a:pt x="349" y="40"/>
                </a:cubicBezTo>
                <a:cubicBezTo>
                  <a:pt x="346" y="35"/>
                  <a:pt x="341" y="31"/>
                  <a:pt x="334" y="29"/>
                </a:cubicBezTo>
                <a:cubicBezTo>
                  <a:pt x="332" y="29"/>
                  <a:pt x="329" y="29"/>
                  <a:pt x="327" y="28"/>
                </a:cubicBezTo>
                <a:cubicBezTo>
                  <a:pt x="323" y="27"/>
                  <a:pt x="318" y="25"/>
                  <a:pt x="314" y="23"/>
                </a:cubicBezTo>
                <a:cubicBezTo>
                  <a:pt x="308" y="20"/>
                  <a:pt x="301" y="18"/>
                  <a:pt x="294" y="19"/>
                </a:cubicBezTo>
                <a:cubicBezTo>
                  <a:pt x="282" y="19"/>
                  <a:pt x="270" y="23"/>
                  <a:pt x="260" y="28"/>
                </a:cubicBezTo>
                <a:cubicBezTo>
                  <a:pt x="260" y="28"/>
                  <a:pt x="260" y="29"/>
                  <a:pt x="259" y="29"/>
                </a:cubicBezTo>
                <a:cubicBezTo>
                  <a:pt x="255" y="32"/>
                  <a:pt x="250" y="34"/>
                  <a:pt x="246" y="38"/>
                </a:cubicBezTo>
                <a:cubicBezTo>
                  <a:pt x="250" y="37"/>
                  <a:pt x="253" y="34"/>
                  <a:pt x="257" y="32"/>
                </a:cubicBezTo>
                <a:cubicBezTo>
                  <a:pt x="265" y="28"/>
                  <a:pt x="275" y="29"/>
                  <a:pt x="284" y="32"/>
                </a:cubicBezTo>
                <a:cubicBezTo>
                  <a:pt x="284" y="32"/>
                  <a:pt x="285" y="33"/>
                  <a:pt x="286" y="33"/>
                </a:cubicBezTo>
                <a:cubicBezTo>
                  <a:pt x="289" y="34"/>
                  <a:pt x="292" y="36"/>
                  <a:pt x="295" y="37"/>
                </a:cubicBezTo>
                <a:cubicBezTo>
                  <a:pt x="295" y="38"/>
                  <a:pt x="296" y="38"/>
                  <a:pt x="297" y="38"/>
                </a:cubicBezTo>
                <a:cubicBezTo>
                  <a:pt x="299" y="40"/>
                  <a:pt x="300" y="42"/>
                  <a:pt x="303" y="42"/>
                </a:cubicBezTo>
                <a:cubicBezTo>
                  <a:pt x="303" y="43"/>
                  <a:pt x="303" y="42"/>
                  <a:pt x="303" y="43"/>
                </a:cubicBezTo>
                <a:cubicBezTo>
                  <a:pt x="308" y="45"/>
                  <a:pt x="314" y="49"/>
                  <a:pt x="320" y="46"/>
                </a:cubicBezTo>
                <a:cubicBezTo>
                  <a:pt x="320" y="46"/>
                  <a:pt x="319" y="46"/>
                  <a:pt x="319" y="46"/>
                </a:cubicBezTo>
                <a:cubicBezTo>
                  <a:pt x="321" y="46"/>
                  <a:pt x="323" y="45"/>
                  <a:pt x="323" y="43"/>
                </a:cubicBezTo>
                <a:cubicBezTo>
                  <a:pt x="322" y="43"/>
                  <a:pt x="321" y="44"/>
                  <a:pt x="320" y="44"/>
                </a:cubicBezTo>
                <a:cubicBezTo>
                  <a:pt x="323" y="43"/>
                  <a:pt x="324" y="43"/>
                  <a:pt x="325" y="42"/>
                </a:cubicBezTo>
                <a:cubicBezTo>
                  <a:pt x="324" y="42"/>
                  <a:pt x="322" y="42"/>
                  <a:pt x="321" y="42"/>
                </a:cubicBezTo>
                <a:cubicBezTo>
                  <a:pt x="322" y="42"/>
                  <a:pt x="324" y="42"/>
                  <a:pt x="325" y="41"/>
                </a:cubicBezTo>
                <a:cubicBezTo>
                  <a:pt x="326" y="41"/>
                  <a:pt x="324" y="42"/>
                  <a:pt x="323" y="41"/>
                </a:cubicBezTo>
                <a:cubicBezTo>
                  <a:pt x="325" y="41"/>
                  <a:pt x="328" y="40"/>
                  <a:pt x="329" y="39"/>
                </a:cubicBezTo>
                <a:cubicBezTo>
                  <a:pt x="328" y="39"/>
                  <a:pt x="327" y="39"/>
                  <a:pt x="327" y="39"/>
                </a:cubicBezTo>
                <a:cubicBezTo>
                  <a:pt x="329" y="38"/>
                  <a:pt x="331" y="38"/>
                  <a:pt x="333" y="37"/>
                </a:cubicBezTo>
                <a:cubicBezTo>
                  <a:pt x="332" y="37"/>
                  <a:pt x="329" y="37"/>
                  <a:pt x="328" y="37"/>
                </a:cubicBezTo>
                <a:cubicBezTo>
                  <a:pt x="330" y="36"/>
                  <a:pt x="333" y="38"/>
                  <a:pt x="335" y="37"/>
                </a:cubicBezTo>
                <a:cubicBezTo>
                  <a:pt x="335" y="37"/>
                  <a:pt x="334" y="38"/>
                  <a:pt x="334" y="37"/>
                </a:cubicBezTo>
                <a:cubicBezTo>
                  <a:pt x="337" y="37"/>
                  <a:pt x="343" y="38"/>
                  <a:pt x="345" y="39"/>
                </a:cubicBezTo>
                <a:cubicBezTo>
                  <a:pt x="345" y="39"/>
                  <a:pt x="343" y="39"/>
                  <a:pt x="344" y="38"/>
                </a:cubicBezTo>
                <a:cubicBezTo>
                  <a:pt x="344" y="39"/>
                  <a:pt x="344" y="38"/>
                  <a:pt x="344" y="38"/>
                </a:cubicBezTo>
                <a:cubicBezTo>
                  <a:pt x="344" y="38"/>
                  <a:pt x="344" y="38"/>
                  <a:pt x="344" y="39"/>
                </a:cubicBezTo>
                <a:cubicBezTo>
                  <a:pt x="346" y="39"/>
                  <a:pt x="347" y="41"/>
                  <a:pt x="349" y="42"/>
                </a:cubicBezTo>
                <a:cubicBezTo>
                  <a:pt x="348" y="40"/>
                  <a:pt x="346" y="39"/>
                  <a:pt x="345" y="39"/>
                </a:cubicBezTo>
                <a:cubicBezTo>
                  <a:pt x="346" y="38"/>
                  <a:pt x="346" y="39"/>
                  <a:pt x="347" y="39"/>
                </a:cubicBezTo>
                <a:cubicBezTo>
                  <a:pt x="346" y="39"/>
                  <a:pt x="347" y="39"/>
                  <a:pt x="347" y="40"/>
                </a:cubicBezTo>
                <a:cubicBezTo>
                  <a:pt x="349" y="40"/>
                  <a:pt x="351" y="43"/>
                  <a:pt x="352" y="45"/>
                </a:cubicBezTo>
                <a:cubicBezTo>
                  <a:pt x="352" y="43"/>
                  <a:pt x="351" y="41"/>
                  <a:pt x="350" y="41"/>
                </a:cubicBezTo>
                <a:close/>
                <a:moveTo>
                  <a:pt x="148" y="53"/>
                </a:moveTo>
                <a:cubicBezTo>
                  <a:pt x="148" y="53"/>
                  <a:pt x="148" y="53"/>
                  <a:pt x="148" y="53"/>
                </a:cubicBezTo>
                <a:cubicBezTo>
                  <a:pt x="150" y="51"/>
                  <a:pt x="153" y="51"/>
                  <a:pt x="155" y="49"/>
                </a:cubicBezTo>
                <a:cubicBezTo>
                  <a:pt x="155" y="50"/>
                  <a:pt x="156" y="49"/>
                  <a:pt x="156" y="49"/>
                </a:cubicBezTo>
                <a:cubicBezTo>
                  <a:pt x="156" y="49"/>
                  <a:pt x="156" y="49"/>
                  <a:pt x="156" y="49"/>
                </a:cubicBezTo>
                <a:cubicBezTo>
                  <a:pt x="157" y="49"/>
                  <a:pt x="157" y="49"/>
                  <a:pt x="157" y="49"/>
                </a:cubicBezTo>
                <a:cubicBezTo>
                  <a:pt x="157" y="48"/>
                  <a:pt x="157" y="49"/>
                  <a:pt x="156" y="49"/>
                </a:cubicBezTo>
                <a:cubicBezTo>
                  <a:pt x="157" y="48"/>
                  <a:pt x="158" y="48"/>
                  <a:pt x="158" y="48"/>
                </a:cubicBezTo>
                <a:cubicBezTo>
                  <a:pt x="159" y="48"/>
                  <a:pt x="161" y="46"/>
                  <a:pt x="163" y="46"/>
                </a:cubicBezTo>
                <a:cubicBezTo>
                  <a:pt x="163" y="46"/>
                  <a:pt x="162" y="47"/>
                  <a:pt x="163" y="46"/>
                </a:cubicBezTo>
                <a:cubicBezTo>
                  <a:pt x="164" y="46"/>
                  <a:pt x="166" y="45"/>
                  <a:pt x="167" y="45"/>
                </a:cubicBezTo>
                <a:cubicBezTo>
                  <a:pt x="168" y="44"/>
                  <a:pt x="170" y="44"/>
                  <a:pt x="172" y="44"/>
                </a:cubicBezTo>
                <a:cubicBezTo>
                  <a:pt x="169" y="45"/>
                  <a:pt x="165" y="46"/>
                  <a:pt x="162" y="47"/>
                </a:cubicBezTo>
                <a:cubicBezTo>
                  <a:pt x="164" y="48"/>
                  <a:pt x="167" y="46"/>
                  <a:pt x="168" y="46"/>
                </a:cubicBezTo>
                <a:cubicBezTo>
                  <a:pt x="168" y="47"/>
                  <a:pt x="167" y="47"/>
                  <a:pt x="167" y="47"/>
                </a:cubicBezTo>
                <a:cubicBezTo>
                  <a:pt x="172" y="48"/>
                  <a:pt x="174" y="46"/>
                  <a:pt x="177" y="44"/>
                </a:cubicBezTo>
                <a:cubicBezTo>
                  <a:pt x="179" y="44"/>
                  <a:pt x="181" y="43"/>
                  <a:pt x="182" y="42"/>
                </a:cubicBezTo>
                <a:cubicBezTo>
                  <a:pt x="185" y="40"/>
                  <a:pt x="187" y="39"/>
                  <a:pt x="190" y="37"/>
                </a:cubicBezTo>
                <a:cubicBezTo>
                  <a:pt x="191" y="36"/>
                  <a:pt x="193" y="36"/>
                  <a:pt x="194" y="35"/>
                </a:cubicBezTo>
                <a:cubicBezTo>
                  <a:pt x="197" y="34"/>
                  <a:pt x="200" y="32"/>
                  <a:pt x="203" y="31"/>
                </a:cubicBezTo>
                <a:cubicBezTo>
                  <a:pt x="207" y="30"/>
                  <a:pt x="211" y="29"/>
                  <a:pt x="216" y="29"/>
                </a:cubicBezTo>
                <a:cubicBezTo>
                  <a:pt x="223" y="29"/>
                  <a:pt x="229" y="30"/>
                  <a:pt x="234" y="34"/>
                </a:cubicBezTo>
                <a:cubicBezTo>
                  <a:pt x="235" y="34"/>
                  <a:pt x="236" y="35"/>
                  <a:pt x="236" y="36"/>
                </a:cubicBezTo>
                <a:cubicBezTo>
                  <a:pt x="238" y="37"/>
                  <a:pt x="238" y="38"/>
                  <a:pt x="239" y="40"/>
                </a:cubicBezTo>
                <a:cubicBezTo>
                  <a:pt x="239" y="39"/>
                  <a:pt x="239" y="39"/>
                  <a:pt x="240" y="38"/>
                </a:cubicBezTo>
                <a:cubicBezTo>
                  <a:pt x="239" y="35"/>
                  <a:pt x="237" y="33"/>
                  <a:pt x="235" y="31"/>
                </a:cubicBezTo>
                <a:cubicBezTo>
                  <a:pt x="233" y="28"/>
                  <a:pt x="231" y="26"/>
                  <a:pt x="227" y="25"/>
                </a:cubicBezTo>
                <a:cubicBezTo>
                  <a:pt x="215" y="18"/>
                  <a:pt x="197" y="22"/>
                  <a:pt x="188" y="29"/>
                </a:cubicBezTo>
                <a:cubicBezTo>
                  <a:pt x="189" y="29"/>
                  <a:pt x="189" y="29"/>
                  <a:pt x="188" y="29"/>
                </a:cubicBezTo>
                <a:cubicBezTo>
                  <a:pt x="188" y="29"/>
                  <a:pt x="187" y="30"/>
                  <a:pt x="187" y="30"/>
                </a:cubicBezTo>
                <a:cubicBezTo>
                  <a:pt x="186" y="30"/>
                  <a:pt x="185" y="31"/>
                  <a:pt x="185" y="31"/>
                </a:cubicBezTo>
                <a:cubicBezTo>
                  <a:pt x="180" y="33"/>
                  <a:pt x="174" y="32"/>
                  <a:pt x="170" y="33"/>
                </a:cubicBezTo>
                <a:cubicBezTo>
                  <a:pt x="170" y="32"/>
                  <a:pt x="169" y="32"/>
                  <a:pt x="169" y="32"/>
                </a:cubicBezTo>
                <a:cubicBezTo>
                  <a:pt x="172" y="30"/>
                  <a:pt x="177" y="32"/>
                  <a:pt x="181" y="31"/>
                </a:cubicBezTo>
                <a:cubicBezTo>
                  <a:pt x="183" y="31"/>
                  <a:pt x="185" y="29"/>
                  <a:pt x="187" y="28"/>
                </a:cubicBezTo>
                <a:cubicBezTo>
                  <a:pt x="188" y="27"/>
                  <a:pt x="189" y="27"/>
                  <a:pt x="189" y="27"/>
                </a:cubicBezTo>
                <a:cubicBezTo>
                  <a:pt x="194" y="24"/>
                  <a:pt x="198" y="22"/>
                  <a:pt x="203" y="21"/>
                </a:cubicBezTo>
                <a:cubicBezTo>
                  <a:pt x="196" y="21"/>
                  <a:pt x="190" y="24"/>
                  <a:pt x="185" y="25"/>
                </a:cubicBezTo>
                <a:cubicBezTo>
                  <a:pt x="178" y="26"/>
                  <a:pt x="171" y="24"/>
                  <a:pt x="164" y="26"/>
                </a:cubicBezTo>
                <a:cubicBezTo>
                  <a:pt x="163" y="26"/>
                  <a:pt x="162" y="27"/>
                  <a:pt x="161" y="27"/>
                </a:cubicBezTo>
                <a:cubicBezTo>
                  <a:pt x="158" y="29"/>
                  <a:pt x="156" y="32"/>
                  <a:pt x="154" y="34"/>
                </a:cubicBezTo>
                <a:cubicBezTo>
                  <a:pt x="153" y="36"/>
                  <a:pt x="152" y="37"/>
                  <a:pt x="152" y="39"/>
                </a:cubicBezTo>
                <a:cubicBezTo>
                  <a:pt x="149" y="42"/>
                  <a:pt x="146" y="44"/>
                  <a:pt x="142" y="45"/>
                </a:cubicBezTo>
                <a:cubicBezTo>
                  <a:pt x="141" y="45"/>
                  <a:pt x="140" y="45"/>
                  <a:pt x="139" y="44"/>
                </a:cubicBezTo>
                <a:cubicBezTo>
                  <a:pt x="139" y="45"/>
                  <a:pt x="140" y="45"/>
                  <a:pt x="140" y="46"/>
                </a:cubicBezTo>
                <a:cubicBezTo>
                  <a:pt x="141" y="46"/>
                  <a:pt x="142" y="47"/>
                  <a:pt x="144" y="47"/>
                </a:cubicBezTo>
                <a:cubicBezTo>
                  <a:pt x="147" y="47"/>
                  <a:pt x="149" y="46"/>
                  <a:pt x="152" y="45"/>
                </a:cubicBezTo>
                <a:cubicBezTo>
                  <a:pt x="152" y="45"/>
                  <a:pt x="152" y="46"/>
                  <a:pt x="152" y="46"/>
                </a:cubicBezTo>
                <a:cubicBezTo>
                  <a:pt x="152" y="45"/>
                  <a:pt x="154" y="44"/>
                  <a:pt x="154" y="44"/>
                </a:cubicBezTo>
                <a:cubicBezTo>
                  <a:pt x="155" y="43"/>
                  <a:pt x="156" y="42"/>
                  <a:pt x="157" y="42"/>
                </a:cubicBezTo>
                <a:cubicBezTo>
                  <a:pt x="160" y="38"/>
                  <a:pt x="164" y="34"/>
                  <a:pt x="169" y="32"/>
                </a:cubicBezTo>
                <a:cubicBezTo>
                  <a:pt x="169" y="33"/>
                  <a:pt x="169" y="33"/>
                  <a:pt x="169" y="33"/>
                </a:cubicBezTo>
                <a:cubicBezTo>
                  <a:pt x="164" y="35"/>
                  <a:pt x="161" y="39"/>
                  <a:pt x="158" y="43"/>
                </a:cubicBezTo>
                <a:cubicBezTo>
                  <a:pt x="158" y="42"/>
                  <a:pt x="158" y="42"/>
                  <a:pt x="159" y="42"/>
                </a:cubicBezTo>
                <a:cubicBezTo>
                  <a:pt x="158" y="42"/>
                  <a:pt x="157" y="44"/>
                  <a:pt x="155" y="44"/>
                </a:cubicBezTo>
                <a:cubicBezTo>
                  <a:pt x="152" y="48"/>
                  <a:pt x="144" y="50"/>
                  <a:pt x="139" y="47"/>
                </a:cubicBezTo>
                <a:cubicBezTo>
                  <a:pt x="139" y="46"/>
                  <a:pt x="138" y="46"/>
                  <a:pt x="138" y="46"/>
                </a:cubicBezTo>
                <a:cubicBezTo>
                  <a:pt x="138" y="45"/>
                  <a:pt x="137" y="45"/>
                  <a:pt x="137" y="44"/>
                </a:cubicBezTo>
                <a:cubicBezTo>
                  <a:pt x="136" y="47"/>
                  <a:pt x="137" y="49"/>
                  <a:pt x="138" y="51"/>
                </a:cubicBezTo>
                <a:cubicBezTo>
                  <a:pt x="139" y="52"/>
                  <a:pt x="140" y="53"/>
                  <a:pt x="141" y="54"/>
                </a:cubicBezTo>
                <a:cubicBezTo>
                  <a:pt x="143" y="53"/>
                  <a:pt x="144" y="54"/>
                  <a:pt x="144" y="55"/>
                </a:cubicBezTo>
                <a:cubicBezTo>
                  <a:pt x="148" y="55"/>
                  <a:pt x="151" y="53"/>
                  <a:pt x="153" y="52"/>
                </a:cubicBezTo>
                <a:cubicBezTo>
                  <a:pt x="155" y="51"/>
                  <a:pt x="157" y="50"/>
                  <a:pt x="159" y="49"/>
                </a:cubicBezTo>
                <a:cubicBezTo>
                  <a:pt x="155" y="50"/>
                  <a:pt x="152" y="52"/>
                  <a:pt x="148" y="53"/>
                </a:cubicBezTo>
                <a:close/>
                <a:moveTo>
                  <a:pt x="160" y="48"/>
                </a:moveTo>
                <a:cubicBezTo>
                  <a:pt x="160" y="48"/>
                  <a:pt x="160" y="48"/>
                  <a:pt x="160" y="48"/>
                </a:cubicBezTo>
                <a:cubicBezTo>
                  <a:pt x="161" y="48"/>
                  <a:pt x="162" y="47"/>
                  <a:pt x="162" y="47"/>
                </a:cubicBezTo>
                <a:cubicBezTo>
                  <a:pt x="161" y="47"/>
                  <a:pt x="161" y="47"/>
                  <a:pt x="160" y="48"/>
                </a:cubicBezTo>
                <a:close/>
                <a:moveTo>
                  <a:pt x="173" y="22"/>
                </a:moveTo>
                <a:cubicBezTo>
                  <a:pt x="173" y="22"/>
                  <a:pt x="173" y="22"/>
                  <a:pt x="173" y="22"/>
                </a:cubicBezTo>
                <a:cubicBezTo>
                  <a:pt x="173" y="22"/>
                  <a:pt x="173" y="21"/>
                  <a:pt x="173" y="21"/>
                </a:cubicBezTo>
                <a:cubicBezTo>
                  <a:pt x="173" y="22"/>
                  <a:pt x="172" y="22"/>
                  <a:pt x="173" y="22"/>
                </a:cubicBezTo>
                <a:close/>
                <a:moveTo>
                  <a:pt x="172" y="24"/>
                </a:moveTo>
                <a:cubicBezTo>
                  <a:pt x="172" y="24"/>
                  <a:pt x="172" y="24"/>
                  <a:pt x="172" y="24"/>
                </a:cubicBezTo>
                <a:cubicBezTo>
                  <a:pt x="172" y="23"/>
                  <a:pt x="172" y="24"/>
                  <a:pt x="172" y="24"/>
                </a:cubicBezTo>
                <a:cubicBezTo>
                  <a:pt x="172" y="23"/>
                  <a:pt x="172" y="23"/>
                  <a:pt x="172" y="23"/>
                </a:cubicBezTo>
                <a:cubicBezTo>
                  <a:pt x="172" y="23"/>
                  <a:pt x="171" y="24"/>
                  <a:pt x="172" y="24"/>
                </a:cubicBezTo>
                <a:close/>
                <a:moveTo>
                  <a:pt x="233" y="24"/>
                </a:moveTo>
                <a:cubicBezTo>
                  <a:pt x="233" y="24"/>
                  <a:pt x="233" y="24"/>
                  <a:pt x="233" y="24"/>
                </a:cubicBezTo>
                <a:cubicBezTo>
                  <a:pt x="234" y="24"/>
                  <a:pt x="233" y="26"/>
                  <a:pt x="234" y="26"/>
                </a:cubicBezTo>
                <a:cubicBezTo>
                  <a:pt x="234" y="25"/>
                  <a:pt x="234" y="25"/>
                  <a:pt x="234" y="24"/>
                </a:cubicBezTo>
                <a:cubicBezTo>
                  <a:pt x="234" y="24"/>
                  <a:pt x="233" y="24"/>
                  <a:pt x="233" y="24"/>
                </a:cubicBezTo>
                <a:close/>
                <a:moveTo>
                  <a:pt x="132" y="30"/>
                </a:moveTo>
                <a:cubicBezTo>
                  <a:pt x="132" y="30"/>
                  <a:pt x="132" y="30"/>
                  <a:pt x="132" y="30"/>
                </a:cubicBezTo>
                <a:cubicBezTo>
                  <a:pt x="132" y="29"/>
                  <a:pt x="132" y="27"/>
                  <a:pt x="133" y="25"/>
                </a:cubicBezTo>
                <a:cubicBezTo>
                  <a:pt x="132" y="26"/>
                  <a:pt x="131" y="26"/>
                  <a:pt x="130" y="26"/>
                </a:cubicBezTo>
                <a:cubicBezTo>
                  <a:pt x="129" y="29"/>
                  <a:pt x="129" y="32"/>
                  <a:pt x="128" y="35"/>
                </a:cubicBezTo>
                <a:cubicBezTo>
                  <a:pt x="127" y="33"/>
                  <a:pt x="130" y="29"/>
                  <a:pt x="129" y="26"/>
                </a:cubicBezTo>
                <a:cubicBezTo>
                  <a:pt x="128" y="26"/>
                  <a:pt x="128" y="27"/>
                  <a:pt x="128" y="28"/>
                </a:cubicBezTo>
                <a:cubicBezTo>
                  <a:pt x="127" y="30"/>
                  <a:pt x="127" y="33"/>
                  <a:pt x="127" y="36"/>
                </a:cubicBezTo>
                <a:cubicBezTo>
                  <a:pt x="126" y="36"/>
                  <a:pt x="127" y="36"/>
                  <a:pt x="127" y="36"/>
                </a:cubicBezTo>
                <a:cubicBezTo>
                  <a:pt x="126" y="36"/>
                  <a:pt x="127" y="37"/>
                  <a:pt x="127" y="37"/>
                </a:cubicBezTo>
                <a:cubicBezTo>
                  <a:pt x="127" y="37"/>
                  <a:pt x="127" y="35"/>
                  <a:pt x="128" y="36"/>
                </a:cubicBezTo>
                <a:cubicBezTo>
                  <a:pt x="127" y="37"/>
                  <a:pt x="127" y="39"/>
                  <a:pt x="126" y="41"/>
                </a:cubicBezTo>
                <a:cubicBezTo>
                  <a:pt x="127" y="41"/>
                  <a:pt x="127" y="41"/>
                  <a:pt x="127" y="41"/>
                </a:cubicBezTo>
                <a:cubicBezTo>
                  <a:pt x="127" y="42"/>
                  <a:pt x="126" y="43"/>
                  <a:pt x="126" y="45"/>
                </a:cubicBezTo>
                <a:cubicBezTo>
                  <a:pt x="126" y="61"/>
                  <a:pt x="128" y="80"/>
                  <a:pt x="132" y="97"/>
                </a:cubicBezTo>
                <a:cubicBezTo>
                  <a:pt x="132" y="96"/>
                  <a:pt x="132" y="95"/>
                  <a:pt x="132" y="94"/>
                </a:cubicBezTo>
                <a:cubicBezTo>
                  <a:pt x="131" y="92"/>
                  <a:pt x="132" y="89"/>
                  <a:pt x="131" y="87"/>
                </a:cubicBezTo>
                <a:cubicBezTo>
                  <a:pt x="132" y="87"/>
                  <a:pt x="132" y="86"/>
                  <a:pt x="132" y="86"/>
                </a:cubicBezTo>
                <a:cubicBezTo>
                  <a:pt x="132" y="85"/>
                  <a:pt x="131" y="86"/>
                  <a:pt x="131" y="85"/>
                </a:cubicBezTo>
                <a:cubicBezTo>
                  <a:pt x="131" y="85"/>
                  <a:pt x="131" y="85"/>
                  <a:pt x="131" y="85"/>
                </a:cubicBezTo>
                <a:cubicBezTo>
                  <a:pt x="131" y="85"/>
                  <a:pt x="131" y="85"/>
                  <a:pt x="132" y="85"/>
                </a:cubicBezTo>
                <a:cubicBezTo>
                  <a:pt x="132" y="84"/>
                  <a:pt x="131" y="80"/>
                  <a:pt x="131" y="80"/>
                </a:cubicBezTo>
                <a:cubicBezTo>
                  <a:pt x="131" y="79"/>
                  <a:pt x="131" y="78"/>
                  <a:pt x="131" y="78"/>
                </a:cubicBezTo>
                <a:cubicBezTo>
                  <a:pt x="131" y="80"/>
                  <a:pt x="133" y="82"/>
                  <a:pt x="132" y="85"/>
                </a:cubicBezTo>
                <a:cubicBezTo>
                  <a:pt x="133" y="85"/>
                  <a:pt x="132" y="86"/>
                  <a:pt x="133" y="87"/>
                </a:cubicBezTo>
                <a:cubicBezTo>
                  <a:pt x="133" y="85"/>
                  <a:pt x="133" y="84"/>
                  <a:pt x="133" y="82"/>
                </a:cubicBezTo>
                <a:cubicBezTo>
                  <a:pt x="133" y="82"/>
                  <a:pt x="133" y="83"/>
                  <a:pt x="133" y="83"/>
                </a:cubicBezTo>
                <a:cubicBezTo>
                  <a:pt x="132" y="74"/>
                  <a:pt x="130" y="66"/>
                  <a:pt x="131" y="56"/>
                </a:cubicBezTo>
                <a:cubicBezTo>
                  <a:pt x="131" y="50"/>
                  <a:pt x="131" y="42"/>
                  <a:pt x="131" y="34"/>
                </a:cubicBezTo>
                <a:cubicBezTo>
                  <a:pt x="131" y="35"/>
                  <a:pt x="132" y="35"/>
                  <a:pt x="131" y="35"/>
                </a:cubicBezTo>
                <a:cubicBezTo>
                  <a:pt x="131" y="34"/>
                  <a:pt x="132" y="35"/>
                  <a:pt x="132" y="34"/>
                </a:cubicBezTo>
                <a:cubicBezTo>
                  <a:pt x="132" y="33"/>
                  <a:pt x="132" y="34"/>
                  <a:pt x="131" y="34"/>
                </a:cubicBezTo>
                <a:cubicBezTo>
                  <a:pt x="132" y="33"/>
                  <a:pt x="131" y="32"/>
                  <a:pt x="132" y="32"/>
                </a:cubicBezTo>
                <a:cubicBezTo>
                  <a:pt x="132" y="32"/>
                  <a:pt x="132" y="32"/>
                  <a:pt x="132" y="31"/>
                </a:cubicBezTo>
                <a:cubicBezTo>
                  <a:pt x="132" y="32"/>
                  <a:pt x="132" y="30"/>
                  <a:pt x="132" y="30"/>
                </a:cubicBezTo>
                <a:close/>
                <a:moveTo>
                  <a:pt x="130" y="27"/>
                </a:moveTo>
                <a:cubicBezTo>
                  <a:pt x="130" y="27"/>
                  <a:pt x="130" y="27"/>
                  <a:pt x="130" y="27"/>
                </a:cubicBezTo>
                <a:cubicBezTo>
                  <a:pt x="130" y="27"/>
                  <a:pt x="130" y="26"/>
                  <a:pt x="130" y="26"/>
                </a:cubicBezTo>
                <a:cubicBezTo>
                  <a:pt x="129" y="26"/>
                  <a:pt x="129" y="27"/>
                  <a:pt x="130" y="27"/>
                </a:cubicBezTo>
                <a:close/>
                <a:moveTo>
                  <a:pt x="171" y="49"/>
                </a:moveTo>
                <a:cubicBezTo>
                  <a:pt x="171" y="49"/>
                  <a:pt x="171" y="49"/>
                  <a:pt x="171" y="49"/>
                </a:cubicBezTo>
                <a:cubicBezTo>
                  <a:pt x="169" y="50"/>
                  <a:pt x="164" y="50"/>
                  <a:pt x="161" y="51"/>
                </a:cubicBezTo>
                <a:cubicBezTo>
                  <a:pt x="161" y="51"/>
                  <a:pt x="162" y="51"/>
                  <a:pt x="163" y="50"/>
                </a:cubicBezTo>
                <a:cubicBezTo>
                  <a:pt x="160" y="51"/>
                  <a:pt x="159" y="51"/>
                  <a:pt x="157" y="52"/>
                </a:cubicBezTo>
                <a:cubicBezTo>
                  <a:pt x="157" y="52"/>
                  <a:pt x="157" y="51"/>
                  <a:pt x="157" y="51"/>
                </a:cubicBezTo>
                <a:cubicBezTo>
                  <a:pt x="158" y="51"/>
                  <a:pt x="159" y="50"/>
                  <a:pt x="160" y="50"/>
                </a:cubicBezTo>
                <a:cubicBezTo>
                  <a:pt x="161" y="50"/>
                  <a:pt x="162" y="50"/>
                  <a:pt x="163" y="50"/>
                </a:cubicBezTo>
                <a:cubicBezTo>
                  <a:pt x="163" y="50"/>
                  <a:pt x="164" y="50"/>
                  <a:pt x="164" y="49"/>
                </a:cubicBezTo>
                <a:cubicBezTo>
                  <a:pt x="165" y="49"/>
                  <a:pt x="166" y="49"/>
                  <a:pt x="167" y="49"/>
                </a:cubicBezTo>
                <a:cubicBezTo>
                  <a:pt x="168" y="49"/>
                  <a:pt x="169" y="49"/>
                  <a:pt x="169" y="48"/>
                </a:cubicBezTo>
                <a:cubicBezTo>
                  <a:pt x="165" y="48"/>
                  <a:pt x="159" y="49"/>
                  <a:pt x="156" y="52"/>
                </a:cubicBezTo>
                <a:cubicBezTo>
                  <a:pt x="154" y="52"/>
                  <a:pt x="153" y="53"/>
                  <a:pt x="151" y="54"/>
                </a:cubicBezTo>
                <a:cubicBezTo>
                  <a:pt x="150" y="54"/>
                  <a:pt x="151" y="55"/>
                  <a:pt x="151" y="55"/>
                </a:cubicBezTo>
                <a:cubicBezTo>
                  <a:pt x="151" y="54"/>
                  <a:pt x="151" y="54"/>
                  <a:pt x="150" y="54"/>
                </a:cubicBezTo>
                <a:cubicBezTo>
                  <a:pt x="149" y="55"/>
                  <a:pt x="149" y="55"/>
                  <a:pt x="148" y="55"/>
                </a:cubicBezTo>
                <a:cubicBezTo>
                  <a:pt x="143" y="56"/>
                  <a:pt x="140" y="55"/>
                  <a:pt x="137" y="52"/>
                </a:cubicBezTo>
                <a:cubicBezTo>
                  <a:pt x="136" y="59"/>
                  <a:pt x="143" y="64"/>
                  <a:pt x="149" y="63"/>
                </a:cubicBezTo>
                <a:cubicBezTo>
                  <a:pt x="149" y="63"/>
                  <a:pt x="149" y="63"/>
                  <a:pt x="149" y="64"/>
                </a:cubicBezTo>
                <a:cubicBezTo>
                  <a:pt x="149" y="64"/>
                  <a:pt x="149" y="63"/>
                  <a:pt x="150" y="63"/>
                </a:cubicBezTo>
                <a:cubicBezTo>
                  <a:pt x="151" y="64"/>
                  <a:pt x="152" y="63"/>
                  <a:pt x="152" y="63"/>
                </a:cubicBezTo>
                <a:cubicBezTo>
                  <a:pt x="156" y="63"/>
                  <a:pt x="158" y="65"/>
                  <a:pt x="161" y="65"/>
                </a:cubicBezTo>
                <a:cubicBezTo>
                  <a:pt x="163" y="65"/>
                  <a:pt x="165" y="65"/>
                  <a:pt x="167" y="65"/>
                </a:cubicBezTo>
                <a:cubicBezTo>
                  <a:pt x="170" y="64"/>
                  <a:pt x="175" y="62"/>
                  <a:pt x="177" y="59"/>
                </a:cubicBezTo>
                <a:cubicBezTo>
                  <a:pt x="179" y="57"/>
                  <a:pt x="181" y="55"/>
                  <a:pt x="184" y="54"/>
                </a:cubicBezTo>
                <a:cubicBezTo>
                  <a:pt x="188" y="49"/>
                  <a:pt x="197" y="51"/>
                  <a:pt x="203" y="52"/>
                </a:cubicBezTo>
                <a:cubicBezTo>
                  <a:pt x="204" y="51"/>
                  <a:pt x="204" y="51"/>
                  <a:pt x="205" y="51"/>
                </a:cubicBezTo>
                <a:cubicBezTo>
                  <a:pt x="207" y="50"/>
                  <a:pt x="209" y="49"/>
                  <a:pt x="210" y="49"/>
                </a:cubicBezTo>
                <a:cubicBezTo>
                  <a:pt x="211" y="48"/>
                  <a:pt x="213" y="47"/>
                  <a:pt x="214" y="46"/>
                </a:cubicBezTo>
                <a:cubicBezTo>
                  <a:pt x="215" y="45"/>
                  <a:pt x="216" y="45"/>
                  <a:pt x="217" y="44"/>
                </a:cubicBezTo>
                <a:cubicBezTo>
                  <a:pt x="219" y="42"/>
                  <a:pt x="222" y="41"/>
                  <a:pt x="224" y="40"/>
                </a:cubicBezTo>
                <a:cubicBezTo>
                  <a:pt x="224" y="39"/>
                  <a:pt x="225" y="40"/>
                  <a:pt x="225" y="40"/>
                </a:cubicBezTo>
                <a:cubicBezTo>
                  <a:pt x="227" y="39"/>
                  <a:pt x="230" y="38"/>
                  <a:pt x="232" y="38"/>
                </a:cubicBezTo>
                <a:cubicBezTo>
                  <a:pt x="233" y="38"/>
                  <a:pt x="235" y="38"/>
                  <a:pt x="237" y="39"/>
                </a:cubicBezTo>
                <a:cubicBezTo>
                  <a:pt x="236" y="38"/>
                  <a:pt x="236" y="38"/>
                  <a:pt x="236" y="37"/>
                </a:cubicBezTo>
                <a:cubicBezTo>
                  <a:pt x="235" y="37"/>
                  <a:pt x="234" y="36"/>
                  <a:pt x="233" y="35"/>
                </a:cubicBezTo>
                <a:cubicBezTo>
                  <a:pt x="231" y="34"/>
                  <a:pt x="229" y="32"/>
                  <a:pt x="227" y="31"/>
                </a:cubicBezTo>
                <a:cubicBezTo>
                  <a:pt x="221" y="29"/>
                  <a:pt x="213" y="30"/>
                  <a:pt x="208" y="31"/>
                </a:cubicBezTo>
                <a:cubicBezTo>
                  <a:pt x="204" y="31"/>
                  <a:pt x="201" y="33"/>
                  <a:pt x="198" y="34"/>
                </a:cubicBezTo>
                <a:cubicBezTo>
                  <a:pt x="193" y="36"/>
                  <a:pt x="188" y="39"/>
                  <a:pt x="183" y="43"/>
                </a:cubicBezTo>
                <a:cubicBezTo>
                  <a:pt x="179" y="45"/>
                  <a:pt x="175" y="48"/>
                  <a:pt x="170" y="48"/>
                </a:cubicBezTo>
                <a:cubicBezTo>
                  <a:pt x="170" y="48"/>
                  <a:pt x="171" y="48"/>
                  <a:pt x="171" y="48"/>
                </a:cubicBezTo>
                <a:cubicBezTo>
                  <a:pt x="170" y="49"/>
                  <a:pt x="169" y="49"/>
                  <a:pt x="169" y="49"/>
                </a:cubicBezTo>
                <a:cubicBezTo>
                  <a:pt x="170" y="49"/>
                  <a:pt x="171" y="49"/>
                  <a:pt x="171" y="49"/>
                </a:cubicBezTo>
                <a:close/>
                <a:moveTo>
                  <a:pt x="239" y="32"/>
                </a:moveTo>
                <a:cubicBezTo>
                  <a:pt x="239" y="32"/>
                  <a:pt x="239" y="32"/>
                  <a:pt x="239" y="32"/>
                </a:cubicBezTo>
                <a:cubicBezTo>
                  <a:pt x="240" y="34"/>
                  <a:pt x="240" y="31"/>
                  <a:pt x="239" y="31"/>
                </a:cubicBezTo>
                <a:cubicBezTo>
                  <a:pt x="239" y="32"/>
                  <a:pt x="239" y="32"/>
                  <a:pt x="239" y="32"/>
                </a:cubicBezTo>
                <a:close/>
                <a:moveTo>
                  <a:pt x="254" y="40"/>
                </a:moveTo>
                <a:cubicBezTo>
                  <a:pt x="254" y="40"/>
                  <a:pt x="254" y="40"/>
                  <a:pt x="254" y="40"/>
                </a:cubicBezTo>
                <a:cubicBezTo>
                  <a:pt x="259" y="40"/>
                  <a:pt x="264" y="42"/>
                  <a:pt x="269" y="44"/>
                </a:cubicBezTo>
                <a:cubicBezTo>
                  <a:pt x="269" y="44"/>
                  <a:pt x="269" y="44"/>
                  <a:pt x="269" y="44"/>
                </a:cubicBezTo>
                <a:cubicBezTo>
                  <a:pt x="273" y="45"/>
                  <a:pt x="276" y="48"/>
                  <a:pt x="280" y="50"/>
                </a:cubicBezTo>
                <a:cubicBezTo>
                  <a:pt x="285" y="53"/>
                  <a:pt x="289" y="57"/>
                  <a:pt x="293" y="62"/>
                </a:cubicBezTo>
                <a:cubicBezTo>
                  <a:pt x="295" y="64"/>
                  <a:pt x="297" y="67"/>
                  <a:pt x="299" y="70"/>
                </a:cubicBezTo>
                <a:cubicBezTo>
                  <a:pt x="302" y="74"/>
                  <a:pt x="304" y="80"/>
                  <a:pt x="306" y="85"/>
                </a:cubicBezTo>
                <a:cubicBezTo>
                  <a:pt x="308" y="88"/>
                  <a:pt x="310" y="92"/>
                  <a:pt x="313" y="95"/>
                </a:cubicBezTo>
                <a:cubicBezTo>
                  <a:pt x="315" y="97"/>
                  <a:pt x="316" y="99"/>
                  <a:pt x="318" y="101"/>
                </a:cubicBezTo>
                <a:cubicBezTo>
                  <a:pt x="321" y="103"/>
                  <a:pt x="325" y="106"/>
                  <a:pt x="330" y="106"/>
                </a:cubicBezTo>
                <a:cubicBezTo>
                  <a:pt x="332" y="107"/>
                  <a:pt x="333" y="106"/>
                  <a:pt x="335" y="106"/>
                </a:cubicBezTo>
                <a:cubicBezTo>
                  <a:pt x="338" y="107"/>
                  <a:pt x="341" y="107"/>
                  <a:pt x="344" y="106"/>
                </a:cubicBezTo>
                <a:cubicBezTo>
                  <a:pt x="344" y="105"/>
                  <a:pt x="344" y="105"/>
                  <a:pt x="345" y="105"/>
                </a:cubicBezTo>
                <a:cubicBezTo>
                  <a:pt x="345" y="98"/>
                  <a:pt x="340" y="95"/>
                  <a:pt x="337" y="92"/>
                </a:cubicBezTo>
                <a:cubicBezTo>
                  <a:pt x="335" y="91"/>
                  <a:pt x="334" y="90"/>
                  <a:pt x="332" y="89"/>
                </a:cubicBezTo>
                <a:cubicBezTo>
                  <a:pt x="330" y="88"/>
                  <a:pt x="329" y="87"/>
                  <a:pt x="327" y="86"/>
                </a:cubicBezTo>
                <a:cubicBezTo>
                  <a:pt x="318" y="80"/>
                  <a:pt x="313" y="69"/>
                  <a:pt x="307" y="60"/>
                </a:cubicBezTo>
                <a:cubicBezTo>
                  <a:pt x="304" y="56"/>
                  <a:pt x="301" y="52"/>
                  <a:pt x="298" y="49"/>
                </a:cubicBezTo>
                <a:cubicBezTo>
                  <a:pt x="295" y="47"/>
                  <a:pt x="291" y="43"/>
                  <a:pt x="287" y="41"/>
                </a:cubicBezTo>
                <a:cubicBezTo>
                  <a:pt x="285" y="40"/>
                  <a:pt x="282" y="40"/>
                  <a:pt x="280" y="39"/>
                </a:cubicBezTo>
                <a:cubicBezTo>
                  <a:pt x="278" y="39"/>
                  <a:pt x="277" y="38"/>
                  <a:pt x="276" y="38"/>
                </a:cubicBezTo>
                <a:cubicBezTo>
                  <a:pt x="270" y="36"/>
                  <a:pt x="262" y="36"/>
                  <a:pt x="256" y="38"/>
                </a:cubicBezTo>
                <a:cubicBezTo>
                  <a:pt x="258" y="39"/>
                  <a:pt x="260" y="39"/>
                  <a:pt x="263" y="41"/>
                </a:cubicBezTo>
                <a:cubicBezTo>
                  <a:pt x="260" y="40"/>
                  <a:pt x="257" y="39"/>
                  <a:pt x="255" y="38"/>
                </a:cubicBezTo>
                <a:cubicBezTo>
                  <a:pt x="254" y="38"/>
                  <a:pt x="253" y="38"/>
                  <a:pt x="253" y="39"/>
                </a:cubicBezTo>
                <a:cubicBezTo>
                  <a:pt x="253" y="39"/>
                  <a:pt x="253" y="39"/>
                  <a:pt x="254" y="40"/>
                </a:cubicBezTo>
                <a:cubicBezTo>
                  <a:pt x="254" y="39"/>
                  <a:pt x="255" y="39"/>
                  <a:pt x="256" y="39"/>
                </a:cubicBezTo>
                <a:cubicBezTo>
                  <a:pt x="255" y="39"/>
                  <a:pt x="254" y="39"/>
                  <a:pt x="254" y="40"/>
                </a:cubicBezTo>
                <a:cubicBezTo>
                  <a:pt x="255" y="40"/>
                  <a:pt x="254" y="40"/>
                  <a:pt x="254" y="40"/>
                </a:cubicBezTo>
                <a:close/>
                <a:moveTo>
                  <a:pt x="351" y="50"/>
                </a:moveTo>
                <a:cubicBezTo>
                  <a:pt x="351" y="50"/>
                  <a:pt x="351" y="50"/>
                  <a:pt x="351" y="50"/>
                </a:cubicBezTo>
                <a:cubicBezTo>
                  <a:pt x="351" y="48"/>
                  <a:pt x="350" y="46"/>
                  <a:pt x="349" y="44"/>
                </a:cubicBezTo>
                <a:cubicBezTo>
                  <a:pt x="348" y="44"/>
                  <a:pt x="348" y="43"/>
                  <a:pt x="348" y="42"/>
                </a:cubicBezTo>
                <a:cubicBezTo>
                  <a:pt x="346" y="41"/>
                  <a:pt x="344" y="41"/>
                  <a:pt x="342" y="40"/>
                </a:cubicBezTo>
                <a:cubicBezTo>
                  <a:pt x="341" y="40"/>
                  <a:pt x="341" y="39"/>
                  <a:pt x="340" y="39"/>
                </a:cubicBezTo>
                <a:cubicBezTo>
                  <a:pt x="336" y="38"/>
                  <a:pt x="330" y="39"/>
                  <a:pt x="327" y="42"/>
                </a:cubicBezTo>
                <a:cubicBezTo>
                  <a:pt x="336" y="39"/>
                  <a:pt x="346" y="43"/>
                  <a:pt x="350" y="51"/>
                </a:cubicBezTo>
                <a:cubicBezTo>
                  <a:pt x="350" y="52"/>
                  <a:pt x="351" y="53"/>
                  <a:pt x="351" y="55"/>
                </a:cubicBezTo>
                <a:cubicBezTo>
                  <a:pt x="351" y="53"/>
                  <a:pt x="351" y="52"/>
                  <a:pt x="351" y="50"/>
                </a:cubicBezTo>
                <a:close/>
                <a:moveTo>
                  <a:pt x="251" y="39"/>
                </a:moveTo>
                <a:cubicBezTo>
                  <a:pt x="251" y="39"/>
                  <a:pt x="251" y="39"/>
                  <a:pt x="251" y="39"/>
                </a:cubicBezTo>
                <a:cubicBezTo>
                  <a:pt x="251" y="40"/>
                  <a:pt x="253" y="40"/>
                  <a:pt x="254" y="40"/>
                </a:cubicBezTo>
                <a:cubicBezTo>
                  <a:pt x="253" y="39"/>
                  <a:pt x="252" y="39"/>
                  <a:pt x="251" y="39"/>
                </a:cubicBezTo>
                <a:close/>
                <a:moveTo>
                  <a:pt x="238" y="41"/>
                </a:moveTo>
                <a:cubicBezTo>
                  <a:pt x="238" y="41"/>
                  <a:pt x="238" y="41"/>
                  <a:pt x="238" y="41"/>
                </a:cubicBezTo>
                <a:cubicBezTo>
                  <a:pt x="237" y="41"/>
                  <a:pt x="236" y="41"/>
                  <a:pt x="236" y="42"/>
                </a:cubicBezTo>
                <a:cubicBezTo>
                  <a:pt x="236" y="41"/>
                  <a:pt x="234" y="42"/>
                  <a:pt x="233" y="42"/>
                </a:cubicBezTo>
                <a:cubicBezTo>
                  <a:pt x="230" y="44"/>
                  <a:pt x="227" y="46"/>
                  <a:pt x="224" y="48"/>
                </a:cubicBezTo>
                <a:cubicBezTo>
                  <a:pt x="220" y="51"/>
                  <a:pt x="218" y="54"/>
                  <a:pt x="215" y="59"/>
                </a:cubicBezTo>
                <a:cubicBezTo>
                  <a:pt x="212" y="61"/>
                  <a:pt x="210" y="64"/>
                  <a:pt x="209" y="67"/>
                </a:cubicBezTo>
                <a:cubicBezTo>
                  <a:pt x="208" y="67"/>
                  <a:pt x="209" y="68"/>
                  <a:pt x="208" y="68"/>
                </a:cubicBezTo>
                <a:cubicBezTo>
                  <a:pt x="208" y="69"/>
                  <a:pt x="207" y="70"/>
                  <a:pt x="206" y="72"/>
                </a:cubicBezTo>
                <a:cubicBezTo>
                  <a:pt x="205" y="73"/>
                  <a:pt x="205" y="74"/>
                  <a:pt x="204" y="76"/>
                </a:cubicBezTo>
                <a:cubicBezTo>
                  <a:pt x="202" y="80"/>
                  <a:pt x="200" y="85"/>
                  <a:pt x="199" y="90"/>
                </a:cubicBezTo>
                <a:cubicBezTo>
                  <a:pt x="198" y="93"/>
                  <a:pt x="197" y="96"/>
                  <a:pt x="196" y="99"/>
                </a:cubicBezTo>
                <a:cubicBezTo>
                  <a:pt x="194" y="103"/>
                  <a:pt x="192" y="107"/>
                  <a:pt x="190" y="110"/>
                </a:cubicBezTo>
                <a:cubicBezTo>
                  <a:pt x="187" y="113"/>
                  <a:pt x="184" y="117"/>
                  <a:pt x="180" y="119"/>
                </a:cubicBezTo>
                <a:cubicBezTo>
                  <a:pt x="183" y="116"/>
                  <a:pt x="186" y="113"/>
                  <a:pt x="189" y="110"/>
                </a:cubicBezTo>
                <a:cubicBezTo>
                  <a:pt x="194" y="102"/>
                  <a:pt x="197" y="92"/>
                  <a:pt x="200" y="82"/>
                </a:cubicBezTo>
                <a:cubicBezTo>
                  <a:pt x="203" y="74"/>
                  <a:pt x="207" y="68"/>
                  <a:pt x="211" y="61"/>
                </a:cubicBezTo>
                <a:cubicBezTo>
                  <a:pt x="212" y="61"/>
                  <a:pt x="212" y="60"/>
                  <a:pt x="213" y="59"/>
                </a:cubicBezTo>
                <a:cubicBezTo>
                  <a:pt x="214" y="56"/>
                  <a:pt x="217" y="55"/>
                  <a:pt x="218" y="52"/>
                </a:cubicBezTo>
                <a:cubicBezTo>
                  <a:pt x="223" y="47"/>
                  <a:pt x="228" y="42"/>
                  <a:pt x="237" y="40"/>
                </a:cubicBezTo>
                <a:cubicBezTo>
                  <a:pt x="234" y="40"/>
                  <a:pt x="232" y="39"/>
                  <a:pt x="229" y="40"/>
                </a:cubicBezTo>
                <a:cubicBezTo>
                  <a:pt x="219" y="42"/>
                  <a:pt x="214" y="50"/>
                  <a:pt x="203" y="53"/>
                </a:cubicBezTo>
                <a:cubicBezTo>
                  <a:pt x="201" y="55"/>
                  <a:pt x="199" y="57"/>
                  <a:pt x="198" y="60"/>
                </a:cubicBezTo>
                <a:cubicBezTo>
                  <a:pt x="197" y="63"/>
                  <a:pt x="196" y="68"/>
                  <a:pt x="194" y="72"/>
                </a:cubicBezTo>
                <a:cubicBezTo>
                  <a:pt x="192" y="75"/>
                  <a:pt x="190" y="79"/>
                  <a:pt x="188" y="82"/>
                </a:cubicBezTo>
                <a:cubicBezTo>
                  <a:pt x="187" y="83"/>
                  <a:pt x="187" y="84"/>
                  <a:pt x="187" y="85"/>
                </a:cubicBezTo>
                <a:cubicBezTo>
                  <a:pt x="183" y="88"/>
                  <a:pt x="178" y="90"/>
                  <a:pt x="178" y="97"/>
                </a:cubicBezTo>
                <a:cubicBezTo>
                  <a:pt x="177" y="98"/>
                  <a:pt x="177" y="99"/>
                  <a:pt x="176" y="99"/>
                </a:cubicBezTo>
                <a:cubicBezTo>
                  <a:pt x="177" y="100"/>
                  <a:pt x="178" y="101"/>
                  <a:pt x="179" y="102"/>
                </a:cubicBezTo>
                <a:cubicBezTo>
                  <a:pt x="180" y="106"/>
                  <a:pt x="175" y="106"/>
                  <a:pt x="172" y="106"/>
                </a:cubicBezTo>
                <a:cubicBezTo>
                  <a:pt x="168" y="109"/>
                  <a:pt x="163" y="116"/>
                  <a:pt x="164" y="123"/>
                </a:cubicBezTo>
                <a:cubicBezTo>
                  <a:pt x="165" y="124"/>
                  <a:pt x="166" y="126"/>
                  <a:pt x="167" y="127"/>
                </a:cubicBezTo>
                <a:cubicBezTo>
                  <a:pt x="169" y="127"/>
                  <a:pt x="170" y="126"/>
                  <a:pt x="172" y="127"/>
                </a:cubicBezTo>
                <a:cubicBezTo>
                  <a:pt x="175" y="129"/>
                  <a:pt x="171" y="131"/>
                  <a:pt x="171" y="133"/>
                </a:cubicBezTo>
                <a:cubicBezTo>
                  <a:pt x="170" y="137"/>
                  <a:pt x="174" y="139"/>
                  <a:pt x="177" y="140"/>
                </a:cubicBezTo>
                <a:cubicBezTo>
                  <a:pt x="179" y="141"/>
                  <a:pt x="184" y="140"/>
                  <a:pt x="186" y="139"/>
                </a:cubicBezTo>
                <a:cubicBezTo>
                  <a:pt x="189" y="137"/>
                  <a:pt x="190" y="133"/>
                  <a:pt x="192" y="129"/>
                </a:cubicBezTo>
                <a:cubicBezTo>
                  <a:pt x="194" y="126"/>
                  <a:pt x="197" y="122"/>
                  <a:pt x="199" y="121"/>
                </a:cubicBezTo>
                <a:cubicBezTo>
                  <a:pt x="201" y="118"/>
                  <a:pt x="205" y="117"/>
                  <a:pt x="208" y="115"/>
                </a:cubicBezTo>
                <a:cubicBezTo>
                  <a:pt x="211" y="114"/>
                  <a:pt x="213" y="112"/>
                  <a:pt x="215" y="111"/>
                </a:cubicBezTo>
                <a:cubicBezTo>
                  <a:pt x="218" y="108"/>
                  <a:pt x="221" y="104"/>
                  <a:pt x="223" y="100"/>
                </a:cubicBezTo>
                <a:cubicBezTo>
                  <a:pt x="224" y="99"/>
                  <a:pt x="224" y="98"/>
                  <a:pt x="224" y="97"/>
                </a:cubicBezTo>
                <a:cubicBezTo>
                  <a:pt x="223" y="98"/>
                  <a:pt x="224" y="99"/>
                  <a:pt x="223" y="99"/>
                </a:cubicBezTo>
                <a:cubicBezTo>
                  <a:pt x="227" y="92"/>
                  <a:pt x="227" y="79"/>
                  <a:pt x="227" y="69"/>
                </a:cubicBezTo>
                <a:cubicBezTo>
                  <a:pt x="227" y="63"/>
                  <a:pt x="229" y="58"/>
                  <a:pt x="231" y="53"/>
                </a:cubicBezTo>
                <a:cubicBezTo>
                  <a:pt x="230" y="53"/>
                  <a:pt x="230" y="54"/>
                  <a:pt x="230" y="54"/>
                </a:cubicBezTo>
                <a:cubicBezTo>
                  <a:pt x="231" y="53"/>
                  <a:pt x="231" y="52"/>
                  <a:pt x="231" y="51"/>
                </a:cubicBezTo>
                <a:cubicBezTo>
                  <a:pt x="232" y="51"/>
                  <a:pt x="231" y="52"/>
                  <a:pt x="231" y="52"/>
                </a:cubicBezTo>
                <a:cubicBezTo>
                  <a:pt x="232" y="51"/>
                  <a:pt x="232" y="51"/>
                  <a:pt x="231" y="51"/>
                </a:cubicBezTo>
                <a:cubicBezTo>
                  <a:pt x="232" y="50"/>
                  <a:pt x="233" y="49"/>
                  <a:pt x="233" y="48"/>
                </a:cubicBezTo>
                <a:cubicBezTo>
                  <a:pt x="234" y="47"/>
                  <a:pt x="234" y="46"/>
                  <a:pt x="234" y="46"/>
                </a:cubicBezTo>
                <a:cubicBezTo>
                  <a:pt x="234" y="46"/>
                  <a:pt x="234" y="47"/>
                  <a:pt x="233" y="46"/>
                </a:cubicBezTo>
                <a:cubicBezTo>
                  <a:pt x="235" y="45"/>
                  <a:pt x="237" y="43"/>
                  <a:pt x="237" y="42"/>
                </a:cubicBezTo>
                <a:cubicBezTo>
                  <a:pt x="237" y="43"/>
                  <a:pt x="236" y="43"/>
                  <a:pt x="235" y="43"/>
                </a:cubicBezTo>
                <a:cubicBezTo>
                  <a:pt x="235" y="42"/>
                  <a:pt x="234" y="44"/>
                  <a:pt x="234" y="44"/>
                </a:cubicBezTo>
                <a:cubicBezTo>
                  <a:pt x="235" y="43"/>
                  <a:pt x="236" y="42"/>
                  <a:pt x="238" y="41"/>
                </a:cubicBezTo>
                <a:close/>
                <a:moveTo>
                  <a:pt x="269" y="90"/>
                </a:moveTo>
                <a:cubicBezTo>
                  <a:pt x="269" y="90"/>
                  <a:pt x="269" y="90"/>
                  <a:pt x="269" y="90"/>
                </a:cubicBezTo>
                <a:cubicBezTo>
                  <a:pt x="270" y="90"/>
                  <a:pt x="270" y="92"/>
                  <a:pt x="272" y="92"/>
                </a:cubicBezTo>
                <a:cubicBezTo>
                  <a:pt x="274" y="91"/>
                  <a:pt x="273" y="89"/>
                  <a:pt x="273" y="87"/>
                </a:cubicBezTo>
                <a:cubicBezTo>
                  <a:pt x="274" y="86"/>
                  <a:pt x="275" y="85"/>
                  <a:pt x="277" y="84"/>
                </a:cubicBezTo>
                <a:cubicBezTo>
                  <a:pt x="279" y="84"/>
                  <a:pt x="280" y="87"/>
                  <a:pt x="283" y="86"/>
                </a:cubicBezTo>
                <a:cubicBezTo>
                  <a:pt x="283" y="86"/>
                  <a:pt x="283" y="86"/>
                  <a:pt x="283" y="85"/>
                </a:cubicBezTo>
                <a:cubicBezTo>
                  <a:pt x="281" y="86"/>
                  <a:pt x="279" y="84"/>
                  <a:pt x="277" y="83"/>
                </a:cubicBezTo>
                <a:cubicBezTo>
                  <a:pt x="275" y="81"/>
                  <a:pt x="272" y="79"/>
                  <a:pt x="270" y="77"/>
                </a:cubicBezTo>
                <a:cubicBezTo>
                  <a:pt x="264" y="70"/>
                  <a:pt x="261" y="62"/>
                  <a:pt x="257" y="54"/>
                </a:cubicBezTo>
                <a:cubicBezTo>
                  <a:pt x="256" y="52"/>
                  <a:pt x="256" y="51"/>
                  <a:pt x="255" y="49"/>
                </a:cubicBezTo>
                <a:cubicBezTo>
                  <a:pt x="252" y="45"/>
                  <a:pt x="250" y="40"/>
                  <a:pt x="244" y="41"/>
                </a:cubicBezTo>
                <a:cubicBezTo>
                  <a:pt x="245" y="41"/>
                  <a:pt x="246" y="42"/>
                  <a:pt x="246" y="42"/>
                </a:cubicBezTo>
                <a:cubicBezTo>
                  <a:pt x="249" y="46"/>
                  <a:pt x="252" y="50"/>
                  <a:pt x="253" y="56"/>
                </a:cubicBezTo>
                <a:cubicBezTo>
                  <a:pt x="254" y="58"/>
                  <a:pt x="253" y="61"/>
                  <a:pt x="254" y="63"/>
                </a:cubicBezTo>
                <a:cubicBezTo>
                  <a:pt x="254" y="64"/>
                  <a:pt x="255" y="64"/>
                  <a:pt x="255" y="65"/>
                </a:cubicBezTo>
                <a:cubicBezTo>
                  <a:pt x="255" y="68"/>
                  <a:pt x="255" y="70"/>
                  <a:pt x="256" y="72"/>
                </a:cubicBezTo>
                <a:cubicBezTo>
                  <a:pt x="257" y="78"/>
                  <a:pt x="259" y="81"/>
                  <a:pt x="261" y="85"/>
                </a:cubicBezTo>
                <a:cubicBezTo>
                  <a:pt x="263" y="87"/>
                  <a:pt x="264" y="89"/>
                  <a:pt x="266" y="89"/>
                </a:cubicBezTo>
                <a:cubicBezTo>
                  <a:pt x="266" y="89"/>
                  <a:pt x="266" y="89"/>
                  <a:pt x="266" y="89"/>
                </a:cubicBezTo>
                <a:cubicBezTo>
                  <a:pt x="266" y="89"/>
                  <a:pt x="266" y="90"/>
                  <a:pt x="266" y="90"/>
                </a:cubicBezTo>
                <a:cubicBezTo>
                  <a:pt x="267" y="89"/>
                  <a:pt x="268" y="89"/>
                  <a:pt x="269" y="89"/>
                </a:cubicBezTo>
                <a:cubicBezTo>
                  <a:pt x="269" y="89"/>
                  <a:pt x="269" y="89"/>
                  <a:pt x="269" y="89"/>
                </a:cubicBezTo>
                <a:cubicBezTo>
                  <a:pt x="269" y="89"/>
                  <a:pt x="270" y="89"/>
                  <a:pt x="269" y="90"/>
                </a:cubicBezTo>
                <a:close/>
                <a:moveTo>
                  <a:pt x="259" y="84"/>
                </a:moveTo>
                <a:cubicBezTo>
                  <a:pt x="258" y="82"/>
                  <a:pt x="256" y="79"/>
                  <a:pt x="255" y="77"/>
                </a:cubicBezTo>
                <a:cubicBezTo>
                  <a:pt x="254" y="70"/>
                  <a:pt x="253" y="62"/>
                  <a:pt x="252" y="56"/>
                </a:cubicBezTo>
                <a:cubicBezTo>
                  <a:pt x="250" y="53"/>
                  <a:pt x="250" y="49"/>
                  <a:pt x="248" y="46"/>
                </a:cubicBezTo>
                <a:cubicBezTo>
                  <a:pt x="247" y="44"/>
                  <a:pt x="245" y="42"/>
                  <a:pt x="243" y="41"/>
                </a:cubicBezTo>
                <a:cubicBezTo>
                  <a:pt x="242" y="41"/>
                  <a:pt x="241" y="41"/>
                  <a:pt x="241" y="41"/>
                </a:cubicBezTo>
                <a:cubicBezTo>
                  <a:pt x="240" y="42"/>
                  <a:pt x="237" y="44"/>
                  <a:pt x="236" y="46"/>
                </a:cubicBezTo>
                <a:cubicBezTo>
                  <a:pt x="234" y="49"/>
                  <a:pt x="233" y="55"/>
                  <a:pt x="233" y="60"/>
                </a:cubicBezTo>
                <a:cubicBezTo>
                  <a:pt x="233" y="61"/>
                  <a:pt x="234" y="61"/>
                  <a:pt x="234" y="62"/>
                </a:cubicBezTo>
                <a:cubicBezTo>
                  <a:pt x="235" y="66"/>
                  <a:pt x="238" y="70"/>
                  <a:pt x="240" y="73"/>
                </a:cubicBezTo>
                <a:cubicBezTo>
                  <a:pt x="241" y="76"/>
                  <a:pt x="243" y="79"/>
                  <a:pt x="244" y="82"/>
                </a:cubicBezTo>
                <a:cubicBezTo>
                  <a:pt x="245" y="86"/>
                  <a:pt x="245" y="92"/>
                  <a:pt x="245" y="97"/>
                </a:cubicBezTo>
                <a:cubicBezTo>
                  <a:pt x="246" y="100"/>
                  <a:pt x="245" y="102"/>
                  <a:pt x="245" y="105"/>
                </a:cubicBezTo>
                <a:cubicBezTo>
                  <a:pt x="246" y="113"/>
                  <a:pt x="244" y="120"/>
                  <a:pt x="247" y="126"/>
                </a:cubicBezTo>
                <a:cubicBezTo>
                  <a:pt x="248" y="125"/>
                  <a:pt x="250" y="124"/>
                  <a:pt x="250" y="123"/>
                </a:cubicBezTo>
                <a:cubicBezTo>
                  <a:pt x="248" y="122"/>
                  <a:pt x="248" y="118"/>
                  <a:pt x="251" y="117"/>
                </a:cubicBezTo>
                <a:cubicBezTo>
                  <a:pt x="251" y="117"/>
                  <a:pt x="252" y="118"/>
                  <a:pt x="252" y="118"/>
                </a:cubicBezTo>
                <a:cubicBezTo>
                  <a:pt x="253" y="116"/>
                  <a:pt x="251" y="114"/>
                  <a:pt x="250" y="113"/>
                </a:cubicBezTo>
                <a:cubicBezTo>
                  <a:pt x="250" y="111"/>
                  <a:pt x="250" y="107"/>
                  <a:pt x="253" y="106"/>
                </a:cubicBezTo>
                <a:cubicBezTo>
                  <a:pt x="254" y="107"/>
                  <a:pt x="256" y="106"/>
                  <a:pt x="257" y="105"/>
                </a:cubicBezTo>
                <a:cubicBezTo>
                  <a:pt x="257" y="103"/>
                  <a:pt x="258" y="101"/>
                  <a:pt x="260" y="100"/>
                </a:cubicBezTo>
                <a:cubicBezTo>
                  <a:pt x="260" y="99"/>
                  <a:pt x="259" y="98"/>
                  <a:pt x="258" y="97"/>
                </a:cubicBezTo>
                <a:cubicBezTo>
                  <a:pt x="258" y="94"/>
                  <a:pt x="259" y="91"/>
                  <a:pt x="261" y="91"/>
                </a:cubicBezTo>
                <a:cubicBezTo>
                  <a:pt x="263" y="91"/>
                  <a:pt x="263" y="93"/>
                  <a:pt x="265" y="94"/>
                </a:cubicBezTo>
                <a:cubicBezTo>
                  <a:pt x="265" y="93"/>
                  <a:pt x="266" y="92"/>
                  <a:pt x="266" y="91"/>
                </a:cubicBezTo>
                <a:cubicBezTo>
                  <a:pt x="262" y="89"/>
                  <a:pt x="260" y="85"/>
                  <a:pt x="259" y="84"/>
                </a:cubicBezTo>
                <a:close/>
                <a:moveTo>
                  <a:pt x="258" y="44"/>
                </a:moveTo>
                <a:cubicBezTo>
                  <a:pt x="258" y="44"/>
                  <a:pt x="258" y="44"/>
                  <a:pt x="258" y="44"/>
                </a:cubicBezTo>
                <a:cubicBezTo>
                  <a:pt x="256" y="43"/>
                  <a:pt x="255" y="41"/>
                  <a:pt x="253" y="41"/>
                </a:cubicBezTo>
                <a:cubicBezTo>
                  <a:pt x="254" y="42"/>
                  <a:pt x="256" y="43"/>
                  <a:pt x="258" y="44"/>
                </a:cubicBezTo>
                <a:close/>
                <a:moveTo>
                  <a:pt x="257" y="42"/>
                </a:moveTo>
                <a:cubicBezTo>
                  <a:pt x="257" y="42"/>
                  <a:pt x="257" y="42"/>
                  <a:pt x="257" y="42"/>
                </a:cubicBezTo>
                <a:cubicBezTo>
                  <a:pt x="258" y="43"/>
                  <a:pt x="259" y="43"/>
                  <a:pt x="260" y="44"/>
                </a:cubicBezTo>
                <a:cubicBezTo>
                  <a:pt x="260" y="44"/>
                  <a:pt x="259" y="43"/>
                  <a:pt x="259" y="43"/>
                </a:cubicBezTo>
                <a:cubicBezTo>
                  <a:pt x="259" y="44"/>
                  <a:pt x="260" y="44"/>
                  <a:pt x="261" y="45"/>
                </a:cubicBezTo>
                <a:cubicBezTo>
                  <a:pt x="261" y="45"/>
                  <a:pt x="261" y="45"/>
                  <a:pt x="261" y="45"/>
                </a:cubicBezTo>
                <a:cubicBezTo>
                  <a:pt x="262" y="46"/>
                  <a:pt x="264" y="47"/>
                  <a:pt x="265" y="48"/>
                </a:cubicBezTo>
                <a:cubicBezTo>
                  <a:pt x="265" y="48"/>
                  <a:pt x="265" y="48"/>
                  <a:pt x="265" y="48"/>
                </a:cubicBezTo>
                <a:cubicBezTo>
                  <a:pt x="265" y="49"/>
                  <a:pt x="266" y="48"/>
                  <a:pt x="266" y="49"/>
                </a:cubicBezTo>
                <a:cubicBezTo>
                  <a:pt x="266" y="49"/>
                  <a:pt x="266" y="49"/>
                  <a:pt x="266" y="50"/>
                </a:cubicBezTo>
                <a:cubicBezTo>
                  <a:pt x="266" y="50"/>
                  <a:pt x="266" y="49"/>
                  <a:pt x="267" y="49"/>
                </a:cubicBezTo>
                <a:cubicBezTo>
                  <a:pt x="269" y="51"/>
                  <a:pt x="270" y="52"/>
                  <a:pt x="272" y="53"/>
                </a:cubicBezTo>
                <a:cubicBezTo>
                  <a:pt x="270" y="52"/>
                  <a:pt x="269" y="50"/>
                  <a:pt x="266" y="50"/>
                </a:cubicBezTo>
                <a:cubicBezTo>
                  <a:pt x="266" y="50"/>
                  <a:pt x="267" y="50"/>
                  <a:pt x="267" y="50"/>
                </a:cubicBezTo>
                <a:cubicBezTo>
                  <a:pt x="266" y="50"/>
                  <a:pt x="264" y="50"/>
                  <a:pt x="264" y="49"/>
                </a:cubicBezTo>
                <a:cubicBezTo>
                  <a:pt x="264" y="49"/>
                  <a:pt x="264" y="48"/>
                  <a:pt x="263" y="48"/>
                </a:cubicBezTo>
                <a:cubicBezTo>
                  <a:pt x="264" y="49"/>
                  <a:pt x="264" y="49"/>
                  <a:pt x="265" y="50"/>
                </a:cubicBezTo>
                <a:cubicBezTo>
                  <a:pt x="263" y="48"/>
                  <a:pt x="261" y="46"/>
                  <a:pt x="259" y="45"/>
                </a:cubicBezTo>
                <a:cubicBezTo>
                  <a:pt x="261" y="47"/>
                  <a:pt x="263" y="48"/>
                  <a:pt x="265" y="51"/>
                </a:cubicBezTo>
                <a:cubicBezTo>
                  <a:pt x="264" y="51"/>
                  <a:pt x="264" y="51"/>
                  <a:pt x="264" y="51"/>
                </a:cubicBezTo>
                <a:cubicBezTo>
                  <a:pt x="265" y="51"/>
                  <a:pt x="265" y="52"/>
                  <a:pt x="265" y="52"/>
                </a:cubicBezTo>
                <a:cubicBezTo>
                  <a:pt x="265" y="52"/>
                  <a:pt x="265" y="52"/>
                  <a:pt x="265" y="52"/>
                </a:cubicBezTo>
                <a:cubicBezTo>
                  <a:pt x="265" y="52"/>
                  <a:pt x="266" y="52"/>
                  <a:pt x="266" y="52"/>
                </a:cubicBezTo>
                <a:cubicBezTo>
                  <a:pt x="265" y="51"/>
                  <a:pt x="265" y="51"/>
                  <a:pt x="265" y="50"/>
                </a:cubicBezTo>
                <a:cubicBezTo>
                  <a:pt x="265" y="51"/>
                  <a:pt x="266" y="51"/>
                  <a:pt x="266" y="52"/>
                </a:cubicBezTo>
                <a:cubicBezTo>
                  <a:pt x="267" y="52"/>
                  <a:pt x="268" y="54"/>
                  <a:pt x="268" y="55"/>
                </a:cubicBezTo>
                <a:cubicBezTo>
                  <a:pt x="267" y="54"/>
                  <a:pt x="267" y="53"/>
                  <a:pt x="266" y="52"/>
                </a:cubicBezTo>
                <a:cubicBezTo>
                  <a:pt x="267" y="55"/>
                  <a:pt x="269" y="58"/>
                  <a:pt x="271" y="60"/>
                </a:cubicBezTo>
                <a:cubicBezTo>
                  <a:pt x="272" y="62"/>
                  <a:pt x="272" y="64"/>
                  <a:pt x="273" y="66"/>
                </a:cubicBezTo>
                <a:cubicBezTo>
                  <a:pt x="273" y="67"/>
                  <a:pt x="274" y="68"/>
                  <a:pt x="274" y="69"/>
                </a:cubicBezTo>
                <a:cubicBezTo>
                  <a:pt x="277" y="74"/>
                  <a:pt x="279" y="79"/>
                  <a:pt x="282" y="83"/>
                </a:cubicBezTo>
                <a:cubicBezTo>
                  <a:pt x="283" y="83"/>
                  <a:pt x="283" y="82"/>
                  <a:pt x="282" y="82"/>
                </a:cubicBezTo>
                <a:cubicBezTo>
                  <a:pt x="283" y="82"/>
                  <a:pt x="283" y="82"/>
                  <a:pt x="283" y="82"/>
                </a:cubicBezTo>
                <a:cubicBezTo>
                  <a:pt x="284" y="81"/>
                  <a:pt x="285" y="80"/>
                  <a:pt x="287" y="80"/>
                </a:cubicBezTo>
                <a:cubicBezTo>
                  <a:pt x="287" y="80"/>
                  <a:pt x="287" y="80"/>
                  <a:pt x="287" y="80"/>
                </a:cubicBezTo>
                <a:cubicBezTo>
                  <a:pt x="289" y="80"/>
                  <a:pt x="290" y="80"/>
                  <a:pt x="291" y="81"/>
                </a:cubicBezTo>
                <a:cubicBezTo>
                  <a:pt x="291" y="82"/>
                  <a:pt x="292" y="82"/>
                  <a:pt x="293" y="83"/>
                </a:cubicBezTo>
                <a:cubicBezTo>
                  <a:pt x="293" y="85"/>
                  <a:pt x="295" y="86"/>
                  <a:pt x="295" y="89"/>
                </a:cubicBezTo>
                <a:cubicBezTo>
                  <a:pt x="295" y="91"/>
                  <a:pt x="292" y="94"/>
                  <a:pt x="294" y="96"/>
                </a:cubicBezTo>
                <a:cubicBezTo>
                  <a:pt x="295" y="94"/>
                  <a:pt x="295" y="91"/>
                  <a:pt x="299" y="92"/>
                </a:cubicBezTo>
                <a:cubicBezTo>
                  <a:pt x="299" y="92"/>
                  <a:pt x="300" y="93"/>
                  <a:pt x="299" y="94"/>
                </a:cubicBezTo>
                <a:cubicBezTo>
                  <a:pt x="300" y="95"/>
                  <a:pt x="301" y="98"/>
                  <a:pt x="303" y="98"/>
                </a:cubicBezTo>
                <a:cubicBezTo>
                  <a:pt x="303" y="98"/>
                  <a:pt x="303" y="98"/>
                  <a:pt x="303" y="99"/>
                </a:cubicBezTo>
                <a:cubicBezTo>
                  <a:pt x="306" y="99"/>
                  <a:pt x="306" y="104"/>
                  <a:pt x="306" y="106"/>
                </a:cubicBezTo>
                <a:cubicBezTo>
                  <a:pt x="306" y="109"/>
                  <a:pt x="309" y="110"/>
                  <a:pt x="309" y="112"/>
                </a:cubicBezTo>
                <a:cubicBezTo>
                  <a:pt x="309" y="114"/>
                  <a:pt x="310" y="117"/>
                  <a:pt x="309" y="118"/>
                </a:cubicBezTo>
                <a:cubicBezTo>
                  <a:pt x="312" y="120"/>
                  <a:pt x="313" y="123"/>
                  <a:pt x="310" y="126"/>
                </a:cubicBezTo>
                <a:cubicBezTo>
                  <a:pt x="312" y="126"/>
                  <a:pt x="313" y="127"/>
                  <a:pt x="314" y="127"/>
                </a:cubicBezTo>
                <a:cubicBezTo>
                  <a:pt x="316" y="127"/>
                  <a:pt x="319" y="126"/>
                  <a:pt x="321" y="126"/>
                </a:cubicBezTo>
                <a:cubicBezTo>
                  <a:pt x="323" y="126"/>
                  <a:pt x="324" y="127"/>
                  <a:pt x="326" y="127"/>
                </a:cubicBezTo>
                <a:cubicBezTo>
                  <a:pt x="330" y="128"/>
                  <a:pt x="334" y="126"/>
                  <a:pt x="336" y="124"/>
                </a:cubicBezTo>
                <a:cubicBezTo>
                  <a:pt x="336" y="123"/>
                  <a:pt x="338" y="122"/>
                  <a:pt x="338" y="122"/>
                </a:cubicBezTo>
                <a:cubicBezTo>
                  <a:pt x="340" y="121"/>
                  <a:pt x="341" y="119"/>
                  <a:pt x="343" y="118"/>
                </a:cubicBezTo>
                <a:cubicBezTo>
                  <a:pt x="343" y="117"/>
                  <a:pt x="343" y="116"/>
                  <a:pt x="343" y="115"/>
                </a:cubicBezTo>
                <a:cubicBezTo>
                  <a:pt x="342" y="114"/>
                  <a:pt x="340" y="114"/>
                  <a:pt x="339" y="113"/>
                </a:cubicBezTo>
                <a:cubicBezTo>
                  <a:pt x="341" y="113"/>
                  <a:pt x="342" y="114"/>
                  <a:pt x="343" y="114"/>
                </a:cubicBezTo>
                <a:cubicBezTo>
                  <a:pt x="342" y="113"/>
                  <a:pt x="338" y="112"/>
                  <a:pt x="337" y="111"/>
                </a:cubicBezTo>
                <a:cubicBezTo>
                  <a:pt x="339" y="111"/>
                  <a:pt x="340" y="112"/>
                  <a:pt x="341" y="112"/>
                </a:cubicBezTo>
                <a:cubicBezTo>
                  <a:pt x="341" y="112"/>
                  <a:pt x="341" y="112"/>
                  <a:pt x="341" y="111"/>
                </a:cubicBezTo>
                <a:cubicBezTo>
                  <a:pt x="339" y="111"/>
                  <a:pt x="338" y="110"/>
                  <a:pt x="337" y="109"/>
                </a:cubicBezTo>
                <a:cubicBezTo>
                  <a:pt x="338" y="110"/>
                  <a:pt x="339" y="110"/>
                  <a:pt x="340" y="110"/>
                </a:cubicBezTo>
                <a:cubicBezTo>
                  <a:pt x="340" y="108"/>
                  <a:pt x="337" y="109"/>
                  <a:pt x="336" y="108"/>
                </a:cubicBezTo>
                <a:cubicBezTo>
                  <a:pt x="336" y="108"/>
                  <a:pt x="335" y="108"/>
                  <a:pt x="334" y="108"/>
                </a:cubicBezTo>
                <a:cubicBezTo>
                  <a:pt x="335" y="109"/>
                  <a:pt x="336" y="109"/>
                  <a:pt x="336" y="109"/>
                </a:cubicBezTo>
                <a:cubicBezTo>
                  <a:pt x="332" y="107"/>
                  <a:pt x="330" y="108"/>
                  <a:pt x="326" y="107"/>
                </a:cubicBezTo>
                <a:cubicBezTo>
                  <a:pt x="328" y="108"/>
                  <a:pt x="330" y="109"/>
                  <a:pt x="332" y="110"/>
                </a:cubicBezTo>
                <a:cubicBezTo>
                  <a:pt x="329" y="109"/>
                  <a:pt x="326" y="107"/>
                  <a:pt x="324" y="107"/>
                </a:cubicBezTo>
                <a:cubicBezTo>
                  <a:pt x="324" y="107"/>
                  <a:pt x="324" y="106"/>
                  <a:pt x="324" y="106"/>
                </a:cubicBezTo>
                <a:cubicBezTo>
                  <a:pt x="320" y="105"/>
                  <a:pt x="317" y="101"/>
                  <a:pt x="314" y="98"/>
                </a:cubicBezTo>
                <a:cubicBezTo>
                  <a:pt x="313" y="97"/>
                  <a:pt x="313" y="96"/>
                  <a:pt x="312" y="95"/>
                </a:cubicBezTo>
                <a:cubicBezTo>
                  <a:pt x="306" y="89"/>
                  <a:pt x="303" y="80"/>
                  <a:pt x="299" y="72"/>
                </a:cubicBezTo>
                <a:cubicBezTo>
                  <a:pt x="294" y="64"/>
                  <a:pt x="289" y="58"/>
                  <a:pt x="282" y="53"/>
                </a:cubicBezTo>
                <a:cubicBezTo>
                  <a:pt x="281" y="53"/>
                  <a:pt x="280" y="52"/>
                  <a:pt x="279" y="52"/>
                </a:cubicBezTo>
                <a:cubicBezTo>
                  <a:pt x="280" y="52"/>
                  <a:pt x="281" y="53"/>
                  <a:pt x="281" y="53"/>
                </a:cubicBezTo>
                <a:cubicBezTo>
                  <a:pt x="279" y="52"/>
                  <a:pt x="277" y="50"/>
                  <a:pt x="275" y="49"/>
                </a:cubicBezTo>
                <a:cubicBezTo>
                  <a:pt x="275" y="49"/>
                  <a:pt x="273" y="48"/>
                  <a:pt x="273" y="47"/>
                </a:cubicBezTo>
                <a:cubicBezTo>
                  <a:pt x="273" y="47"/>
                  <a:pt x="273" y="48"/>
                  <a:pt x="273" y="48"/>
                </a:cubicBezTo>
                <a:cubicBezTo>
                  <a:pt x="272" y="46"/>
                  <a:pt x="270" y="45"/>
                  <a:pt x="269" y="45"/>
                </a:cubicBezTo>
                <a:cubicBezTo>
                  <a:pt x="270" y="46"/>
                  <a:pt x="270" y="46"/>
                  <a:pt x="270" y="46"/>
                </a:cubicBezTo>
                <a:cubicBezTo>
                  <a:pt x="269" y="46"/>
                  <a:pt x="268" y="45"/>
                  <a:pt x="267" y="45"/>
                </a:cubicBezTo>
                <a:cubicBezTo>
                  <a:pt x="266" y="44"/>
                  <a:pt x="263" y="43"/>
                  <a:pt x="262" y="43"/>
                </a:cubicBezTo>
                <a:cubicBezTo>
                  <a:pt x="262" y="43"/>
                  <a:pt x="262" y="43"/>
                  <a:pt x="262" y="44"/>
                </a:cubicBezTo>
                <a:cubicBezTo>
                  <a:pt x="260" y="43"/>
                  <a:pt x="259" y="42"/>
                  <a:pt x="257" y="42"/>
                </a:cubicBezTo>
                <a:close/>
                <a:moveTo>
                  <a:pt x="340" y="109"/>
                </a:moveTo>
                <a:cubicBezTo>
                  <a:pt x="340" y="109"/>
                  <a:pt x="340" y="109"/>
                  <a:pt x="340" y="109"/>
                </a:cubicBezTo>
                <a:cubicBezTo>
                  <a:pt x="340" y="109"/>
                  <a:pt x="340" y="109"/>
                  <a:pt x="340" y="108"/>
                </a:cubicBezTo>
                <a:cubicBezTo>
                  <a:pt x="339" y="108"/>
                  <a:pt x="338" y="108"/>
                  <a:pt x="337" y="108"/>
                </a:cubicBezTo>
                <a:cubicBezTo>
                  <a:pt x="337" y="109"/>
                  <a:pt x="339" y="109"/>
                  <a:pt x="340" y="109"/>
                </a:cubicBezTo>
                <a:close/>
                <a:moveTo>
                  <a:pt x="274" y="79"/>
                </a:moveTo>
                <a:cubicBezTo>
                  <a:pt x="274" y="79"/>
                  <a:pt x="274" y="79"/>
                  <a:pt x="274" y="79"/>
                </a:cubicBezTo>
                <a:cubicBezTo>
                  <a:pt x="276" y="81"/>
                  <a:pt x="278" y="82"/>
                  <a:pt x="281" y="83"/>
                </a:cubicBezTo>
                <a:cubicBezTo>
                  <a:pt x="276" y="77"/>
                  <a:pt x="273" y="67"/>
                  <a:pt x="269" y="60"/>
                </a:cubicBezTo>
                <a:cubicBezTo>
                  <a:pt x="266" y="55"/>
                  <a:pt x="263" y="51"/>
                  <a:pt x="259" y="48"/>
                </a:cubicBezTo>
                <a:cubicBezTo>
                  <a:pt x="257" y="46"/>
                  <a:pt x="254" y="44"/>
                  <a:pt x="252" y="43"/>
                </a:cubicBezTo>
                <a:cubicBezTo>
                  <a:pt x="252" y="43"/>
                  <a:pt x="252" y="43"/>
                  <a:pt x="252" y="43"/>
                </a:cubicBezTo>
                <a:cubicBezTo>
                  <a:pt x="261" y="53"/>
                  <a:pt x="263" y="71"/>
                  <a:pt x="274" y="79"/>
                </a:cubicBezTo>
                <a:close/>
                <a:moveTo>
                  <a:pt x="352" y="48"/>
                </a:moveTo>
                <a:cubicBezTo>
                  <a:pt x="352" y="48"/>
                  <a:pt x="352" y="48"/>
                  <a:pt x="352" y="48"/>
                </a:cubicBezTo>
                <a:cubicBezTo>
                  <a:pt x="352" y="48"/>
                  <a:pt x="353" y="47"/>
                  <a:pt x="352" y="46"/>
                </a:cubicBezTo>
                <a:cubicBezTo>
                  <a:pt x="352" y="47"/>
                  <a:pt x="352" y="48"/>
                  <a:pt x="352" y="48"/>
                </a:cubicBezTo>
                <a:close/>
                <a:moveTo>
                  <a:pt x="167" y="49"/>
                </a:moveTo>
                <a:cubicBezTo>
                  <a:pt x="167" y="49"/>
                  <a:pt x="167" y="49"/>
                  <a:pt x="167" y="49"/>
                </a:cubicBezTo>
                <a:cubicBezTo>
                  <a:pt x="168" y="49"/>
                  <a:pt x="168" y="49"/>
                  <a:pt x="169" y="49"/>
                </a:cubicBezTo>
                <a:cubicBezTo>
                  <a:pt x="168" y="49"/>
                  <a:pt x="167" y="49"/>
                  <a:pt x="167" y="49"/>
                </a:cubicBezTo>
                <a:close/>
                <a:moveTo>
                  <a:pt x="96" y="50"/>
                </a:moveTo>
                <a:cubicBezTo>
                  <a:pt x="96" y="50"/>
                  <a:pt x="96" y="50"/>
                  <a:pt x="96" y="50"/>
                </a:cubicBezTo>
                <a:cubicBezTo>
                  <a:pt x="96" y="51"/>
                  <a:pt x="96" y="52"/>
                  <a:pt x="96" y="53"/>
                </a:cubicBezTo>
                <a:cubicBezTo>
                  <a:pt x="96" y="56"/>
                  <a:pt x="96" y="58"/>
                  <a:pt x="96" y="60"/>
                </a:cubicBezTo>
                <a:cubicBezTo>
                  <a:pt x="95" y="62"/>
                  <a:pt x="94" y="64"/>
                  <a:pt x="94" y="66"/>
                </a:cubicBezTo>
                <a:cubicBezTo>
                  <a:pt x="94" y="67"/>
                  <a:pt x="94" y="68"/>
                  <a:pt x="94" y="69"/>
                </a:cubicBezTo>
                <a:cubicBezTo>
                  <a:pt x="93" y="70"/>
                  <a:pt x="94" y="72"/>
                  <a:pt x="94" y="74"/>
                </a:cubicBezTo>
                <a:cubicBezTo>
                  <a:pt x="94" y="75"/>
                  <a:pt x="93" y="75"/>
                  <a:pt x="93" y="76"/>
                </a:cubicBezTo>
                <a:cubicBezTo>
                  <a:pt x="93" y="78"/>
                  <a:pt x="93" y="80"/>
                  <a:pt x="93" y="81"/>
                </a:cubicBezTo>
                <a:cubicBezTo>
                  <a:pt x="94" y="82"/>
                  <a:pt x="94" y="83"/>
                  <a:pt x="94" y="84"/>
                </a:cubicBezTo>
                <a:cubicBezTo>
                  <a:pt x="95" y="85"/>
                  <a:pt x="94" y="88"/>
                  <a:pt x="94" y="90"/>
                </a:cubicBezTo>
                <a:cubicBezTo>
                  <a:pt x="94" y="96"/>
                  <a:pt x="95" y="103"/>
                  <a:pt x="94" y="109"/>
                </a:cubicBezTo>
                <a:cubicBezTo>
                  <a:pt x="95" y="108"/>
                  <a:pt x="95" y="107"/>
                  <a:pt x="95" y="106"/>
                </a:cubicBezTo>
                <a:cubicBezTo>
                  <a:pt x="95" y="101"/>
                  <a:pt x="96" y="97"/>
                  <a:pt x="96" y="93"/>
                </a:cubicBezTo>
                <a:cubicBezTo>
                  <a:pt x="96" y="91"/>
                  <a:pt x="95" y="90"/>
                  <a:pt x="95" y="88"/>
                </a:cubicBezTo>
                <a:cubicBezTo>
                  <a:pt x="94" y="82"/>
                  <a:pt x="96" y="76"/>
                  <a:pt x="95" y="70"/>
                </a:cubicBezTo>
                <a:cubicBezTo>
                  <a:pt x="95" y="68"/>
                  <a:pt x="95" y="66"/>
                  <a:pt x="95" y="64"/>
                </a:cubicBezTo>
                <a:cubicBezTo>
                  <a:pt x="96" y="63"/>
                  <a:pt x="96" y="62"/>
                  <a:pt x="96" y="61"/>
                </a:cubicBezTo>
                <a:cubicBezTo>
                  <a:pt x="96" y="61"/>
                  <a:pt x="96" y="60"/>
                  <a:pt x="96" y="60"/>
                </a:cubicBezTo>
                <a:cubicBezTo>
                  <a:pt x="97" y="57"/>
                  <a:pt x="98" y="52"/>
                  <a:pt x="97" y="50"/>
                </a:cubicBezTo>
                <a:cubicBezTo>
                  <a:pt x="96" y="50"/>
                  <a:pt x="96" y="50"/>
                  <a:pt x="96" y="50"/>
                </a:cubicBezTo>
                <a:close/>
                <a:moveTo>
                  <a:pt x="351" y="56"/>
                </a:moveTo>
                <a:cubicBezTo>
                  <a:pt x="351" y="56"/>
                  <a:pt x="351" y="56"/>
                  <a:pt x="351" y="56"/>
                </a:cubicBezTo>
                <a:cubicBezTo>
                  <a:pt x="353" y="55"/>
                  <a:pt x="352" y="53"/>
                  <a:pt x="352" y="51"/>
                </a:cubicBezTo>
                <a:cubicBezTo>
                  <a:pt x="352" y="52"/>
                  <a:pt x="352" y="55"/>
                  <a:pt x="351" y="56"/>
                </a:cubicBezTo>
                <a:close/>
                <a:moveTo>
                  <a:pt x="195" y="52"/>
                </a:moveTo>
                <a:cubicBezTo>
                  <a:pt x="195" y="52"/>
                  <a:pt x="195" y="52"/>
                  <a:pt x="195" y="52"/>
                </a:cubicBezTo>
                <a:cubicBezTo>
                  <a:pt x="192" y="52"/>
                  <a:pt x="190" y="52"/>
                  <a:pt x="188" y="53"/>
                </a:cubicBezTo>
                <a:cubicBezTo>
                  <a:pt x="185" y="54"/>
                  <a:pt x="183" y="55"/>
                  <a:pt x="181" y="57"/>
                </a:cubicBezTo>
                <a:cubicBezTo>
                  <a:pt x="180" y="57"/>
                  <a:pt x="180" y="58"/>
                  <a:pt x="179" y="59"/>
                </a:cubicBezTo>
                <a:cubicBezTo>
                  <a:pt x="179" y="59"/>
                  <a:pt x="178" y="59"/>
                  <a:pt x="178" y="60"/>
                </a:cubicBezTo>
                <a:cubicBezTo>
                  <a:pt x="176" y="61"/>
                  <a:pt x="174" y="64"/>
                  <a:pt x="172" y="65"/>
                </a:cubicBezTo>
                <a:cubicBezTo>
                  <a:pt x="171" y="65"/>
                  <a:pt x="169" y="65"/>
                  <a:pt x="168" y="65"/>
                </a:cubicBezTo>
                <a:cubicBezTo>
                  <a:pt x="167" y="66"/>
                  <a:pt x="166" y="66"/>
                  <a:pt x="165" y="66"/>
                </a:cubicBezTo>
                <a:cubicBezTo>
                  <a:pt x="161" y="67"/>
                  <a:pt x="158" y="65"/>
                  <a:pt x="154" y="64"/>
                </a:cubicBezTo>
                <a:cubicBezTo>
                  <a:pt x="154" y="65"/>
                  <a:pt x="153" y="66"/>
                  <a:pt x="153" y="67"/>
                </a:cubicBezTo>
                <a:cubicBezTo>
                  <a:pt x="151" y="68"/>
                  <a:pt x="151" y="70"/>
                  <a:pt x="149" y="73"/>
                </a:cubicBezTo>
                <a:cubicBezTo>
                  <a:pt x="149" y="74"/>
                  <a:pt x="147" y="76"/>
                  <a:pt x="147" y="78"/>
                </a:cubicBezTo>
                <a:cubicBezTo>
                  <a:pt x="145" y="82"/>
                  <a:pt x="144" y="88"/>
                  <a:pt x="142" y="92"/>
                </a:cubicBezTo>
                <a:cubicBezTo>
                  <a:pt x="142" y="93"/>
                  <a:pt x="141" y="93"/>
                  <a:pt x="141" y="94"/>
                </a:cubicBezTo>
                <a:cubicBezTo>
                  <a:pt x="141" y="94"/>
                  <a:pt x="141" y="95"/>
                  <a:pt x="141" y="95"/>
                </a:cubicBezTo>
                <a:cubicBezTo>
                  <a:pt x="141" y="95"/>
                  <a:pt x="140" y="96"/>
                  <a:pt x="140" y="96"/>
                </a:cubicBezTo>
                <a:cubicBezTo>
                  <a:pt x="140" y="98"/>
                  <a:pt x="141" y="100"/>
                  <a:pt x="141" y="101"/>
                </a:cubicBezTo>
                <a:cubicBezTo>
                  <a:pt x="142" y="103"/>
                  <a:pt x="143" y="106"/>
                  <a:pt x="143" y="107"/>
                </a:cubicBezTo>
                <a:cubicBezTo>
                  <a:pt x="143" y="105"/>
                  <a:pt x="143" y="102"/>
                  <a:pt x="144" y="100"/>
                </a:cubicBezTo>
                <a:cubicBezTo>
                  <a:pt x="144" y="98"/>
                  <a:pt x="145" y="96"/>
                  <a:pt x="145" y="95"/>
                </a:cubicBezTo>
                <a:cubicBezTo>
                  <a:pt x="146" y="94"/>
                  <a:pt x="147" y="92"/>
                  <a:pt x="147" y="91"/>
                </a:cubicBezTo>
                <a:cubicBezTo>
                  <a:pt x="148" y="90"/>
                  <a:pt x="149" y="88"/>
                  <a:pt x="149" y="87"/>
                </a:cubicBezTo>
                <a:cubicBezTo>
                  <a:pt x="149" y="87"/>
                  <a:pt x="153" y="84"/>
                  <a:pt x="153" y="84"/>
                </a:cubicBezTo>
                <a:cubicBezTo>
                  <a:pt x="154" y="83"/>
                  <a:pt x="155" y="83"/>
                  <a:pt x="156" y="82"/>
                </a:cubicBezTo>
                <a:cubicBezTo>
                  <a:pt x="156" y="82"/>
                  <a:pt x="157" y="82"/>
                  <a:pt x="158" y="81"/>
                </a:cubicBezTo>
                <a:cubicBezTo>
                  <a:pt x="159" y="81"/>
                  <a:pt x="160" y="80"/>
                  <a:pt x="161" y="80"/>
                </a:cubicBezTo>
                <a:cubicBezTo>
                  <a:pt x="164" y="79"/>
                  <a:pt x="170" y="81"/>
                  <a:pt x="171" y="83"/>
                </a:cubicBezTo>
                <a:cubicBezTo>
                  <a:pt x="172" y="84"/>
                  <a:pt x="172" y="85"/>
                  <a:pt x="172" y="85"/>
                </a:cubicBezTo>
                <a:cubicBezTo>
                  <a:pt x="174" y="86"/>
                  <a:pt x="170" y="92"/>
                  <a:pt x="175" y="98"/>
                </a:cubicBezTo>
                <a:cubicBezTo>
                  <a:pt x="177" y="97"/>
                  <a:pt x="177" y="94"/>
                  <a:pt x="177" y="92"/>
                </a:cubicBezTo>
                <a:cubicBezTo>
                  <a:pt x="178" y="91"/>
                  <a:pt x="178" y="90"/>
                  <a:pt x="179" y="89"/>
                </a:cubicBezTo>
                <a:cubicBezTo>
                  <a:pt x="181" y="87"/>
                  <a:pt x="185" y="85"/>
                  <a:pt x="187" y="83"/>
                </a:cubicBezTo>
                <a:cubicBezTo>
                  <a:pt x="187" y="82"/>
                  <a:pt x="188" y="81"/>
                  <a:pt x="188" y="80"/>
                </a:cubicBezTo>
                <a:cubicBezTo>
                  <a:pt x="190" y="78"/>
                  <a:pt x="191" y="75"/>
                  <a:pt x="193" y="73"/>
                </a:cubicBezTo>
                <a:cubicBezTo>
                  <a:pt x="195" y="69"/>
                  <a:pt x="195" y="64"/>
                  <a:pt x="197" y="60"/>
                </a:cubicBezTo>
                <a:cubicBezTo>
                  <a:pt x="198" y="57"/>
                  <a:pt x="200" y="55"/>
                  <a:pt x="201" y="53"/>
                </a:cubicBezTo>
                <a:cubicBezTo>
                  <a:pt x="199" y="53"/>
                  <a:pt x="197" y="52"/>
                  <a:pt x="195" y="52"/>
                </a:cubicBezTo>
                <a:close/>
                <a:moveTo>
                  <a:pt x="94" y="60"/>
                </a:moveTo>
                <a:cubicBezTo>
                  <a:pt x="94" y="60"/>
                  <a:pt x="94" y="60"/>
                  <a:pt x="94" y="60"/>
                </a:cubicBezTo>
                <a:cubicBezTo>
                  <a:pt x="94" y="59"/>
                  <a:pt x="95" y="57"/>
                  <a:pt x="94" y="55"/>
                </a:cubicBezTo>
                <a:cubicBezTo>
                  <a:pt x="94" y="57"/>
                  <a:pt x="93" y="59"/>
                  <a:pt x="94" y="60"/>
                </a:cubicBezTo>
                <a:close/>
                <a:moveTo>
                  <a:pt x="126" y="145"/>
                </a:moveTo>
                <a:cubicBezTo>
                  <a:pt x="126" y="145"/>
                  <a:pt x="126" y="145"/>
                  <a:pt x="126" y="145"/>
                </a:cubicBezTo>
                <a:cubicBezTo>
                  <a:pt x="126" y="145"/>
                  <a:pt x="126" y="145"/>
                  <a:pt x="126" y="145"/>
                </a:cubicBezTo>
                <a:cubicBezTo>
                  <a:pt x="127" y="145"/>
                  <a:pt x="126" y="144"/>
                  <a:pt x="127" y="144"/>
                </a:cubicBezTo>
                <a:cubicBezTo>
                  <a:pt x="127" y="146"/>
                  <a:pt x="125" y="148"/>
                  <a:pt x="125" y="150"/>
                </a:cubicBezTo>
                <a:cubicBezTo>
                  <a:pt x="126" y="149"/>
                  <a:pt x="126" y="147"/>
                  <a:pt x="127" y="145"/>
                </a:cubicBezTo>
                <a:cubicBezTo>
                  <a:pt x="127" y="145"/>
                  <a:pt x="128" y="145"/>
                  <a:pt x="127" y="144"/>
                </a:cubicBezTo>
                <a:cubicBezTo>
                  <a:pt x="128" y="144"/>
                  <a:pt x="128" y="144"/>
                  <a:pt x="128" y="144"/>
                </a:cubicBezTo>
                <a:cubicBezTo>
                  <a:pt x="128" y="143"/>
                  <a:pt x="128" y="143"/>
                  <a:pt x="128" y="142"/>
                </a:cubicBezTo>
                <a:cubicBezTo>
                  <a:pt x="129" y="143"/>
                  <a:pt x="127" y="145"/>
                  <a:pt x="129" y="145"/>
                </a:cubicBezTo>
                <a:cubicBezTo>
                  <a:pt x="129" y="145"/>
                  <a:pt x="129" y="143"/>
                  <a:pt x="129" y="142"/>
                </a:cubicBezTo>
                <a:cubicBezTo>
                  <a:pt x="129" y="142"/>
                  <a:pt x="129" y="143"/>
                  <a:pt x="129" y="142"/>
                </a:cubicBezTo>
                <a:cubicBezTo>
                  <a:pt x="129" y="142"/>
                  <a:pt x="129" y="142"/>
                  <a:pt x="130" y="142"/>
                </a:cubicBezTo>
                <a:cubicBezTo>
                  <a:pt x="131" y="131"/>
                  <a:pt x="131" y="119"/>
                  <a:pt x="128" y="109"/>
                </a:cubicBezTo>
                <a:cubicBezTo>
                  <a:pt x="128" y="109"/>
                  <a:pt x="128" y="108"/>
                  <a:pt x="128" y="108"/>
                </a:cubicBezTo>
                <a:cubicBezTo>
                  <a:pt x="127" y="106"/>
                  <a:pt x="126" y="104"/>
                  <a:pt x="126" y="101"/>
                </a:cubicBezTo>
                <a:cubicBezTo>
                  <a:pt x="124" y="96"/>
                  <a:pt x="121" y="91"/>
                  <a:pt x="119" y="86"/>
                </a:cubicBezTo>
                <a:cubicBezTo>
                  <a:pt x="116" y="84"/>
                  <a:pt x="115" y="80"/>
                  <a:pt x="113" y="77"/>
                </a:cubicBezTo>
                <a:cubicBezTo>
                  <a:pt x="112" y="73"/>
                  <a:pt x="110" y="70"/>
                  <a:pt x="109" y="65"/>
                </a:cubicBezTo>
                <a:cubicBezTo>
                  <a:pt x="108" y="64"/>
                  <a:pt x="108" y="63"/>
                  <a:pt x="107" y="63"/>
                </a:cubicBezTo>
                <a:cubicBezTo>
                  <a:pt x="107" y="72"/>
                  <a:pt x="113" y="79"/>
                  <a:pt x="114" y="88"/>
                </a:cubicBezTo>
                <a:cubicBezTo>
                  <a:pt x="118" y="97"/>
                  <a:pt x="120" y="105"/>
                  <a:pt x="122" y="115"/>
                </a:cubicBezTo>
                <a:cubicBezTo>
                  <a:pt x="122" y="115"/>
                  <a:pt x="122" y="115"/>
                  <a:pt x="123" y="116"/>
                </a:cubicBezTo>
                <a:cubicBezTo>
                  <a:pt x="122" y="116"/>
                  <a:pt x="123" y="116"/>
                  <a:pt x="123" y="117"/>
                </a:cubicBezTo>
                <a:cubicBezTo>
                  <a:pt x="123" y="116"/>
                  <a:pt x="123" y="118"/>
                  <a:pt x="123" y="117"/>
                </a:cubicBezTo>
                <a:cubicBezTo>
                  <a:pt x="122" y="118"/>
                  <a:pt x="123" y="119"/>
                  <a:pt x="123" y="120"/>
                </a:cubicBezTo>
                <a:cubicBezTo>
                  <a:pt x="123" y="124"/>
                  <a:pt x="123" y="130"/>
                  <a:pt x="123" y="135"/>
                </a:cubicBezTo>
                <a:cubicBezTo>
                  <a:pt x="123" y="138"/>
                  <a:pt x="122" y="141"/>
                  <a:pt x="122" y="143"/>
                </a:cubicBezTo>
                <a:cubicBezTo>
                  <a:pt x="122" y="141"/>
                  <a:pt x="122" y="141"/>
                  <a:pt x="122" y="140"/>
                </a:cubicBezTo>
                <a:cubicBezTo>
                  <a:pt x="122" y="140"/>
                  <a:pt x="122" y="140"/>
                  <a:pt x="121" y="140"/>
                </a:cubicBezTo>
                <a:cubicBezTo>
                  <a:pt x="121" y="138"/>
                  <a:pt x="122" y="137"/>
                  <a:pt x="121" y="136"/>
                </a:cubicBezTo>
                <a:cubicBezTo>
                  <a:pt x="123" y="136"/>
                  <a:pt x="121" y="135"/>
                  <a:pt x="122" y="135"/>
                </a:cubicBezTo>
                <a:cubicBezTo>
                  <a:pt x="122" y="135"/>
                  <a:pt x="122" y="135"/>
                  <a:pt x="122" y="135"/>
                </a:cubicBezTo>
                <a:cubicBezTo>
                  <a:pt x="122" y="131"/>
                  <a:pt x="122" y="126"/>
                  <a:pt x="122" y="121"/>
                </a:cubicBezTo>
                <a:cubicBezTo>
                  <a:pt x="122" y="118"/>
                  <a:pt x="121" y="115"/>
                  <a:pt x="120" y="112"/>
                </a:cubicBezTo>
                <a:cubicBezTo>
                  <a:pt x="120" y="112"/>
                  <a:pt x="120" y="112"/>
                  <a:pt x="120" y="112"/>
                </a:cubicBezTo>
                <a:cubicBezTo>
                  <a:pt x="120" y="110"/>
                  <a:pt x="120" y="108"/>
                  <a:pt x="119" y="107"/>
                </a:cubicBezTo>
                <a:cubicBezTo>
                  <a:pt x="119" y="105"/>
                  <a:pt x="118" y="103"/>
                  <a:pt x="117" y="100"/>
                </a:cubicBezTo>
                <a:cubicBezTo>
                  <a:pt x="116" y="98"/>
                  <a:pt x="115" y="94"/>
                  <a:pt x="115" y="92"/>
                </a:cubicBezTo>
                <a:cubicBezTo>
                  <a:pt x="114" y="92"/>
                  <a:pt x="114" y="92"/>
                  <a:pt x="114" y="92"/>
                </a:cubicBezTo>
                <a:cubicBezTo>
                  <a:pt x="114" y="92"/>
                  <a:pt x="113" y="91"/>
                  <a:pt x="114" y="91"/>
                </a:cubicBezTo>
                <a:cubicBezTo>
                  <a:pt x="114" y="91"/>
                  <a:pt x="114" y="91"/>
                  <a:pt x="114" y="91"/>
                </a:cubicBezTo>
                <a:cubicBezTo>
                  <a:pt x="113" y="86"/>
                  <a:pt x="111" y="79"/>
                  <a:pt x="108" y="74"/>
                </a:cubicBezTo>
                <a:cubicBezTo>
                  <a:pt x="107" y="73"/>
                  <a:pt x="107" y="69"/>
                  <a:pt x="106" y="67"/>
                </a:cubicBezTo>
                <a:cubicBezTo>
                  <a:pt x="106" y="67"/>
                  <a:pt x="106" y="68"/>
                  <a:pt x="106" y="68"/>
                </a:cubicBezTo>
                <a:cubicBezTo>
                  <a:pt x="106" y="67"/>
                  <a:pt x="106" y="67"/>
                  <a:pt x="106" y="67"/>
                </a:cubicBezTo>
                <a:cubicBezTo>
                  <a:pt x="105" y="67"/>
                  <a:pt x="106" y="65"/>
                  <a:pt x="106" y="64"/>
                </a:cubicBezTo>
                <a:cubicBezTo>
                  <a:pt x="105" y="64"/>
                  <a:pt x="106" y="65"/>
                  <a:pt x="106" y="65"/>
                </a:cubicBezTo>
                <a:cubicBezTo>
                  <a:pt x="105" y="65"/>
                  <a:pt x="105" y="65"/>
                  <a:pt x="105" y="65"/>
                </a:cubicBezTo>
                <a:cubicBezTo>
                  <a:pt x="105" y="66"/>
                  <a:pt x="105" y="67"/>
                  <a:pt x="105" y="67"/>
                </a:cubicBezTo>
                <a:cubicBezTo>
                  <a:pt x="105" y="67"/>
                  <a:pt x="105" y="67"/>
                  <a:pt x="105" y="67"/>
                </a:cubicBezTo>
                <a:cubicBezTo>
                  <a:pt x="104" y="69"/>
                  <a:pt x="105" y="71"/>
                  <a:pt x="104" y="73"/>
                </a:cubicBezTo>
                <a:cubicBezTo>
                  <a:pt x="105" y="73"/>
                  <a:pt x="104" y="72"/>
                  <a:pt x="105" y="72"/>
                </a:cubicBezTo>
                <a:cubicBezTo>
                  <a:pt x="105" y="73"/>
                  <a:pt x="104" y="72"/>
                  <a:pt x="104" y="73"/>
                </a:cubicBezTo>
                <a:cubicBezTo>
                  <a:pt x="104" y="73"/>
                  <a:pt x="105" y="73"/>
                  <a:pt x="105" y="74"/>
                </a:cubicBezTo>
                <a:cubicBezTo>
                  <a:pt x="105" y="74"/>
                  <a:pt x="105" y="73"/>
                  <a:pt x="104" y="73"/>
                </a:cubicBezTo>
                <a:cubicBezTo>
                  <a:pt x="104" y="77"/>
                  <a:pt x="104" y="79"/>
                  <a:pt x="106" y="81"/>
                </a:cubicBezTo>
                <a:cubicBezTo>
                  <a:pt x="106" y="82"/>
                  <a:pt x="107" y="83"/>
                  <a:pt x="108" y="83"/>
                </a:cubicBezTo>
                <a:cubicBezTo>
                  <a:pt x="108" y="83"/>
                  <a:pt x="107" y="83"/>
                  <a:pt x="107" y="84"/>
                </a:cubicBezTo>
                <a:cubicBezTo>
                  <a:pt x="108" y="84"/>
                  <a:pt x="109" y="85"/>
                  <a:pt x="109" y="86"/>
                </a:cubicBezTo>
                <a:cubicBezTo>
                  <a:pt x="109" y="85"/>
                  <a:pt x="109" y="85"/>
                  <a:pt x="109" y="85"/>
                </a:cubicBezTo>
                <a:cubicBezTo>
                  <a:pt x="110" y="85"/>
                  <a:pt x="110" y="86"/>
                  <a:pt x="109" y="86"/>
                </a:cubicBezTo>
                <a:cubicBezTo>
                  <a:pt x="109" y="86"/>
                  <a:pt x="110" y="86"/>
                  <a:pt x="110" y="86"/>
                </a:cubicBezTo>
                <a:cubicBezTo>
                  <a:pt x="111" y="89"/>
                  <a:pt x="112" y="93"/>
                  <a:pt x="112" y="97"/>
                </a:cubicBezTo>
                <a:cubicBezTo>
                  <a:pt x="112" y="97"/>
                  <a:pt x="112" y="97"/>
                  <a:pt x="112" y="97"/>
                </a:cubicBezTo>
                <a:cubicBezTo>
                  <a:pt x="112" y="97"/>
                  <a:pt x="112" y="98"/>
                  <a:pt x="112" y="98"/>
                </a:cubicBezTo>
                <a:cubicBezTo>
                  <a:pt x="111" y="99"/>
                  <a:pt x="112" y="102"/>
                  <a:pt x="112" y="104"/>
                </a:cubicBezTo>
                <a:cubicBezTo>
                  <a:pt x="112" y="104"/>
                  <a:pt x="112" y="104"/>
                  <a:pt x="112" y="105"/>
                </a:cubicBezTo>
                <a:cubicBezTo>
                  <a:pt x="111" y="110"/>
                  <a:pt x="111" y="115"/>
                  <a:pt x="113" y="120"/>
                </a:cubicBezTo>
                <a:cubicBezTo>
                  <a:pt x="113" y="121"/>
                  <a:pt x="114" y="121"/>
                  <a:pt x="113" y="121"/>
                </a:cubicBezTo>
                <a:cubicBezTo>
                  <a:pt x="113" y="121"/>
                  <a:pt x="113" y="121"/>
                  <a:pt x="113" y="121"/>
                </a:cubicBezTo>
                <a:cubicBezTo>
                  <a:pt x="113" y="122"/>
                  <a:pt x="114" y="122"/>
                  <a:pt x="114" y="124"/>
                </a:cubicBezTo>
                <a:cubicBezTo>
                  <a:pt x="115" y="124"/>
                  <a:pt x="115" y="124"/>
                  <a:pt x="115" y="124"/>
                </a:cubicBezTo>
                <a:cubicBezTo>
                  <a:pt x="115" y="124"/>
                  <a:pt x="115" y="124"/>
                  <a:pt x="115" y="124"/>
                </a:cubicBezTo>
                <a:cubicBezTo>
                  <a:pt x="118" y="131"/>
                  <a:pt x="120" y="139"/>
                  <a:pt x="118" y="144"/>
                </a:cubicBezTo>
                <a:cubicBezTo>
                  <a:pt x="120" y="144"/>
                  <a:pt x="121" y="145"/>
                  <a:pt x="122" y="146"/>
                </a:cubicBezTo>
                <a:cubicBezTo>
                  <a:pt x="123" y="146"/>
                  <a:pt x="122" y="145"/>
                  <a:pt x="123" y="145"/>
                </a:cubicBezTo>
                <a:cubicBezTo>
                  <a:pt x="123" y="146"/>
                  <a:pt x="122" y="147"/>
                  <a:pt x="123" y="148"/>
                </a:cubicBezTo>
                <a:cubicBezTo>
                  <a:pt x="123" y="148"/>
                  <a:pt x="123" y="147"/>
                  <a:pt x="123" y="147"/>
                </a:cubicBezTo>
                <a:cubicBezTo>
                  <a:pt x="123" y="149"/>
                  <a:pt x="123" y="151"/>
                  <a:pt x="123" y="152"/>
                </a:cubicBezTo>
                <a:cubicBezTo>
                  <a:pt x="123" y="150"/>
                  <a:pt x="124" y="147"/>
                  <a:pt x="125" y="145"/>
                </a:cubicBezTo>
                <a:cubicBezTo>
                  <a:pt x="124" y="148"/>
                  <a:pt x="124" y="150"/>
                  <a:pt x="123" y="153"/>
                </a:cubicBezTo>
                <a:cubicBezTo>
                  <a:pt x="124" y="153"/>
                  <a:pt x="124" y="153"/>
                  <a:pt x="124" y="153"/>
                </a:cubicBezTo>
                <a:cubicBezTo>
                  <a:pt x="124" y="152"/>
                  <a:pt x="124" y="152"/>
                  <a:pt x="124" y="152"/>
                </a:cubicBezTo>
                <a:cubicBezTo>
                  <a:pt x="124" y="149"/>
                  <a:pt x="125" y="147"/>
                  <a:pt x="126" y="145"/>
                </a:cubicBezTo>
                <a:close/>
                <a:moveTo>
                  <a:pt x="146" y="65"/>
                </a:moveTo>
                <a:cubicBezTo>
                  <a:pt x="146" y="65"/>
                  <a:pt x="146" y="65"/>
                  <a:pt x="146" y="65"/>
                </a:cubicBezTo>
                <a:cubicBezTo>
                  <a:pt x="143" y="69"/>
                  <a:pt x="142" y="73"/>
                  <a:pt x="140" y="77"/>
                </a:cubicBezTo>
                <a:cubicBezTo>
                  <a:pt x="139" y="78"/>
                  <a:pt x="138" y="80"/>
                  <a:pt x="137" y="81"/>
                </a:cubicBezTo>
                <a:cubicBezTo>
                  <a:pt x="136" y="85"/>
                  <a:pt x="136" y="89"/>
                  <a:pt x="134" y="94"/>
                </a:cubicBezTo>
                <a:cubicBezTo>
                  <a:pt x="135" y="93"/>
                  <a:pt x="135" y="91"/>
                  <a:pt x="136" y="90"/>
                </a:cubicBezTo>
                <a:cubicBezTo>
                  <a:pt x="136" y="89"/>
                  <a:pt x="136" y="89"/>
                  <a:pt x="137" y="88"/>
                </a:cubicBezTo>
                <a:cubicBezTo>
                  <a:pt x="137" y="86"/>
                  <a:pt x="137" y="85"/>
                  <a:pt x="138" y="83"/>
                </a:cubicBezTo>
                <a:cubicBezTo>
                  <a:pt x="138" y="83"/>
                  <a:pt x="138" y="83"/>
                  <a:pt x="138" y="83"/>
                </a:cubicBezTo>
                <a:cubicBezTo>
                  <a:pt x="139" y="79"/>
                  <a:pt x="140" y="75"/>
                  <a:pt x="143" y="73"/>
                </a:cubicBezTo>
                <a:cubicBezTo>
                  <a:pt x="144" y="72"/>
                  <a:pt x="143" y="73"/>
                  <a:pt x="144" y="73"/>
                </a:cubicBezTo>
                <a:cubicBezTo>
                  <a:pt x="145" y="70"/>
                  <a:pt x="146" y="67"/>
                  <a:pt x="147" y="65"/>
                </a:cubicBezTo>
                <a:cubicBezTo>
                  <a:pt x="147" y="65"/>
                  <a:pt x="146" y="64"/>
                  <a:pt x="146" y="65"/>
                </a:cubicBezTo>
                <a:close/>
                <a:moveTo>
                  <a:pt x="149" y="65"/>
                </a:moveTo>
                <a:cubicBezTo>
                  <a:pt x="149" y="65"/>
                  <a:pt x="149" y="65"/>
                  <a:pt x="149" y="65"/>
                </a:cubicBezTo>
                <a:cubicBezTo>
                  <a:pt x="149" y="65"/>
                  <a:pt x="149" y="65"/>
                  <a:pt x="148" y="65"/>
                </a:cubicBezTo>
                <a:cubicBezTo>
                  <a:pt x="147" y="68"/>
                  <a:pt x="146" y="72"/>
                  <a:pt x="144" y="75"/>
                </a:cubicBezTo>
                <a:cubicBezTo>
                  <a:pt x="143" y="76"/>
                  <a:pt x="142" y="78"/>
                  <a:pt x="142" y="80"/>
                </a:cubicBezTo>
                <a:cubicBezTo>
                  <a:pt x="143" y="80"/>
                  <a:pt x="143" y="78"/>
                  <a:pt x="143" y="78"/>
                </a:cubicBezTo>
                <a:cubicBezTo>
                  <a:pt x="144" y="76"/>
                  <a:pt x="145" y="74"/>
                  <a:pt x="146" y="72"/>
                </a:cubicBezTo>
                <a:cubicBezTo>
                  <a:pt x="148" y="69"/>
                  <a:pt x="150" y="67"/>
                  <a:pt x="151" y="65"/>
                </a:cubicBezTo>
                <a:cubicBezTo>
                  <a:pt x="150" y="65"/>
                  <a:pt x="150" y="65"/>
                  <a:pt x="149" y="65"/>
                </a:cubicBezTo>
                <a:close/>
                <a:moveTo>
                  <a:pt x="100" y="74"/>
                </a:moveTo>
                <a:cubicBezTo>
                  <a:pt x="100" y="74"/>
                  <a:pt x="100" y="74"/>
                  <a:pt x="100" y="74"/>
                </a:cubicBezTo>
                <a:cubicBezTo>
                  <a:pt x="99" y="78"/>
                  <a:pt x="102" y="82"/>
                  <a:pt x="102" y="86"/>
                </a:cubicBezTo>
                <a:cubicBezTo>
                  <a:pt x="101" y="88"/>
                  <a:pt x="101" y="90"/>
                  <a:pt x="102" y="92"/>
                </a:cubicBezTo>
                <a:cubicBezTo>
                  <a:pt x="102" y="92"/>
                  <a:pt x="102" y="92"/>
                  <a:pt x="102" y="93"/>
                </a:cubicBezTo>
                <a:cubicBezTo>
                  <a:pt x="103" y="95"/>
                  <a:pt x="103" y="97"/>
                  <a:pt x="103" y="100"/>
                </a:cubicBezTo>
                <a:cubicBezTo>
                  <a:pt x="104" y="109"/>
                  <a:pt x="97" y="117"/>
                  <a:pt x="97" y="126"/>
                </a:cubicBezTo>
                <a:cubicBezTo>
                  <a:pt x="98" y="128"/>
                  <a:pt x="99" y="131"/>
                  <a:pt x="99" y="134"/>
                </a:cubicBezTo>
                <a:cubicBezTo>
                  <a:pt x="100" y="134"/>
                  <a:pt x="101" y="134"/>
                  <a:pt x="102" y="135"/>
                </a:cubicBezTo>
                <a:cubicBezTo>
                  <a:pt x="103" y="134"/>
                  <a:pt x="103" y="133"/>
                  <a:pt x="104" y="133"/>
                </a:cubicBezTo>
                <a:cubicBezTo>
                  <a:pt x="109" y="131"/>
                  <a:pt x="111" y="139"/>
                  <a:pt x="111" y="142"/>
                </a:cubicBezTo>
                <a:cubicBezTo>
                  <a:pt x="111" y="141"/>
                  <a:pt x="113" y="141"/>
                  <a:pt x="113" y="141"/>
                </a:cubicBezTo>
                <a:cubicBezTo>
                  <a:pt x="115" y="141"/>
                  <a:pt x="115" y="144"/>
                  <a:pt x="117" y="144"/>
                </a:cubicBezTo>
                <a:cubicBezTo>
                  <a:pt x="118" y="140"/>
                  <a:pt x="117" y="135"/>
                  <a:pt x="116" y="131"/>
                </a:cubicBezTo>
                <a:cubicBezTo>
                  <a:pt x="115" y="128"/>
                  <a:pt x="114" y="125"/>
                  <a:pt x="112" y="123"/>
                </a:cubicBezTo>
                <a:cubicBezTo>
                  <a:pt x="112" y="121"/>
                  <a:pt x="111" y="120"/>
                  <a:pt x="111" y="118"/>
                </a:cubicBezTo>
                <a:cubicBezTo>
                  <a:pt x="109" y="113"/>
                  <a:pt x="111" y="108"/>
                  <a:pt x="110" y="105"/>
                </a:cubicBezTo>
                <a:cubicBezTo>
                  <a:pt x="111" y="104"/>
                  <a:pt x="111" y="102"/>
                  <a:pt x="111" y="101"/>
                </a:cubicBezTo>
                <a:cubicBezTo>
                  <a:pt x="111" y="95"/>
                  <a:pt x="111" y="90"/>
                  <a:pt x="108" y="87"/>
                </a:cubicBezTo>
                <a:cubicBezTo>
                  <a:pt x="108" y="87"/>
                  <a:pt x="108" y="87"/>
                  <a:pt x="108" y="87"/>
                </a:cubicBezTo>
                <a:cubicBezTo>
                  <a:pt x="105" y="84"/>
                  <a:pt x="103" y="80"/>
                  <a:pt x="103" y="76"/>
                </a:cubicBezTo>
                <a:cubicBezTo>
                  <a:pt x="103" y="75"/>
                  <a:pt x="103" y="73"/>
                  <a:pt x="103" y="72"/>
                </a:cubicBezTo>
                <a:cubicBezTo>
                  <a:pt x="103" y="71"/>
                  <a:pt x="103" y="68"/>
                  <a:pt x="103" y="67"/>
                </a:cubicBezTo>
                <a:cubicBezTo>
                  <a:pt x="102" y="69"/>
                  <a:pt x="100" y="71"/>
                  <a:pt x="100" y="74"/>
                </a:cubicBezTo>
                <a:close/>
                <a:moveTo>
                  <a:pt x="91" y="82"/>
                </a:moveTo>
                <a:cubicBezTo>
                  <a:pt x="91" y="82"/>
                  <a:pt x="91" y="82"/>
                  <a:pt x="91" y="82"/>
                </a:cubicBezTo>
                <a:cubicBezTo>
                  <a:pt x="91" y="83"/>
                  <a:pt x="91" y="84"/>
                  <a:pt x="91" y="85"/>
                </a:cubicBezTo>
                <a:cubicBezTo>
                  <a:pt x="91" y="87"/>
                  <a:pt x="90" y="89"/>
                  <a:pt x="90" y="92"/>
                </a:cubicBezTo>
                <a:cubicBezTo>
                  <a:pt x="90" y="95"/>
                  <a:pt x="90" y="99"/>
                  <a:pt x="90" y="103"/>
                </a:cubicBezTo>
                <a:cubicBezTo>
                  <a:pt x="89" y="110"/>
                  <a:pt x="89" y="115"/>
                  <a:pt x="90" y="121"/>
                </a:cubicBezTo>
                <a:cubicBezTo>
                  <a:pt x="90" y="123"/>
                  <a:pt x="90" y="125"/>
                  <a:pt x="91" y="127"/>
                </a:cubicBezTo>
                <a:cubicBezTo>
                  <a:pt x="91" y="122"/>
                  <a:pt x="91" y="116"/>
                  <a:pt x="91" y="111"/>
                </a:cubicBezTo>
                <a:cubicBezTo>
                  <a:pt x="91" y="106"/>
                  <a:pt x="91" y="101"/>
                  <a:pt x="91" y="96"/>
                </a:cubicBezTo>
                <a:cubicBezTo>
                  <a:pt x="92" y="89"/>
                  <a:pt x="92" y="81"/>
                  <a:pt x="92" y="73"/>
                </a:cubicBezTo>
                <a:cubicBezTo>
                  <a:pt x="91" y="76"/>
                  <a:pt x="91" y="79"/>
                  <a:pt x="91" y="82"/>
                </a:cubicBezTo>
                <a:close/>
                <a:moveTo>
                  <a:pt x="142" y="76"/>
                </a:moveTo>
                <a:cubicBezTo>
                  <a:pt x="142" y="76"/>
                  <a:pt x="142" y="76"/>
                  <a:pt x="142" y="76"/>
                </a:cubicBezTo>
                <a:cubicBezTo>
                  <a:pt x="142" y="75"/>
                  <a:pt x="143" y="74"/>
                  <a:pt x="143" y="73"/>
                </a:cubicBezTo>
                <a:cubicBezTo>
                  <a:pt x="143" y="74"/>
                  <a:pt x="142" y="75"/>
                  <a:pt x="142" y="76"/>
                </a:cubicBezTo>
                <a:close/>
                <a:moveTo>
                  <a:pt x="293" y="89"/>
                </a:moveTo>
                <a:cubicBezTo>
                  <a:pt x="293" y="89"/>
                  <a:pt x="293" y="89"/>
                  <a:pt x="293" y="89"/>
                </a:cubicBezTo>
                <a:cubicBezTo>
                  <a:pt x="293" y="88"/>
                  <a:pt x="293" y="86"/>
                  <a:pt x="292" y="85"/>
                </a:cubicBezTo>
                <a:cubicBezTo>
                  <a:pt x="291" y="83"/>
                  <a:pt x="289" y="81"/>
                  <a:pt x="287" y="81"/>
                </a:cubicBezTo>
                <a:cubicBezTo>
                  <a:pt x="286" y="82"/>
                  <a:pt x="284" y="82"/>
                  <a:pt x="284" y="84"/>
                </a:cubicBezTo>
                <a:cubicBezTo>
                  <a:pt x="286" y="82"/>
                  <a:pt x="290" y="82"/>
                  <a:pt x="291" y="85"/>
                </a:cubicBezTo>
                <a:cubicBezTo>
                  <a:pt x="291" y="88"/>
                  <a:pt x="289" y="92"/>
                  <a:pt x="292" y="95"/>
                </a:cubicBezTo>
                <a:cubicBezTo>
                  <a:pt x="291" y="93"/>
                  <a:pt x="293" y="90"/>
                  <a:pt x="293" y="89"/>
                </a:cubicBezTo>
                <a:close/>
                <a:moveTo>
                  <a:pt x="171" y="99"/>
                </a:moveTo>
                <a:cubicBezTo>
                  <a:pt x="171" y="99"/>
                  <a:pt x="171" y="99"/>
                  <a:pt x="171" y="99"/>
                </a:cubicBezTo>
                <a:cubicBezTo>
                  <a:pt x="170" y="98"/>
                  <a:pt x="168" y="97"/>
                  <a:pt x="168" y="95"/>
                </a:cubicBezTo>
                <a:cubicBezTo>
                  <a:pt x="168" y="93"/>
                  <a:pt x="169" y="91"/>
                  <a:pt x="170" y="90"/>
                </a:cubicBezTo>
                <a:cubicBezTo>
                  <a:pt x="170" y="90"/>
                  <a:pt x="170" y="90"/>
                  <a:pt x="170" y="90"/>
                </a:cubicBezTo>
                <a:cubicBezTo>
                  <a:pt x="170" y="89"/>
                  <a:pt x="171" y="87"/>
                  <a:pt x="170" y="86"/>
                </a:cubicBezTo>
                <a:cubicBezTo>
                  <a:pt x="170" y="85"/>
                  <a:pt x="169" y="84"/>
                  <a:pt x="168" y="83"/>
                </a:cubicBezTo>
                <a:cubicBezTo>
                  <a:pt x="168" y="83"/>
                  <a:pt x="167" y="83"/>
                  <a:pt x="166" y="82"/>
                </a:cubicBezTo>
                <a:cubicBezTo>
                  <a:pt x="165" y="82"/>
                  <a:pt x="164" y="81"/>
                  <a:pt x="161" y="81"/>
                </a:cubicBezTo>
                <a:cubicBezTo>
                  <a:pt x="153" y="84"/>
                  <a:pt x="149" y="88"/>
                  <a:pt x="147" y="95"/>
                </a:cubicBezTo>
                <a:cubicBezTo>
                  <a:pt x="146" y="98"/>
                  <a:pt x="143" y="101"/>
                  <a:pt x="144" y="109"/>
                </a:cubicBezTo>
                <a:cubicBezTo>
                  <a:pt x="145" y="115"/>
                  <a:pt x="148" y="124"/>
                  <a:pt x="149" y="127"/>
                </a:cubicBezTo>
                <a:cubicBezTo>
                  <a:pt x="149" y="128"/>
                  <a:pt x="150" y="129"/>
                  <a:pt x="150" y="129"/>
                </a:cubicBezTo>
                <a:cubicBezTo>
                  <a:pt x="152" y="133"/>
                  <a:pt x="156" y="136"/>
                  <a:pt x="158" y="140"/>
                </a:cubicBezTo>
                <a:cubicBezTo>
                  <a:pt x="159" y="140"/>
                  <a:pt x="159" y="141"/>
                  <a:pt x="160" y="141"/>
                </a:cubicBezTo>
                <a:cubicBezTo>
                  <a:pt x="159" y="140"/>
                  <a:pt x="159" y="140"/>
                  <a:pt x="158" y="139"/>
                </a:cubicBezTo>
                <a:cubicBezTo>
                  <a:pt x="158" y="136"/>
                  <a:pt x="155" y="133"/>
                  <a:pt x="154" y="130"/>
                </a:cubicBezTo>
                <a:cubicBezTo>
                  <a:pt x="152" y="126"/>
                  <a:pt x="151" y="119"/>
                  <a:pt x="150" y="115"/>
                </a:cubicBezTo>
                <a:cubicBezTo>
                  <a:pt x="151" y="113"/>
                  <a:pt x="150" y="111"/>
                  <a:pt x="151" y="110"/>
                </a:cubicBezTo>
                <a:cubicBezTo>
                  <a:pt x="150" y="103"/>
                  <a:pt x="155" y="92"/>
                  <a:pt x="158" y="89"/>
                </a:cubicBezTo>
                <a:cubicBezTo>
                  <a:pt x="160" y="87"/>
                  <a:pt x="164" y="86"/>
                  <a:pt x="166" y="89"/>
                </a:cubicBezTo>
                <a:cubicBezTo>
                  <a:pt x="165" y="91"/>
                  <a:pt x="164" y="94"/>
                  <a:pt x="165" y="97"/>
                </a:cubicBezTo>
                <a:cubicBezTo>
                  <a:pt x="168" y="99"/>
                  <a:pt x="171" y="102"/>
                  <a:pt x="173" y="105"/>
                </a:cubicBezTo>
                <a:cubicBezTo>
                  <a:pt x="174" y="105"/>
                  <a:pt x="178" y="106"/>
                  <a:pt x="178" y="102"/>
                </a:cubicBezTo>
                <a:cubicBezTo>
                  <a:pt x="175" y="102"/>
                  <a:pt x="173" y="101"/>
                  <a:pt x="171" y="99"/>
                </a:cubicBezTo>
                <a:close/>
                <a:moveTo>
                  <a:pt x="142" y="84"/>
                </a:moveTo>
                <a:cubicBezTo>
                  <a:pt x="142" y="84"/>
                  <a:pt x="142" y="84"/>
                  <a:pt x="142" y="84"/>
                </a:cubicBezTo>
                <a:cubicBezTo>
                  <a:pt x="142" y="86"/>
                  <a:pt x="140" y="88"/>
                  <a:pt x="140" y="90"/>
                </a:cubicBezTo>
                <a:cubicBezTo>
                  <a:pt x="140" y="91"/>
                  <a:pt x="139" y="93"/>
                  <a:pt x="140" y="93"/>
                </a:cubicBezTo>
                <a:cubicBezTo>
                  <a:pt x="140" y="90"/>
                  <a:pt x="143" y="86"/>
                  <a:pt x="143" y="82"/>
                </a:cubicBezTo>
                <a:cubicBezTo>
                  <a:pt x="142" y="83"/>
                  <a:pt x="142" y="84"/>
                  <a:pt x="142" y="84"/>
                </a:cubicBezTo>
                <a:close/>
                <a:moveTo>
                  <a:pt x="273" y="95"/>
                </a:moveTo>
                <a:cubicBezTo>
                  <a:pt x="273" y="95"/>
                  <a:pt x="273" y="95"/>
                  <a:pt x="273" y="95"/>
                </a:cubicBezTo>
                <a:cubicBezTo>
                  <a:pt x="273" y="96"/>
                  <a:pt x="274" y="96"/>
                  <a:pt x="274" y="97"/>
                </a:cubicBezTo>
                <a:cubicBezTo>
                  <a:pt x="275" y="97"/>
                  <a:pt x="275" y="98"/>
                  <a:pt x="275" y="98"/>
                </a:cubicBezTo>
                <a:cubicBezTo>
                  <a:pt x="272" y="97"/>
                  <a:pt x="272" y="93"/>
                  <a:pt x="269" y="92"/>
                </a:cubicBezTo>
                <a:cubicBezTo>
                  <a:pt x="270" y="93"/>
                  <a:pt x="270" y="94"/>
                  <a:pt x="271" y="95"/>
                </a:cubicBezTo>
                <a:cubicBezTo>
                  <a:pt x="272" y="96"/>
                  <a:pt x="274" y="97"/>
                  <a:pt x="273" y="98"/>
                </a:cubicBezTo>
                <a:cubicBezTo>
                  <a:pt x="273" y="97"/>
                  <a:pt x="271" y="96"/>
                  <a:pt x="270" y="94"/>
                </a:cubicBezTo>
                <a:cubicBezTo>
                  <a:pt x="270" y="96"/>
                  <a:pt x="271" y="96"/>
                  <a:pt x="272" y="98"/>
                </a:cubicBezTo>
                <a:cubicBezTo>
                  <a:pt x="272" y="98"/>
                  <a:pt x="271" y="98"/>
                  <a:pt x="271" y="97"/>
                </a:cubicBezTo>
                <a:cubicBezTo>
                  <a:pt x="271" y="97"/>
                  <a:pt x="271" y="97"/>
                  <a:pt x="271" y="97"/>
                </a:cubicBezTo>
                <a:cubicBezTo>
                  <a:pt x="271" y="97"/>
                  <a:pt x="271" y="97"/>
                  <a:pt x="271" y="97"/>
                </a:cubicBezTo>
                <a:cubicBezTo>
                  <a:pt x="270" y="96"/>
                  <a:pt x="269" y="94"/>
                  <a:pt x="268" y="93"/>
                </a:cubicBezTo>
                <a:cubicBezTo>
                  <a:pt x="269" y="95"/>
                  <a:pt x="269" y="97"/>
                  <a:pt x="270" y="99"/>
                </a:cubicBezTo>
                <a:cubicBezTo>
                  <a:pt x="272" y="99"/>
                  <a:pt x="272" y="100"/>
                  <a:pt x="274" y="99"/>
                </a:cubicBezTo>
                <a:cubicBezTo>
                  <a:pt x="274" y="99"/>
                  <a:pt x="273" y="98"/>
                  <a:pt x="274" y="98"/>
                </a:cubicBezTo>
                <a:cubicBezTo>
                  <a:pt x="274" y="99"/>
                  <a:pt x="275" y="99"/>
                  <a:pt x="276" y="99"/>
                </a:cubicBezTo>
                <a:cubicBezTo>
                  <a:pt x="276" y="99"/>
                  <a:pt x="275" y="99"/>
                  <a:pt x="276" y="98"/>
                </a:cubicBezTo>
                <a:cubicBezTo>
                  <a:pt x="276" y="98"/>
                  <a:pt x="276" y="99"/>
                  <a:pt x="276" y="99"/>
                </a:cubicBezTo>
                <a:cubicBezTo>
                  <a:pt x="281" y="99"/>
                  <a:pt x="283" y="102"/>
                  <a:pt x="283" y="106"/>
                </a:cubicBezTo>
                <a:cubicBezTo>
                  <a:pt x="282" y="107"/>
                  <a:pt x="282" y="107"/>
                  <a:pt x="282" y="108"/>
                </a:cubicBezTo>
                <a:cubicBezTo>
                  <a:pt x="280" y="109"/>
                  <a:pt x="277" y="112"/>
                  <a:pt x="273" y="111"/>
                </a:cubicBezTo>
                <a:cubicBezTo>
                  <a:pt x="273" y="111"/>
                  <a:pt x="273" y="111"/>
                  <a:pt x="273" y="111"/>
                </a:cubicBezTo>
                <a:cubicBezTo>
                  <a:pt x="273" y="110"/>
                  <a:pt x="272" y="110"/>
                  <a:pt x="271" y="110"/>
                </a:cubicBezTo>
                <a:cubicBezTo>
                  <a:pt x="271" y="110"/>
                  <a:pt x="272" y="110"/>
                  <a:pt x="271" y="110"/>
                </a:cubicBezTo>
                <a:cubicBezTo>
                  <a:pt x="269" y="108"/>
                  <a:pt x="268" y="106"/>
                  <a:pt x="265" y="104"/>
                </a:cubicBezTo>
                <a:cubicBezTo>
                  <a:pt x="266" y="105"/>
                  <a:pt x="268" y="107"/>
                  <a:pt x="268" y="108"/>
                </a:cubicBezTo>
                <a:cubicBezTo>
                  <a:pt x="268" y="108"/>
                  <a:pt x="268" y="108"/>
                  <a:pt x="268" y="108"/>
                </a:cubicBezTo>
                <a:cubicBezTo>
                  <a:pt x="269" y="111"/>
                  <a:pt x="271" y="113"/>
                  <a:pt x="273" y="115"/>
                </a:cubicBezTo>
                <a:cubicBezTo>
                  <a:pt x="274" y="117"/>
                  <a:pt x="275" y="120"/>
                  <a:pt x="276" y="122"/>
                </a:cubicBezTo>
                <a:cubicBezTo>
                  <a:pt x="276" y="123"/>
                  <a:pt x="277" y="125"/>
                  <a:pt x="276" y="126"/>
                </a:cubicBezTo>
                <a:cubicBezTo>
                  <a:pt x="275" y="122"/>
                  <a:pt x="274" y="118"/>
                  <a:pt x="272" y="116"/>
                </a:cubicBezTo>
                <a:cubicBezTo>
                  <a:pt x="269" y="113"/>
                  <a:pt x="267" y="111"/>
                  <a:pt x="266" y="107"/>
                </a:cubicBezTo>
                <a:cubicBezTo>
                  <a:pt x="265" y="106"/>
                  <a:pt x="265" y="105"/>
                  <a:pt x="264" y="103"/>
                </a:cubicBezTo>
                <a:cubicBezTo>
                  <a:pt x="263" y="104"/>
                  <a:pt x="264" y="104"/>
                  <a:pt x="263" y="105"/>
                </a:cubicBezTo>
                <a:cubicBezTo>
                  <a:pt x="264" y="104"/>
                  <a:pt x="261" y="105"/>
                  <a:pt x="261" y="105"/>
                </a:cubicBezTo>
                <a:cubicBezTo>
                  <a:pt x="263" y="107"/>
                  <a:pt x="264" y="110"/>
                  <a:pt x="265" y="112"/>
                </a:cubicBezTo>
                <a:cubicBezTo>
                  <a:pt x="265" y="111"/>
                  <a:pt x="264" y="110"/>
                  <a:pt x="264" y="109"/>
                </a:cubicBezTo>
                <a:cubicBezTo>
                  <a:pt x="265" y="110"/>
                  <a:pt x="266" y="112"/>
                  <a:pt x="265" y="113"/>
                </a:cubicBezTo>
                <a:cubicBezTo>
                  <a:pt x="264" y="109"/>
                  <a:pt x="261" y="107"/>
                  <a:pt x="260" y="103"/>
                </a:cubicBezTo>
                <a:cubicBezTo>
                  <a:pt x="259" y="103"/>
                  <a:pt x="259" y="103"/>
                  <a:pt x="260" y="104"/>
                </a:cubicBezTo>
                <a:cubicBezTo>
                  <a:pt x="261" y="106"/>
                  <a:pt x="262" y="108"/>
                  <a:pt x="263" y="110"/>
                </a:cubicBezTo>
                <a:cubicBezTo>
                  <a:pt x="261" y="109"/>
                  <a:pt x="261" y="106"/>
                  <a:pt x="260" y="105"/>
                </a:cubicBezTo>
                <a:cubicBezTo>
                  <a:pt x="260" y="106"/>
                  <a:pt x="260" y="106"/>
                  <a:pt x="260" y="106"/>
                </a:cubicBezTo>
                <a:cubicBezTo>
                  <a:pt x="261" y="107"/>
                  <a:pt x="262" y="110"/>
                  <a:pt x="263" y="112"/>
                </a:cubicBezTo>
                <a:cubicBezTo>
                  <a:pt x="263" y="112"/>
                  <a:pt x="264" y="114"/>
                  <a:pt x="264" y="114"/>
                </a:cubicBezTo>
                <a:cubicBezTo>
                  <a:pt x="263" y="114"/>
                  <a:pt x="263" y="113"/>
                  <a:pt x="263" y="113"/>
                </a:cubicBezTo>
                <a:cubicBezTo>
                  <a:pt x="263" y="113"/>
                  <a:pt x="263" y="113"/>
                  <a:pt x="263" y="113"/>
                </a:cubicBezTo>
                <a:cubicBezTo>
                  <a:pt x="262" y="111"/>
                  <a:pt x="262" y="111"/>
                  <a:pt x="261" y="109"/>
                </a:cubicBezTo>
                <a:cubicBezTo>
                  <a:pt x="261" y="110"/>
                  <a:pt x="262" y="111"/>
                  <a:pt x="261" y="112"/>
                </a:cubicBezTo>
                <a:cubicBezTo>
                  <a:pt x="261" y="111"/>
                  <a:pt x="261" y="110"/>
                  <a:pt x="260" y="108"/>
                </a:cubicBezTo>
                <a:cubicBezTo>
                  <a:pt x="260" y="111"/>
                  <a:pt x="261" y="113"/>
                  <a:pt x="261" y="115"/>
                </a:cubicBezTo>
                <a:cubicBezTo>
                  <a:pt x="260" y="113"/>
                  <a:pt x="260" y="110"/>
                  <a:pt x="259" y="108"/>
                </a:cubicBezTo>
                <a:cubicBezTo>
                  <a:pt x="259" y="109"/>
                  <a:pt x="258" y="110"/>
                  <a:pt x="257" y="110"/>
                </a:cubicBezTo>
                <a:cubicBezTo>
                  <a:pt x="257" y="112"/>
                  <a:pt x="258" y="113"/>
                  <a:pt x="257" y="115"/>
                </a:cubicBezTo>
                <a:cubicBezTo>
                  <a:pt x="256" y="114"/>
                  <a:pt x="257" y="111"/>
                  <a:pt x="255" y="110"/>
                </a:cubicBezTo>
                <a:cubicBezTo>
                  <a:pt x="255" y="112"/>
                  <a:pt x="255" y="113"/>
                  <a:pt x="255" y="114"/>
                </a:cubicBezTo>
                <a:cubicBezTo>
                  <a:pt x="257" y="115"/>
                  <a:pt x="257" y="119"/>
                  <a:pt x="255" y="120"/>
                </a:cubicBezTo>
                <a:cubicBezTo>
                  <a:pt x="255" y="121"/>
                  <a:pt x="256" y="124"/>
                  <a:pt x="255" y="124"/>
                </a:cubicBezTo>
                <a:cubicBezTo>
                  <a:pt x="254" y="123"/>
                  <a:pt x="254" y="121"/>
                  <a:pt x="254" y="120"/>
                </a:cubicBezTo>
                <a:cubicBezTo>
                  <a:pt x="252" y="121"/>
                  <a:pt x="252" y="119"/>
                  <a:pt x="250" y="119"/>
                </a:cubicBezTo>
                <a:cubicBezTo>
                  <a:pt x="250" y="119"/>
                  <a:pt x="250" y="120"/>
                  <a:pt x="250" y="119"/>
                </a:cubicBezTo>
                <a:cubicBezTo>
                  <a:pt x="251" y="120"/>
                  <a:pt x="250" y="120"/>
                  <a:pt x="250" y="121"/>
                </a:cubicBezTo>
                <a:cubicBezTo>
                  <a:pt x="250" y="121"/>
                  <a:pt x="252" y="122"/>
                  <a:pt x="252" y="123"/>
                </a:cubicBezTo>
                <a:cubicBezTo>
                  <a:pt x="252" y="124"/>
                  <a:pt x="250" y="125"/>
                  <a:pt x="249" y="126"/>
                </a:cubicBezTo>
                <a:cubicBezTo>
                  <a:pt x="249" y="127"/>
                  <a:pt x="249" y="127"/>
                  <a:pt x="248" y="128"/>
                </a:cubicBezTo>
                <a:cubicBezTo>
                  <a:pt x="249" y="129"/>
                  <a:pt x="249" y="129"/>
                  <a:pt x="249" y="130"/>
                </a:cubicBezTo>
                <a:cubicBezTo>
                  <a:pt x="250" y="130"/>
                  <a:pt x="250" y="129"/>
                  <a:pt x="250" y="130"/>
                </a:cubicBezTo>
                <a:cubicBezTo>
                  <a:pt x="250" y="130"/>
                  <a:pt x="251" y="131"/>
                  <a:pt x="252" y="131"/>
                </a:cubicBezTo>
                <a:cubicBezTo>
                  <a:pt x="252" y="132"/>
                  <a:pt x="252" y="133"/>
                  <a:pt x="252" y="134"/>
                </a:cubicBezTo>
                <a:cubicBezTo>
                  <a:pt x="252" y="137"/>
                  <a:pt x="250" y="138"/>
                  <a:pt x="250" y="140"/>
                </a:cubicBezTo>
                <a:cubicBezTo>
                  <a:pt x="249" y="141"/>
                  <a:pt x="250" y="142"/>
                  <a:pt x="251" y="144"/>
                </a:cubicBezTo>
                <a:cubicBezTo>
                  <a:pt x="253" y="144"/>
                  <a:pt x="253" y="147"/>
                  <a:pt x="254" y="148"/>
                </a:cubicBezTo>
                <a:cubicBezTo>
                  <a:pt x="252" y="149"/>
                  <a:pt x="252" y="152"/>
                  <a:pt x="253" y="153"/>
                </a:cubicBezTo>
                <a:cubicBezTo>
                  <a:pt x="254" y="153"/>
                  <a:pt x="255" y="153"/>
                  <a:pt x="256" y="153"/>
                </a:cubicBezTo>
                <a:cubicBezTo>
                  <a:pt x="257" y="155"/>
                  <a:pt x="258" y="156"/>
                  <a:pt x="259" y="157"/>
                </a:cubicBezTo>
                <a:cubicBezTo>
                  <a:pt x="262" y="157"/>
                  <a:pt x="262" y="154"/>
                  <a:pt x="263" y="152"/>
                </a:cubicBezTo>
                <a:cubicBezTo>
                  <a:pt x="261" y="148"/>
                  <a:pt x="263" y="142"/>
                  <a:pt x="267" y="140"/>
                </a:cubicBezTo>
                <a:cubicBezTo>
                  <a:pt x="266" y="139"/>
                  <a:pt x="267" y="138"/>
                  <a:pt x="267" y="137"/>
                </a:cubicBezTo>
                <a:cubicBezTo>
                  <a:pt x="266" y="136"/>
                  <a:pt x="265" y="135"/>
                  <a:pt x="266" y="134"/>
                </a:cubicBezTo>
                <a:cubicBezTo>
                  <a:pt x="261" y="131"/>
                  <a:pt x="265" y="120"/>
                  <a:pt x="270" y="124"/>
                </a:cubicBezTo>
                <a:cubicBezTo>
                  <a:pt x="271" y="129"/>
                  <a:pt x="267" y="131"/>
                  <a:pt x="267" y="135"/>
                </a:cubicBezTo>
                <a:cubicBezTo>
                  <a:pt x="268" y="137"/>
                  <a:pt x="269" y="139"/>
                  <a:pt x="268" y="140"/>
                </a:cubicBezTo>
                <a:cubicBezTo>
                  <a:pt x="267" y="141"/>
                  <a:pt x="267" y="141"/>
                  <a:pt x="266" y="142"/>
                </a:cubicBezTo>
                <a:cubicBezTo>
                  <a:pt x="264" y="145"/>
                  <a:pt x="262" y="153"/>
                  <a:pt x="267" y="153"/>
                </a:cubicBezTo>
                <a:cubicBezTo>
                  <a:pt x="268" y="150"/>
                  <a:pt x="269" y="146"/>
                  <a:pt x="270" y="142"/>
                </a:cubicBezTo>
                <a:cubicBezTo>
                  <a:pt x="271" y="143"/>
                  <a:pt x="270" y="144"/>
                  <a:pt x="270" y="145"/>
                </a:cubicBezTo>
                <a:cubicBezTo>
                  <a:pt x="269" y="148"/>
                  <a:pt x="269" y="151"/>
                  <a:pt x="269" y="154"/>
                </a:cubicBezTo>
                <a:cubicBezTo>
                  <a:pt x="270" y="157"/>
                  <a:pt x="271" y="159"/>
                  <a:pt x="274" y="159"/>
                </a:cubicBezTo>
                <a:cubicBezTo>
                  <a:pt x="277" y="159"/>
                  <a:pt x="279" y="158"/>
                  <a:pt x="282" y="159"/>
                </a:cubicBezTo>
                <a:cubicBezTo>
                  <a:pt x="283" y="159"/>
                  <a:pt x="285" y="159"/>
                  <a:pt x="286" y="158"/>
                </a:cubicBezTo>
                <a:cubicBezTo>
                  <a:pt x="286" y="158"/>
                  <a:pt x="286" y="158"/>
                  <a:pt x="286" y="157"/>
                </a:cubicBezTo>
                <a:cubicBezTo>
                  <a:pt x="287" y="157"/>
                  <a:pt x="288" y="154"/>
                  <a:pt x="290" y="155"/>
                </a:cubicBezTo>
                <a:cubicBezTo>
                  <a:pt x="291" y="155"/>
                  <a:pt x="291" y="153"/>
                  <a:pt x="291" y="152"/>
                </a:cubicBezTo>
                <a:cubicBezTo>
                  <a:pt x="291" y="152"/>
                  <a:pt x="290" y="151"/>
                  <a:pt x="290" y="150"/>
                </a:cubicBezTo>
                <a:cubicBezTo>
                  <a:pt x="290" y="150"/>
                  <a:pt x="290" y="149"/>
                  <a:pt x="290" y="148"/>
                </a:cubicBezTo>
                <a:cubicBezTo>
                  <a:pt x="290" y="147"/>
                  <a:pt x="291" y="146"/>
                  <a:pt x="292" y="146"/>
                </a:cubicBezTo>
                <a:cubicBezTo>
                  <a:pt x="290" y="143"/>
                  <a:pt x="285" y="141"/>
                  <a:pt x="283" y="138"/>
                </a:cubicBezTo>
                <a:cubicBezTo>
                  <a:pt x="285" y="139"/>
                  <a:pt x="287" y="140"/>
                  <a:pt x="289" y="142"/>
                </a:cubicBezTo>
                <a:cubicBezTo>
                  <a:pt x="291" y="143"/>
                  <a:pt x="293" y="145"/>
                  <a:pt x="294" y="146"/>
                </a:cubicBezTo>
                <a:cubicBezTo>
                  <a:pt x="294" y="148"/>
                  <a:pt x="295" y="150"/>
                  <a:pt x="296" y="150"/>
                </a:cubicBezTo>
                <a:cubicBezTo>
                  <a:pt x="299" y="150"/>
                  <a:pt x="296" y="146"/>
                  <a:pt x="298" y="144"/>
                </a:cubicBezTo>
                <a:cubicBezTo>
                  <a:pt x="299" y="143"/>
                  <a:pt x="299" y="144"/>
                  <a:pt x="300" y="143"/>
                </a:cubicBezTo>
                <a:cubicBezTo>
                  <a:pt x="301" y="141"/>
                  <a:pt x="300" y="139"/>
                  <a:pt x="299" y="137"/>
                </a:cubicBezTo>
                <a:cubicBezTo>
                  <a:pt x="297" y="137"/>
                  <a:pt x="296" y="138"/>
                  <a:pt x="294" y="137"/>
                </a:cubicBezTo>
                <a:cubicBezTo>
                  <a:pt x="294" y="135"/>
                  <a:pt x="293" y="135"/>
                  <a:pt x="293" y="134"/>
                </a:cubicBezTo>
                <a:cubicBezTo>
                  <a:pt x="290" y="132"/>
                  <a:pt x="282" y="132"/>
                  <a:pt x="284" y="126"/>
                </a:cubicBezTo>
                <a:cubicBezTo>
                  <a:pt x="284" y="125"/>
                  <a:pt x="283" y="124"/>
                  <a:pt x="283" y="123"/>
                </a:cubicBezTo>
                <a:cubicBezTo>
                  <a:pt x="283" y="123"/>
                  <a:pt x="283" y="122"/>
                  <a:pt x="283" y="122"/>
                </a:cubicBezTo>
                <a:cubicBezTo>
                  <a:pt x="283" y="118"/>
                  <a:pt x="287" y="120"/>
                  <a:pt x="288" y="123"/>
                </a:cubicBezTo>
                <a:cubicBezTo>
                  <a:pt x="289" y="126"/>
                  <a:pt x="287" y="128"/>
                  <a:pt x="288" y="131"/>
                </a:cubicBezTo>
                <a:cubicBezTo>
                  <a:pt x="290" y="132"/>
                  <a:pt x="293" y="132"/>
                  <a:pt x="295" y="134"/>
                </a:cubicBezTo>
                <a:cubicBezTo>
                  <a:pt x="295" y="135"/>
                  <a:pt x="296" y="136"/>
                  <a:pt x="295" y="136"/>
                </a:cubicBezTo>
                <a:cubicBezTo>
                  <a:pt x="297" y="137"/>
                  <a:pt x="297" y="136"/>
                  <a:pt x="299" y="136"/>
                </a:cubicBezTo>
                <a:cubicBezTo>
                  <a:pt x="299" y="137"/>
                  <a:pt x="299" y="137"/>
                  <a:pt x="299" y="137"/>
                </a:cubicBezTo>
                <a:cubicBezTo>
                  <a:pt x="303" y="137"/>
                  <a:pt x="302" y="143"/>
                  <a:pt x="301" y="145"/>
                </a:cubicBezTo>
                <a:cubicBezTo>
                  <a:pt x="297" y="144"/>
                  <a:pt x="299" y="148"/>
                  <a:pt x="298" y="150"/>
                </a:cubicBezTo>
                <a:cubicBezTo>
                  <a:pt x="299" y="150"/>
                  <a:pt x="299" y="151"/>
                  <a:pt x="299" y="152"/>
                </a:cubicBezTo>
                <a:cubicBezTo>
                  <a:pt x="303" y="152"/>
                  <a:pt x="303" y="148"/>
                  <a:pt x="307" y="148"/>
                </a:cubicBezTo>
                <a:cubicBezTo>
                  <a:pt x="308" y="147"/>
                  <a:pt x="308" y="146"/>
                  <a:pt x="308" y="143"/>
                </a:cubicBezTo>
                <a:cubicBezTo>
                  <a:pt x="307" y="141"/>
                  <a:pt x="305" y="140"/>
                  <a:pt x="305" y="137"/>
                </a:cubicBezTo>
                <a:cubicBezTo>
                  <a:pt x="306" y="134"/>
                  <a:pt x="312" y="136"/>
                  <a:pt x="311" y="132"/>
                </a:cubicBezTo>
                <a:cubicBezTo>
                  <a:pt x="310" y="131"/>
                  <a:pt x="310" y="131"/>
                  <a:pt x="310" y="130"/>
                </a:cubicBezTo>
                <a:cubicBezTo>
                  <a:pt x="308" y="130"/>
                  <a:pt x="307" y="129"/>
                  <a:pt x="307" y="128"/>
                </a:cubicBezTo>
                <a:cubicBezTo>
                  <a:pt x="307" y="127"/>
                  <a:pt x="308" y="126"/>
                  <a:pt x="309" y="125"/>
                </a:cubicBezTo>
                <a:cubicBezTo>
                  <a:pt x="309" y="125"/>
                  <a:pt x="309" y="124"/>
                  <a:pt x="310" y="124"/>
                </a:cubicBezTo>
                <a:cubicBezTo>
                  <a:pt x="309" y="123"/>
                  <a:pt x="309" y="123"/>
                  <a:pt x="309" y="122"/>
                </a:cubicBezTo>
                <a:cubicBezTo>
                  <a:pt x="307" y="122"/>
                  <a:pt x="305" y="122"/>
                  <a:pt x="305" y="120"/>
                </a:cubicBezTo>
                <a:cubicBezTo>
                  <a:pt x="305" y="118"/>
                  <a:pt x="307" y="117"/>
                  <a:pt x="308" y="116"/>
                </a:cubicBezTo>
                <a:cubicBezTo>
                  <a:pt x="309" y="113"/>
                  <a:pt x="306" y="113"/>
                  <a:pt x="304" y="112"/>
                </a:cubicBezTo>
                <a:cubicBezTo>
                  <a:pt x="303" y="111"/>
                  <a:pt x="302" y="109"/>
                  <a:pt x="301" y="107"/>
                </a:cubicBezTo>
                <a:cubicBezTo>
                  <a:pt x="301" y="105"/>
                  <a:pt x="302" y="104"/>
                  <a:pt x="302" y="102"/>
                </a:cubicBezTo>
                <a:cubicBezTo>
                  <a:pt x="301" y="100"/>
                  <a:pt x="299" y="100"/>
                  <a:pt x="297" y="99"/>
                </a:cubicBezTo>
                <a:cubicBezTo>
                  <a:pt x="296" y="97"/>
                  <a:pt x="298" y="95"/>
                  <a:pt x="298" y="93"/>
                </a:cubicBezTo>
                <a:cubicBezTo>
                  <a:pt x="295" y="93"/>
                  <a:pt x="297" y="97"/>
                  <a:pt x="293" y="97"/>
                </a:cubicBezTo>
                <a:cubicBezTo>
                  <a:pt x="293" y="97"/>
                  <a:pt x="292" y="97"/>
                  <a:pt x="292" y="96"/>
                </a:cubicBezTo>
                <a:cubicBezTo>
                  <a:pt x="291" y="96"/>
                  <a:pt x="290" y="96"/>
                  <a:pt x="290" y="95"/>
                </a:cubicBezTo>
                <a:cubicBezTo>
                  <a:pt x="289" y="95"/>
                  <a:pt x="289" y="93"/>
                  <a:pt x="289" y="92"/>
                </a:cubicBezTo>
                <a:cubicBezTo>
                  <a:pt x="288" y="88"/>
                  <a:pt x="292" y="83"/>
                  <a:pt x="286" y="84"/>
                </a:cubicBezTo>
                <a:cubicBezTo>
                  <a:pt x="285" y="86"/>
                  <a:pt x="284" y="91"/>
                  <a:pt x="279" y="90"/>
                </a:cubicBezTo>
                <a:cubicBezTo>
                  <a:pt x="282" y="92"/>
                  <a:pt x="285" y="93"/>
                  <a:pt x="287" y="95"/>
                </a:cubicBezTo>
                <a:cubicBezTo>
                  <a:pt x="284" y="94"/>
                  <a:pt x="282" y="91"/>
                  <a:pt x="279" y="91"/>
                </a:cubicBezTo>
                <a:cubicBezTo>
                  <a:pt x="280" y="92"/>
                  <a:pt x="282" y="93"/>
                  <a:pt x="282" y="93"/>
                </a:cubicBezTo>
                <a:cubicBezTo>
                  <a:pt x="280" y="93"/>
                  <a:pt x="279" y="91"/>
                  <a:pt x="277" y="90"/>
                </a:cubicBezTo>
                <a:cubicBezTo>
                  <a:pt x="277" y="91"/>
                  <a:pt x="277" y="91"/>
                  <a:pt x="277" y="91"/>
                </a:cubicBezTo>
                <a:cubicBezTo>
                  <a:pt x="278" y="91"/>
                  <a:pt x="277" y="91"/>
                  <a:pt x="278" y="91"/>
                </a:cubicBezTo>
                <a:cubicBezTo>
                  <a:pt x="279" y="93"/>
                  <a:pt x="282" y="95"/>
                  <a:pt x="283" y="97"/>
                </a:cubicBezTo>
                <a:cubicBezTo>
                  <a:pt x="281" y="96"/>
                  <a:pt x="279" y="93"/>
                  <a:pt x="277" y="92"/>
                </a:cubicBezTo>
                <a:cubicBezTo>
                  <a:pt x="277" y="93"/>
                  <a:pt x="276" y="94"/>
                  <a:pt x="275" y="94"/>
                </a:cubicBezTo>
                <a:cubicBezTo>
                  <a:pt x="278" y="96"/>
                  <a:pt x="279" y="98"/>
                  <a:pt x="281" y="100"/>
                </a:cubicBezTo>
                <a:cubicBezTo>
                  <a:pt x="278" y="98"/>
                  <a:pt x="277" y="96"/>
                  <a:pt x="275" y="94"/>
                </a:cubicBezTo>
                <a:cubicBezTo>
                  <a:pt x="275" y="95"/>
                  <a:pt x="273" y="94"/>
                  <a:pt x="274" y="95"/>
                </a:cubicBezTo>
                <a:cubicBezTo>
                  <a:pt x="274" y="95"/>
                  <a:pt x="274" y="95"/>
                  <a:pt x="274" y="95"/>
                </a:cubicBezTo>
                <a:cubicBezTo>
                  <a:pt x="275" y="96"/>
                  <a:pt x="277" y="97"/>
                  <a:pt x="277" y="98"/>
                </a:cubicBezTo>
                <a:cubicBezTo>
                  <a:pt x="276" y="97"/>
                  <a:pt x="274" y="97"/>
                  <a:pt x="274" y="95"/>
                </a:cubicBezTo>
                <a:cubicBezTo>
                  <a:pt x="274" y="96"/>
                  <a:pt x="273" y="95"/>
                  <a:pt x="273" y="95"/>
                </a:cubicBezTo>
                <a:close/>
                <a:moveTo>
                  <a:pt x="260" y="107"/>
                </a:moveTo>
                <a:cubicBezTo>
                  <a:pt x="260" y="107"/>
                  <a:pt x="260" y="107"/>
                  <a:pt x="260" y="107"/>
                </a:cubicBezTo>
                <a:cubicBezTo>
                  <a:pt x="260" y="107"/>
                  <a:pt x="260" y="108"/>
                  <a:pt x="260" y="107"/>
                </a:cubicBezTo>
                <a:cubicBezTo>
                  <a:pt x="260" y="107"/>
                  <a:pt x="260" y="107"/>
                  <a:pt x="260" y="107"/>
                </a:cubicBezTo>
                <a:cubicBezTo>
                  <a:pt x="260" y="107"/>
                  <a:pt x="260" y="107"/>
                  <a:pt x="260" y="107"/>
                </a:cubicBezTo>
                <a:close/>
                <a:moveTo>
                  <a:pt x="277" y="86"/>
                </a:moveTo>
                <a:cubicBezTo>
                  <a:pt x="277" y="86"/>
                  <a:pt x="277" y="86"/>
                  <a:pt x="277" y="86"/>
                </a:cubicBezTo>
                <a:cubicBezTo>
                  <a:pt x="274" y="87"/>
                  <a:pt x="275" y="91"/>
                  <a:pt x="273" y="93"/>
                </a:cubicBezTo>
                <a:cubicBezTo>
                  <a:pt x="275" y="94"/>
                  <a:pt x="275" y="93"/>
                  <a:pt x="276" y="92"/>
                </a:cubicBezTo>
                <a:cubicBezTo>
                  <a:pt x="275" y="89"/>
                  <a:pt x="278" y="88"/>
                  <a:pt x="280" y="89"/>
                </a:cubicBezTo>
                <a:cubicBezTo>
                  <a:pt x="281" y="89"/>
                  <a:pt x="283" y="89"/>
                  <a:pt x="282" y="88"/>
                </a:cubicBezTo>
                <a:cubicBezTo>
                  <a:pt x="280" y="89"/>
                  <a:pt x="279" y="87"/>
                  <a:pt x="277" y="86"/>
                </a:cubicBezTo>
                <a:close/>
                <a:moveTo>
                  <a:pt x="93" y="87"/>
                </a:moveTo>
                <a:cubicBezTo>
                  <a:pt x="93" y="87"/>
                  <a:pt x="93" y="87"/>
                  <a:pt x="93" y="87"/>
                </a:cubicBezTo>
                <a:cubicBezTo>
                  <a:pt x="93" y="87"/>
                  <a:pt x="93" y="86"/>
                  <a:pt x="93" y="86"/>
                </a:cubicBezTo>
                <a:cubicBezTo>
                  <a:pt x="93" y="86"/>
                  <a:pt x="93" y="87"/>
                  <a:pt x="93" y="87"/>
                </a:cubicBezTo>
                <a:close/>
                <a:moveTo>
                  <a:pt x="134" y="88"/>
                </a:moveTo>
                <a:cubicBezTo>
                  <a:pt x="134" y="88"/>
                  <a:pt x="134" y="88"/>
                  <a:pt x="134" y="88"/>
                </a:cubicBezTo>
                <a:cubicBezTo>
                  <a:pt x="134" y="87"/>
                  <a:pt x="134" y="86"/>
                  <a:pt x="133" y="86"/>
                </a:cubicBezTo>
                <a:cubicBezTo>
                  <a:pt x="134" y="87"/>
                  <a:pt x="133" y="88"/>
                  <a:pt x="134" y="88"/>
                </a:cubicBezTo>
                <a:close/>
                <a:moveTo>
                  <a:pt x="133" y="93"/>
                </a:moveTo>
                <a:cubicBezTo>
                  <a:pt x="133" y="93"/>
                  <a:pt x="133" y="93"/>
                  <a:pt x="133" y="93"/>
                </a:cubicBezTo>
                <a:cubicBezTo>
                  <a:pt x="133" y="91"/>
                  <a:pt x="132" y="89"/>
                  <a:pt x="132" y="88"/>
                </a:cubicBezTo>
                <a:cubicBezTo>
                  <a:pt x="132" y="88"/>
                  <a:pt x="132" y="86"/>
                  <a:pt x="131" y="87"/>
                </a:cubicBezTo>
                <a:cubicBezTo>
                  <a:pt x="132" y="89"/>
                  <a:pt x="132" y="92"/>
                  <a:pt x="133" y="93"/>
                </a:cubicBezTo>
                <a:close/>
                <a:moveTo>
                  <a:pt x="133" y="91"/>
                </a:moveTo>
                <a:cubicBezTo>
                  <a:pt x="133" y="91"/>
                  <a:pt x="133" y="91"/>
                  <a:pt x="133" y="91"/>
                </a:cubicBezTo>
                <a:cubicBezTo>
                  <a:pt x="134" y="90"/>
                  <a:pt x="133" y="89"/>
                  <a:pt x="133" y="88"/>
                </a:cubicBezTo>
                <a:cubicBezTo>
                  <a:pt x="133" y="89"/>
                  <a:pt x="133" y="88"/>
                  <a:pt x="132" y="89"/>
                </a:cubicBezTo>
                <a:cubicBezTo>
                  <a:pt x="133" y="90"/>
                  <a:pt x="133" y="90"/>
                  <a:pt x="133" y="91"/>
                </a:cubicBezTo>
                <a:close/>
                <a:moveTo>
                  <a:pt x="93" y="125"/>
                </a:moveTo>
                <a:cubicBezTo>
                  <a:pt x="93" y="125"/>
                  <a:pt x="93" y="125"/>
                  <a:pt x="93" y="125"/>
                </a:cubicBezTo>
                <a:cubicBezTo>
                  <a:pt x="93" y="125"/>
                  <a:pt x="92" y="123"/>
                  <a:pt x="93" y="122"/>
                </a:cubicBezTo>
                <a:cubicBezTo>
                  <a:pt x="93" y="122"/>
                  <a:pt x="93" y="121"/>
                  <a:pt x="93" y="121"/>
                </a:cubicBezTo>
                <a:cubicBezTo>
                  <a:pt x="94" y="118"/>
                  <a:pt x="93" y="113"/>
                  <a:pt x="93" y="109"/>
                </a:cubicBezTo>
                <a:cubicBezTo>
                  <a:pt x="92" y="102"/>
                  <a:pt x="93" y="95"/>
                  <a:pt x="93" y="88"/>
                </a:cubicBezTo>
                <a:cubicBezTo>
                  <a:pt x="92" y="100"/>
                  <a:pt x="92" y="114"/>
                  <a:pt x="93" y="125"/>
                </a:cubicBezTo>
                <a:close/>
                <a:moveTo>
                  <a:pt x="134" y="98"/>
                </a:moveTo>
                <a:cubicBezTo>
                  <a:pt x="134" y="98"/>
                  <a:pt x="134" y="98"/>
                  <a:pt x="134" y="98"/>
                </a:cubicBezTo>
                <a:cubicBezTo>
                  <a:pt x="134" y="99"/>
                  <a:pt x="135" y="99"/>
                  <a:pt x="135" y="99"/>
                </a:cubicBezTo>
                <a:cubicBezTo>
                  <a:pt x="133" y="102"/>
                  <a:pt x="133" y="104"/>
                  <a:pt x="131" y="107"/>
                </a:cubicBezTo>
                <a:cubicBezTo>
                  <a:pt x="131" y="109"/>
                  <a:pt x="129" y="110"/>
                  <a:pt x="130" y="111"/>
                </a:cubicBezTo>
                <a:cubicBezTo>
                  <a:pt x="131" y="107"/>
                  <a:pt x="133" y="105"/>
                  <a:pt x="134" y="101"/>
                </a:cubicBezTo>
                <a:cubicBezTo>
                  <a:pt x="136" y="97"/>
                  <a:pt x="138" y="93"/>
                  <a:pt x="138" y="88"/>
                </a:cubicBezTo>
                <a:cubicBezTo>
                  <a:pt x="138" y="88"/>
                  <a:pt x="138" y="88"/>
                  <a:pt x="138" y="88"/>
                </a:cubicBezTo>
                <a:cubicBezTo>
                  <a:pt x="137" y="91"/>
                  <a:pt x="136" y="95"/>
                  <a:pt x="134" y="98"/>
                </a:cubicBezTo>
                <a:close/>
                <a:moveTo>
                  <a:pt x="171" y="91"/>
                </a:moveTo>
                <a:cubicBezTo>
                  <a:pt x="169" y="94"/>
                  <a:pt x="170" y="96"/>
                  <a:pt x="172" y="98"/>
                </a:cubicBezTo>
                <a:cubicBezTo>
                  <a:pt x="173" y="98"/>
                  <a:pt x="175" y="100"/>
                  <a:pt x="175" y="100"/>
                </a:cubicBezTo>
                <a:cubicBezTo>
                  <a:pt x="173" y="98"/>
                  <a:pt x="171" y="95"/>
                  <a:pt x="171" y="91"/>
                </a:cubicBezTo>
                <a:close/>
                <a:moveTo>
                  <a:pt x="279" y="104"/>
                </a:moveTo>
                <a:cubicBezTo>
                  <a:pt x="279" y="104"/>
                  <a:pt x="279" y="104"/>
                  <a:pt x="279" y="104"/>
                </a:cubicBezTo>
                <a:cubicBezTo>
                  <a:pt x="279" y="104"/>
                  <a:pt x="278" y="103"/>
                  <a:pt x="278" y="103"/>
                </a:cubicBezTo>
                <a:cubicBezTo>
                  <a:pt x="277" y="103"/>
                  <a:pt x="277" y="102"/>
                  <a:pt x="276" y="102"/>
                </a:cubicBezTo>
                <a:cubicBezTo>
                  <a:pt x="272" y="103"/>
                  <a:pt x="269" y="101"/>
                  <a:pt x="268" y="98"/>
                </a:cubicBezTo>
                <a:cubicBezTo>
                  <a:pt x="267" y="97"/>
                  <a:pt x="267" y="95"/>
                  <a:pt x="266" y="94"/>
                </a:cubicBezTo>
                <a:cubicBezTo>
                  <a:pt x="266" y="94"/>
                  <a:pt x="266" y="95"/>
                  <a:pt x="265" y="95"/>
                </a:cubicBezTo>
                <a:cubicBezTo>
                  <a:pt x="263" y="96"/>
                  <a:pt x="263" y="93"/>
                  <a:pt x="261" y="92"/>
                </a:cubicBezTo>
                <a:cubicBezTo>
                  <a:pt x="261" y="93"/>
                  <a:pt x="261" y="93"/>
                  <a:pt x="260" y="93"/>
                </a:cubicBezTo>
                <a:cubicBezTo>
                  <a:pt x="260" y="96"/>
                  <a:pt x="263" y="97"/>
                  <a:pt x="264" y="100"/>
                </a:cubicBezTo>
                <a:cubicBezTo>
                  <a:pt x="265" y="100"/>
                  <a:pt x="265" y="102"/>
                  <a:pt x="266" y="102"/>
                </a:cubicBezTo>
                <a:cubicBezTo>
                  <a:pt x="269" y="105"/>
                  <a:pt x="271" y="109"/>
                  <a:pt x="275" y="110"/>
                </a:cubicBezTo>
                <a:cubicBezTo>
                  <a:pt x="276" y="109"/>
                  <a:pt x="278" y="109"/>
                  <a:pt x="278" y="109"/>
                </a:cubicBezTo>
                <a:cubicBezTo>
                  <a:pt x="278" y="109"/>
                  <a:pt x="278" y="109"/>
                  <a:pt x="278" y="108"/>
                </a:cubicBezTo>
                <a:cubicBezTo>
                  <a:pt x="278" y="108"/>
                  <a:pt x="277" y="108"/>
                  <a:pt x="277" y="108"/>
                </a:cubicBezTo>
                <a:cubicBezTo>
                  <a:pt x="277" y="108"/>
                  <a:pt x="277" y="108"/>
                  <a:pt x="277" y="107"/>
                </a:cubicBezTo>
                <a:cubicBezTo>
                  <a:pt x="277" y="107"/>
                  <a:pt x="277" y="107"/>
                  <a:pt x="278" y="107"/>
                </a:cubicBezTo>
                <a:cubicBezTo>
                  <a:pt x="277" y="106"/>
                  <a:pt x="277" y="106"/>
                  <a:pt x="278" y="105"/>
                </a:cubicBezTo>
                <a:cubicBezTo>
                  <a:pt x="278" y="105"/>
                  <a:pt x="277" y="105"/>
                  <a:pt x="277" y="104"/>
                </a:cubicBezTo>
                <a:cubicBezTo>
                  <a:pt x="277" y="104"/>
                  <a:pt x="277" y="104"/>
                  <a:pt x="278" y="104"/>
                </a:cubicBezTo>
                <a:cubicBezTo>
                  <a:pt x="278" y="104"/>
                  <a:pt x="279" y="104"/>
                  <a:pt x="279" y="104"/>
                </a:cubicBezTo>
                <a:close/>
                <a:moveTo>
                  <a:pt x="298" y="98"/>
                </a:moveTo>
                <a:cubicBezTo>
                  <a:pt x="298" y="98"/>
                  <a:pt x="298" y="98"/>
                  <a:pt x="298" y="98"/>
                </a:cubicBezTo>
                <a:cubicBezTo>
                  <a:pt x="299" y="98"/>
                  <a:pt x="299" y="98"/>
                  <a:pt x="299" y="98"/>
                </a:cubicBezTo>
                <a:cubicBezTo>
                  <a:pt x="301" y="99"/>
                  <a:pt x="303" y="100"/>
                  <a:pt x="303" y="102"/>
                </a:cubicBezTo>
                <a:cubicBezTo>
                  <a:pt x="302" y="105"/>
                  <a:pt x="304" y="111"/>
                  <a:pt x="307" y="111"/>
                </a:cubicBezTo>
                <a:cubicBezTo>
                  <a:pt x="305" y="110"/>
                  <a:pt x="303" y="107"/>
                  <a:pt x="305" y="103"/>
                </a:cubicBezTo>
                <a:cubicBezTo>
                  <a:pt x="305" y="102"/>
                  <a:pt x="304" y="101"/>
                  <a:pt x="304" y="100"/>
                </a:cubicBezTo>
                <a:cubicBezTo>
                  <a:pt x="301" y="99"/>
                  <a:pt x="300" y="97"/>
                  <a:pt x="299" y="96"/>
                </a:cubicBezTo>
                <a:cubicBezTo>
                  <a:pt x="299" y="97"/>
                  <a:pt x="298" y="97"/>
                  <a:pt x="298" y="98"/>
                </a:cubicBezTo>
                <a:close/>
                <a:moveTo>
                  <a:pt x="261" y="101"/>
                </a:moveTo>
                <a:cubicBezTo>
                  <a:pt x="261" y="101"/>
                  <a:pt x="261" y="101"/>
                  <a:pt x="261" y="101"/>
                </a:cubicBezTo>
                <a:cubicBezTo>
                  <a:pt x="261" y="102"/>
                  <a:pt x="262" y="102"/>
                  <a:pt x="262" y="103"/>
                </a:cubicBezTo>
                <a:cubicBezTo>
                  <a:pt x="264" y="101"/>
                  <a:pt x="262" y="99"/>
                  <a:pt x="260" y="97"/>
                </a:cubicBezTo>
                <a:cubicBezTo>
                  <a:pt x="261" y="98"/>
                  <a:pt x="262" y="100"/>
                  <a:pt x="261" y="101"/>
                </a:cubicBezTo>
                <a:close/>
                <a:moveTo>
                  <a:pt x="129" y="107"/>
                </a:moveTo>
                <a:cubicBezTo>
                  <a:pt x="129" y="107"/>
                  <a:pt x="129" y="107"/>
                  <a:pt x="129" y="107"/>
                </a:cubicBezTo>
                <a:cubicBezTo>
                  <a:pt x="130" y="105"/>
                  <a:pt x="132" y="102"/>
                  <a:pt x="132" y="99"/>
                </a:cubicBezTo>
                <a:cubicBezTo>
                  <a:pt x="131" y="101"/>
                  <a:pt x="131" y="103"/>
                  <a:pt x="130" y="105"/>
                </a:cubicBezTo>
                <a:cubicBezTo>
                  <a:pt x="130" y="106"/>
                  <a:pt x="128" y="106"/>
                  <a:pt x="129" y="107"/>
                </a:cubicBezTo>
                <a:close/>
                <a:moveTo>
                  <a:pt x="137" y="101"/>
                </a:moveTo>
                <a:cubicBezTo>
                  <a:pt x="137" y="101"/>
                  <a:pt x="137" y="101"/>
                  <a:pt x="137" y="101"/>
                </a:cubicBezTo>
                <a:cubicBezTo>
                  <a:pt x="137" y="103"/>
                  <a:pt x="139" y="105"/>
                  <a:pt x="138" y="106"/>
                </a:cubicBezTo>
                <a:cubicBezTo>
                  <a:pt x="138" y="106"/>
                  <a:pt x="138" y="104"/>
                  <a:pt x="137" y="103"/>
                </a:cubicBezTo>
                <a:cubicBezTo>
                  <a:pt x="137" y="103"/>
                  <a:pt x="136" y="103"/>
                  <a:pt x="136" y="104"/>
                </a:cubicBezTo>
                <a:cubicBezTo>
                  <a:pt x="137" y="106"/>
                  <a:pt x="138" y="109"/>
                  <a:pt x="138" y="111"/>
                </a:cubicBezTo>
                <a:cubicBezTo>
                  <a:pt x="137" y="110"/>
                  <a:pt x="137" y="107"/>
                  <a:pt x="136" y="104"/>
                </a:cubicBezTo>
                <a:cubicBezTo>
                  <a:pt x="135" y="106"/>
                  <a:pt x="137" y="108"/>
                  <a:pt x="137" y="109"/>
                </a:cubicBezTo>
                <a:cubicBezTo>
                  <a:pt x="136" y="108"/>
                  <a:pt x="136" y="106"/>
                  <a:pt x="135" y="105"/>
                </a:cubicBezTo>
                <a:cubicBezTo>
                  <a:pt x="136" y="110"/>
                  <a:pt x="138" y="114"/>
                  <a:pt x="139" y="118"/>
                </a:cubicBezTo>
                <a:cubicBezTo>
                  <a:pt x="141" y="115"/>
                  <a:pt x="141" y="112"/>
                  <a:pt x="142" y="109"/>
                </a:cubicBezTo>
                <a:cubicBezTo>
                  <a:pt x="141" y="108"/>
                  <a:pt x="141" y="104"/>
                  <a:pt x="140" y="105"/>
                </a:cubicBezTo>
                <a:cubicBezTo>
                  <a:pt x="139" y="103"/>
                  <a:pt x="140" y="101"/>
                  <a:pt x="138" y="100"/>
                </a:cubicBezTo>
                <a:cubicBezTo>
                  <a:pt x="137" y="101"/>
                  <a:pt x="139" y="104"/>
                  <a:pt x="139" y="106"/>
                </a:cubicBezTo>
                <a:cubicBezTo>
                  <a:pt x="138" y="104"/>
                  <a:pt x="138" y="103"/>
                  <a:pt x="137" y="101"/>
                </a:cubicBezTo>
                <a:close/>
                <a:moveTo>
                  <a:pt x="273" y="101"/>
                </a:moveTo>
                <a:cubicBezTo>
                  <a:pt x="273" y="101"/>
                  <a:pt x="273" y="101"/>
                  <a:pt x="273" y="101"/>
                </a:cubicBezTo>
                <a:cubicBezTo>
                  <a:pt x="277" y="100"/>
                  <a:pt x="281" y="102"/>
                  <a:pt x="281" y="106"/>
                </a:cubicBezTo>
                <a:cubicBezTo>
                  <a:pt x="283" y="102"/>
                  <a:pt x="277" y="99"/>
                  <a:pt x="273" y="101"/>
                </a:cubicBezTo>
                <a:close/>
                <a:moveTo>
                  <a:pt x="278" y="105"/>
                </a:moveTo>
                <a:cubicBezTo>
                  <a:pt x="278" y="105"/>
                  <a:pt x="278" y="105"/>
                  <a:pt x="278" y="105"/>
                </a:cubicBezTo>
                <a:cubicBezTo>
                  <a:pt x="279" y="105"/>
                  <a:pt x="279" y="106"/>
                  <a:pt x="279" y="107"/>
                </a:cubicBezTo>
                <a:cubicBezTo>
                  <a:pt x="279" y="107"/>
                  <a:pt x="279" y="107"/>
                  <a:pt x="279" y="107"/>
                </a:cubicBezTo>
                <a:cubicBezTo>
                  <a:pt x="280" y="106"/>
                  <a:pt x="280" y="105"/>
                  <a:pt x="279" y="104"/>
                </a:cubicBezTo>
                <a:cubicBezTo>
                  <a:pt x="279" y="105"/>
                  <a:pt x="279" y="105"/>
                  <a:pt x="278" y="105"/>
                </a:cubicBezTo>
                <a:close/>
                <a:moveTo>
                  <a:pt x="252" y="109"/>
                </a:moveTo>
                <a:cubicBezTo>
                  <a:pt x="252" y="109"/>
                  <a:pt x="252" y="109"/>
                  <a:pt x="252" y="109"/>
                </a:cubicBezTo>
                <a:cubicBezTo>
                  <a:pt x="254" y="109"/>
                  <a:pt x="256" y="110"/>
                  <a:pt x="257" y="109"/>
                </a:cubicBezTo>
                <a:cubicBezTo>
                  <a:pt x="258" y="107"/>
                  <a:pt x="259" y="106"/>
                  <a:pt x="258" y="105"/>
                </a:cubicBezTo>
                <a:cubicBezTo>
                  <a:pt x="258" y="108"/>
                  <a:pt x="253" y="107"/>
                  <a:pt x="252" y="109"/>
                </a:cubicBezTo>
                <a:close/>
                <a:moveTo>
                  <a:pt x="132" y="142"/>
                </a:moveTo>
                <a:cubicBezTo>
                  <a:pt x="132" y="142"/>
                  <a:pt x="132" y="142"/>
                  <a:pt x="132" y="142"/>
                </a:cubicBezTo>
                <a:cubicBezTo>
                  <a:pt x="132" y="141"/>
                  <a:pt x="132" y="141"/>
                  <a:pt x="132" y="140"/>
                </a:cubicBezTo>
                <a:cubicBezTo>
                  <a:pt x="133" y="140"/>
                  <a:pt x="133" y="140"/>
                  <a:pt x="134" y="139"/>
                </a:cubicBezTo>
                <a:cubicBezTo>
                  <a:pt x="134" y="138"/>
                  <a:pt x="134" y="137"/>
                  <a:pt x="135" y="136"/>
                </a:cubicBezTo>
                <a:cubicBezTo>
                  <a:pt x="135" y="136"/>
                  <a:pt x="135" y="136"/>
                  <a:pt x="136" y="135"/>
                </a:cubicBezTo>
                <a:cubicBezTo>
                  <a:pt x="136" y="135"/>
                  <a:pt x="135" y="135"/>
                  <a:pt x="135" y="135"/>
                </a:cubicBezTo>
                <a:cubicBezTo>
                  <a:pt x="136" y="133"/>
                  <a:pt x="138" y="130"/>
                  <a:pt x="137" y="127"/>
                </a:cubicBezTo>
                <a:cubicBezTo>
                  <a:pt x="137" y="127"/>
                  <a:pt x="137" y="126"/>
                  <a:pt x="137" y="124"/>
                </a:cubicBezTo>
                <a:cubicBezTo>
                  <a:pt x="138" y="121"/>
                  <a:pt x="137" y="118"/>
                  <a:pt x="136" y="115"/>
                </a:cubicBezTo>
                <a:cubicBezTo>
                  <a:pt x="136" y="115"/>
                  <a:pt x="136" y="115"/>
                  <a:pt x="136" y="115"/>
                </a:cubicBezTo>
                <a:cubicBezTo>
                  <a:pt x="136" y="115"/>
                  <a:pt x="137" y="115"/>
                  <a:pt x="137" y="115"/>
                </a:cubicBezTo>
                <a:cubicBezTo>
                  <a:pt x="136" y="114"/>
                  <a:pt x="135" y="111"/>
                  <a:pt x="134" y="109"/>
                </a:cubicBezTo>
                <a:cubicBezTo>
                  <a:pt x="133" y="111"/>
                  <a:pt x="133" y="115"/>
                  <a:pt x="131" y="117"/>
                </a:cubicBezTo>
                <a:cubicBezTo>
                  <a:pt x="132" y="124"/>
                  <a:pt x="132" y="132"/>
                  <a:pt x="131" y="139"/>
                </a:cubicBezTo>
                <a:cubicBezTo>
                  <a:pt x="131" y="141"/>
                  <a:pt x="130" y="144"/>
                  <a:pt x="130" y="146"/>
                </a:cubicBezTo>
                <a:cubicBezTo>
                  <a:pt x="130" y="144"/>
                  <a:pt x="132" y="143"/>
                  <a:pt x="132" y="142"/>
                </a:cubicBezTo>
                <a:close/>
                <a:moveTo>
                  <a:pt x="94" y="110"/>
                </a:moveTo>
                <a:cubicBezTo>
                  <a:pt x="94" y="110"/>
                  <a:pt x="94" y="110"/>
                  <a:pt x="94" y="110"/>
                </a:cubicBezTo>
                <a:cubicBezTo>
                  <a:pt x="95" y="110"/>
                  <a:pt x="95" y="109"/>
                  <a:pt x="94" y="109"/>
                </a:cubicBezTo>
                <a:cubicBezTo>
                  <a:pt x="94" y="109"/>
                  <a:pt x="94" y="110"/>
                  <a:pt x="94" y="110"/>
                </a:cubicBezTo>
                <a:close/>
                <a:moveTo>
                  <a:pt x="253" y="111"/>
                </a:moveTo>
                <a:cubicBezTo>
                  <a:pt x="253" y="111"/>
                  <a:pt x="253" y="111"/>
                  <a:pt x="253" y="111"/>
                </a:cubicBezTo>
                <a:cubicBezTo>
                  <a:pt x="253" y="112"/>
                  <a:pt x="254" y="112"/>
                  <a:pt x="253" y="113"/>
                </a:cubicBezTo>
                <a:cubicBezTo>
                  <a:pt x="254" y="113"/>
                  <a:pt x="254" y="114"/>
                  <a:pt x="255" y="114"/>
                </a:cubicBezTo>
                <a:cubicBezTo>
                  <a:pt x="254" y="113"/>
                  <a:pt x="254" y="111"/>
                  <a:pt x="254" y="110"/>
                </a:cubicBezTo>
                <a:cubicBezTo>
                  <a:pt x="254" y="110"/>
                  <a:pt x="254" y="110"/>
                  <a:pt x="253" y="111"/>
                </a:cubicBezTo>
                <a:close/>
                <a:moveTo>
                  <a:pt x="253" y="113"/>
                </a:moveTo>
                <a:cubicBezTo>
                  <a:pt x="253" y="113"/>
                  <a:pt x="253" y="113"/>
                  <a:pt x="253" y="113"/>
                </a:cubicBezTo>
                <a:cubicBezTo>
                  <a:pt x="253" y="112"/>
                  <a:pt x="253" y="112"/>
                  <a:pt x="253" y="111"/>
                </a:cubicBezTo>
                <a:cubicBezTo>
                  <a:pt x="253" y="111"/>
                  <a:pt x="253" y="111"/>
                  <a:pt x="252" y="111"/>
                </a:cubicBezTo>
                <a:cubicBezTo>
                  <a:pt x="252" y="112"/>
                  <a:pt x="252" y="112"/>
                  <a:pt x="253" y="113"/>
                </a:cubicBezTo>
                <a:close/>
                <a:moveTo>
                  <a:pt x="144" y="112"/>
                </a:moveTo>
                <a:cubicBezTo>
                  <a:pt x="144" y="112"/>
                  <a:pt x="144" y="112"/>
                  <a:pt x="144" y="112"/>
                </a:cubicBezTo>
                <a:cubicBezTo>
                  <a:pt x="143" y="111"/>
                  <a:pt x="144" y="111"/>
                  <a:pt x="143" y="111"/>
                </a:cubicBezTo>
                <a:cubicBezTo>
                  <a:pt x="143" y="111"/>
                  <a:pt x="143" y="112"/>
                  <a:pt x="144" y="112"/>
                </a:cubicBezTo>
                <a:close/>
                <a:moveTo>
                  <a:pt x="144" y="115"/>
                </a:moveTo>
                <a:cubicBezTo>
                  <a:pt x="144" y="115"/>
                  <a:pt x="144" y="115"/>
                  <a:pt x="144" y="115"/>
                </a:cubicBezTo>
                <a:cubicBezTo>
                  <a:pt x="143" y="115"/>
                  <a:pt x="143" y="115"/>
                  <a:pt x="143" y="115"/>
                </a:cubicBezTo>
                <a:cubicBezTo>
                  <a:pt x="144" y="114"/>
                  <a:pt x="144" y="113"/>
                  <a:pt x="143" y="112"/>
                </a:cubicBezTo>
                <a:cubicBezTo>
                  <a:pt x="142" y="117"/>
                  <a:pt x="139" y="121"/>
                  <a:pt x="138" y="126"/>
                </a:cubicBezTo>
                <a:cubicBezTo>
                  <a:pt x="138" y="128"/>
                  <a:pt x="139" y="130"/>
                  <a:pt x="139" y="132"/>
                </a:cubicBezTo>
                <a:cubicBezTo>
                  <a:pt x="139" y="133"/>
                  <a:pt x="138" y="134"/>
                  <a:pt x="137" y="135"/>
                </a:cubicBezTo>
                <a:cubicBezTo>
                  <a:pt x="137" y="136"/>
                  <a:pt x="136" y="138"/>
                  <a:pt x="136" y="139"/>
                </a:cubicBezTo>
                <a:cubicBezTo>
                  <a:pt x="136" y="139"/>
                  <a:pt x="134" y="141"/>
                  <a:pt x="134" y="141"/>
                </a:cubicBezTo>
                <a:cubicBezTo>
                  <a:pt x="131" y="146"/>
                  <a:pt x="131" y="151"/>
                  <a:pt x="130" y="156"/>
                </a:cubicBezTo>
                <a:cubicBezTo>
                  <a:pt x="133" y="158"/>
                  <a:pt x="137" y="159"/>
                  <a:pt x="137" y="162"/>
                </a:cubicBezTo>
                <a:cubicBezTo>
                  <a:pt x="137" y="163"/>
                  <a:pt x="136" y="164"/>
                  <a:pt x="135" y="165"/>
                </a:cubicBezTo>
                <a:cubicBezTo>
                  <a:pt x="137" y="165"/>
                  <a:pt x="138" y="165"/>
                  <a:pt x="139" y="167"/>
                </a:cubicBezTo>
                <a:cubicBezTo>
                  <a:pt x="139" y="168"/>
                  <a:pt x="139" y="170"/>
                  <a:pt x="140" y="172"/>
                </a:cubicBezTo>
                <a:cubicBezTo>
                  <a:pt x="140" y="173"/>
                  <a:pt x="141" y="174"/>
                  <a:pt x="142" y="174"/>
                </a:cubicBezTo>
                <a:cubicBezTo>
                  <a:pt x="142" y="175"/>
                  <a:pt x="143" y="176"/>
                  <a:pt x="143" y="178"/>
                </a:cubicBezTo>
                <a:cubicBezTo>
                  <a:pt x="141" y="179"/>
                  <a:pt x="139" y="179"/>
                  <a:pt x="138" y="179"/>
                </a:cubicBezTo>
                <a:cubicBezTo>
                  <a:pt x="139" y="180"/>
                  <a:pt x="139" y="181"/>
                  <a:pt x="139" y="183"/>
                </a:cubicBezTo>
                <a:cubicBezTo>
                  <a:pt x="140" y="185"/>
                  <a:pt x="143" y="185"/>
                  <a:pt x="144" y="189"/>
                </a:cubicBezTo>
                <a:cubicBezTo>
                  <a:pt x="143" y="191"/>
                  <a:pt x="142" y="194"/>
                  <a:pt x="138" y="194"/>
                </a:cubicBezTo>
                <a:cubicBezTo>
                  <a:pt x="141" y="196"/>
                  <a:pt x="143" y="199"/>
                  <a:pt x="143" y="203"/>
                </a:cubicBezTo>
                <a:cubicBezTo>
                  <a:pt x="143" y="200"/>
                  <a:pt x="144" y="197"/>
                  <a:pt x="144" y="193"/>
                </a:cubicBezTo>
                <a:cubicBezTo>
                  <a:pt x="144" y="193"/>
                  <a:pt x="144" y="193"/>
                  <a:pt x="144" y="192"/>
                </a:cubicBezTo>
                <a:cubicBezTo>
                  <a:pt x="144" y="192"/>
                  <a:pt x="144" y="191"/>
                  <a:pt x="144" y="191"/>
                </a:cubicBezTo>
                <a:cubicBezTo>
                  <a:pt x="145" y="187"/>
                  <a:pt x="145" y="184"/>
                  <a:pt x="146" y="180"/>
                </a:cubicBezTo>
                <a:cubicBezTo>
                  <a:pt x="147" y="175"/>
                  <a:pt x="146" y="168"/>
                  <a:pt x="145" y="163"/>
                </a:cubicBezTo>
                <a:cubicBezTo>
                  <a:pt x="145" y="159"/>
                  <a:pt x="144" y="156"/>
                  <a:pt x="144" y="153"/>
                </a:cubicBezTo>
                <a:cubicBezTo>
                  <a:pt x="145" y="149"/>
                  <a:pt x="146" y="146"/>
                  <a:pt x="147" y="142"/>
                </a:cubicBezTo>
                <a:cubicBezTo>
                  <a:pt x="148" y="139"/>
                  <a:pt x="147" y="136"/>
                  <a:pt x="147" y="133"/>
                </a:cubicBezTo>
                <a:cubicBezTo>
                  <a:pt x="147" y="133"/>
                  <a:pt x="147" y="133"/>
                  <a:pt x="147" y="133"/>
                </a:cubicBezTo>
                <a:cubicBezTo>
                  <a:pt x="146" y="131"/>
                  <a:pt x="147" y="128"/>
                  <a:pt x="146" y="126"/>
                </a:cubicBezTo>
                <a:cubicBezTo>
                  <a:pt x="146" y="127"/>
                  <a:pt x="146" y="129"/>
                  <a:pt x="146" y="130"/>
                </a:cubicBezTo>
                <a:cubicBezTo>
                  <a:pt x="146" y="128"/>
                  <a:pt x="145" y="125"/>
                  <a:pt x="145" y="122"/>
                </a:cubicBezTo>
                <a:cubicBezTo>
                  <a:pt x="145" y="122"/>
                  <a:pt x="145" y="122"/>
                  <a:pt x="145" y="122"/>
                </a:cubicBezTo>
                <a:cubicBezTo>
                  <a:pt x="145" y="120"/>
                  <a:pt x="144" y="118"/>
                  <a:pt x="144" y="117"/>
                </a:cubicBezTo>
                <a:cubicBezTo>
                  <a:pt x="144" y="117"/>
                  <a:pt x="145" y="119"/>
                  <a:pt x="144" y="118"/>
                </a:cubicBezTo>
                <a:cubicBezTo>
                  <a:pt x="144" y="116"/>
                  <a:pt x="144" y="116"/>
                  <a:pt x="144" y="114"/>
                </a:cubicBezTo>
                <a:cubicBezTo>
                  <a:pt x="144" y="115"/>
                  <a:pt x="143" y="117"/>
                  <a:pt x="144" y="118"/>
                </a:cubicBezTo>
                <a:cubicBezTo>
                  <a:pt x="143" y="118"/>
                  <a:pt x="144" y="119"/>
                  <a:pt x="143" y="119"/>
                </a:cubicBezTo>
                <a:cubicBezTo>
                  <a:pt x="143" y="118"/>
                  <a:pt x="143" y="116"/>
                  <a:pt x="143" y="115"/>
                </a:cubicBezTo>
                <a:cubicBezTo>
                  <a:pt x="142" y="116"/>
                  <a:pt x="143" y="115"/>
                  <a:pt x="144" y="115"/>
                </a:cubicBezTo>
                <a:close/>
                <a:moveTo>
                  <a:pt x="253" y="119"/>
                </a:moveTo>
                <a:cubicBezTo>
                  <a:pt x="253" y="119"/>
                  <a:pt x="253" y="119"/>
                  <a:pt x="253" y="119"/>
                </a:cubicBezTo>
                <a:cubicBezTo>
                  <a:pt x="254" y="119"/>
                  <a:pt x="254" y="119"/>
                  <a:pt x="255" y="119"/>
                </a:cubicBezTo>
                <a:cubicBezTo>
                  <a:pt x="256" y="117"/>
                  <a:pt x="255" y="115"/>
                  <a:pt x="252" y="114"/>
                </a:cubicBezTo>
                <a:cubicBezTo>
                  <a:pt x="253" y="115"/>
                  <a:pt x="255" y="118"/>
                  <a:pt x="253" y="119"/>
                </a:cubicBezTo>
                <a:close/>
                <a:moveTo>
                  <a:pt x="310" y="122"/>
                </a:moveTo>
                <a:cubicBezTo>
                  <a:pt x="310" y="122"/>
                  <a:pt x="310" y="122"/>
                  <a:pt x="310" y="122"/>
                </a:cubicBezTo>
                <a:cubicBezTo>
                  <a:pt x="310" y="122"/>
                  <a:pt x="310" y="123"/>
                  <a:pt x="310" y="123"/>
                </a:cubicBezTo>
                <a:cubicBezTo>
                  <a:pt x="311" y="121"/>
                  <a:pt x="308" y="120"/>
                  <a:pt x="308" y="118"/>
                </a:cubicBezTo>
                <a:cubicBezTo>
                  <a:pt x="307" y="119"/>
                  <a:pt x="307" y="119"/>
                  <a:pt x="307" y="120"/>
                </a:cubicBezTo>
                <a:cubicBezTo>
                  <a:pt x="309" y="120"/>
                  <a:pt x="310" y="120"/>
                  <a:pt x="310" y="122"/>
                </a:cubicBezTo>
                <a:close/>
                <a:moveTo>
                  <a:pt x="285" y="125"/>
                </a:moveTo>
                <a:cubicBezTo>
                  <a:pt x="285" y="125"/>
                  <a:pt x="285" y="125"/>
                  <a:pt x="285" y="125"/>
                </a:cubicBezTo>
                <a:cubicBezTo>
                  <a:pt x="285" y="127"/>
                  <a:pt x="285" y="129"/>
                  <a:pt x="287" y="130"/>
                </a:cubicBezTo>
                <a:cubicBezTo>
                  <a:pt x="286" y="128"/>
                  <a:pt x="287" y="127"/>
                  <a:pt x="286" y="125"/>
                </a:cubicBezTo>
                <a:cubicBezTo>
                  <a:pt x="286" y="125"/>
                  <a:pt x="287" y="125"/>
                  <a:pt x="287" y="125"/>
                </a:cubicBezTo>
                <a:cubicBezTo>
                  <a:pt x="287" y="123"/>
                  <a:pt x="287" y="122"/>
                  <a:pt x="285" y="121"/>
                </a:cubicBezTo>
                <a:cubicBezTo>
                  <a:pt x="284" y="122"/>
                  <a:pt x="285" y="124"/>
                  <a:pt x="285" y="125"/>
                </a:cubicBezTo>
                <a:close/>
                <a:moveTo>
                  <a:pt x="266" y="132"/>
                </a:moveTo>
                <a:cubicBezTo>
                  <a:pt x="266" y="132"/>
                  <a:pt x="266" y="132"/>
                  <a:pt x="266" y="132"/>
                </a:cubicBezTo>
                <a:cubicBezTo>
                  <a:pt x="267" y="130"/>
                  <a:pt x="269" y="128"/>
                  <a:pt x="268" y="125"/>
                </a:cubicBezTo>
                <a:cubicBezTo>
                  <a:pt x="265" y="124"/>
                  <a:pt x="264" y="130"/>
                  <a:pt x="266" y="132"/>
                </a:cubicBezTo>
                <a:close/>
                <a:moveTo>
                  <a:pt x="312" y="132"/>
                </a:moveTo>
                <a:cubicBezTo>
                  <a:pt x="312" y="132"/>
                  <a:pt x="312" y="132"/>
                  <a:pt x="312" y="132"/>
                </a:cubicBezTo>
                <a:cubicBezTo>
                  <a:pt x="313" y="130"/>
                  <a:pt x="309" y="129"/>
                  <a:pt x="309" y="127"/>
                </a:cubicBezTo>
                <a:cubicBezTo>
                  <a:pt x="309" y="127"/>
                  <a:pt x="309" y="127"/>
                  <a:pt x="308" y="127"/>
                </a:cubicBezTo>
                <a:cubicBezTo>
                  <a:pt x="310" y="129"/>
                  <a:pt x="312" y="130"/>
                  <a:pt x="312" y="132"/>
                </a:cubicBezTo>
                <a:close/>
                <a:moveTo>
                  <a:pt x="92" y="129"/>
                </a:moveTo>
                <a:cubicBezTo>
                  <a:pt x="92" y="129"/>
                  <a:pt x="92" y="129"/>
                  <a:pt x="92" y="129"/>
                </a:cubicBezTo>
                <a:cubicBezTo>
                  <a:pt x="92" y="129"/>
                  <a:pt x="93" y="128"/>
                  <a:pt x="92" y="128"/>
                </a:cubicBezTo>
                <a:cubicBezTo>
                  <a:pt x="92" y="128"/>
                  <a:pt x="92" y="129"/>
                  <a:pt x="92" y="129"/>
                </a:cubicBezTo>
                <a:close/>
                <a:moveTo>
                  <a:pt x="96" y="134"/>
                </a:moveTo>
                <a:cubicBezTo>
                  <a:pt x="96" y="134"/>
                  <a:pt x="96" y="134"/>
                  <a:pt x="96" y="134"/>
                </a:cubicBezTo>
                <a:cubicBezTo>
                  <a:pt x="96" y="132"/>
                  <a:pt x="95" y="130"/>
                  <a:pt x="94" y="128"/>
                </a:cubicBezTo>
                <a:cubicBezTo>
                  <a:pt x="94" y="131"/>
                  <a:pt x="94" y="132"/>
                  <a:pt x="96" y="134"/>
                </a:cubicBezTo>
                <a:close/>
                <a:moveTo>
                  <a:pt x="249" y="133"/>
                </a:moveTo>
                <a:cubicBezTo>
                  <a:pt x="249" y="133"/>
                  <a:pt x="249" y="133"/>
                  <a:pt x="249" y="133"/>
                </a:cubicBezTo>
                <a:cubicBezTo>
                  <a:pt x="249" y="132"/>
                  <a:pt x="249" y="131"/>
                  <a:pt x="249" y="131"/>
                </a:cubicBezTo>
                <a:cubicBezTo>
                  <a:pt x="248" y="131"/>
                  <a:pt x="248" y="129"/>
                  <a:pt x="247" y="129"/>
                </a:cubicBezTo>
                <a:cubicBezTo>
                  <a:pt x="247" y="131"/>
                  <a:pt x="247" y="132"/>
                  <a:pt x="249" y="133"/>
                </a:cubicBezTo>
                <a:close/>
                <a:moveTo>
                  <a:pt x="92" y="132"/>
                </a:moveTo>
                <a:cubicBezTo>
                  <a:pt x="92" y="132"/>
                  <a:pt x="92" y="132"/>
                  <a:pt x="92" y="132"/>
                </a:cubicBezTo>
                <a:cubicBezTo>
                  <a:pt x="92" y="131"/>
                  <a:pt x="92" y="130"/>
                  <a:pt x="92" y="130"/>
                </a:cubicBezTo>
                <a:cubicBezTo>
                  <a:pt x="92" y="130"/>
                  <a:pt x="91" y="132"/>
                  <a:pt x="92" y="132"/>
                </a:cubicBezTo>
                <a:close/>
                <a:moveTo>
                  <a:pt x="150" y="134"/>
                </a:moveTo>
                <a:cubicBezTo>
                  <a:pt x="150" y="134"/>
                  <a:pt x="150" y="134"/>
                  <a:pt x="150" y="134"/>
                </a:cubicBezTo>
                <a:cubicBezTo>
                  <a:pt x="150" y="135"/>
                  <a:pt x="151" y="136"/>
                  <a:pt x="150" y="137"/>
                </a:cubicBezTo>
                <a:cubicBezTo>
                  <a:pt x="150" y="136"/>
                  <a:pt x="150" y="135"/>
                  <a:pt x="149" y="135"/>
                </a:cubicBezTo>
                <a:cubicBezTo>
                  <a:pt x="150" y="135"/>
                  <a:pt x="150" y="136"/>
                  <a:pt x="149" y="136"/>
                </a:cubicBezTo>
                <a:cubicBezTo>
                  <a:pt x="149" y="135"/>
                  <a:pt x="149" y="133"/>
                  <a:pt x="149" y="132"/>
                </a:cubicBezTo>
                <a:cubicBezTo>
                  <a:pt x="149" y="136"/>
                  <a:pt x="149" y="139"/>
                  <a:pt x="149" y="141"/>
                </a:cubicBezTo>
                <a:cubicBezTo>
                  <a:pt x="149" y="141"/>
                  <a:pt x="149" y="141"/>
                  <a:pt x="149" y="141"/>
                </a:cubicBezTo>
                <a:cubicBezTo>
                  <a:pt x="148" y="142"/>
                  <a:pt x="149" y="143"/>
                  <a:pt x="148" y="144"/>
                </a:cubicBezTo>
                <a:cubicBezTo>
                  <a:pt x="148" y="146"/>
                  <a:pt x="146" y="149"/>
                  <a:pt x="146" y="151"/>
                </a:cubicBezTo>
                <a:cubicBezTo>
                  <a:pt x="145" y="156"/>
                  <a:pt x="146" y="162"/>
                  <a:pt x="147" y="166"/>
                </a:cubicBezTo>
                <a:cubicBezTo>
                  <a:pt x="149" y="177"/>
                  <a:pt x="145" y="189"/>
                  <a:pt x="145" y="200"/>
                </a:cubicBezTo>
                <a:cubicBezTo>
                  <a:pt x="147" y="199"/>
                  <a:pt x="147" y="198"/>
                  <a:pt x="149" y="199"/>
                </a:cubicBezTo>
                <a:cubicBezTo>
                  <a:pt x="151" y="195"/>
                  <a:pt x="151" y="190"/>
                  <a:pt x="150" y="185"/>
                </a:cubicBezTo>
                <a:cubicBezTo>
                  <a:pt x="150" y="181"/>
                  <a:pt x="151" y="176"/>
                  <a:pt x="153" y="172"/>
                </a:cubicBezTo>
                <a:cubicBezTo>
                  <a:pt x="152" y="170"/>
                  <a:pt x="154" y="168"/>
                  <a:pt x="153" y="166"/>
                </a:cubicBezTo>
                <a:cubicBezTo>
                  <a:pt x="154" y="166"/>
                  <a:pt x="154" y="165"/>
                  <a:pt x="154" y="165"/>
                </a:cubicBezTo>
                <a:cubicBezTo>
                  <a:pt x="155" y="164"/>
                  <a:pt x="156" y="163"/>
                  <a:pt x="156" y="163"/>
                </a:cubicBezTo>
                <a:cubicBezTo>
                  <a:pt x="156" y="162"/>
                  <a:pt x="156" y="161"/>
                  <a:pt x="156" y="161"/>
                </a:cubicBezTo>
                <a:cubicBezTo>
                  <a:pt x="157" y="161"/>
                  <a:pt x="157" y="161"/>
                  <a:pt x="157" y="160"/>
                </a:cubicBezTo>
                <a:cubicBezTo>
                  <a:pt x="157" y="160"/>
                  <a:pt x="157" y="159"/>
                  <a:pt x="157" y="159"/>
                </a:cubicBezTo>
                <a:cubicBezTo>
                  <a:pt x="158" y="158"/>
                  <a:pt x="158" y="157"/>
                  <a:pt x="159" y="156"/>
                </a:cubicBezTo>
                <a:cubicBezTo>
                  <a:pt x="159" y="155"/>
                  <a:pt x="159" y="155"/>
                  <a:pt x="159" y="155"/>
                </a:cubicBezTo>
                <a:cubicBezTo>
                  <a:pt x="159" y="153"/>
                  <a:pt x="159" y="152"/>
                  <a:pt x="159" y="151"/>
                </a:cubicBezTo>
                <a:cubicBezTo>
                  <a:pt x="159" y="151"/>
                  <a:pt x="159" y="151"/>
                  <a:pt x="159" y="150"/>
                </a:cubicBezTo>
                <a:cubicBezTo>
                  <a:pt x="159" y="149"/>
                  <a:pt x="160" y="145"/>
                  <a:pt x="159" y="146"/>
                </a:cubicBezTo>
                <a:cubicBezTo>
                  <a:pt x="158" y="144"/>
                  <a:pt x="159" y="143"/>
                  <a:pt x="158" y="142"/>
                </a:cubicBezTo>
                <a:cubicBezTo>
                  <a:pt x="158" y="145"/>
                  <a:pt x="158" y="149"/>
                  <a:pt x="158" y="151"/>
                </a:cubicBezTo>
                <a:cubicBezTo>
                  <a:pt x="158" y="150"/>
                  <a:pt x="157" y="148"/>
                  <a:pt x="158" y="147"/>
                </a:cubicBezTo>
                <a:cubicBezTo>
                  <a:pt x="157" y="146"/>
                  <a:pt x="157" y="143"/>
                  <a:pt x="158" y="142"/>
                </a:cubicBezTo>
                <a:cubicBezTo>
                  <a:pt x="157" y="141"/>
                  <a:pt x="157" y="139"/>
                  <a:pt x="156" y="140"/>
                </a:cubicBezTo>
                <a:cubicBezTo>
                  <a:pt x="156" y="141"/>
                  <a:pt x="156" y="144"/>
                  <a:pt x="157" y="145"/>
                </a:cubicBezTo>
                <a:cubicBezTo>
                  <a:pt x="157" y="146"/>
                  <a:pt x="157" y="147"/>
                  <a:pt x="157" y="147"/>
                </a:cubicBezTo>
                <a:cubicBezTo>
                  <a:pt x="157" y="147"/>
                  <a:pt x="157" y="146"/>
                  <a:pt x="156" y="146"/>
                </a:cubicBezTo>
                <a:cubicBezTo>
                  <a:pt x="157" y="146"/>
                  <a:pt x="156" y="147"/>
                  <a:pt x="156" y="148"/>
                </a:cubicBezTo>
                <a:cubicBezTo>
                  <a:pt x="157" y="147"/>
                  <a:pt x="157" y="148"/>
                  <a:pt x="157" y="148"/>
                </a:cubicBezTo>
                <a:cubicBezTo>
                  <a:pt x="157" y="148"/>
                  <a:pt x="157" y="148"/>
                  <a:pt x="156" y="148"/>
                </a:cubicBezTo>
                <a:cubicBezTo>
                  <a:pt x="156" y="150"/>
                  <a:pt x="157" y="151"/>
                  <a:pt x="156" y="152"/>
                </a:cubicBezTo>
                <a:cubicBezTo>
                  <a:pt x="156" y="152"/>
                  <a:pt x="156" y="152"/>
                  <a:pt x="156" y="152"/>
                </a:cubicBezTo>
                <a:cubicBezTo>
                  <a:pt x="156" y="152"/>
                  <a:pt x="156" y="152"/>
                  <a:pt x="156" y="152"/>
                </a:cubicBezTo>
                <a:cubicBezTo>
                  <a:pt x="156" y="153"/>
                  <a:pt x="157" y="153"/>
                  <a:pt x="156" y="153"/>
                </a:cubicBezTo>
                <a:cubicBezTo>
                  <a:pt x="156" y="153"/>
                  <a:pt x="156" y="153"/>
                  <a:pt x="156" y="153"/>
                </a:cubicBezTo>
                <a:cubicBezTo>
                  <a:pt x="156" y="150"/>
                  <a:pt x="156" y="145"/>
                  <a:pt x="155" y="142"/>
                </a:cubicBezTo>
                <a:cubicBezTo>
                  <a:pt x="155" y="143"/>
                  <a:pt x="156" y="148"/>
                  <a:pt x="155" y="147"/>
                </a:cubicBezTo>
                <a:cubicBezTo>
                  <a:pt x="155" y="148"/>
                  <a:pt x="156" y="147"/>
                  <a:pt x="156" y="148"/>
                </a:cubicBezTo>
                <a:cubicBezTo>
                  <a:pt x="155" y="148"/>
                  <a:pt x="155" y="149"/>
                  <a:pt x="155" y="150"/>
                </a:cubicBezTo>
                <a:cubicBezTo>
                  <a:pt x="154" y="150"/>
                  <a:pt x="155" y="151"/>
                  <a:pt x="154" y="151"/>
                </a:cubicBezTo>
                <a:cubicBezTo>
                  <a:pt x="155" y="148"/>
                  <a:pt x="155" y="144"/>
                  <a:pt x="153" y="141"/>
                </a:cubicBezTo>
                <a:cubicBezTo>
                  <a:pt x="153" y="139"/>
                  <a:pt x="151" y="138"/>
                  <a:pt x="152" y="137"/>
                </a:cubicBezTo>
                <a:cubicBezTo>
                  <a:pt x="152" y="137"/>
                  <a:pt x="153" y="138"/>
                  <a:pt x="152" y="138"/>
                </a:cubicBezTo>
                <a:cubicBezTo>
                  <a:pt x="154" y="139"/>
                  <a:pt x="153" y="142"/>
                  <a:pt x="154" y="142"/>
                </a:cubicBezTo>
                <a:cubicBezTo>
                  <a:pt x="154" y="142"/>
                  <a:pt x="154" y="142"/>
                  <a:pt x="154" y="143"/>
                </a:cubicBezTo>
                <a:cubicBezTo>
                  <a:pt x="155" y="143"/>
                  <a:pt x="155" y="142"/>
                  <a:pt x="155" y="141"/>
                </a:cubicBezTo>
                <a:cubicBezTo>
                  <a:pt x="155" y="141"/>
                  <a:pt x="154" y="140"/>
                  <a:pt x="154" y="139"/>
                </a:cubicBezTo>
                <a:cubicBezTo>
                  <a:pt x="154" y="140"/>
                  <a:pt x="154" y="139"/>
                  <a:pt x="154" y="139"/>
                </a:cubicBezTo>
                <a:cubicBezTo>
                  <a:pt x="154" y="138"/>
                  <a:pt x="154" y="139"/>
                  <a:pt x="154" y="139"/>
                </a:cubicBezTo>
                <a:cubicBezTo>
                  <a:pt x="154" y="138"/>
                  <a:pt x="154" y="138"/>
                  <a:pt x="153" y="138"/>
                </a:cubicBezTo>
                <a:cubicBezTo>
                  <a:pt x="153" y="137"/>
                  <a:pt x="153" y="136"/>
                  <a:pt x="152" y="136"/>
                </a:cubicBezTo>
                <a:cubicBezTo>
                  <a:pt x="152" y="136"/>
                  <a:pt x="152" y="136"/>
                  <a:pt x="152" y="136"/>
                </a:cubicBezTo>
                <a:cubicBezTo>
                  <a:pt x="152" y="136"/>
                  <a:pt x="152" y="135"/>
                  <a:pt x="151" y="134"/>
                </a:cubicBezTo>
                <a:cubicBezTo>
                  <a:pt x="151" y="135"/>
                  <a:pt x="151" y="136"/>
                  <a:pt x="152" y="137"/>
                </a:cubicBezTo>
                <a:cubicBezTo>
                  <a:pt x="150" y="137"/>
                  <a:pt x="151" y="135"/>
                  <a:pt x="150" y="134"/>
                </a:cubicBezTo>
                <a:close/>
                <a:moveTo>
                  <a:pt x="90" y="136"/>
                </a:moveTo>
                <a:cubicBezTo>
                  <a:pt x="90" y="136"/>
                  <a:pt x="90" y="136"/>
                  <a:pt x="90" y="136"/>
                </a:cubicBezTo>
                <a:cubicBezTo>
                  <a:pt x="89" y="137"/>
                  <a:pt x="89" y="138"/>
                  <a:pt x="88" y="139"/>
                </a:cubicBezTo>
                <a:cubicBezTo>
                  <a:pt x="87" y="139"/>
                  <a:pt x="86" y="140"/>
                  <a:pt x="85" y="141"/>
                </a:cubicBezTo>
                <a:cubicBezTo>
                  <a:pt x="84" y="142"/>
                  <a:pt x="85" y="147"/>
                  <a:pt x="84" y="149"/>
                </a:cubicBezTo>
                <a:cubicBezTo>
                  <a:pt x="84" y="150"/>
                  <a:pt x="84" y="151"/>
                  <a:pt x="84" y="152"/>
                </a:cubicBezTo>
                <a:cubicBezTo>
                  <a:pt x="85" y="149"/>
                  <a:pt x="87" y="147"/>
                  <a:pt x="89" y="145"/>
                </a:cubicBezTo>
                <a:cubicBezTo>
                  <a:pt x="89" y="144"/>
                  <a:pt x="89" y="142"/>
                  <a:pt x="91" y="141"/>
                </a:cubicBezTo>
                <a:cubicBezTo>
                  <a:pt x="91" y="142"/>
                  <a:pt x="90" y="144"/>
                  <a:pt x="90" y="145"/>
                </a:cubicBezTo>
                <a:cubicBezTo>
                  <a:pt x="93" y="144"/>
                  <a:pt x="95" y="141"/>
                  <a:pt x="96" y="139"/>
                </a:cubicBezTo>
                <a:cubicBezTo>
                  <a:pt x="95" y="138"/>
                  <a:pt x="95" y="137"/>
                  <a:pt x="95" y="135"/>
                </a:cubicBezTo>
                <a:cubicBezTo>
                  <a:pt x="94" y="135"/>
                  <a:pt x="94" y="133"/>
                  <a:pt x="93" y="133"/>
                </a:cubicBezTo>
                <a:cubicBezTo>
                  <a:pt x="92" y="134"/>
                  <a:pt x="91" y="135"/>
                  <a:pt x="90" y="136"/>
                </a:cubicBezTo>
                <a:close/>
                <a:moveTo>
                  <a:pt x="74" y="133"/>
                </a:moveTo>
                <a:cubicBezTo>
                  <a:pt x="74" y="133"/>
                  <a:pt x="74" y="133"/>
                  <a:pt x="74" y="133"/>
                </a:cubicBezTo>
                <a:cubicBezTo>
                  <a:pt x="74" y="133"/>
                  <a:pt x="73" y="133"/>
                  <a:pt x="73" y="133"/>
                </a:cubicBezTo>
                <a:cubicBezTo>
                  <a:pt x="72" y="134"/>
                  <a:pt x="72" y="137"/>
                  <a:pt x="69" y="136"/>
                </a:cubicBezTo>
                <a:cubicBezTo>
                  <a:pt x="67" y="137"/>
                  <a:pt x="68" y="140"/>
                  <a:pt x="69" y="143"/>
                </a:cubicBezTo>
                <a:cubicBezTo>
                  <a:pt x="69" y="146"/>
                  <a:pt x="69" y="149"/>
                  <a:pt x="69" y="152"/>
                </a:cubicBezTo>
                <a:cubicBezTo>
                  <a:pt x="70" y="151"/>
                  <a:pt x="70" y="149"/>
                  <a:pt x="71" y="146"/>
                </a:cubicBezTo>
                <a:cubicBezTo>
                  <a:pt x="71" y="145"/>
                  <a:pt x="70" y="143"/>
                  <a:pt x="71" y="142"/>
                </a:cubicBezTo>
                <a:cubicBezTo>
                  <a:pt x="71" y="141"/>
                  <a:pt x="74" y="142"/>
                  <a:pt x="75" y="142"/>
                </a:cubicBezTo>
                <a:cubicBezTo>
                  <a:pt x="75" y="141"/>
                  <a:pt x="73" y="139"/>
                  <a:pt x="74" y="139"/>
                </a:cubicBezTo>
                <a:cubicBezTo>
                  <a:pt x="76" y="140"/>
                  <a:pt x="76" y="142"/>
                  <a:pt x="77" y="143"/>
                </a:cubicBezTo>
                <a:cubicBezTo>
                  <a:pt x="78" y="146"/>
                  <a:pt x="80" y="148"/>
                  <a:pt x="82" y="151"/>
                </a:cubicBezTo>
                <a:cubicBezTo>
                  <a:pt x="82" y="151"/>
                  <a:pt x="82" y="151"/>
                  <a:pt x="82" y="152"/>
                </a:cubicBezTo>
                <a:cubicBezTo>
                  <a:pt x="82" y="144"/>
                  <a:pt x="80" y="136"/>
                  <a:pt x="74" y="133"/>
                </a:cubicBezTo>
                <a:close/>
                <a:moveTo>
                  <a:pt x="152" y="135"/>
                </a:moveTo>
                <a:cubicBezTo>
                  <a:pt x="152" y="135"/>
                  <a:pt x="152" y="135"/>
                  <a:pt x="152" y="135"/>
                </a:cubicBezTo>
                <a:cubicBezTo>
                  <a:pt x="152" y="134"/>
                  <a:pt x="152" y="134"/>
                  <a:pt x="151" y="134"/>
                </a:cubicBezTo>
                <a:cubicBezTo>
                  <a:pt x="151" y="134"/>
                  <a:pt x="152" y="135"/>
                  <a:pt x="152" y="135"/>
                </a:cubicBezTo>
                <a:close/>
                <a:moveTo>
                  <a:pt x="197" y="136"/>
                </a:moveTo>
                <a:cubicBezTo>
                  <a:pt x="197" y="136"/>
                  <a:pt x="197" y="136"/>
                  <a:pt x="197" y="136"/>
                </a:cubicBezTo>
                <a:cubicBezTo>
                  <a:pt x="197" y="135"/>
                  <a:pt x="199" y="135"/>
                  <a:pt x="198" y="134"/>
                </a:cubicBezTo>
                <a:cubicBezTo>
                  <a:pt x="198" y="135"/>
                  <a:pt x="197" y="135"/>
                  <a:pt x="197" y="136"/>
                </a:cubicBezTo>
                <a:close/>
                <a:moveTo>
                  <a:pt x="107" y="135"/>
                </a:moveTo>
                <a:cubicBezTo>
                  <a:pt x="107" y="135"/>
                  <a:pt x="107" y="135"/>
                  <a:pt x="107" y="135"/>
                </a:cubicBezTo>
                <a:cubicBezTo>
                  <a:pt x="105" y="134"/>
                  <a:pt x="103" y="135"/>
                  <a:pt x="102" y="136"/>
                </a:cubicBezTo>
                <a:cubicBezTo>
                  <a:pt x="101" y="136"/>
                  <a:pt x="101" y="135"/>
                  <a:pt x="100" y="135"/>
                </a:cubicBezTo>
                <a:cubicBezTo>
                  <a:pt x="98" y="135"/>
                  <a:pt x="97" y="138"/>
                  <a:pt x="97" y="140"/>
                </a:cubicBezTo>
                <a:cubicBezTo>
                  <a:pt x="100" y="140"/>
                  <a:pt x="100" y="142"/>
                  <a:pt x="101" y="144"/>
                </a:cubicBezTo>
                <a:cubicBezTo>
                  <a:pt x="101" y="145"/>
                  <a:pt x="102" y="145"/>
                  <a:pt x="103" y="145"/>
                </a:cubicBezTo>
                <a:cubicBezTo>
                  <a:pt x="103" y="144"/>
                  <a:pt x="103" y="142"/>
                  <a:pt x="104" y="141"/>
                </a:cubicBezTo>
                <a:cubicBezTo>
                  <a:pt x="105" y="143"/>
                  <a:pt x="104" y="146"/>
                  <a:pt x="104" y="148"/>
                </a:cubicBezTo>
                <a:cubicBezTo>
                  <a:pt x="105" y="148"/>
                  <a:pt x="106" y="146"/>
                  <a:pt x="108" y="146"/>
                </a:cubicBezTo>
                <a:cubicBezTo>
                  <a:pt x="110" y="143"/>
                  <a:pt x="109" y="137"/>
                  <a:pt x="107" y="135"/>
                </a:cubicBezTo>
                <a:close/>
                <a:moveTo>
                  <a:pt x="155" y="139"/>
                </a:moveTo>
                <a:cubicBezTo>
                  <a:pt x="155" y="139"/>
                  <a:pt x="155" y="139"/>
                  <a:pt x="155" y="139"/>
                </a:cubicBezTo>
                <a:cubicBezTo>
                  <a:pt x="155" y="138"/>
                  <a:pt x="155" y="137"/>
                  <a:pt x="154" y="137"/>
                </a:cubicBezTo>
                <a:cubicBezTo>
                  <a:pt x="155" y="138"/>
                  <a:pt x="154" y="138"/>
                  <a:pt x="155" y="139"/>
                </a:cubicBezTo>
                <a:close/>
                <a:moveTo>
                  <a:pt x="193" y="142"/>
                </a:moveTo>
                <a:cubicBezTo>
                  <a:pt x="193" y="142"/>
                  <a:pt x="193" y="142"/>
                  <a:pt x="193" y="142"/>
                </a:cubicBezTo>
                <a:cubicBezTo>
                  <a:pt x="194" y="142"/>
                  <a:pt x="194" y="141"/>
                  <a:pt x="195" y="141"/>
                </a:cubicBezTo>
                <a:cubicBezTo>
                  <a:pt x="194" y="141"/>
                  <a:pt x="195" y="140"/>
                  <a:pt x="195" y="140"/>
                </a:cubicBezTo>
                <a:cubicBezTo>
                  <a:pt x="194" y="141"/>
                  <a:pt x="194" y="141"/>
                  <a:pt x="193" y="142"/>
                </a:cubicBezTo>
                <a:close/>
                <a:moveTo>
                  <a:pt x="60" y="141"/>
                </a:moveTo>
                <a:cubicBezTo>
                  <a:pt x="60" y="141"/>
                  <a:pt x="60" y="141"/>
                  <a:pt x="60" y="141"/>
                </a:cubicBezTo>
                <a:cubicBezTo>
                  <a:pt x="58" y="141"/>
                  <a:pt x="58" y="141"/>
                  <a:pt x="56" y="141"/>
                </a:cubicBezTo>
                <a:cubicBezTo>
                  <a:pt x="55" y="140"/>
                  <a:pt x="54" y="140"/>
                  <a:pt x="53" y="141"/>
                </a:cubicBezTo>
                <a:cubicBezTo>
                  <a:pt x="53" y="143"/>
                  <a:pt x="52" y="144"/>
                  <a:pt x="51" y="146"/>
                </a:cubicBezTo>
                <a:cubicBezTo>
                  <a:pt x="51" y="149"/>
                  <a:pt x="52" y="152"/>
                  <a:pt x="53" y="154"/>
                </a:cubicBezTo>
                <a:cubicBezTo>
                  <a:pt x="53" y="155"/>
                  <a:pt x="54" y="157"/>
                  <a:pt x="55" y="157"/>
                </a:cubicBezTo>
                <a:cubicBezTo>
                  <a:pt x="55" y="154"/>
                  <a:pt x="55" y="149"/>
                  <a:pt x="57" y="147"/>
                </a:cubicBezTo>
                <a:cubicBezTo>
                  <a:pt x="56" y="147"/>
                  <a:pt x="55" y="146"/>
                  <a:pt x="55" y="145"/>
                </a:cubicBezTo>
                <a:cubicBezTo>
                  <a:pt x="58" y="146"/>
                  <a:pt x="59" y="150"/>
                  <a:pt x="62" y="148"/>
                </a:cubicBezTo>
                <a:cubicBezTo>
                  <a:pt x="64" y="149"/>
                  <a:pt x="65" y="150"/>
                  <a:pt x="66" y="150"/>
                </a:cubicBezTo>
                <a:cubicBezTo>
                  <a:pt x="65" y="147"/>
                  <a:pt x="62" y="144"/>
                  <a:pt x="60" y="141"/>
                </a:cubicBezTo>
                <a:close/>
                <a:moveTo>
                  <a:pt x="96" y="141"/>
                </a:moveTo>
                <a:cubicBezTo>
                  <a:pt x="96" y="141"/>
                  <a:pt x="96" y="141"/>
                  <a:pt x="96" y="141"/>
                </a:cubicBezTo>
                <a:cubicBezTo>
                  <a:pt x="96" y="142"/>
                  <a:pt x="95" y="143"/>
                  <a:pt x="94" y="144"/>
                </a:cubicBezTo>
                <a:cubicBezTo>
                  <a:pt x="90" y="146"/>
                  <a:pt x="86" y="149"/>
                  <a:pt x="84" y="154"/>
                </a:cubicBezTo>
                <a:cubicBezTo>
                  <a:pt x="85" y="155"/>
                  <a:pt x="84" y="156"/>
                  <a:pt x="85" y="156"/>
                </a:cubicBezTo>
                <a:cubicBezTo>
                  <a:pt x="86" y="156"/>
                  <a:pt x="88" y="156"/>
                  <a:pt x="88" y="157"/>
                </a:cubicBezTo>
                <a:cubicBezTo>
                  <a:pt x="88" y="159"/>
                  <a:pt x="91" y="160"/>
                  <a:pt x="93" y="160"/>
                </a:cubicBezTo>
                <a:cubicBezTo>
                  <a:pt x="93" y="157"/>
                  <a:pt x="93" y="152"/>
                  <a:pt x="95" y="150"/>
                </a:cubicBezTo>
                <a:cubicBezTo>
                  <a:pt x="94" y="153"/>
                  <a:pt x="94" y="158"/>
                  <a:pt x="94" y="161"/>
                </a:cubicBezTo>
                <a:cubicBezTo>
                  <a:pt x="95" y="159"/>
                  <a:pt x="99" y="158"/>
                  <a:pt x="99" y="161"/>
                </a:cubicBezTo>
                <a:cubicBezTo>
                  <a:pt x="102" y="159"/>
                  <a:pt x="103" y="154"/>
                  <a:pt x="103" y="151"/>
                </a:cubicBezTo>
                <a:cubicBezTo>
                  <a:pt x="103" y="150"/>
                  <a:pt x="102" y="150"/>
                  <a:pt x="102" y="150"/>
                </a:cubicBezTo>
                <a:cubicBezTo>
                  <a:pt x="103" y="148"/>
                  <a:pt x="102" y="146"/>
                  <a:pt x="100" y="146"/>
                </a:cubicBezTo>
                <a:cubicBezTo>
                  <a:pt x="99" y="144"/>
                  <a:pt x="99" y="142"/>
                  <a:pt x="98" y="141"/>
                </a:cubicBezTo>
                <a:cubicBezTo>
                  <a:pt x="97" y="141"/>
                  <a:pt x="97" y="141"/>
                  <a:pt x="96" y="141"/>
                </a:cubicBezTo>
                <a:close/>
                <a:moveTo>
                  <a:pt x="248" y="143"/>
                </a:moveTo>
                <a:cubicBezTo>
                  <a:pt x="248" y="143"/>
                  <a:pt x="248" y="143"/>
                  <a:pt x="248" y="143"/>
                </a:cubicBezTo>
                <a:cubicBezTo>
                  <a:pt x="248" y="143"/>
                  <a:pt x="249" y="143"/>
                  <a:pt x="249" y="143"/>
                </a:cubicBezTo>
                <a:cubicBezTo>
                  <a:pt x="249" y="142"/>
                  <a:pt x="248" y="142"/>
                  <a:pt x="248" y="141"/>
                </a:cubicBezTo>
                <a:cubicBezTo>
                  <a:pt x="248" y="141"/>
                  <a:pt x="248" y="142"/>
                  <a:pt x="248" y="143"/>
                </a:cubicBezTo>
                <a:close/>
                <a:moveTo>
                  <a:pt x="194" y="143"/>
                </a:moveTo>
                <a:cubicBezTo>
                  <a:pt x="194" y="143"/>
                  <a:pt x="194" y="143"/>
                  <a:pt x="194" y="143"/>
                </a:cubicBezTo>
                <a:cubicBezTo>
                  <a:pt x="195" y="143"/>
                  <a:pt x="195" y="143"/>
                  <a:pt x="195" y="142"/>
                </a:cubicBezTo>
                <a:cubicBezTo>
                  <a:pt x="194" y="142"/>
                  <a:pt x="194" y="143"/>
                  <a:pt x="194" y="143"/>
                </a:cubicBezTo>
                <a:close/>
                <a:moveTo>
                  <a:pt x="109" y="146"/>
                </a:moveTo>
                <a:cubicBezTo>
                  <a:pt x="109" y="146"/>
                  <a:pt x="109" y="146"/>
                  <a:pt x="109" y="146"/>
                </a:cubicBezTo>
                <a:cubicBezTo>
                  <a:pt x="113" y="147"/>
                  <a:pt x="111" y="151"/>
                  <a:pt x="111" y="153"/>
                </a:cubicBezTo>
                <a:cubicBezTo>
                  <a:pt x="111" y="153"/>
                  <a:pt x="112" y="154"/>
                  <a:pt x="112" y="154"/>
                </a:cubicBezTo>
                <a:cubicBezTo>
                  <a:pt x="112" y="156"/>
                  <a:pt x="112" y="157"/>
                  <a:pt x="112" y="158"/>
                </a:cubicBezTo>
                <a:cubicBezTo>
                  <a:pt x="113" y="157"/>
                  <a:pt x="113" y="155"/>
                  <a:pt x="114" y="155"/>
                </a:cubicBezTo>
                <a:cubicBezTo>
                  <a:pt x="114" y="157"/>
                  <a:pt x="112" y="160"/>
                  <a:pt x="112" y="162"/>
                </a:cubicBezTo>
                <a:cubicBezTo>
                  <a:pt x="114" y="160"/>
                  <a:pt x="115" y="157"/>
                  <a:pt x="119" y="157"/>
                </a:cubicBezTo>
                <a:cubicBezTo>
                  <a:pt x="120" y="154"/>
                  <a:pt x="122" y="151"/>
                  <a:pt x="121" y="147"/>
                </a:cubicBezTo>
                <a:cubicBezTo>
                  <a:pt x="120" y="144"/>
                  <a:pt x="114" y="148"/>
                  <a:pt x="114" y="143"/>
                </a:cubicBezTo>
                <a:cubicBezTo>
                  <a:pt x="112" y="141"/>
                  <a:pt x="110" y="144"/>
                  <a:pt x="109" y="146"/>
                </a:cubicBezTo>
                <a:close/>
                <a:moveTo>
                  <a:pt x="154" y="143"/>
                </a:moveTo>
                <a:cubicBezTo>
                  <a:pt x="154" y="143"/>
                  <a:pt x="154" y="143"/>
                  <a:pt x="154" y="143"/>
                </a:cubicBezTo>
                <a:cubicBezTo>
                  <a:pt x="155" y="143"/>
                  <a:pt x="154" y="144"/>
                  <a:pt x="155" y="144"/>
                </a:cubicBezTo>
                <a:cubicBezTo>
                  <a:pt x="155" y="144"/>
                  <a:pt x="155" y="142"/>
                  <a:pt x="154" y="143"/>
                </a:cubicBezTo>
                <a:cubicBezTo>
                  <a:pt x="155" y="143"/>
                  <a:pt x="154" y="143"/>
                  <a:pt x="154" y="143"/>
                </a:cubicBezTo>
                <a:close/>
                <a:moveTo>
                  <a:pt x="82" y="161"/>
                </a:moveTo>
                <a:cubicBezTo>
                  <a:pt x="82" y="161"/>
                  <a:pt x="82" y="161"/>
                  <a:pt x="82" y="161"/>
                </a:cubicBezTo>
                <a:cubicBezTo>
                  <a:pt x="81" y="159"/>
                  <a:pt x="82" y="158"/>
                  <a:pt x="82" y="156"/>
                </a:cubicBezTo>
                <a:cubicBezTo>
                  <a:pt x="82" y="152"/>
                  <a:pt x="79" y="149"/>
                  <a:pt x="77" y="147"/>
                </a:cubicBezTo>
                <a:cubicBezTo>
                  <a:pt x="76" y="145"/>
                  <a:pt x="74" y="142"/>
                  <a:pt x="72" y="143"/>
                </a:cubicBezTo>
                <a:cubicBezTo>
                  <a:pt x="73" y="150"/>
                  <a:pt x="68" y="153"/>
                  <a:pt x="69" y="160"/>
                </a:cubicBezTo>
                <a:cubicBezTo>
                  <a:pt x="71" y="160"/>
                  <a:pt x="72" y="162"/>
                  <a:pt x="73" y="163"/>
                </a:cubicBezTo>
                <a:cubicBezTo>
                  <a:pt x="72" y="160"/>
                  <a:pt x="73" y="158"/>
                  <a:pt x="74" y="157"/>
                </a:cubicBezTo>
                <a:cubicBezTo>
                  <a:pt x="75" y="158"/>
                  <a:pt x="76" y="158"/>
                  <a:pt x="76" y="158"/>
                </a:cubicBezTo>
                <a:cubicBezTo>
                  <a:pt x="76" y="156"/>
                  <a:pt x="75" y="154"/>
                  <a:pt x="75" y="152"/>
                </a:cubicBezTo>
                <a:cubicBezTo>
                  <a:pt x="77" y="154"/>
                  <a:pt x="77" y="156"/>
                  <a:pt x="77" y="159"/>
                </a:cubicBezTo>
                <a:cubicBezTo>
                  <a:pt x="79" y="157"/>
                  <a:pt x="82" y="160"/>
                  <a:pt x="82" y="161"/>
                </a:cubicBezTo>
                <a:close/>
                <a:moveTo>
                  <a:pt x="191" y="147"/>
                </a:moveTo>
                <a:cubicBezTo>
                  <a:pt x="191" y="147"/>
                  <a:pt x="191" y="147"/>
                  <a:pt x="191" y="147"/>
                </a:cubicBezTo>
                <a:cubicBezTo>
                  <a:pt x="191" y="146"/>
                  <a:pt x="194" y="144"/>
                  <a:pt x="192" y="144"/>
                </a:cubicBezTo>
                <a:cubicBezTo>
                  <a:pt x="192" y="144"/>
                  <a:pt x="192" y="144"/>
                  <a:pt x="192" y="145"/>
                </a:cubicBezTo>
                <a:cubicBezTo>
                  <a:pt x="192" y="145"/>
                  <a:pt x="192" y="145"/>
                  <a:pt x="192" y="145"/>
                </a:cubicBezTo>
                <a:cubicBezTo>
                  <a:pt x="191" y="145"/>
                  <a:pt x="190" y="147"/>
                  <a:pt x="189" y="147"/>
                </a:cubicBezTo>
                <a:cubicBezTo>
                  <a:pt x="188" y="149"/>
                  <a:pt x="186" y="150"/>
                  <a:pt x="185" y="151"/>
                </a:cubicBezTo>
                <a:cubicBezTo>
                  <a:pt x="180" y="155"/>
                  <a:pt x="177" y="159"/>
                  <a:pt x="176" y="165"/>
                </a:cubicBezTo>
                <a:cubicBezTo>
                  <a:pt x="176" y="168"/>
                  <a:pt x="176" y="170"/>
                  <a:pt x="176" y="172"/>
                </a:cubicBezTo>
                <a:cubicBezTo>
                  <a:pt x="174" y="177"/>
                  <a:pt x="170" y="179"/>
                  <a:pt x="166" y="182"/>
                </a:cubicBezTo>
                <a:cubicBezTo>
                  <a:pt x="166" y="183"/>
                  <a:pt x="165" y="183"/>
                  <a:pt x="165" y="183"/>
                </a:cubicBezTo>
                <a:cubicBezTo>
                  <a:pt x="164" y="184"/>
                  <a:pt x="163" y="185"/>
                  <a:pt x="162" y="186"/>
                </a:cubicBezTo>
                <a:cubicBezTo>
                  <a:pt x="160" y="188"/>
                  <a:pt x="158" y="190"/>
                  <a:pt x="158" y="191"/>
                </a:cubicBezTo>
                <a:cubicBezTo>
                  <a:pt x="158" y="191"/>
                  <a:pt x="158" y="192"/>
                  <a:pt x="157" y="193"/>
                </a:cubicBezTo>
                <a:cubicBezTo>
                  <a:pt x="157" y="195"/>
                  <a:pt x="156" y="197"/>
                  <a:pt x="156" y="199"/>
                </a:cubicBezTo>
                <a:cubicBezTo>
                  <a:pt x="157" y="199"/>
                  <a:pt x="156" y="199"/>
                  <a:pt x="156" y="200"/>
                </a:cubicBezTo>
                <a:cubicBezTo>
                  <a:pt x="157" y="200"/>
                  <a:pt x="156" y="201"/>
                  <a:pt x="156" y="202"/>
                </a:cubicBezTo>
                <a:cubicBezTo>
                  <a:pt x="159" y="202"/>
                  <a:pt x="161" y="205"/>
                  <a:pt x="163" y="205"/>
                </a:cubicBezTo>
                <a:cubicBezTo>
                  <a:pt x="164" y="205"/>
                  <a:pt x="166" y="205"/>
                  <a:pt x="167" y="205"/>
                </a:cubicBezTo>
                <a:cubicBezTo>
                  <a:pt x="168" y="205"/>
                  <a:pt x="170" y="204"/>
                  <a:pt x="171" y="204"/>
                </a:cubicBezTo>
                <a:cubicBezTo>
                  <a:pt x="174" y="204"/>
                  <a:pt x="176" y="205"/>
                  <a:pt x="178" y="207"/>
                </a:cubicBezTo>
                <a:cubicBezTo>
                  <a:pt x="179" y="198"/>
                  <a:pt x="182" y="191"/>
                  <a:pt x="185" y="183"/>
                </a:cubicBezTo>
                <a:cubicBezTo>
                  <a:pt x="184" y="182"/>
                  <a:pt x="185" y="181"/>
                  <a:pt x="185" y="179"/>
                </a:cubicBezTo>
                <a:cubicBezTo>
                  <a:pt x="186" y="173"/>
                  <a:pt x="184" y="166"/>
                  <a:pt x="185" y="161"/>
                </a:cubicBezTo>
                <a:cubicBezTo>
                  <a:pt x="185" y="161"/>
                  <a:pt x="185" y="161"/>
                  <a:pt x="185" y="161"/>
                </a:cubicBezTo>
                <a:cubicBezTo>
                  <a:pt x="186" y="161"/>
                  <a:pt x="185" y="160"/>
                  <a:pt x="186" y="160"/>
                </a:cubicBezTo>
                <a:cubicBezTo>
                  <a:pt x="185" y="158"/>
                  <a:pt x="187" y="157"/>
                  <a:pt x="186" y="156"/>
                </a:cubicBezTo>
                <a:cubicBezTo>
                  <a:pt x="187" y="156"/>
                  <a:pt x="187" y="155"/>
                  <a:pt x="187" y="155"/>
                </a:cubicBezTo>
                <a:cubicBezTo>
                  <a:pt x="188" y="154"/>
                  <a:pt x="189" y="152"/>
                  <a:pt x="190" y="150"/>
                </a:cubicBezTo>
                <a:cubicBezTo>
                  <a:pt x="187" y="152"/>
                  <a:pt x="186" y="156"/>
                  <a:pt x="185" y="158"/>
                </a:cubicBezTo>
                <a:cubicBezTo>
                  <a:pt x="185" y="157"/>
                  <a:pt x="186" y="156"/>
                  <a:pt x="186" y="156"/>
                </a:cubicBezTo>
                <a:cubicBezTo>
                  <a:pt x="187" y="154"/>
                  <a:pt x="188" y="150"/>
                  <a:pt x="190" y="149"/>
                </a:cubicBezTo>
                <a:cubicBezTo>
                  <a:pt x="190" y="149"/>
                  <a:pt x="189" y="149"/>
                  <a:pt x="190" y="150"/>
                </a:cubicBezTo>
                <a:cubicBezTo>
                  <a:pt x="190" y="149"/>
                  <a:pt x="190" y="148"/>
                  <a:pt x="190" y="148"/>
                </a:cubicBezTo>
                <a:cubicBezTo>
                  <a:pt x="190" y="148"/>
                  <a:pt x="191" y="148"/>
                  <a:pt x="191" y="147"/>
                </a:cubicBezTo>
                <a:cubicBezTo>
                  <a:pt x="190" y="147"/>
                  <a:pt x="191" y="146"/>
                  <a:pt x="192" y="146"/>
                </a:cubicBezTo>
                <a:cubicBezTo>
                  <a:pt x="192" y="146"/>
                  <a:pt x="191" y="147"/>
                  <a:pt x="191" y="147"/>
                </a:cubicBezTo>
                <a:close/>
                <a:moveTo>
                  <a:pt x="126" y="150"/>
                </a:moveTo>
                <a:cubicBezTo>
                  <a:pt x="126" y="150"/>
                  <a:pt x="126" y="150"/>
                  <a:pt x="126" y="150"/>
                </a:cubicBezTo>
                <a:cubicBezTo>
                  <a:pt x="127" y="148"/>
                  <a:pt x="128" y="146"/>
                  <a:pt x="127" y="145"/>
                </a:cubicBezTo>
                <a:cubicBezTo>
                  <a:pt x="127" y="147"/>
                  <a:pt x="126" y="149"/>
                  <a:pt x="126" y="150"/>
                </a:cubicBezTo>
                <a:close/>
                <a:moveTo>
                  <a:pt x="192" y="147"/>
                </a:moveTo>
                <a:cubicBezTo>
                  <a:pt x="192" y="147"/>
                  <a:pt x="192" y="147"/>
                  <a:pt x="192" y="147"/>
                </a:cubicBezTo>
                <a:cubicBezTo>
                  <a:pt x="193" y="146"/>
                  <a:pt x="193" y="146"/>
                  <a:pt x="193" y="145"/>
                </a:cubicBezTo>
                <a:cubicBezTo>
                  <a:pt x="193" y="145"/>
                  <a:pt x="192" y="146"/>
                  <a:pt x="192" y="147"/>
                </a:cubicBezTo>
                <a:close/>
                <a:moveTo>
                  <a:pt x="192" y="219"/>
                </a:moveTo>
                <a:cubicBezTo>
                  <a:pt x="192" y="219"/>
                  <a:pt x="192" y="219"/>
                  <a:pt x="192" y="219"/>
                </a:cubicBezTo>
                <a:cubicBezTo>
                  <a:pt x="193" y="217"/>
                  <a:pt x="192" y="212"/>
                  <a:pt x="192" y="208"/>
                </a:cubicBezTo>
                <a:cubicBezTo>
                  <a:pt x="193" y="207"/>
                  <a:pt x="192" y="206"/>
                  <a:pt x="192" y="206"/>
                </a:cubicBezTo>
                <a:cubicBezTo>
                  <a:pt x="194" y="203"/>
                  <a:pt x="194" y="200"/>
                  <a:pt x="195" y="197"/>
                </a:cubicBezTo>
                <a:cubicBezTo>
                  <a:pt x="195" y="197"/>
                  <a:pt x="195" y="197"/>
                  <a:pt x="195" y="196"/>
                </a:cubicBezTo>
                <a:cubicBezTo>
                  <a:pt x="196" y="195"/>
                  <a:pt x="196" y="194"/>
                  <a:pt x="196" y="193"/>
                </a:cubicBezTo>
                <a:cubicBezTo>
                  <a:pt x="197" y="186"/>
                  <a:pt x="199" y="178"/>
                  <a:pt x="198" y="172"/>
                </a:cubicBezTo>
                <a:cubicBezTo>
                  <a:pt x="198" y="171"/>
                  <a:pt x="198" y="170"/>
                  <a:pt x="198" y="169"/>
                </a:cubicBezTo>
                <a:cubicBezTo>
                  <a:pt x="197" y="165"/>
                  <a:pt x="195" y="160"/>
                  <a:pt x="195" y="156"/>
                </a:cubicBezTo>
                <a:cubicBezTo>
                  <a:pt x="195" y="153"/>
                  <a:pt x="196" y="149"/>
                  <a:pt x="196" y="147"/>
                </a:cubicBezTo>
                <a:cubicBezTo>
                  <a:pt x="196" y="148"/>
                  <a:pt x="195" y="149"/>
                  <a:pt x="194" y="149"/>
                </a:cubicBezTo>
                <a:cubicBezTo>
                  <a:pt x="191" y="153"/>
                  <a:pt x="190" y="159"/>
                  <a:pt x="190" y="163"/>
                </a:cubicBezTo>
                <a:cubicBezTo>
                  <a:pt x="191" y="166"/>
                  <a:pt x="192" y="168"/>
                  <a:pt x="193" y="171"/>
                </a:cubicBezTo>
                <a:cubicBezTo>
                  <a:pt x="193" y="174"/>
                  <a:pt x="191" y="177"/>
                  <a:pt x="190" y="179"/>
                </a:cubicBezTo>
                <a:cubicBezTo>
                  <a:pt x="190" y="181"/>
                  <a:pt x="189" y="183"/>
                  <a:pt x="189" y="184"/>
                </a:cubicBezTo>
                <a:cubicBezTo>
                  <a:pt x="189" y="186"/>
                  <a:pt x="188" y="187"/>
                  <a:pt x="188" y="189"/>
                </a:cubicBezTo>
                <a:cubicBezTo>
                  <a:pt x="188" y="195"/>
                  <a:pt x="190" y="202"/>
                  <a:pt x="188" y="208"/>
                </a:cubicBezTo>
                <a:cubicBezTo>
                  <a:pt x="188" y="208"/>
                  <a:pt x="188" y="208"/>
                  <a:pt x="188" y="209"/>
                </a:cubicBezTo>
                <a:cubicBezTo>
                  <a:pt x="188" y="209"/>
                  <a:pt x="188" y="209"/>
                  <a:pt x="187" y="210"/>
                </a:cubicBezTo>
                <a:cubicBezTo>
                  <a:pt x="187" y="212"/>
                  <a:pt x="184" y="214"/>
                  <a:pt x="183" y="216"/>
                </a:cubicBezTo>
                <a:cubicBezTo>
                  <a:pt x="185" y="218"/>
                  <a:pt x="187" y="220"/>
                  <a:pt x="188" y="223"/>
                </a:cubicBezTo>
                <a:cubicBezTo>
                  <a:pt x="189" y="221"/>
                  <a:pt x="190" y="220"/>
                  <a:pt x="192" y="219"/>
                </a:cubicBezTo>
                <a:close/>
                <a:moveTo>
                  <a:pt x="104" y="150"/>
                </a:moveTo>
                <a:cubicBezTo>
                  <a:pt x="104" y="150"/>
                  <a:pt x="104" y="150"/>
                  <a:pt x="104" y="150"/>
                </a:cubicBezTo>
                <a:cubicBezTo>
                  <a:pt x="104" y="151"/>
                  <a:pt x="104" y="152"/>
                  <a:pt x="104" y="152"/>
                </a:cubicBezTo>
                <a:cubicBezTo>
                  <a:pt x="104" y="156"/>
                  <a:pt x="102" y="160"/>
                  <a:pt x="100" y="162"/>
                </a:cubicBezTo>
                <a:cubicBezTo>
                  <a:pt x="102" y="163"/>
                  <a:pt x="103" y="164"/>
                  <a:pt x="104" y="166"/>
                </a:cubicBezTo>
                <a:cubicBezTo>
                  <a:pt x="106" y="163"/>
                  <a:pt x="107" y="160"/>
                  <a:pt x="107" y="156"/>
                </a:cubicBezTo>
                <a:cubicBezTo>
                  <a:pt x="108" y="156"/>
                  <a:pt x="108" y="155"/>
                  <a:pt x="108" y="155"/>
                </a:cubicBezTo>
                <a:cubicBezTo>
                  <a:pt x="108" y="159"/>
                  <a:pt x="106" y="163"/>
                  <a:pt x="105" y="168"/>
                </a:cubicBezTo>
                <a:cubicBezTo>
                  <a:pt x="106" y="168"/>
                  <a:pt x="106" y="168"/>
                  <a:pt x="107" y="169"/>
                </a:cubicBezTo>
                <a:cubicBezTo>
                  <a:pt x="108" y="166"/>
                  <a:pt x="111" y="162"/>
                  <a:pt x="111" y="158"/>
                </a:cubicBezTo>
                <a:cubicBezTo>
                  <a:pt x="111" y="156"/>
                  <a:pt x="110" y="154"/>
                  <a:pt x="110" y="152"/>
                </a:cubicBezTo>
                <a:cubicBezTo>
                  <a:pt x="110" y="150"/>
                  <a:pt x="111" y="149"/>
                  <a:pt x="110" y="148"/>
                </a:cubicBezTo>
                <a:cubicBezTo>
                  <a:pt x="108" y="147"/>
                  <a:pt x="105" y="148"/>
                  <a:pt x="104" y="150"/>
                </a:cubicBezTo>
                <a:close/>
                <a:moveTo>
                  <a:pt x="291" y="150"/>
                </a:moveTo>
                <a:cubicBezTo>
                  <a:pt x="291" y="150"/>
                  <a:pt x="291" y="150"/>
                  <a:pt x="291" y="150"/>
                </a:cubicBezTo>
                <a:cubicBezTo>
                  <a:pt x="292" y="150"/>
                  <a:pt x="293" y="150"/>
                  <a:pt x="293" y="150"/>
                </a:cubicBezTo>
                <a:cubicBezTo>
                  <a:pt x="294" y="146"/>
                  <a:pt x="290" y="147"/>
                  <a:pt x="291" y="150"/>
                </a:cubicBezTo>
                <a:close/>
                <a:moveTo>
                  <a:pt x="56" y="158"/>
                </a:moveTo>
                <a:cubicBezTo>
                  <a:pt x="56" y="158"/>
                  <a:pt x="56" y="158"/>
                  <a:pt x="56" y="158"/>
                </a:cubicBezTo>
                <a:cubicBezTo>
                  <a:pt x="57" y="161"/>
                  <a:pt x="60" y="163"/>
                  <a:pt x="61" y="165"/>
                </a:cubicBezTo>
                <a:cubicBezTo>
                  <a:pt x="62" y="165"/>
                  <a:pt x="63" y="166"/>
                  <a:pt x="64" y="166"/>
                </a:cubicBezTo>
                <a:cubicBezTo>
                  <a:pt x="64" y="162"/>
                  <a:pt x="62" y="161"/>
                  <a:pt x="61" y="158"/>
                </a:cubicBezTo>
                <a:cubicBezTo>
                  <a:pt x="63" y="160"/>
                  <a:pt x="64" y="161"/>
                  <a:pt x="65" y="163"/>
                </a:cubicBezTo>
                <a:cubicBezTo>
                  <a:pt x="66" y="162"/>
                  <a:pt x="67" y="161"/>
                  <a:pt x="68" y="160"/>
                </a:cubicBezTo>
                <a:cubicBezTo>
                  <a:pt x="65" y="158"/>
                  <a:pt x="66" y="154"/>
                  <a:pt x="65" y="151"/>
                </a:cubicBezTo>
                <a:cubicBezTo>
                  <a:pt x="63" y="149"/>
                  <a:pt x="62" y="151"/>
                  <a:pt x="60" y="150"/>
                </a:cubicBezTo>
                <a:cubicBezTo>
                  <a:pt x="58" y="150"/>
                  <a:pt x="59" y="149"/>
                  <a:pt x="57" y="149"/>
                </a:cubicBezTo>
                <a:cubicBezTo>
                  <a:pt x="56" y="152"/>
                  <a:pt x="55" y="155"/>
                  <a:pt x="56" y="158"/>
                </a:cubicBezTo>
                <a:close/>
                <a:moveTo>
                  <a:pt x="39" y="149"/>
                </a:moveTo>
                <a:cubicBezTo>
                  <a:pt x="39" y="149"/>
                  <a:pt x="39" y="149"/>
                  <a:pt x="39" y="149"/>
                </a:cubicBezTo>
                <a:cubicBezTo>
                  <a:pt x="37" y="150"/>
                  <a:pt x="38" y="154"/>
                  <a:pt x="37" y="156"/>
                </a:cubicBezTo>
                <a:cubicBezTo>
                  <a:pt x="37" y="156"/>
                  <a:pt x="36" y="156"/>
                  <a:pt x="36" y="157"/>
                </a:cubicBezTo>
                <a:cubicBezTo>
                  <a:pt x="36" y="161"/>
                  <a:pt x="37" y="164"/>
                  <a:pt x="39" y="165"/>
                </a:cubicBezTo>
                <a:cubicBezTo>
                  <a:pt x="39" y="164"/>
                  <a:pt x="39" y="164"/>
                  <a:pt x="39" y="163"/>
                </a:cubicBezTo>
                <a:cubicBezTo>
                  <a:pt x="40" y="162"/>
                  <a:pt x="41" y="161"/>
                  <a:pt x="43" y="161"/>
                </a:cubicBezTo>
                <a:cubicBezTo>
                  <a:pt x="43" y="158"/>
                  <a:pt x="40" y="157"/>
                  <a:pt x="40" y="155"/>
                </a:cubicBezTo>
                <a:cubicBezTo>
                  <a:pt x="41" y="156"/>
                  <a:pt x="42" y="158"/>
                  <a:pt x="43" y="158"/>
                </a:cubicBezTo>
                <a:cubicBezTo>
                  <a:pt x="44" y="155"/>
                  <a:pt x="49" y="156"/>
                  <a:pt x="51" y="157"/>
                </a:cubicBezTo>
                <a:cubicBezTo>
                  <a:pt x="48" y="154"/>
                  <a:pt x="45" y="149"/>
                  <a:pt x="39" y="149"/>
                </a:cubicBezTo>
                <a:close/>
                <a:moveTo>
                  <a:pt x="128" y="153"/>
                </a:moveTo>
                <a:cubicBezTo>
                  <a:pt x="128" y="153"/>
                  <a:pt x="128" y="153"/>
                  <a:pt x="128" y="153"/>
                </a:cubicBezTo>
                <a:cubicBezTo>
                  <a:pt x="129" y="153"/>
                  <a:pt x="129" y="153"/>
                  <a:pt x="129" y="153"/>
                </a:cubicBezTo>
                <a:cubicBezTo>
                  <a:pt x="128" y="152"/>
                  <a:pt x="130" y="150"/>
                  <a:pt x="129" y="150"/>
                </a:cubicBezTo>
                <a:cubicBezTo>
                  <a:pt x="128" y="151"/>
                  <a:pt x="129" y="152"/>
                  <a:pt x="128" y="153"/>
                </a:cubicBezTo>
                <a:close/>
                <a:moveTo>
                  <a:pt x="126" y="150"/>
                </a:moveTo>
                <a:cubicBezTo>
                  <a:pt x="126" y="150"/>
                  <a:pt x="126" y="150"/>
                  <a:pt x="126" y="150"/>
                </a:cubicBezTo>
                <a:cubicBezTo>
                  <a:pt x="126" y="151"/>
                  <a:pt x="125" y="151"/>
                  <a:pt x="125" y="152"/>
                </a:cubicBezTo>
                <a:cubicBezTo>
                  <a:pt x="125" y="152"/>
                  <a:pt x="124" y="153"/>
                  <a:pt x="124" y="153"/>
                </a:cubicBezTo>
                <a:cubicBezTo>
                  <a:pt x="125" y="152"/>
                  <a:pt x="126" y="153"/>
                  <a:pt x="127" y="152"/>
                </a:cubicBezTo>
                <a:cubicBezTo>
                  <a:pt x="125" y="152"/>
                  <a:pt x="127" y="151"/>
                  <a:pt x="126" y="151"/>
                </a:cubicBezTo>
                <a:cubicBezTo>
                  <a:pt x="126" y="151"/>
                  <a:pt x="126" y="152"/>
                  <a:pt x="126" y="152"/>
                </a:cubicBezTo>
                <a:cubicBezTo>
                  <a:pt x="126" y="151"/>
                  <a:pt x="126" y="150"/>
                  <a:pt x="126" y="150"/>
                </a:cubicBezTo>
                <a:cubicBezTo>
                  <a:pt x="126" y="150"/>
                  <a:pt x="126" y="150"/>
                  <a:pt x="126" y="150"/>
                </a:cubicBezTo>
                <a:close/>
                <a:moveTo>
                  <a:pt x="67" y="156"/>
                </a:moveTo>
                <a:cubicBezTo>
                  <a:pt x="67" y="156"/>
                  <a:pt x="67" y="156"/>
                  <a:pt x="67" y="156"/>
                </a:cubicBezTo>
                <a:cubicBezTo>
                  <a:pt x="67" y="155"/>
                  <a:pt x="67" y="152"/>
                  <a:pt x="66" y="152"/>
                </a:cubicBezTo>
                <a:cubicBezTo>
                  <a:pt x="67" y="153"/>
                  <a:pt x="66" y="155"/>
                  <a:pt x="67" y="156"/>
                </a:cubicBezTo>
                <a:close/>
                <a:moveTo>
                  <a:pt x="190" y="152"/>
                </a:moveTo>
                <a:cubicBezTo>
                  <a:pt x="190" y="152"/>
                  <a:pt x="190" y="152"/>
                  <a:pt x="190" y="152"/>
                </a:cubicBezTo>
                <a:cubicBezTo>
                  <a:pt x="188" y="156"/>
                  <a:pt x="186" y="162"/>
                  <a:pt x="186" y="166"/>
                </a:cubicBezTo>
                <a:cubicBezTo>
                  <a:pt x="187" y="166"/>
                  <a:pt x="187" y="166"/>
                  <a:pt x="187" y="166"/>
                </a:cubicBezTo>
                <a:cubicBezTo>
                  <a:pt x="186" y="166"/>
                  <a:pt x="186" y="167"/>
                  <a:pt x="187" y="166"/>
                </a:cubicBezTo>
                <a:cubicBezTo>
                  <a:pt x="186" y="167"/>
                  <a:pt x="187" y="167"/>
                  <a:pt x="187" y="168"/>
                </a:cubicBezTo>
                <a:cubicBezTo>
                  <a:pt x="187" y="168"/>
                  <a:pt x="186" y="169"/>
                  <a:pt x="186" y="170"/>
                </a:cubicBezTo>
                <a:cubicBezTo>
                  <a:pt x="186" y="172"/>
                  <a:pt x="187" y="173"/>
                  <a:pt x="187" y="175"/>
                </a:cubicBezTo>
                <a:cubicBezTo>
                  <a:pt x="186" y="176"/>
                  <a:pt x="187" y="177"/>
                  <a:pt x="187" y="178"/>
                </a:cubicBezTo>
                <a:cubicBezTo>
                  <a:pt x="187" y="179"/>
                  <a:pt x="186" y="179"/>
                  <a:pt x="186" y="180"/>
                </a:cubicBezTo>
                <a:cubicBezTo>
                  <a:pt x="186" y="183"/>
                  <a:pt x="186" y="185"/>
                  <a:pt x="185" y="187"/>
                </a:cubicBezTo>
                <a:cubicBezTo>
                  <a:pt x="185" y="189"/>
                  <a:pt x="184" y="191"/>
                  <a:pt x="183" y="194"/>
                </a:cubicBezTo>
                <a:cubicBezTo>
                  <a:pt x="183" y="197"/>
                  <a:pt x="181" y="199"/>
                  <a:pt x="181" y="202"/>
                </a:cubicBezTo>
                <a:cubicBezTo>
                  <a:pt x="180" y="206"/>
                  <a:pt x="180" y="211"/>
                  <a:pt x="182" y="215"/>
                </a:cubicBezTo>
                <a:cubicBezTo>
                  <a:pt x="183" y="213"/>
                  <a:pt x="185" y="211"/>
                  <a:pt x="187" y="208"/>
                </a:cubicBezTo>
                <a:cubicBezTo>
                  <a:pt x="187" y="208"/>
                  <a:pt x="187" y="207"/>
                  <a:pt x="187" y="207"/>
                </a:cubicBezTo>
                <a:cubicBezTo>
                  <a:pt x="187" y="206"/>
                  <a:pt x="188" y="202"/>
                  <a:pt x="187" y="202"/>
                </a:cubicBezTo>
                <a:cubicBezTo>
                  <a:pt x="188" y="200"/>
                  <a:pt x="187" y="197"/>
                  <a:pt x="187" y="195"/>
                </a:cubicBezTo>
                <a:cubicBezTo>
                  <a:pt x="186" y="195"/>
                  <a:pt x="187" y="196"/>
                  <a:pt x="186" y="196"/>
                </a:cubicBezTo>
                <a:cubicBezTo>
                  <a:pt x="187" y="193"/>
                  <a:pt x="186" y="189"/>
                  <a:pt x="187" y="187"/>
                </a:cubicBezTo>
                <a:cubicBezTo>
                  <a:pt x="187" y="187"/>
                  <a:pt x="186" y="187"/>
                  <a:pt x="186" y="188"/>
                </a:cubicBezTo>
                <a:cubicBezTo>
                  <a:pt x="187" y="189"/>
                  <a:pt x="186" y="189"/>
                  <a:pt x="185" y="190"/>
                </a:cubicBezTo>
                <a:cubicBezTo>
                  <a:pt x="186" y="190"/>
                  <a:pt x="186" y="190"/>
                  <a:pt x="186" y="190"/>
                </a:cubicBezTo>
                <a:cubicBezTo>
                  <a:pt x="186" y="191"/>
                  <a:pt x="185" y="191"/>
                  <a:pt x="186" y="191"/>
                </a:cubicBezTo>
                <a:cubicBezTo>
                  <a:pt x="185" y="191"/>
                  <a:pt x="185" y="191"/>
                  <a:pt x="185" y="191"/>
                </a:cubicBezTo>
                <a:cubicBezTo>
                  <a:pt x="186" y="191"/>
                  <a:pt x="185" y="190"/>
                  <a:pt x="185" y="190"/>
                </a:cubicBezTo>
                <a:cubicBezTo>
                  <a:pt x="186" y="190"/>
                  <a:pt x="186" y="190"/>
                  <a:pt x="186" y="189"/>
                </a:cubicBezTo>
                <a:cubicBezTo>
                  <a:pt x="185" y="189"/>
                  <a:pt x="186" y="189"/>
                  <a:pt x="186" y="188"/>
                </a:cubicBezTo>
                <a:cubicBezTo>
                  <a:pt x="185" y="188"/>
                  <a:pt x="186" y="187"/>
                  <a:pt x="186" y="186"/>
                </a:cubicBezTo>
                <a:cubicBezTo>
                  <a:pt x="186" y="187"/>
                  <a:pt x="187" y="187"/>
                  <a:pt x="187" y="187"/>
                </a:cubicBezTo>
                <a:cubicBezTo>
                  <a:pt x="187" y="187"/>
                  <a:pt x="186" y="185"/>
                  <a:pt x="187" y="186"/>
                </a:cubicBezTo>
                <a:cubicBezTo>
                  <a:pt x="187" y="185"/>
                  <a:pt x="187" y="185"/>
                  <a:pt x="187" y="185"/>
                </a:cubicBezTo>
                <a:cubicBezTo>
                  <a:pt x="187" y="185"/>
                  <a:pt x="187" y="186"/>
                  <a:pt x="187" y="185"/>
                </a:cubicBezTo>
                <a:cubicBezTo>
                  <a:pt x="188" y="184"/>
                  <a:pt x="188" y="179"/>
                  <a:pt x="189" y="177"/>
                </a:cubicBezTo>
                <a:cubicBezTo>
                  <a:pt x="190" y="176"/>
                  <a:pt x="190" y="176"/>
                  <a:pt x="190" y="175"/>
                </a:cubicBezTo>
                <a:cubicBezTo>
                  <a:pt x="191" y="175"/>
                  <a:pt x="192" y="170"/>
                  <a:pt x="190" y="170"/>
                </a:cubicBezTo>
                <a:cubicBezTo>
                  <a:pt x="191" y="167"/>
                  <a:pt x="189" y="165"/>
                  <a:pt x="189" y="163"/>
                </a:cubicBezTo>
                <a:cubicBezTo>
                  <a:pt x="188" y="163"/>
                  <a:pt x="189" y="164"/>
                  <a:pt x="188" y="164"/>
                </a:cubicBezTo>
                <a:cubicBezTo>
                  <a:pt x="188" y="164"/>
                  <a:pt x="189" y="163"/>
                  <a:pt x="188" y="163"/>
                </a:cubicBezTo>
                <a:cubicBezTo>
                  <a:pt x="188" y="166"/>
                  <a:pt x="189" y="170"/>
                  <a:pt x="188" y="173"/>
                </a:cubicBezTo>
                <a:cubicBezTo>
                  <a:pt x="188" y="168"/>
                  <a:pt x="188" y="166"/>
                  <a:pt x="188" y="162"/>
                </a:cubicBezTo>
                <a:cubicBezTo>
                  <a:pt x="187" y="159"/>
                  <a:pt x="189" y="155"/>
                  <a:pt x="190" y="152"/>
                </a:cubicBezTo>
                <a:close/>
                <a:moveTo>
                  <a:pt x="188" y="162"/>
                </a:moveTo>
                <a:cubicBezTo>
                  <a:pt x="188" y="162"/>
                  <a:pt x="188" y="162"/>
                  <a:pt x="188" y="162"/>
                </a:cubicBezTo>
                <a:cubicBezTo>
                  <a:pt x="189" y="161"/>
                  <a:pt x="188" y="158"/>
                  <a:pt x="189" y="157"/>
                </a:cubicBezTo>
                <a:cubicBezTo>
                  <a:pt x="188" y="157"/>
                  <a:pt x="189" y="160"/>
                  <a:pt x="188" y="159"/>
                </a:cubicBezTo>
                <a:cubicBezTo>
                  <a:pt x="188" y="160"/>
                  <a:pt x="188" y="162"/>
                  <a:pt x="188" y="162"/>
                </a:cubicBezTo>
                <a:close/>
                <a:moveTo>
                  <a:pt x="124" y="154"/>
                </a:moveTo>
                <a:cubicBezTo>
                  <a:pt x="124" y="154"/>
                  <a:pt x="124" y="154"/>
                  <a:pt x="124" y="154"/>
                </a:cubicBezTo>
                <a:cubicBezTo>
                  <a:pt x="124" y="154"/>
                  <a:pt x="124" y="154"/>
                  <a:pt x="124" y="154"/>
                </a:cubicBezTo>
                <a:cubicBezTo>
                  <a:pt x="122" y="154"/>
                  <a:pt x="121" y="156"/>
                  <a:pt x="121" y="157"/>
                </a:cubicBezTo>
                <a:cubicBezTo>
                  <a:pt x="123" y="157"/>
                  <a:pt x="124" y="159"/>
                  <a:pt x="124" y="161"/>
                </a:cubicBezTo>
                <a:cubicBezTo>
                  <a:pt x="126" y="160"/>
                  <a:pt x="127" y="158"/>
                  <a:pt x="129" y="158"/>
                </a:cubicBezTo>
                <a:cubicBezTo>
                  <a:pt x="128" y="159"/>
                  <a:pt x="126" y="160"/>
                  <a:pt x="124" y="162"/>
                </a:cubicBezTo>
                <a:cubicBezTo>
                  <a:pt x="126" y="163"/>
                  <a:pt x="128" y="163"/>
                  <a:pt x="128" y="165"/>
                </a:cubicBezTo>
                <a:cubicBezTo>
                  <a:pt x="131" y="165"/>
                  <a:pt x="133" y="164"/>
                  <a:pt x="135" y="163"/>
                </a:cubicBezTo>
                <a:cubicBezTo>
                  <a:pt x="135" y="162"/>
                  <a:pt x="136" y="162"/>
                  <a:pt x="135" y="161"/>
                </a:cubicBezTo>
                <a:cubicBezTo>
                  <a:pt x="135" y="161"/>
                  <a:pt x="135" y="160"/>
                  <a:pt x="134" y="159"/>
                </a:cubicBezTo>
                <a:cubicBezTo>
                  <a:pt x="131" y="159"/>
                  <a:pt x="129" y="157"/>
                  <a:pt x="128" y="154"/>
                </a:cubicBezTo>
                <a:cubicBezTo>
                  <a:pt x="127" y="153"/>
                  <a:pt x="126" y="153"/>
                  <a:pt x="124" y="154"/>
                </a:cubicBezTo>
                <a:close/>
                <a:moveTo>
                  <a:pt x="68" y="158"/>
                </a:moveTo>
                <a:cubicBezTo>
                  <a:pt x="68" y="158"/>
                  <a:pt x="68" y="158"/>
                  <a:pt x="68" y="158"/>
                </a:cubicBezTo>
                <a:cubicBezTo>
                  <a:pt x="67" y="158"/>
                  <a:pt x="68" y="157"/>
                  <a:pt x="67" y="156"/>
                </a:cubicBezTo>
                <a:cubicBezTo>
                  <a:pt x="67" y="157"/>
                  <a:pt x="67" y="158"/>
                  <a:pt x="68" y="158"/>
                </a:cubicBezTo>
                <a:close/>
                <a:moveTo>
                  <a:pt x="56" y="168"/>
                </a:moveTo>
                <a:cubicBezTo>
                  <a:pt x="56" y="168"/>
                  <a:pt x="56" y="168"/>
                  <a:pt x="56" y="168"/>
                </a:cubicBezTo>
                <a:cubicBezTo>
                  <a:pt x="57" y="167"/>
                  <a:pt x="59" y="167"/>
                  <a:pt x="60" y="166"/>
                </a:cubicBezTo>
                <a:cubicBezTo>
                  <a:pt x="58" y="164"/>
                  <a:pt x="56" y="162"/>
                  <a:pt x="54" y="160"/>
                </a:cubicBezTo>
                <a:cubicBezTo>
                  <a:pt x="52" y="159"/>
                  <a:pt x="50" y="158"/>
                  <a:pt x="47" y="157"/>
                </a:cubicBezTo>
                <a:cubicBezTo>
                  <a:pt x="46" y="157"/>
                  <a:pt x="46" y="157"/>
                  <a:pt x="45" y="157"/>
                </a:cubicBezTo>
                <a:cubicBezTo>
                  <a:pt x="44" y="159"/>
                  <a:pt x="45" y="161"/>
                  <a:pt x="44" y="162"/>
                </a:cubicBezTo>
                <a:cubicBezTo>
                  <a:pt x="43" y="163"/>
                  <a:pt x="41" y="162"/>
                  <a:pt x="41" y="163"/>
                </a:cubicBezTo>
                <a:cubicBezTo>
                  <a:pt x="40" y="169"/>
                  <a:pt x="45" y="171"/>
                  <a:pt x="50" y="173"/>
                </a:cubicBezTo>
                <a:cubicBezTo>
                  <a:pt x="51" y="174"/>
                  <a:pt x="52" y="174"/>
                  <a:pt x="53" y="175"/>
                </a:cubicBezTo>
                <a:cubicBezTo>
                  <a:pt x="54" y="174"/>
                  <a:pt x="55" y="175"/>
                  <a:pt x="56" y="175"/>
                </a:cubicBezTo>
                <a:cubicBezTo>
                  <a:pt x="55" y="174"/>
                  <a:pt x="55" y="171"/>
                  <a:pt x="55" y="169"/>
                </a:cubicBezTo>
                <a:cubicBezTo>
                  <a:pt x="53" y="168"/>
                  <a:pt x="51" y="167"/>
                  <a:pt x="49" y="165"/>
                </a:cubicBezTo>
                <a:cubicBezTo>
                  <a:pt x="52" y="166"/>
                  <a:pt x="54" y="168"/>
                  <a:pt x="56" y="168"/>
                </a:cubicBezTo>
                <a:close/>
                <a:moveTo>
                  <a:pt x="84" y="158"/>
                </a:moveTo>
                <a:cubicBezTo>
                  <a:pt x="84" y="158"/>
                  <a:pt x="84" y="158"/>
                  <a:pt x="84" y="158"/>
                </a:cubicBezTo>
                <a:cubicBezTo>
                  <a:pt x="82" y="160"/>
                  <a:pt x="83" y="163"/>
                  <a:pt x="84" y="164"/>
                </a:cubicBezTo>
                <a:cubicBezTo>
                  <a:pt x="85" y="164"/>
                  <a:pt x="85" y="162"/>
                  <a:pt x="87" y="162"/>
                </a:cubicBezTo>
                <a:cubicBezTo>
                  <a:pt x="88" y="162"/>
                  <a:pt x="90" y="164"/>
                  <a:pt x="90" y="165"/>
                </a:cubicBezTo>
                <a:cubicBezTo>
                  <a:pt x="91" y="164"/>
                  <a:pt x="92" y="164"/>
                  <a:pt x="93" y="164"/>
                </a:cubicBezTo>
                <a:cubicBezTo>
                  <a:pt x="94" y="160"/>
                  <a:pt x="92" y="161"/>
                  <a:pt x="90" y="161"/>
                </a:cubicBezTo>
                <a:cubicBezTo>
                  <a:pt x="88" y="160"/>
                  <a:pt x="87" y="159"/>
                  <a:pt x="87" y="158"/>
                </a:cubicBezTo>
                <a:cubicBezTo>
                  <a:pt x="85" y="157"/>
                  <a:pt x="85" y="159"/>
                  <a:pt x="84" y="158"/>
                </a:cubicBezTo>
                <a:close/>
                <a:moveTo>
                  <a:pt x="126" y="164"/>
                </a:moveTo>
                <a:cubicBezTo>
                  <a:pt x="126" y="164"/>
                  <a:pt x="126" y="164"/>
                  <a:pt x="126" y="164"/>
                </a:cubicBezTo>
                <a:cubicBezTo>
                  <a:pt x="125" y="163"/>
                  <a:pt x="123" y="163"/>
                  <a:pt x="123" y="162"/>
                </a:cubicBezTo>
                <a:cubicBezTo>
                  <a:pt x="122" y="160"/>
                  <a:pt x="122" y="159"/>
                  <a:pt x="122" y="158"/>
                </a:cubicBezTo>
                <a:cubicBezTo>
                  <a:pt x="119" y="156"/>
                  <a:pt x="116" y="159"/>
                  <a:pt x="115" y="161"/>
                </a:cubicBezTo>
                <a:cubicBezTo>
                  <a:pt x="112" y="164"/>
                  <a:pt x="109" y="166"/>
                  <a:pt x="108" y="170"/>
                </a:cubicBezTo>
                <a:cubicBezTo>
                  <a:pt x="109" y="171"/>
                  <a:pt x="110" y="171"/>
                  <a:pt x="111" y="173"/>
                </a:cubicBezTo>
                <a:cubicBezTo>
                  <a:pt x="113" y="172"/>
                  <a:pt x="114" y="170"/>
                  <a:pt x="116" y="169"/>
                </a:cubicBezTo>
                <a:cubicBezTo>
                  <a:pt x="115" y="173"/>
                  <a:pt x="110" y="173"/>
                  <a:pt x="108" y="176"/>
                </a:cubicBezTo>
                <a:cubicBezTo>
                  <a:pt x="108" y="177"/>
                  <a:pt x="109" y="177"/>
                  <a:pt x="109" y="178"/>
                </a:cubicBezTo>
                <a:cubicBezTo>
                  <a:pt x="109" y="178"/>
                  <a:pt x="110" y="178"/>
                  <a:pt x="110" y="178"/>
                </a:cubicBezTo>
                <a:cubicBezTo>
                  <a:pt x="112" y="176"/>
                  <a:pt x="114" y="173"/>
                  <a:pt x="118" y="172"/>
                </a:cubicBezTo>
                <a:cubicBezTo>
                  <a:pt x="120" y="171"/>
                  <a:pt x="123" y="170"/>
                  <a:pt x="126" y="169"/>
                </a:cubicBezTo>
                <a:cubicBezTo>
                  <a:pt x="126" y="168"/>
                  <a:pt x="127" y="168"/>
                  <a:pt x="127" y="167"/>
                </a:cubicBezTo>
                <a:cubicBezTo>
                  <a:pt x="127" y="166"/>
                  <a:pt x="127" y="165"/>
                  <a:pt x="126" y="164"/>
                </a:cubicBezTo>
                <a:close/>
                <a:moveTo>
                  <a:pt x="151" y="183"/>
                </a:moveTo>
                <a:cubicBezTo>
                  <a:pt x="151" y="183"/>
                  <a:pt x="151" y="183"/>
                  <a:pt x="151" y="183"/>
                </a:cubicBezTo>
                <a:cubicBezTo>
                  <a:pt x="151" y="184"/>
                  <a:pt x="151" y="185"/>
                  <a:pt x="151" y="185"/>
                </a:cubicBezTo>
                <a:cubicBezTo>
                  <a:pt x="152" y="190"/>
                  <a:pt x="152" y="195"/>
                  <a:pt x="151" y="199"/>
                </a:cubicBezTo>
                <a:cubicBezTo>
                  <a:pt x="152" y="199"/>
                  <a:pt x="154" y="200"/>
                  <a:pt x="154" y="200"/>
                </a:cubicBezTo>
                <a:cubicBezTo>
                  <a:pt x="154" y="197"/>
                  <a:pt x="154" y="194"/>
                  <a:pt x="156" y="191"/>
                </a:cubicBezTo>
                <a:cubicBezTo>
                  <a:pt x="156" y="189"/>
                  <a:pt x="156" y="185"/>
                  <a:pt x="156" y="183"/>
                </a:cubicBezTo>
                <a:cubicBezTo>
                  <a:pt x="156" y="181"/>
                  <a:pt x="156" y="179"/>
                  <a:pt x="156" y="177"/>
                </a:cubicBezTo>
                <a:cubicBezTo>
                  <a:pt x="156" y="176"/>
                  <a:pt x="157" y="176"/>
                  <a:pt x="157" y="175"/>
                </a:cubicBezTo>
                <a:cubicBezTo>
                  <a:pt x="157" y="174"/>
                  <a:pt x="157" y="173"/>
                  <a:pt x="157" y="172"/>
                </a:cubicBezTo>
                <a:cubicBezTo>
                  <a:pt x="158" y="167"/>
                  <a:pt x="160" y="162"/>
                  <a:pt x="160" y="158"/>
                </a:cubicBezTo>
                <a:cubicBezTo>
                  <a:pt x="160" y="158"/>
                  <a:pt x="160" y="158"/>
                  <a:pt x="160" y="158"/>
                </a:cubicBezTo>
                <a:cubicBezTo>
                  <a:pt x="156" y="166"/>
                  <a:pt x="152" y="174"/>
                  <a:pt x="151" y="183"/>
                </a:cubicBezTo>
                <a:close/>
                <a:moveTo>
                  <a:pt x="76" y="166"/>
                </a:moveTo>
                <a:cubicBezTo>
                  <a:pt x="76" y="166"/>
                  <a:pt x="76" y="166"/>
                  <a:pt x="76" y="166"/>
                </a:cubicBezTo>
                <a:cubicBezTo>
                  <a:pt x="76" y="165"/>
                  <a:pt x="76" y="165"/>
                  <a:pt x="76" y="164"/>
                </a:cubicBezTo>
                <a:cubicBezTo>
                  <a:pt x="79" y="164"/>
                  <a:pt x="78" y="161"/>
                  <a:pt x="81" y="162"/>
                </a:cubicBezTo>
                <a:cubicBezTo>
                  <a:pt x="81" y="161"/>
                  <a:pt x="80" y="161"/>
                  <a:pt x="80" y="160"/>
                </a:cubicBezTo>
                <a:cubicBezTo>
                  <a:pt x="79" y="160"/>
                  <a:pt x="78" y="161"/>
                  <a:pt x="76" y="160"/>
                </a:cubicBezTo>
                <a:cubicBezTo>
                  <a:pt x="76" y="160"/>
                  <a:pt x="75" y="159"/>
                  <a:pt x="74" y="159"/>
                </a:cubicBezTo>
                <a:cubicBezTo>
                  <a:pt x="73" y="161"/>
                  <a:pt x="74" y="164"/>
                  <a:pt x="76" y="166"/>
                </a:cubicBezTo>
                <a:close/>
                <a:moveTo>
                  <a:pt x="99" y="163"/>
                </a:moveTo>
                <a:cubicBezTo>
                  <a:pt x="99" y="163"/>
                  <a:pt x="99" y="163"/>
                  <a:pt x="99" y="163"/>
                </a:cubicBezTo>
                <a:cubicBezTo>
                  <a:pt x="98" y="162"/>
                  <a:pt x="98" y="161"/>
                  <a:pt x="98" y="160"/>
                </a:cubicBezTo>
                <a:cubicBezTo>
                  <a:pt x="95" y="160"/>
                  <a:pt x="95" y="163"/>
                  <a:pt x="94" y="164"/>
                </a:cubicBezTo>
                <a:cubicBezTo>
                  <a:pt x="94" y="165"/>
                  <a:pt x="95" y="166"/>
                  <a:pt x="96" y="166"/>
                </a:cubicBezTo>
                <a:cubicBezTo>
                  <a:pt x="98" y="166"/>
                  <a:pt x="99" y="168"/>
                  <a:pt x="100" y="169"/>
                </a:cubicBezTo>
                <a:cubicBezTo>
                  <a:pt x="101" y="168"/>
                  <a:pt x="101" y="167"/>
                  <a:pt x="102" y="167"/>
                </a:cubicBezTo>
                <a:cubicBezTo>
                  <a:pt x="102" y="166"/>
                  <a:pt x="102" y="165"/>
                  <a:pt x="102" y="165"/>
                </a:cubicBezTo>
                <a:cubicBezTo>
                  <a:pt x="101" y="164"/>
                  <a:pt x="98" y="164"/>
                  <a:pt x="99" y="163"/>
                </a:cubicBezTo>
                <a:close/>
                <a:moveTo>
                  <a:pt x="71" y="163"/>
                </a:moveTo>
                <a:cubicBezTo>
                  <a:pt x="71" y="163"/>
                  <a:pt x="71" y="163"/>
                  <a:pt x="71" y="163"/>
                </a:cubicBezTo>
                <a:cubicBezTo>
                  <a:pt x="69" y="161"/>
                  <a:pt x="66" y="162"/>
                  <a:pt x="65" y="164"/>
                </a:cubicBezTo>
                <a:cubicBezTo>
                  <a:pt x="65" y="164"/>
                  <a:pt x="65" y="164"/>
                  <a:pt x="65" y="164"/>
                </a:cubicBezTo>
                <a:cubicBezTo>
                  <a:pt x="64" y="167"/>
                  <a:pt x="66" y="168"/>
                  <a:pt x="67" y="169"/>
                </a:cubicBezTo>
                <a:cubicBezTo>
                  <a:pt x="67" y="168"/>
                  <a:pt x="67" y="168"/>
                  <a:pt x="67" y="168"/>
                </a:cubicBezTo>
                <a:cubicBezTo>
                  <a:pt x="68" y="167"/>
                  <a:pt x="70" y="167"/>
                  <a:pt x="71" y="168"/>
                </a:cubicBezTo>
                <a:cubicBezTo>
                  <a:pt x="72" y="167"/>
                  <a:pt x="74" y="167"/>
                  <a:pt x="75" y="167"/>
                </a:cubicBezTo>
                <a:cubicBezTo>
                  <a:pt x="74" y="165"/>
                  <a:pt x="72" y="165"/>
                  <a:pt x="71" y="163"/>
                </a:cubicBezTo>
                <a:close/>
                <a:moveTo>
                  <a:pt x="81" y="163"/>
                </a:moveTo>
                <a:cubicBezTo>
                  <a:pt x="81" y="163"/>
                  <a:pt x="81" y="163"/>
                  <a:pt x="81" y="163"/>
                </a:cubicBezTo>
                <a:cubicBezTo>
                  <a:pt x="79" y="163"/>
                  <a:pt x="79" y="166"/>
                  <a:pt x="77" y="165"/>
                </a:cubicBezTo>
                <a:cubicBezTo>
                  <a:pt x="76" y="167"/>
                  <a:pt x="77" y="168"/>
                  <a:pt x="77" y="169"/>
                </a:cubicBezTo>
                <a:cubicBezTo>
                  <a:pt x="77" y="169"/>
                  <a:pt x="78" y="169"/>
                  <a:pt x="79" y="169"/>
                </a:cubicBezTo>
                <a:cubicBezTo>
                  <a:pt x="80" y="168"/>
                  <a:pt x="81" y="167"/>
                  <a:pt x="82" y="167"/>
                </a:cubicBezTo>
                <a:cubicBezTo>
                  <a:pt x="83" y="168"/>
                  <a:pt x="83" y="168"/>
                  <a:pt x="83" y="168"/>
                </a:cubicBezTo>
                <a:cubicBezTo>
                  <a:pt x="83" y="168"/>
                  <a:pt x="84" y="167"/>
                  <a:pt x="84" y="167"/>
                </a:cubicBezTo>
                <a:cubicBezTo>
                  <a:pt x="83" y="165"/>
                  <a:pt x="82" y="164"/>
                  <a:pt x="81" y="163"/>
                </a:cubicBezTo>
                <a:close/>
                <a:moveTo>
                  <a:pt x="89" y="166"/>
                </a:moveTo>
                <a:cubicBezTo>
                  <a:pt x="89" y="166"/>
                  <a:pt x="89" y="166"/>
                  <a:pt x="89" y="166"/>
                </a:cubicBezTo>
                <a:cubicBezTo>
                  <a:pt x="89" y="165"/>
                  <a:pt x="88" y="163"/>
                  <a:pt x="86" y="163"/>
                </a:cubicBezTo>
                <a:cubicBezTo>
                  <a:pt x="85" y="164"/>
                  <a:pt x="85" y="166"/>
                  <a:pt x="84" y="167"/>
                </a:cubicBezTo>
                <a:cubicBezTo>
                  <a:pt x="85" y="167"/>
                  <a:pt x="85" y="167"/>
                  <a:pt x="86" y="167"/>
                </a:cubicBezTo>
                <a:cubicBezTo>
                  <a:pt x="86" y="167"/>
                  <a:pt x="86" y="168"/>
                  <a:pt x="87" y="168"/>
                </a:cubicBezTo>
                <a:cubicBezTo>
                  <a:pt x="87" y="167"/>
                  <a:pt x="88" y="167"/>
                  <a:pt x="89" y="167"/>
                </a:cubicBezTo>
                <a:cubicBezTo>
                  <a:pt x="89" y="167"/>
                  <a:pt x="89" y="167"/>
                  <a:pt x="89" y="166"/>
                </a:cubicBezTo>
                <a:close/>
                <a:moveTo>
                  <a:pt x="94" y="167"/>
                </a:moveTo>
                <a:cubicBezTo>
                  <a:pt x="94" y="167"/>
                  <a:pt x="94" y="167"/>
                  <a:pt x="94" y="167"/>
                </a:cubicBezTo>
                <a:cubicBezTo>
                  <a:pt x="93" y="166"/>
                  <a:pt x="93" y="165"/>
                  <a:pt x="93" y="165"/>
                </a:cubicBezTo>
                <a:cubicBezTo>
                  <a:pt x="92" y="165"/>
                  <a:pt x="91" y="166"/>
                  <a:pt x="91" y="166"/>
                </a:cubicBezTo>
                <a:cubicBezTo>
                  <a:pt x="90" y="167"/>
                  <a:pt x="91" y="168"/>
                  <a:pt x="91" y="169"/>
                </a:cubicBezTo>
                <a:cubicBezTo>
                  <a:pt x="91" y="169"/>
                  <a:pt x="92" y="169"/>
                  <a:pt x="92" y="169"/>
                </a:cubicBezTo>
                <a:cubicBezTo>
                  <a:pt x="92" y="169"/>
                  <a:pt x="93" y="169"/>
                  <a:pt x="93" y="170"/>
                </a:cubicBezTo>
                <a:cubicBezTo>
                  <a:pt x="96" y="170"/>
                  <a:pt x="97" y="172"/>
                  <a:pt x="96" y="175"/>
                </a:cubicBezTo>
                <a:cubicBezTo>
                  <a:pt x="97" y="175"/>
                  <a:pt x="97" y="175"/>
                  <a:pt x="97" y="175"/>
                </a:cubicBezTo>
                <a:cubicBezTo>
                  <a:pt x="96" y="172"/>
                  <a:pt x="98" y="172"/>
                  <a:pt x="98" y="169"/>
                </a:cubicBezTo>
                <a:cubicBezTo>
                  <a:pt x="98" y="167"/>
                  <a:pt x="95" y="168"/>
                  <a:pt x="94" y="167"/>
                </a:cubicBezTo>
                <a:close/>
                <a:moveTo>
                  <a:pt x="29" y="166"/>
                </a:moveTo>
                <a:cubicBezTo>
                  <a:pt x="29" y="166"/>
                  <a:pt x="29" y="166"/>
                  <a:pt x="29" y="166"/>
                </a:cubicBezTo>
                <a:cubicBezTo>
                  <a:pt x="29" y="167"/>
                  <a:pt x="29" y="168"/>
                  <a:pt x="29" y="169"/>
                </a:cubicBezTo>
                <a:cubicBezTo>
                  <a:pt x="29" y="170"/>
                  <a:pt x="28" y="171"/>
                  <a:pt x="28" y="172"/>
                </a:cubicBezTo>
                <a:cubicBezTo>
                  <a:pt x="29" y="175"/>
                  <a:pt x="30" y="178"/>
                  <a:pt x="34" y="179"/>
                </a:cubicBezTo>
                <a:cubicBezTo>
                  <a:pt x="34" y="177"/>
                  <a:pt x="34" y="174"/>
                  <a:pt x="35" y="174"/>
                </a:cubicBezTo>
                <a:cubicBezTo>
                  <a:pt x="38" y="173"/>
                  <a:pt x="39" y="176"/>
                  <a:pt x="42" y="176"/>
                </a:cubicBezTo>
                <a:cubicBezTo>
                  <a:pt x="42" y="176"/>
                  <a:pt x="43" y="176"/>
                  <a:pt x="43" y="175"/>
                </a:cubicBezTo>
                <a:cubicBezTo>
                  <a:pt x="44" y="175"/>
                  <a:pt x="45" y="175"/>
                  <a:pt x="46" y="174"/>
                </a:cubicBezTo>
                <a:cubicBezTo>
                  <a:pt x="43" y="174"/>
                  <a:pt x="39" y="174"/>
                  <a:pt x="37" y="172"/>
                </a:cubicBezTo>
                <a:cubicBezTo>
                  <a:pt x="41" y="172"/>
                  <a:pt x="45" y="173"/>
                  <a:pt x="48" y="173"/>
                </a:cubicBezTo>
                <a:cubicBezTo>
                  <a:pt x="45" y="172"/>
                  <a:pt x="41" y="172"/>
                  <a:pt x="40" y="168"/>
                </a:cubicBezTo>
                <a:cubicBezTo>
                  <a:pt x="37" y="168"/>
                  <a:pt x="32" y="164"/>
                  <a:pt x="29" y="166"/>
                </a:cubicBezTo>
                <a:close/>
                <a:moveTo>
                  <a:pt x="138" y="170"/>
                </a:moveTo>
                <a:cubicBezTo>
                  <a:pt x="138" y="170"/>
                  <a:pt x="138" y="170"/>
                  <a:pt x="138" y="170"/>
                </a:cubicBezTo>
                <a:cubicBezTo>
                  <a:pt x="138" y="168"/>
                  <a:pt x="138" y="167"/>
                  <a:pt x="136" y="166"/>
                </a:cubicBezTo>
                <a:cubicBezTo>
                  <a:pt x="134" y="165"/>
                  <a:pt x="131" y="166"/>
                  <a:pt x="129" y="167"/>
                </a:cubicBezTo>
                <a:cubicBezTo>
                  <a:pt x="129" y="168"/>
                  <a:pt x="129" y="168"/>
                  <a:pt x="129" y="168"/>
                </a:cubicBezTo>
                <a:cubicBezTo>
                  <a:pt x="127" y="169"/>
                  <a:pt x="127" y="170"/>
                  <a:pt x="125" y="170"/>
                </a:cubicBezTo>
                <a:cubicBezTo>
                  <a:pt x="124" y="171"/>
                  <a:pt x="123" y="171"/>
                  <a:pt x="122" y="172"/>
                </a:cubicBezTo>
                <a:cubicBezTo>
                  <a:pt x="124" y="173"/>
                  <a:pt x="129" y="172"/>
                  <a:pt x="131" y="174"/>
                </a:cubicBezTo>
                <a:cubicBezTo>
                  <a:pt x="128" y="173"/>
                  <a:pt x="125" y="174"/>
                  <a:pt x="123" y="173"/>
                </a:cubicBezTo>
                <a:cubicBezTo>
                  <a:pt x="125" y="174"/>
                  <a:pt x="126" y="175"/>
                  <a:pt x="128" y="175"/>
                </a:cubicBezTo>
                <a:cubicBezTo>
                  <a:pt x="130" y="175"/>
                  <a:pt x="132" y="175"/>
                  <a:pt x="133" y="176"/>
                </a:cubicBezTo>
                <a:cubicBezTo>
                  <a:pt x="136" y="176"/>
                  <a:pt x="138" y="179"/>
                  <a:pt x="141" y="177"/>
                </a:cubicBezTo>
                <a:cubicBezTo>
                  <a:pt x="140" y="175"/>
                  <a:pt x="138" y="173"/>
                  <a:pt x="138" y="170"/>
                </a:cubicBezTo>
                <a:close/>
                <a:moveTo>
                  <a:pt x="57" y="169"/>
                </a:moveTo>
                <a:cubicBezTo>
                  <a:pt x="57" y="169"/>
                  <a:pt x="57" y="169"/>
                  <a:pt x="57" y="169"/>
                </a:cubicBezTo>
                <a:cubicBezTo>
                  <a:pt x="55" y="172"/>
                  <a:pt x="58" y="177"/>
                  <a:pt x="60" y="177"/>
                </a:cubicBezTo>
                <a:cubicBezTo>
                  <a:pt x="60" y="175"/>
                  <a:pt x="59" y="171"/>
                  <a:pt x="63" y="172"/>
                </a:cubicBezTo>
                <a:cubicBezTo>
                  <a:pt x="64" y="171"/>
                  <a:pt x="64" y="170"/>
                  <a:pt x="65" y="169"/>
                </a:cubicBezTo>
                <a:cubicBezTo>
                  <a:pt x="64" y="169"/>
                  <a:pt x="63" y="168"/>
                  <a:pt x="63" y="167"/>
                </a:cubicBezTo>
                <a:cubicBezTo>
                  <a:pt x="60" y="167"/>
                  <a:pt x="59" y="169"/>
                  <a:pt x="57" y="169"/>
                </a:cubicBezTo>
                <a:close/>
                <a:moveTo>
                  <a:pt x="70" y="169"/>
                </a:moveTo>
                <a:cubicBezTo>
                  <a:pt x="70" y="169"/>
                  <a:pt x="70" y="169"/>
                  <a:pt x="70" y="169"/>
                </a:cubicBezTo>
                <a:cubicBezTo>
                  <a:pt x="70" y="169"/>
                  <a:pt x="69" y="168"/>
                  <a:pt x="69" y="168"/>
                </a:cubicBezTo>
                <a:cubicBezTo>
                  <a:pt x="67" y="169"/>
                  <a:pt x="69" y="171"/>
                  <a:pt x="69" y="173"/>
                </a:cubicBezTo>
                <a:cubicBezTo>
                  <a:pt x="70" y="172"/>
                  <a:pt x="70" y="171"/>
                  <a:pt x="71" y="171"/>
                </a:cubicBezTo>
                <a:cubicBezTo>
                  <a:pt x="72" y="171"/>
                  <a:pt x="72" y="172"/>
                  <a:pt x="73" y="172"/>
                </a:cubicBezTo>
                <a:cubicBezTo>
                  <a:pt x="73" y="171"/>
                  <a:pt x="74" y="170"/>
                  <a:pt x="75" y="171"/>
                </a:cubicBezTo>
                <a:cubicBezTo>
                  <a:pt x="75" y="170"/>
                  <a:pt x="75" y="169"/>
                  <a:pt x="74" y="168"/>
                </a:cubicBezTo>
                <a:cubicBezTo>
                  <a:pt x="73" y="168"/>
                  <a:pt x="71" y="169"/>
                  <a:pt x="70" y="169"/>
                </a:cubicBezTo>
                <a:close/>
                <a:moveTo>
                  <a:pt x="83" y="171"/>
                </a:moveTo>
                <a:cubicBezTo>
                  <a:pt x="83" y="171"/>
                  <a:pt x="83" y="171"/>
                  <a:pt x="83" y="171"/>
                </a:cubicBezTo>
                <a:cubicBezTo>
                  <a:pt x="84" y="171"/>
                  <a:pt x="85" y="170"/>
                  <a:pt x="85" y="171"/>
                </a:cubicBezTo>
                <a:cubicBezTo>
                  <a:pt x="85" y="170"/>
                  <a:pt x="85" y="170"/>
                  <a:pt x="85" y="169"/>
                </a:cubicBezTo>
                <a:cubicBezTo>
                  <a:pt x="84" y="168"/>
                  <a:pt x="84" y="170"/>
                  <a:pt x="83" y="171"/>
                </a:cubicBezTo>
                <a:close/>
                <a:moveTo>
                  <a:pt x="102" y="169"/>
                </a:moveTo>
                <a:cubicBezTo>
                  <a:pt x="102" y="169"/>
                  <a:pt x="102" y="169"/>
                  <a:pt x="102" y="169"/>
                </a:cubicBezTo>
                <a:cubicBezTo>
                  <a:pt x="102" y="169"/>
                  <a:pt x="103" y="169"/>
                  <a:pt x="103" y="168"/>
                </a:cubicBezTo>
                <a:cubicBezTo>
                  <a:pt x="102" y="169"/>
                  <a:pt x="102" y="169"/>
                  <a:pt x="102" y="169"/>
                </a:cubicBezTo>
                <a:close/>
                <a:moveTo>
                  <a:pt x="80" y="169"/>
                </a:moveTo>
                <a:cubicBezTo>
                  <a:pt x="80" y="169"/>
                  <a:pt x="80" y="169"/>
                  <a:pt x="80" y="169"/>
                </a:cubicBezTo>
                <a:cubicBezTo>
                  <a:pt x="80" y="170"/>
                  <a:pt x="80" y="171"/>
                  <a:pt x="80" y="173"/>
                </a:cubicBezTo>
                <a:cubicBezTo>
                  <a:pt x="81" y="172"/>
                  <a:pt x="82" y="172"/>
                  <a:pt x="83" y="172"/>
                </a:cubicBezTo>
                <a:cubicBezTo>
                  <a:pt x="82" y="171"/>
                  <a:pt x="82" y="170"/>
                  <a:pt x="81" y="169"/>
                </a:cubicBezTo>
                <a:cubicBezTo>
                  <a:pt x="81" y="168"/>
                  <a:pt x="81" y="169"/>
                  <a:pt x="80" y="169"/>
                </a:cubicBezTo>
                <a:close/>
                <a:moveTo>
                  <a:pt x="90" y="170"/>
                </a:moveTo>
                <a:cubicBezTo>
                  <a:pt x="90" y="170"/>
                  <a:pt x="90" y="170"/>
                  <a:pt x="90" y="170"/>
                </a:cubicBezTo>
                <a:cubicBezTo>
                  <a:pt x="89" y="168"/>
                  <a:pt x="88" y="169"/>
                  <a:pt x="87" y="169"/>
                </a:cubicBezTo>
                <a:cubicBezTo>
                  <a:pt x="87" y="171"/>
                  <a:pt x="87" y="172"/>
                  <a:pt x="88" y="173"/>
                </a:cubicBezTo>
                <a:cubicBezTo>
                  <a:pt x="88" y="172"/>
                  <a:pt x="89" y="172"/>
                  <a:pt x="90" y="172"/>
                </a:cubicBezTo>
                <a:cubicBezTo>
                  <a:pt x="89" y="171"/>
                  <a:pt x="90" y="171"/>
                  <a:pt x="90" y="170"/>
                </a:cubicBezTo>
                <a:close/>
                <a:moveTo>
                  <a:pt x="109" y="172"/>
                </a:moveTo>
                <a:cubicBezTo>
                  <a:pt x="109" y="172"/>
                  <a:pt x="109" y="172"/>
                  <a:pt x="109" y="172"/>
                </a:cubicBezTo>
                <a:cubicBezTo>
                  <a:pt x="108" y="172"/>
                  <a:pt x="107" y="171"/>
                  <a:pt x="106" y="171"/>
                </a:cubicBezTo>
                <a:cubicBezTo>
                  <a:pt x="105" y="170"/>
                  <a:pt x="105" y="169"/>
                  <a:pt x="104" y="169"/>
                </a:cubicBezTo>
                <a:cubicBezTo>
                  <a:pt x="103" y="169"/>
                  <a:pt x="101" y="172"/>
                  <a:pt x="101" y="172"/>
                </a:cubicBezTo>
                <a:cubicBezTo>
                  <a:pt x="101" y="172"/>
                  <a:pt x="101" y="172"/>
                  <a:pt x="102" y="172"/>
                </a:cubicBezTo>
                <a:cubicBezTo>
                  <a:pt x="103" y="173"/>
                  <a:pt x="103" y="175"/>
                  <a:pt x="104" y="176"/>
                </a:cubicBezTo>
                <a:cubicBezTo>
                  <a:pt x="105" y="174"/>
                  <a:pt x="107" y="173"/>
                  <a:pt x="109" y="173"/>
                </a:cubicBezTo>
                <a:cubicBezTo>
                  <a:pt x="109" y="173"/>
                  <a:pt x="109" y="173"/>
                  <a:pt x="109" y="172"/>
                </a:cubicBezTo>
                <a:close/>
                <a:moveTo>
                  <a:pt x="76" y="173"/>
                </a:moveTo>
                <a:cubicBezTo>
                  <a:pt x="76" y="173"/>
                  <a:pt x="76" y="173"/>
                  <a:pt x="76" y="173"/>
                </a:cubicBezTo>
                <a:cubicBezTo>
                  <a:pt x="77" y="173"/>
                  <a:pt x="78" y="172"/>
                  <a:pt x="79" y="172"/>
                </a:cubicBezTo>
                <a:cubicBezTo>
                  <a:pt x="79" y="172"/>
                  <a:pt x="79" y="171"/>
                  <a:pt x="79" y="170"/>
                </a:cubicBezTo>
                <a:cubicBezTo>
                  <a:pt x="77" y="170"/>
                  <a:pt x="77" y="172"/>
                  <a:pt x="76" y="173"/>
                </a:cubicBezTo>
                <a:close/>
                <a:moveTo>
                  <a:pt x="66" y="171"/>
                </a:moveTo>
                <a:cubicBezTo>
                  <a:pt x="66" y="171"/>
                  <a:pt x="66" y="171"/>
                  <a:pt x="66" y="171"/>
                </a:cubicBezTo>
                <a:cubicBezTo>
                  <a:pt x="64" y="171"/>
                  <a:pt x="64" y="174"/>
                  <a:pt x="62" y="173"/>
                </a:cubicBezTo>
                <a:cubicBezTo>
                  <a:pt x="61" y="174"/>
                  <a:pt x="62" y="176"/>
                  <a:pt x="62" y="177"/>
                </a:cubicBezTo>
                <a:cubicBezTo>
                  <a:pt x="63" y="177"/>
                  <a:pt x="64" y="176"/>
                  <a:pt x="65" y="176"/>
                </a:cubicBezTo>
                <a:cubicBezTo>
                  <a:pt x="65" y="175"/>
                  <a:pt x="65" y="175"/>
                  <a:pt x="65" y="174"/>
                </a:cubicBezTo>
                <a:cubicBezTo>
                  <a:pt x="66" y="174"/>
                  <a:pt x="67" y="173"/>
                  <a:pt x="68" y="173"/>
                </a:cubicBezTo>
                <a:cubicBezTo>
                  <a:pt x="68" y="172"/>
                  <a:pt x="67" y="172"/>
                  <a:pt x="66" y="171"/>
                </a:cubicBezTo>
                <a:close/>
                <a:moveTo>
                  <a:pt x="91" y="171"/>
                </a:moveTo>
                <a:cubicBezTo>
                  <a:pt x="91" y="171"/>
                  <a:pt x="91" y="171"/>
                  <a:pt x="91" y="171"/>
                </a:cubicBezTo>
                <a:cubicBezTo>
                  <a:pt x="90" y="172"/>
                  <a:pt x="91" y="173"/>
                  <a:pt x="91" y="174"/>
                </a:cubicBezTo>
                <a:cubicBezTo>
                  <a:pt x="91" y="174"/>
                  <a:pt x="91" y="174"/>
                  <a:pt x="92" y="174"/>
                </a:cubicBezTo>
                <a:cubicBezTo>
                  <a:pt x="92" y="172"/>
                  <a:pt x="92" y="171"/>
                  <a:pt x="91" y="171"/>
                </a:cubicBezTo>
                <a:close/>
                <a:moveTo>
                  <a:pt x="93" y="172"/>
                </a:moveTo>
                <a:cubicBezTo>
                  <a:pt x="93" y="172"/>
                  <a:pt x="93" y="172"/>
                  <a:pt x="93" y="172"/>
                </a:cubicBezTo>
                <a:cubicBezTo>
                  <a:pt x="93" y="174"/>
                  <a:pt x="93" y="175"/>
                  <a:pt x="94" y="176"/>
                </a:cubicBezTo>
                <a:cubicBezTo>
                  <a:pt x="94" y="176"/>
                  <a:pt x="94" y="176"/>
                  <a:pt x="94" y="176"/>
                </a:cubicBezTo>
                <a:cubicBezTo>
                  <a:pt x="95" y="174"/>
                  <a:pt x="95" y="174"/>
                  <a:pt x="95" y="172"/>
                </a:cubicBezTo>
                <a:cubicBezTo>
                  <a:pt x="95" y="172"/>
                  <a:pt x="94" y="171"/>
                  <a:pt x="93" y="172"/>
                </a:cubicBezTo>
                <a:close/>
                <a:moveTo>
                  <a:pt x="74" y="175"/>
                </a:moveTo>
                <a:cubicBezTo>
                  <a:pt x="74" y="175"/>
                  <a:pt x="74" y="175"/>
                  <a:pt x="74" y="175"/>
                </a:cubicBezTo>
                <a:cubicBezTo>
                  <a:pt x="74" y="174"/>
                  <a:pt x="74" y="174"/>
                  <a:pt x="75" y="174"/>
                </a:cubicBezTo>
                <a:cubicBezTo>
                  <a:pt x="75" y="173"/>
                  <a:pt x="75" y="172"/>
                  <a:pt x="74" y="172"/>
                </a:cubicBezTo>
                <a:cubicBezTo>
                  <a:pt x="74" y="172"/>
                  <a:pt x="74" y="174"/>
                  <a:pt x="74" y="175"/>
                </a:cubicBezTo>
                <a:close/>
                <a:moveTo>
                  <a:pt x="83" y="176"/>
                </a:moveTo>
                <a:cubicBezTo>
                  <a:pt x="83" y="176"/>
                  <a:pt x="83" y="176"/>
                  <a:pt x="83" y="176"/>
                </a:cubicBezTo>
                <a:cubicBezTo>
                  <a:pt x="83" y="175"/>
                  <a:pt x="83" y="173"/>
                  <a:pt x="81" y="173"/>
                </a:cubicBezTo>
                <a:cubicBezTo>
                  <a:pt x="82" y="174"/>
                  <a:pt x="81" y="175"/>
                  <a:pt x="81" y="175"/>
                </a:cubicBezTo>
                <a:cubicBezTo>
                  <a:pt x="81" y="175"/>
                  <a:pt x="81" y="176"/>
                  <a:pt x="81" y="177"/>
                </a:cubicBezTo>
                <a:cubicBezTo>
                  <a:pt x="82" y="176"/>
                  <a:pt x="83" y="177"/>
                  <a:pt x="84" y="177"/>
                </a:cubicBezTo>
                <a:cubicBezTo>
                  <a:pt x="84" y="176"/>
                  <a:pt x="87" y="176"/>
                  <a:pt x="87" y="177"/>
                </a:cubicBezTo>
                <a:cubicBezTo>
                  <a:pt x="88" y="176"/>
                  <a:pt x="89" y="176"/>
                  <a:pt x="90" y="176"/>
                </a:cubicBezTo>
                <a:cubicBezTo>
                  <a:pt x="90" y="175"/>
                  <a:pt x="89" y="174"/>
                  <a:pt x="89" y="174"/>
                </a:cubicBezTo>
                <a:cubicBezTo>
                  <a:pt x="88" y="175"/>
                  <a:pt x="87" y="175"/>
                  <a:pt x="87" y="176"/>
                </a:cubicBezTo>
                <a:cubicBezTo>
                  <a:pt x="86" y="175"/>
                  <a:pt x="87" y="173"/>
                  <a:pt x="86" y="172"/>
                </a:cubicBezTo>
                <a:cubicBezTo>
                  <a:pt x="83" y="171"/>
                  <a:pt x="85" y="175"/>
                  <a:pt x="83" y="176"/>
                </a:cubicBezTo>
                <a:close/>
                <a:moveTo>
                  <a:pt x="98" y="176"/>
                </a:moveTo>
                <a:cubicBezTo>
                  <a:pt x="98" y="176"/>
                  <a:pt x="98" y="176"/>
                  <a:pt x="98" y="176"/>
                </a:cubicBezTo>
                <a:cubicBezTo>
                  <a:pt x="98" y="177"/>
                  <a:pt x="98" y="176"/>
                  <a:pt x="98" y="176"/>
                </a:cubicBezTo>
                <a:cubicBezTo>
                  <a:pt x="98" y="177"/>
                  <a:pt x="98" y="177"/>
                  <a:pt x="98" y="178"/>
                </a:cubicBezTo>
                <a:cubicBezTo>
                  <a:pt x="99" y="177"/>
                  <a:pt x="101" y="177"/>
                  <a:pt x="102" y="177"/>
                </a:cubicBezTo>
                <a:cubicBezTo>
                  <a:pt x="102" y="177"/>
                  <a:pt x="102" y="177"/>
                  <a:pt x="102" y="177"/>
                </a:cubicBezTo>
                <a:cubicBezTo>
                  <a:pt x="102" y="176"/>
                  <a:pt x="100" y="175"/>
                  <a:pt x="101" y="173"/>
                </a:cubicBezTo>
                <a:cubicBezTo>
                  <a:pt x="99" y="171"/>
                  <a:pt x="99" y="174"/>
                  <a:pt x="98" y="176"/>
                </a:cubicBezTo>
                <a:close/>
                <a:moveTo>
                  <a:pt x="71" y="177"/>
                </a:moveTo>
                <a:cubicBezTo>
                  <a:pt x="71" y="177"/>
                  <a:pt x="71" y="177"/>
                  <a:pt x="71" y="177"/>
                </a:cubicBezTo>
                <a:cubicBezTo>
                  <a:pt x="71" y="176"/>
                  <a:pt x="71" y="175"/>
                  <a:pt x="72" y="175"/>
                </a:cubicBezTo>
                <a:cubicBezTo>
                  <a:pt x="72" y="175"/>
                  <a:pt x="72" y="175"/>
                  <a:pt x="72" y="174"/>
                </a:cubicBezTo>
                <a:cubicBezTo>
                  <a:pt x="71" y="174"/>
                  <a:pt x="72" y="173"/>
                  <a:pt x="71" y="173"/>
                </a:cubicBezTo>
                <a:cubicBezTo>
                  <a:pt x="70" y="174"/>
                  <a:pt x="70" y="176"/>
                  <a:pt x="71" y="177"/>
                </a:cubicBezTo>
                <a:close/>
                <a:moveTo>
                  <a:pt x="130" y="180"/>
                </a:moveTo>
                <a:cubicBezTo>
                  <a:pt x="130" y="180"/>
                  <a:pt x="130" y="180"/>
                  <a:pt x="130" y="180"/>
                </a:cubicBezTo>
                <a:cubicBezTo>
                  <a:pt x="131" y="179"/>
                  <a:pt x="132" y="179"/>
                  <a:pt x="132" y="178"/>
                </a:cubicBezTo>
                <a:cubicBezTo>
                  <a:pt x="132" y="177"/>
                  <a:pt x="131" y="177"/>
                  <a:pt x="131" y="176"/>
                </a:cubicBezTo>
                <a:cubicBezTo>
                  <a:pt x="128" y="175"/>
                  <a:pt x="124" y="176"/>
                  <a:pt x="122" y="174"/>
                </a:cubicBezTo>
                <a:cubicBezTo>
                  <a:pt x="122" y="174"/>
                  <a:pt x="121" y="174"/>
                  <a:pt x="121" y="173"/>
                </a:cubicBezTo>
                <a:cubicBezTo>
                  <a:pt x="117" y="173"/>
                  <a:pt x="114" y="175"/>
                  <a:pt x="113" y="177"/>
                </a:cubicBezTo>
                <a:cubicBezTo>
                  <a:pt x="115" y="178"/>
                  <a:pt x="117" y="178"/>
                  <a:pt x="120" y="179"/>
                </a:cubicBezTo>
                <a:cubicBezTo>
                  <a:pt x="121" y="180"/>
                  <a:pt x="124" y="180"/>
                  <a:pt x="124" y="181"/>
                </a:cubicBezTo>
                <a:cubicBezTo>
                  <a:pt x="121" y="179"/>
                  <a:pt x="116" y="179"/>
                  <a:pt x="112" y="178"/>
                </a:cubicBezTo>
                <a:cubicBezTo>
                  <a:pt x="114" y="179"/>
                  <a:pt x="116" y="182"/>
                  <a:pt x="114" y="183"/>
                </a:cubicBezTo>
                <a:cubicBezTo>
                  <a:pt x="115" y="184"/>
                  <a:pt x="116" y="184"/>
                  <a:pt x="117" y="185"/>
                </a:cubicBezTo>
                <a:cubicBezTo>
                  <a:pt x="118" y="185"/>
                  <a:pt x="119" y="186"/>
                  <a:pt x="120" y="186"/>
                </a:cubicBezTo>
                <a:cubicBezTo>
                  <a:pt x="120" y="186"/>
                  <a:pt x="121" y="186"/>
                  <a:pt x="121" y="186"/>
                </a:cubicBezTo>
                <a:cubicBezTo>
                  <a:pt x="124" y="187"/>
                  <a:pt x="127" y="189"/>
                  <a:pt x="129" y="187"/>
                </a:cubicBezTo>
                <a:cubicBezTo>
                  <a:pt x="127" y="184"/>
                  <a:pt x="128" y="181"/>
                  <a:pt x="130" y="180"/>
                </a:cubicBezTo>
                <a:close/>
                <a:moveTo>
                  <a:pt x="77" y="177"/>
                </a:moveTo>
                <a:cubicBezTo>
                  <a:pt x="77" y="177"/>
                  <a:pt x="77" y="177"/>
                  <a:pt x="77" y="177"/>
                </a:cubicBezTo>
                <a:cubicBezTo>
                  <a:pt x="78" y="177"/>
                  <a:pt x="79" y="177"/>
                  <a:pt x="80" y="177"/>
                </a:cubicBezTo>
                <a:cubicBezTo>
                  <a:pt x="80" y="176"/>
                  <a:pt x="79" y="175"/>
                  <a:pt x="79" y="174"/>
                </a:cubicBezTo>
                <a:cubicBezTo>
                  <a:pt x="77" y="173"/>
                  <a:pt x="77" y="175"/>
                  <a:pt x="77" y="177"/>
                </a:cubicBezTo>
                <a:close/>
                <a:moveTo>
                  <a:pt x="67" y="174"/>
                </a:moveTo>
                <a:cubicBezTo>
                  <a:pt x="67" y="174"/>
                  <a:pt x="67" y="174"/>
                  <a:pt x="67" y="174"/>
                </a:cubicBezTo>
                <a:cubicBezTo>
                  <a:pt x="66" y="176"/>
                  <a:pt x="66" y="177"/>
                  <a:pt x="67" y="178"/>
                </a:cubicBezTo>
                <a:cubicBezTo>
                  <a:pt x="68" y="178"/>
                  <a:pt x="69" y="177"/>
                  <a:pt x="70" y="177"/>
                </a:cubicBezTo>
                <a:cubicBezTo>
                  <a:pt x="69" y="176"/>
                  <a:pt x="69" y="174"/>
                  <a:pt x="67" y="174"/>
                </a:cubicBezTo>
                <a:close/>
                <a:moveTo>
                  <a:pt x="49" y="176"/>
                </a:moveTo>
                <a:cubicBezTo>
                  <a:pt x="49" y="176"/>
                  <a:pt x="49" y="176"/>
                  <a:pt x="49" y="176"/>
                </a:cubicBezTo>
                <a:cubicBezTo>
                  <a:pt x="48" y="176"/>
                  <a:pt x="47" y="176"/>
                  <a:pt x="46" y="176"/>
                </a:cubicBezTo>
                <a:cubicBezTo>
                  <a:pt x="44" y="176"/>
                  <a:pt x="43" y="177"/>
                  <a:pt x="41" y="177"/>
                </a:cubicBezTo>
                <a:cubicBezTo>
                  <a:pt x="39" y="177"/>
                  <a:pt x="38" y="175"/>
                  <a:pt x="36" y="175"/>
                </a:cubicBezTo>
                <a:cubicBezTo>
                  <a:pt x="35" y="179"/>
                  <a:pt x="34" y="188"/>
                  <a:pt x="38" y="189"/>
                </a:cubicBezTo>
                <a:cubicBezTo>
                  <a:pt x="40" y="189"/>
                  <a:pt x="43" y="188"/>
                  <a:pt x="44" y="187"/>
                </a:cubicBezTo>
                <a:cubicBezTo>
                  <a:pt x="45" y="185"/>
                  <a:pt x="47" y="184"/>
                  <a:pt x="48" y="183"/>
                </a:cubicBezTo>
                <a:cubicBezTo>
                  <a:pt x="50" y="183"/>
                  <a:pt x="51" y="182"/>
                  <a:pt x="52" y="182"/>
                </a:cubicBezTo>
                <a:cubicBezTo>
                  <a:pt x="52" y="182"/>
                  <a:pt x="52" y="180"/>
                  <a:pt x="51" y="181"/>
                </a:cubicBezTo>
                <a:cubicBezTo>
                  <a:pt x="48" y="180"/>
                  <a:pt x="45" y="184"/>
                  <a:pt x="42" y="184"/>
                </a:cubicBezTo>
                <a:cubicBezTo>
                  <a:pt x="40" y="184"/>
                  <a:pt x="39" y="183"/>
                  <a:pt x="38" y="181"/>
                </a:cubicBezTo>
                <a:cubicBezTo>
                  <a:pt x="39" y="181"/>
                  <a:pt x="40" y="183"/>
                  <a:pt x="42" y="183"/>
                </a:cubicBezTo>
                <a:cubicBezTo>
                  <a:pt x="45" y="182"/>
                  <a:pt x="47" y="180"/>
                  <a:pt x="50" y="180"/>
                </a:cubicBezTo>
                <a:cubicBezTo>
                  <a:pt x="51" y="178"/>
                  <a:pt x="51" y="178"/>
                  <a:pt x="52" y="177"/>
                </a:cubicBezTo>
                <a:cubicBezTo>
                  <a:pt x="51" y="176"/>
                  <a:pt x="50" y="176"/>
                  <a:pt x="49" y="176"/>
                </a:cubicBezTo>
                <a:close/>
                <a:moveTo>
                  <a:pt x="91" y="175"/>
                </a:moveTo>
                <a:cubicBezTo>
                  <a:pt x="91" y="175"/>
                  <a:pt x="91" y="175"/>
                  <a:pt x="91" y="175"/>
                </a:cubicBezTo>
                <a:cubicBezTo>
                  <a:pt x="91" y="176"/>
                  <a:pt x="91" y="177"/>
                  <a:pt x="91" y="178"/>
                </a:cubicBezTo>
                <a:cubicBezTo>
                  <a:pt x="91" y="178"/>
                  <a:pt x="92" y="177"/>
                  <a:pt x="93" y="177"/>
                </a:cubicBezTo>
                <a:cubicBezTo>
                  <a:pt x="92" y="177"/>
                  <a:pt x="93" y="176"/>
                  <a:pt x="92" y="175"/>
                </a:cubicBezTo>
                <a:cubicBezTo>
                  <a:pt x="92" y="175"/>
                  <a:pt x="91" y="175"/>
                  <a:pt x="91" y="175"/>
                </a:cubicBezTo>
                <a:close/>
                <a:moveTo>
                  <a:pt x="74" y="177"/>
                </a:moveTo>
                <a:cubicBezTo>
                  <a:pt x="74" y="177"/>
                  <a:pt x="74" y="177"/>
                  <a:pt x="74" y="177"/>
                </a:cubicBezTo>
                <a:cubicBezTo>
                  <a:pt x="74" y="178"/>
                  <a:pt x="75" y="178"/>
                  <a:pt x="76" y="178"/>
                </a:cubicBezTo>
                <a:cubicBezTo>
                  <a:pt x="78" y="176"/>
                  <a:pt x="74" y="174"/>
                  <a:pt x="74" y="177"/>
                </a:cubicBezTo>
                <a:close/>
                <a:moveTo>
                  <a:pt x="95" y="180"/>
                </a:moveTo>
                <a:cubicBezTo>
                  <a:pt x="95" y="180"/>
                  <a:pt x="95" y="180"/>
                  <a:pt x="95" y="180"/>
                </a:cubicBezTo>
                <a:cubicBezTo>
                  <a:pt x="96" y="179"/>
                  <a:pt x="96" y="179"/>
                  <a:pt x="97" y="178"/>
                </a:cubicBezTo>
                <a:cubicBezTo>
                  <a:pt x="96" y="177"/>
                  <a:pt x="97" y="176"/>
                  <a:pt x="96" y="176"/>
                </a:cubicBezTo>
                <a:cubicBezTo>
                  <a:pt x="95" y="177"/>
                  <a:pt x="95" y="178"/>
                  <a:pt x="95" y="180"/>
                </a:cubicBezTo>
                <a:close/>
                <a:moveTo>
                  <a:pt x="52" y="178"/>
                </a:moveTo>
                <a:cubicBezTo>
                  <a:pt x="52" y="178"/>
                  <a:pt x="52" y="178"/>
                  <a:pt x="52" y="178"/>
                </a:cubicBezTo>
                <a:cubicBezTo>
                  <a:pt x="53" y="180"/>
                  <a:pt x="54" y="182"/>
                  <a:pt x="55" y="183"/>
                </a:cubicBezTo>
                <a:cubicBezTo>
                  <a:pt x="56" y="184"/>
                  <a:pt x="57" y="183"/>
                  <a:pt x="59" y="183"/>
                </a:cubicBezTo>
                <a:cubicBezTo>
                  <a:pt x="57" y="181"/>
                  <a:pt x="58" y="179"/>
                  <a:pt x="60" y="178"/>
                </a:cubicBezTo>
                <a:cubicBezTo>
                  <a:pt x="57" y="177"/>
                  <a:pt x="53" y="175"/>
                  <a:pt x="52" y="178"/>
                </a:cubicBezTo>
                <a:close/>
                <a:moveTo>
                  <a:pt x="72" y="179"/>
                </a:moveTo>
                <a:cubicBezTo>
                  <a:pt x="72" y="179"/>
                  <a:pt x="72" y="179"/>
                  <a:pt x="72" y="179"/>
                </a:cubicBezTo>
                <a:cubicBezTo>
                  <a:pt x="73" y="179"/>
                  <a:pt x="73" y="180"/>
                  <a:pt x="74" y="181"/>
                </a:cubicBezTo>
                <a:cubicBezTo>
                  <a:pt x="74" y="180"/>
                  <a:pt x="74" y="179"/>
                  <a:pt x="74" y="179"/>
                </a:cubicBezTo>
                <a:cubicBezTo>
                  <a:pt x="73" y="178"/>
                  <a:pt x="73" y="177"/>
                  <a:pt x="72" y="177"/>
                </a:cubicBezTo>
                <a:cubicBezTo>
                  <a:pt x="72" y="178"/>
                  <a:pt x="72" y="178"/>
                  <a:pt x="72" y="179"/>
                </a:cubicBezTo>
                <a:close/>
                <a:moveTo>
                  <a:pt x="104" y="179"/>
                </a:moveTo>
                <a:cubicBezTo>
                  <a:pt x="104" y="179"/>
                  <a:pt x="104" y="179"/>
                  <a:pt x="104" y="179"/>
                </a:cubicBezTo>
                <a:cubicBezTo>
                  <a:pt x="104" y="180"/>
                  <a:pt x="105" y="182"/>
                  <a:pt x="104" y="183"/>
                </a:cubicBezTo>
                <a:cubicBezTo>
                  <a:pt x="106" y="182"/>
                  <a:pt x="111" y="183"/>
                  <a:pt x="113" y="182"/>
                </a:cubicBezTo>
                <a:cubicBezTo>
                  <a:pt x="112" y="181"/>
                  <a:pt x="112" y="181"/>
                  <a:pt x="112" y="180"/>
                </a:cubicBezTo>
                <a:cubicBezTo>
                  <a:pt x="110" y="180"/>
                  <a:pt x="108" y="179"/>
                  <a:pt x="107" y="177"/>
                </a:cubicBezTo>
                <a:cubicBezTo>
                  <a:pt x="105" y="177"/>
                  <a:pt x="105" y="178"/>
                  <a:pt x="104" y="179"/>
                </a:cubicBezTo>
                <a:close/>
                <a:moveTo>
                  <a:pt x="88" y="181"/>
                </a:moveTo>
                <a:cubicBezTo>
                  <a:pt x="88" y="181"/>
                  <a:pt x="88" y="181"/>
                  <a:pt x="88" y="181"/>
                </a:cubicBezTo>
                <a:cubicBezTo>
                  <a:pt x="89" y="181"/>
                  <a:pt x="89" y="180"/>
                  <a:pt x="90" y="180"/>
                </a:cubicBezTo>
                <a:cubicBezTo>
                  <a:pt x="89" y="179"/>
                  <a:pt x="91" y="177"/>
                  <a:pt x="89" y="177"/>
                </a:cubicBezTo>
                <a:cubicBezTo>
                  <a:pt x="89" y="179"/>
                  <a:pt x="87" y="179"/>
                  <a:pt x="88" y="181"/>
                </a:cubicBezTo>
                <a:close/>
                <a:moveTo>
                  <a:pt x="93" y="178"/>
                </a:moveTo>
                <a:cubicBezTo>
                  <a:pt x="93" y="178"/>
                  <a:pt x="93" y="178"/>
                  <a:pt x="93" y="178"/>
                </a:cubicBezTo>
                <a:cubicBezTo>
                  <a:pt x="94" y="178"/>
                  <a:pt x="93" y="179"/>
                  <a:pt x="94" y="179"/>
                </a:cubicBezTo>
                <a:cubicBezTo>
                  <a:pt x="94" y="178"/>
                  <a:pt x="94" y="178"/>
                  <a:pt x="94" y="177"/>
                </a:cubicBezTo>
                <a:cubicBezTo>
                  <a:pt x="94" y="177"/>
                  <a:pt x="94" y="177"/>
                  <a:pt x="94" y="177"/>
                </a:cubicBezTo>
                <a:cubicBezTo>
                  <a:pt x="94" y="178"/>
                  <a:pt x="93" y="178"/>
                  <a:pt x="93" y="178"/>
                </a:cubicBezTo>
                <a:close/>
                <a:moveTo>
                  <a:pt x="65" y="181"/>
                </a:moveTo>
                <a:cubicBezTo>
                  <a:pt x="65" y="181"/>
                  <a:pt x="65" y="181"/>
                  <a:pt x="65" y="181"/>
                </a:cubicBezTo>
                <a:cubicBezTo>
                  <a:pt x="65" y="180"/>
                  <a:pt x="66" y="181"/>
                  <a:pt x="67" y="180"/>
                </a:cubicBezTo>
                <a:cubicBezTo>
                  <a:pt x="66" y="179"/>
                  <a:pt x="66" y="177"/>
                  <a:pt x="64" y="177"/>
                </a:cubicBezTo>
                <a:cubicBezTo>
                  <a:pt x="64" y="179"/>
                  <a:pt x="64" y="180"/>
                  <a:pt x="65" y="181"/>
                </a:cubicBezTo>
                <a:close/>
                <a:moveTo>
                  <a:pt x="83" y="180"/>
                </a:moveTo>
                <a:cubicBezTo>
                  <a:pt x="83" y="180"/>
                  <a:pt x="83" y="180"/>
                  <a:pt x="83" y="180"/>
                </a:cubicBezTo>
                <a:cubicBezTo>
                  <a:pt x="83" y="179"/>
                  <a:pt x="83" y="179"/>
                  <a:pt x="83" y="178"/>
                </a:cubicBezTo>
                <a:cubicBezTo>
                  <a:pt x="83" y="178"/>
                  <a:pt x="82" y="178"/>
                  <a:pt x="82" y="178"/>
                </a:cubicBezTo>
                <a:cubicBezTo>
                  <a:pt x="82" y="178"/>
                  <a:pt x="81" y="179"/>
                  <a:pt x="81" y="179"/>
                </a:cubicBezTo>
                <a:cubicBezTo>
                  <a:pt x="81" y="180"/>
                  <a:pt x="81" y="180"/>
                  <a:pt x="81" y="181"/>
                </a:cubicBezTo>
                <a:cubicBezTo>
                  <a:pt x="82" y="181"/>
                  <a:pt x="84" y="180"/>
                  <a:pt x="85" y="181"/>
                </a:cubicBezTo>
                <a:cubicBezTo>
                  <a:pt x="85" y="180"/>
                  <a:pt x="86" y="180"/>
                  <a:pt x="87" y="180"/>
                </a:cubicBezTo>
                <a:cubicBezTo>
                  <a:pt x="87" y="179"/>
                  <a:pt x="87" y="179"/>
                  <a:pt x="87" y="178"/>
                </a:cubicBezTo>
                <a:cubicBezTo>
                  <a:pt x="85" y="176"/>
                  <a:pt x="85" y="179"/>
                  <a:pt x="83" y="180"/>
                </a:cubicBezTo>
                <a:close/>
                <a:moveTo>
                  <a:pt x="78" y="181"/>
                </a:moveTo>
                <a:cubicBezTo>
                  <a:pt x="78" y="181"/>
                  <a:pt x="78" y="181"/>
                  <a:pt x="78" y="181"/>
                </a:cubicBezTo>
                <a:cubicBezTo>
                  <a:pt x="79" y="181"/>
                  <a:pt x="80" y="180"/>
                  <a:pt x="79" y="179"/>
                </a:cubicBezTo>
                <a:cubicBezTo>
                  <a:pt x="79" y="178"/>
                  <a:pt x="78" y="179"/>
                  <a:pt x="77" y="178"/>
                </a:cubicBezTo>
                <a:cubicBezTo>
                  <a:pt x="78" y="179"/>
                  <a:pt x="77" y="181"/>
                  <a:pt x="78" y="181"/>
                </a:cubicBezTo>
                <a:close/>
                <a:moveTo>
                  <a:pt x="102" y="183"/>
                </a:moveTo>
                <a:cubicBezTo>
                  <a:pt x="102" y="183"/>
                  <a:pt x="102" y="183"/>
                  <a:pt x="102" y="183"/>
                </a:cubicBezTo>
                <a:cubicBezTo>
                  <a:pt x="103" y="182"/>
                  <a:pt x="103" y="182"/>
                  <a:pt x="103" y="181"/>
                </a:cubicBezTo>
                <a:cubicBezTo>
                  <a:pt x="102" y="178"/>
                  <a:pt x="99" y="178"/>
                  <a:pt x="98" y="180"/>
                </a:cubicBezTo>
                <a:cubicBezTo>
                  <a:pt x="96" y="179"/>
                  <a:pt x="95" y="181"/>
                  <a:pt x="95" y="182"/>
                </a:cubicBezTo>
                <a:cubicBezTo>
                  <a:pt x="97" y="181"/>
                  <a:pt x="98" y="182"/>
                  <a:pt x="99" y="183"/>
                </a:cubicBezTo>
                <a:cubicBezTo>
                  <a:pt x="99" y="185"/>
                  <a:pt x="98" y="186"/>
                  <a:pt x="97" y="188"/>
                </a:cubicBezTo>
                <a:cubicBezTo>
                  <a:pt x="99" y="186"/>
                  <a:pt x="100" y="184"/>
                  <a:pt x="102" y="183"/>
                </a:cubicBezTo>
                <a:close/>
                <a:moveTo>
                  <a:pt x="60" y="186"/>
                </a:moveTo>
                <a:cubicBezTo>
                  <a:pt x="60" y="186"/>
                  <a:pt x="60" y="186"/>
                  <a:pt x="60" y="186"/>
                </a:cubicBezTo>
                <a:cubicBezTo>
                  <a:pt x="63" y="186"/>
                  <a:pt x="64" y="188"/>
                  <a:pt x="65" y="188"/>
                </a:cubicBezTo>
                <a:cubicBezTo>
                  <a:pt x="65" y="185"/>
                  <a:pt x="62" y="185"/>
                  <a:pt x="62" y="183"/>
                </a:cubicBezTo>
                <a:cubicBezTo>
                  <a:pt x="62" y="182"/>
                  <a:pt x="63" y="180"/>
                  <a:pt x="62" y="179"/>
                </a:cubicBezTo>
                <a:cubicBezTo>
                  <a:pt x="58" y="179"/>
                  <a:pt x="61" y="183"/>
                  <a:pt x="60" y="186"/>
                </a:cubicBezTo>
                <a:close/>
                <a:moveTo>
                  <a:pt x="130" y="189"/>
                </a:moveTo>
                <a:cubicBezTo>
                  <a:pt x="130" y="189"/>
                  <a:pt x="130" y="189"/>
                  <a:pt x="130" y="189"/>
                </a:cubicBezTo>
                <a:cubicBezTo>
                  <a:pt x="133" y="190"/>
                  <a:pt x="137" y="192"/>
                  <a:pt x="141" y="192"/>
                </a:cubicBezTo>
                <a:cubicBezTo>
                  <a:pt x="141" y="191"/>
                  <a:pt x="141" y="191"/>
                  <a:pt x="142" y="191"/>
                </a:cubicBezTo>
                <a:cubicBezTo>
                  <a:pt x="144" y="187"/>
                  <a:pt x="140" y="186"/>
                  <a:pt x="138" y="185"/>
                </a:cubicBezTo>
                <a:cubicBezTo>
                  <a:pt x="138" y="184"/>
                  <a:pt x="138" y="184"/>
                  <a:pt x="138" y="184"/>
                </a:cubicBezTo>
                <a:cubicBezTo>
                  <a:pt x="137" y="183"/>
                  <a:pt x="137" y="182"/>
                  <a:pt x="137" y="181"/>
                </a:cubicBezTo>
                <a:cubicBezTo>
                  <a:pt x="137" y="180"/>
                  <a:pt x="136" y="179"/>
                  <a:pt x="135" y="179"/>
                </a:cubicBezTo>
                <a:cubicBezTo>
                  <a:pt x="133" y="178"/>
                  <a:pt x="133" y="180"/>
                  <a:pt x="132" y="180"/>
                </a:cubicBezTo>
                <a:cubicBezTo>
                  <a:pt x="131" y="181"/>
                  <a:pt x="130" y="181"/>
                  <a:pt x="130" y="182"/>
                </a:cubicBezTo>
                <a:cubicBezTo>
                  <a:pt x="131" y="183"/>
                  <a:pt x="133" y="184"/>
                  <a:pt x="134" y="185"/>
                </a:cubicBezTo>
                <a:cubicBezTo>
                  <a:pt x="132" y="185"/>
                  <a:pt x="131" y="183"/>
                  <a:pt x="129" y="183"/>
                </a:cubicBezTo>
                <a:cubicBezTo>
                  <a:pt x="129" y="185"/>
                  <a:pt x="131" y="188"/>
                  <a:pt x="129" y="189"/>
                </a:cubicBezTo>
                <a:cubicBezTo>
                  <a:pt x="129" y="189"/>
                  <a:pt x="130" y="189"/>
                  <a:pt x="130" y="189"/>
                </a:cubicBezTo>
                <a:close/>
                <a:moveTo>
                  <a:pt x="72" y="182"/>
                </a:moveTo>
                <a:cubicBezTo>
                  <a:pt x="72" y="182"/>
                  <a:pt x="72" y="182"/>
                  <a:pt x="72" y="182"/>
                </a:cubicBezTo>
                <a:cubicBezTo>
                  <a:pt x="71" y="182"/>
                  <a:pt x="70" y="180"/>
                  <a:pt x="70" y="179"/>
                </a:cubicBezTo>
                <a:cubicBezTo>
                  <a:pt x="69" y="179"/>
                  <a:pt x="69" y="179"/>
                  <a:pt x="69" y="179"/>
                </a:cubicBezTo>
                <a:cubicBezTo>
                  <a:pt x="69" y="180"/>
                  <a:pt x="69" y="182"/>
                  <a:pt x="71" y="183"/>
                </a:cubicBezTo>
                <a:cubicBezTo>
                  <a:pt x="71" y="183"/>
                  <a:pt x="72" y="181"/>
                  <a:pt x="72" y="182"/>
                </a:cubicBezTo>
                <a:close/>
                <a:moveTo>
                  <a:pt x="91" y="179"/>
                </a:moveTo>
                <a:cubicBezTo>
                  <a:pt x="91" y="179"/>
                  <a:pt x="91" y="179"/>
                  <a:pt x="91" y="179"/>
                </a:cubicBezTo>
                <a:cubicBezTo>
                  <a:pt x="91" y="180"/>
                  <a:pt x="92" y="180"/>
                  <a:pt x="92" y="181"/>
                </a:cubicBezTo>
                <a:cubicBezTo>
                  <a:pt x="92" y="183"/>
                  <a:pt x="91" y="184"/>
                  <a:pt x="91" y="186"/>
                </a:cubicBezTo>
                <a:cubicBezTo>
                  <a:pt x="93" y="185"/>
                  <a:pt x="93" y="184"/>
                  <a:pt x="93" y="183"/>
                </a:cubicBezTo>
                <a:cubicBezTo>
                  <a:pt x="93" y="182"/>
                  <a:pt x="93" y="183"/>
                  <a:pt x="93" y="183"/>
                </a:cubicBezTo>
                <a:cubicBezTo>
                  <a:pt x="92" y="183"/>
                  <a:pt x="92" y="183"/>
                  <a:pt x="92" y="182"/>
                </a:cubicBezTo>
                <a:cubicBezTo>
                  <a:pt x="93" y="182"/>
                  <a:pt x="93" y="181"/>
                  <a:pt x="93" y="179"/>
                </a:cubicBezTo>
                <a:cubicBezTo>
                  <a:pt x="93" y="179"/>
                  <a:pt x="93" y="179"/>
                  <a:pt x="92" y="179"/>
                </a:cubicBezTo>
                <a:cubicBezTo>
                  <a:pt x="92" y="180"/>
                  <a:pt x="92" y="180"/>
                  <a:pt x="91" y="179"/>
                </a:cubicBezTo>
                <a:close/>
                <a:moveTo>
                  <a:pt x="75" y="181"/>
                </a:moveTo>
                <a:cubicBezTo>
                  <a:pt x="75" y="181"/>
                  <a:pt x="75" y="181"/>
                  <a:pt x="75" y="181"/>
                </a:cubicBezTo>
                <a:cubicBezTo>
                  <a:pt x="76" y="181"/>
                  <a:pt x="76" y="181"/>
                  <a:pt x="77" y="181"/>
                </a:cubicBezTo>
                <a:cubicBezTo>
                  <a:pt x="76" y="180"/>
                  <a:pt x="76" y="179"/>
                  <a:pt x="75" y="179"/>
                </a:cubicBezTo>
                <a:cubicBezTo>
                  <a:pt x="75" y="180"/>
                  <a:pt x="75" y="180"/>
                  <a:pt x="75" y="181"/>
                </a:cubicBezTo>
                <a:close/>
                <a:moveTo>
                  <a:pt x="94" y="181"/>
                </a:moveTo>
                <a:cubicBezTo>
                  <a:pt x="94" y="181"/>
                  <a:pt x="94" y="181"/>
                  <a:pt x="94" y="181"/>
                </a:cubicBezTo>
                <a:cubicBezTo>
                  <a:pt x="94" y="182"/>
                  <a:pt x="94" y="180"/>
                  <a:pt x="94" y="180"/>
                </a:cubicBezTo>
                <a:cubicBezTo>
                  <a:pt x="94" y="180"/>
                  <a:pt x="94" y="181"/>
                  <a:pt x="94" y="181"/>
                </a:cubicBezTo>
                <a:close/>
                <a:moveTo>
                  <a:pt x="26" y="181"/>
                </a:moveTo>
                <a:cubicBezTo>
                  <a:pt x="26" y="181"/>
                  <a:pt x="26" y="181"/>
                  <a:pt x="26" y="181"/>
                </a:cubicBezTo>
                <a:cubicBezTo>
                  <a:pt x="25" y="182"/>
                  <a:pt x="26" y="183"/>
                  <a:pt x="26" y="184"/>
                </a:cubicBezTo>
                <a:cubicBezTo>
                  <a:pt x="26" y="184"/>
                  <a:pt x="26" y="184"/>
                  <a:pt x="26" y="184"/>
                </a:cubicBezTo>
                <a:cubicBezTo>
                  <a:pt x="26" y="186"/>
                  <a:pt x="26" y="186"/>
                  <a:pt x="26" y="188"/>
                </a:cubicBezTo>
                <a:cubicBezTo>
                  <a:pt x="29" y="192"/>
                  <a:pt x="34" y="193"/>
                  <a:pt x="39" y="193"/>
                </a:cubicBezTo>
                <a:cubicBezTo>
                  <a:pt x="39" y="193"/>
                  <a:pt x="39" y="193"/>
                  <a:pt x="40" y="193"/>
                </a:cubicBezTo>
                <a:cubicBezTo>
                  <a:pt x="41" y="193"/>
                  <a:pt x="43" y="191"/>
                  <a:pt x="43" y="189"/>
                </a:cubicBezTo>
                <a:cubicBezTo>
                  <a:pt x="41" y="190"/>
                  <a:pt x="40" y="190"/>
                  <a:pt x="38" y="191"/>
                </a:cubicBezTo>
                <a:cubicBezTo>
                  <a:pt x="35" y="190"/>
                  <a:pt x="32" y="189"/>
                  <a:pt x="30" y="187"/>
                </a:cubicBezTo>
                <a:cubicBezTo>
                  <a:pt x="32" y="187"/>
                  <a:pt x="33" y="189"/>
                  <a:pt x="35" y="189"/>
                </a:cubicBezTo>
                <a:cubicBezTo>
                  <a:pt x="34" y="188"/>
                  <a:pt x="34" y="186"/>
                  <a:pt x="34" y="185"/>
                </a:cubicBezTo>
                <a:cubicBezTo>
                  <a:pt x="31" y="184"/>
                  <a:pt x="29" y="179"/>
                  <a:pt x="26" y="181"/>
                </a:cubicBezTo>
                <a:close/>
                <a:moveTo>
                  <a:pt x="73" y="182"/>
                </a:moveTo>
                <a:cubicBezTo>
                  <a:pt x="73" y="182"/>
                  <a:pt x="73" y="182"/>
                  <a:pt x="73" y="182"/>
                </a:cubicBezTo>
                <a:cubicBezTo>
                  <a:pt x="73" y="182"/>
                  <a:pt x="73" y="182"/>
                  <a:pt x="74" y="182"/>
                </a:cubicBezTo>
                <a:cubicBezTo>
                  <a:pt x="73" y="181"/>
                  <a:pt x="74" y="181"/>
                  <a:pt x="73" y="181"/>
                </a:cubicBezTo>
                <a:cubicBezTo>
                  <a:pt x="73" y="181"/>
                  <a:pt x="73" y="181"/>
                  <a:pt x="73" y="182"/>
                </a:cubicBezTo>
                <a:close/>
                <a:moveTo>
                  <a:pt x="85" y="182"/>
                </a:moveTo>
                <a:cubicBezTo>
                  <a:pt x="85" y="182"/>
                  <a:pt x="85" y="182"/>
                  <a:pt x="85" y="182"/>
                </a:cubicBezTo>
                <a:cubicBezTo>
                  <a:pt x="86" y="183"/>
                  <a:pt x="85" y="184"/>
                  <a:pt x="86" y="185"/>
                </a:cubicBezTo>
                <a:cubicBezTo>
                  <a:pt x="86" y="184"/>
                  <a:pt x="87" y="184"/>
                  <a:pt x="87" y="183"/>
                </a:cubicBezTo>
                <a:cubicBezTo>
                  <a:pt x="87" y="182"/>
                  <a:pt x="88" y="182"/>
                  <a:pt x="87" y="181"/>
                </a:cubicBezTo>
                <a:cubicBezTo>
                  <a:pt x="86" y="181"/>
                  <a:pt x="86" y="181"/>
                  <a:pt x="85" y="182"/>
                </a:cubicBezTo>
                <a:close/>
                <a:moveTo>
                  <a:pt x="88" y="183"/>
                </a:moveTo>
                <a:cubicBezTo>
                  <a:pt x="88" y="183"/>
                  <a:pt x="88" y="183"/>
                  <a:pt x="88" y="183"/>
                </a:cubicBezTo>
                <a:cubicBezTo>
                  <a:pt x="89" y="183"/>
                  <a:pt x="90" y="183"/>
                  <a:pt x="90" y="184"/>
                </a:cubicBezTo>
                <a:cubicBezTo>
                  <a:pt x="90" y="183"/>
                  <a:pt x="91" y="182"/>
                  <a:pt x="90" y="181"/>
                </a:cubicBezTo>
                <a:cubicBezTo>
                  <a:pt x="90" y="182"/>
                  <a:pt x="89" y="182"/>
                  <a:pt x="88" y="183"/>
                </a:cubicBezTo>
                <a:close/>
                <a:moveTo>
                  <a:pt x="68" y="184"/>
                </a:moveTo>
                <a:cubicBezTo>
                  <a:pt x="68" y="184"/>
                  <a:pt x="68" y="184"/>
                  <a:pt x="68" y="184"/>
                </a:cubicBezTo>
                <a:cubicBezTo>
                  <a:pt x="68" y="183"/>
                  <a:pt x="67" y="182"/>
                  <a:pt x="66" y="182"/>
                </a:cubicBezTo>
                <a:cubicBezTo>
                  <a:pt x="65" y="183"/>
                  <a:pt x="67" y="183"/>
                  <a:pt x="68" y="184"/>
                </a:cubicBezTo>
                <a:close/>
                <a:moveTo>
                  <a:pt x="79" y="185"/>
                </a:moveTo>
                <a:cubicBezTo>
                  <a:pt x="79" y="185"/>
                  <a:pt x="79" y="185"/>
                  <a:pt x="79" y="185"/>
                </a:cubicBezTo>
                <a:cubicBezTo>
                  <a:pt x="78" y="185"/>
                  <a:pt x="78" y="184"/>
                  <a:pt x="78" y="183"/>
                </a:cubicBezTo>
                <a:cubicBezTo>
                  <a:pt x="77" y="182"/>
                  <a:pt x="74" y="182"/>
                  <a:pt x="75" y="184"/>
                </a:cubicBezTo>
                <a:cubicBezTo>
                  <a:pt x="77" y="184"/>
                  <a:pt x="77" y="185"/>
                  <a:pt x="77" y="186"/>
                </a:cubicBezTo>
                <a:cubicBezTo>
                  <a:pt x="78" y="185"/>
                  <a:pt x="79" y="186"/>
                  <a:pt x="79" y="186"/>
                </a:cubicBezTo>
                <a:cubicBezTo>
                  <a:pt x="79" y="185"/>
                  <a:pt x="80" y="184"/>
                  <a:pt x="81" y="183"/>
                </a:cubicBezTo>
                <a:cubicBezTo>
                  <a:pt x="81" y="183"/>
                  <a:pt x="81" y="183"/>
                  <a:pt x="81" y="182"/>
                </a:cubicBezTo>
                <a:cubicBezTo>
                  <a:pt x="80" y="182"/>
                  <a:pt x="80" y="182"/>
                  <a:pt x="80" y="182"/>
                </a:cubicBezTo>
                <a:cubicBezTo>
                  <a:pt x="79" y="183"/>
                  <a:pt x="79" y="184"/>
                  <a:pt x="79" y="185"/>
                </a:cubicBezTo>
                <a:close/>
                <a:moveTo>
                  <a:pt x="82" y="182"/>
                </a:moveTo>
                <a:cubicBezTo>
                  <a:pt x="82" y="182"/>
                  <a:pt x="82" y="182"/>
                  <a:pt x="82" y="182"/>
                </a:cubicBezTo>
                <a:cubicBezTo>
                  <a:pt x="83" y="182"/>
                  <a:pt x="82" y="183"/>
                  <a:pt x="82" y="183"/>
                </a:cubicBezTo>
                <a:cubicBezTo>
                  <a:pt x="84" y="183"/>
                  <a:pt x="84" y="184"/>
                  <a:pt x="84" y="184"/>
                </a:cubicBezTo>
                <a:cubicBezTo>
                  <a:pt x="85" y="183"/>
                  <a:pt x="84" y="181"/>
                  <a:pt x="82" y="182"/>
                </a:cubicBezTo>
                <a:close/>
                <a:moveTo>
                  <a:pt x="65" y="185"/>
                </a:moveTo>
                <a:cubicBezTo>
                  <a:pt x="65" y="185"/>
                  <a:pt x="65" y="185"/>
                  <a:pt x="65" y="185"/>
                </a:cubicBezTo>
                <a:cubicBezTo>
                  <a:pt x="64" y="184"/>
                  <a:pt x="64" y="182"/>
                  <a:pt x="63" y="182"/>
                </a:cubicBezTo>
                <a:cubicBezTo>
                  <a:pt x="63" y="183"/>
                  <a:pt x="64" y="184"/>
                  <a:pt x="65" y="185"/>
                </a:cubicBezTo>
                <a:close/>
                <a:moveTo>
                  <a:pt x="73" y="186"/>
                </a:moveTo>
                <a:cubicBezTo>
                  <a:pt x="73" y="186"/>
                  <a:pt x="73" y="186"/>
                  <a:pt x="73" y="186"/>
                </a:cubicBezTo>
                <a:cubicBezTo>
                  <a:pt x="73" y="186"/>
                  <a:pt x="73" y="185"/>
                  <a:pt x="74" y="184"/>
                </a:cubicBezTo>
                <a:cubicBezTo>
                  <a:pt x="73" y="184"/>
                  <a:pt x="73" y="184"/>
                  <a:pt x="73" y="183"/>
                </a:cubicBezTo>
                <a:cubicBezTo>
                  <a:pt x="73" y="183"/>
                  <a:pt x="73" y="183"/>
                  <a:pt x="73" y="183"/>
                </a:cubicBezTo>
                <a:cubicBezTo>
                  <a:pt x="72" y="184"/>
                  <a:pt x="72" y="186"/>
                  <a:pt x="73" y="186"/>
                </a:cubicBezTo>
                <a:close/>
                <a:moveTo>
                  <a:pt x="46" y="186"/>
                </a:moveTo>
                <a:cubicBezTo>
                  <a:pt x="46" y="186"/>
                  <a:pt x="46" y="186"/>
                  <a:pt x="46" y="186"/>
                </a:cubicBezTo>
                <a:cubicBezTo>
                  <a:pt x="46" y="187"/>
                  <a:pt x="46" y="187"/>
                  <a:pt x="46" y="187"/>
                </a:cubicBezTo>
                <a:cubicBezTo>
                  <a:pt x="45" y="188"/>
                  <a:pt x="45" y="189"/>
                  <a:pt x="44" y="191"/>
                </a:cubicBezTo>
                <a:cubicBezTo>
                  <a:pt x="44" y="192"/>
                  <a:pt x="43" y="192"/>
                  <a:pt x="43" y="193"/>
                </a:cubicBezTo>
                <a:cubicBezTo>
                  <a:pt x="43" y="193"/>
                  <a:pt x="43" y="194"/>
                  <a:pt x="42" y="194"/>
                </a:cubicBezTo>
                <a:cubicBezTo>
                  <a:pt x="40" y="195"/>
                  <a:pt x="38" y="195"/>
                  <a:pt x="37" y="197"/>
                </a:cubicBezTo>
                <a:cubicBezTo>
                  <a:pt x="36" y="199"/>
                  <a:pt x="39" y="203"/>
                  <a:pt x="41" y="204"/>
                </a:cubicBezTo>
                <a:cubicBezTo>
                  <a:pt x="42" y="204"/>
                  <a:pt x="43" y="203"/>
                  <a:pt x="45" y="203"/>
                </a:cubicBezTo>
                <a:cubicBezTo>
                  <a:pt x="45" y="204"/>
                  <a:pt x="45" y="204"/>
                  <a:pt x="46" y="204"/>
                </a:cubicBezTo>
                <a:cubicBezTo>
                  <a:pt x="49" y="202"/>
                  <a:pt x="49" y="198"/>
                  <a:pt x="52" y="196"/>
                </a:cubicBezTo>
                <a:cubicBezTo>
                  <a:pt x="52" y="195"/>
                  <a:pt x="53" y="195"/>
                  <a:pt x="53" y="194"/>
                </a:cubicBezTo>
                <a:cubicBezTo>
                  <a:pt x="51" y="193"/>
                  <a:pt x="53" y="190"/>
                  <a:pt x="53" y="189"/>
                </a:cubicBezTo>
                <a:cubicBezTo>
                  <a:pt x="51" y="188"/>
                  <a:pt x="50" y="191"/>
                  <a:pt x="49" y="192"/>
                </a:cubicBezTo>
                <a:cubicBezTo>
                  <a:pt x="49" y="193"/>
                  <a:pt x="47" y="194"/>
                  <a:pt x="47" y="195"/>
                </a:cubicBezTo>
                <a:cubicBezTo>
                  <a:pt x="46" y="196"/>
                  <a:pt x="45" y="199"/>
                  <a:pt x="44" y="199"/>
                </a:cubicBezTo>
                <a:cubicBezTo>
                  <a:pt x="45" y="197"/>
                  <a:pt x="47" y="194"/>
                  <a:pt x="48" y="192"/>
                </a:cubicBezTo>
                <a:cubicBezTo>
                  <a:pt x="50" y="190"/>
                  <a:pt x="50" y="187"/>
                  <a:pt x="53" y="186"/>
                </a:cubicBezTo>
                <a:cubicBezTo>
                  <a:pt x="53" y="185"/>
                  <a:pt x="54" y="184"/>
                  <a:pt x="53" y="183"/>
                </a:cubicBezTo>
                <a:cubicBezTo>
                  <a:pt x="51" y="183"/>
                  <a:pt x="48" y="184"/>
                  <a:pt x="46" y="186"/>
                </a:cubicBezTo>
                <a:close/>
                <a:moveTo>
                  <a:pt x="92" y="188"/>
                </a:moveTo>
                <a:cubicBezTo>
                  <a:pt x="92" y="188"/>
                  <a:pt x="92" y="188"/>
                  <a:pt x="92" y="188"/>
                </a:cubicBezTo>
                <a:cubicBezTo>
                  <a:pt x="93" y="190"/>
                  <a:pt x="92" y="191"/>
                  <a:pt x="92" y="192"/>
                </a:cubicBezTo>
                <a:cubicBezTo>
                  <a:pt x="92" y="192"/>
                  <a:pt x="92" y="192"/>
                  <a:pt x="93" y="192"/>
                </a:cubicBezTo>
                <a:cubicBezTo>
                  <a:pt x="94" y="190"/>
                  <a:pt x="96" y="187"/>
                  <a:pt x="97" y="184"/>
                </a:cubicBezTo>
                <a:cubicBezTo>
                  <a:pt x="97" y="184"/>
                  <a:pt x="97" y="183"/>
                  <a:pt x="96" y="183"/>
                </a:cubicBezTo>
                <a:cubicBezTo>
                  <a:pt x="94" y="184"/>
                  <a:pt x="93" y="186"/>
                  <a:pt x="92" y="188"/>
                </a:cubicBezTo>
                <a:close/>
                <a:moveTo>
                  <a:pt x="125" y="193"/>
                </a:moveTo>
                <a:cubicBezTo>
                  <a:pt x="125" y="193"/>
                  <a:pt x="125" y="193"/>
                  <a:pt x="125" y="193"/>
                </a:cubicBezTo>
                <a:cubicBezTo>
                  <a:pt x="124" y="192"/>
                  <a:pt x="122" y="192"/>
                  <a:pt x="120" y="191"/>
                </a:cubicBezTo>
                <a:cubicBezTo>
                  <a:pt x="118" y="190"/>
                  <a:pt x="117" y="187"/>
                  <a:pt x="115" y="185"/>
                </a:cubicBezTo>
                <a:cubicBezTo>
                  <a:pt x="113" y="183"/>
                  <a:pt x="110" y="184"/>
                  <a:pt x="107" y="184"/>
                </a:cubicBezTo>
                <a:cubicBezTo>
                  <a:pt x="110" y="186"/>
                  <a:pt x="114" y="187"/>
                  <a:pt x="117" y="190"/>
                </a:cubicBezTo>
                <a:cubicBezTo>
                  <a:pt x="118" y="190"/>
                  <a:pt x="119" y="192"/>
                  <a:pt x="119" y="194"/>
                </a:cubicBezTo>
                <a:cubicBezTo>
                  <a:pt x="118" y="190"/>
                  <a:pt x="114" y="189"/>
                  <a:pt x="111" y="187"/>
                </a:cubicBezTo>
                <a:cubicBezTo>
                  <a:pt x="109" y="187"/>
                  <a:pt x="107" y="185"/>
                  <a:pt x="106" y="185"/>
                </a:cubicBezTo>
                <a:cubicBezTo>
                  <a:pt x="109" y="185"/>
                  <a:pt x="113" y="191"/>
                  <a:pt x="109" y="194"/>
                </a:cubicBezTo>
                <a:cubicBezTo>
                  <a:pt x="112" y="194"/>
                  <a:pt x="113" y="196"/>
                  <a:pt x="116" y="197"/>
                </a:cubicBezTo>
                <a:cubicBezTo>
                  <a:pt x="119" y="197"/>
                  <a:pt x="121" y="195"/>
                  <a:pt x="124" y="196"/>
                </a:cubicBezTo>
                <a:cubicBezTo>
                  <a:pt x="125" y="195"/>
                  <a:pt x="125" y="194"/>
                  <a:pt x="125" y="193"/>
                </a:cubicBezTo>
                <a:close/>
                <a:moveTo>
                  <a:pt x="81" y="185"/>
                </a:moveTo>
                <a:cubicBezTo>
                  <a:pt x="81" y="185"/>
                  <a:pt x="81" y="185"/>
                  <a:pt x="81" y="185"/>
                </a:cubicBezTo>
                <a:cubicBezTo>
                  <a:pt x="79" y="187"/>
                  <a:pt x="81" y="189"/>
                  <a:pt x="81" y="192"/>
                </a:cubicBezTo>
                <a:cubicBezTo>
                  <a:pt x="82" y="191"/>
                  <a:pt x="84" y="191"/>
                  <a:pt x="85" y="191"/>
                </a:cubicBezTo>
                <a:cubicBezTo>
                  <a:pt x="85" y="190"/>
                  <a:pt x="86" y="188"/>
                  <a:pt x="85" y="187"/>
                </a:cubicBezTo>
                <a:cubicBezTo>
                  <a:pt x="85" y="185"/>
                  <a:pt x="84" y="186"/>
                  <a:pt x="83" y="184"/>
                </a:cubicBezTo>
                <a:cubicBezTo>
                  <a:pt x="83" y="184"/>
                  <a:pt x="82" y="185"/>
                  <a:pt x="82" y="184"/>
                </a:cubicBezTo>
                <a:cubicBezTo>
                  <a:pt x="82" y="184"/>
                  <a:pt x="82" y="185"/>
                  <a:pt x="81" y="185"/>
                </a:cubicBezTo>
                <a:close/>
                <a:moveTo>
                  <a:pt x="70" y="185"/>
                </a:moveTo>
                <a:cubicBezTo>
                  <a:pt x="70" y="185"/>
                  <a:pt x="70" y="185"/>
                  <a:pt x="70" y="185"/>
                </a:cubicBezTo>
                <a:cubicBezTo>
                  <a:pt x="70" y="185"/>
                  <a:pt x="69" y="186"/>
                  <a:pt x="70" y="186"/>
                </a:cubicBezTo>
                <a:cubicBezTo>
                  <a:pt x="70" y="186"/>
                  <a:pt x="71" y="186"/>
                  <a:pt x="72" y="185"/>
                </a:cubicBezTo>
                <a:cubicBezTo>
                  <a:pt x="71" y="185"/>
                  <a:pt x="71" y="184"/>
                  <a:pt x="70" y="184"/>
                </a:cubicBezTo>
                <a:cubicBezTo>
                  <a:pt x="70" y="185"/>
                  <a:pt x="70" y="185"/>
                  <a:pt x="70" y="185"/>
                </a:cubicBezTo>
                <a:close/>
                <a:moveTo>
                  <a:pt x="86" y="185"/>
                </a:moveTo>
                <a:cubicBezTo>
                  <a:pt x="86" y="185"/>
                  <a:pt x="86" y="185"/>
                  <a:pt x="86" y="185"/>
                </a:cubicBezTo>
                <a:cubicBezTo>
                  <a:pt x="87" y="187"/>
                  <a:pt x="86" y="190"/>
                  <a:pt x="86" y="192"/>
                </a:cubicBezTo>
                <a:cubicBezTo>
                  <a:pt x="88" y="190"/>
                  <a:pt x="90" y="191"/>
                  <a:pt x="91" y="191"/>
                </a:cubicBezTo>
                <a:cubicBezTo>
                  <a:pt x="91" y="191"/>
                  <a:pt x="91" y="190"/>
                  <a:pt x="91" y="189"/>
                </a:cubicBezTo>
                <a:cubicBezTo>
                  <a:pt x="89" y="188"/>
                  <a:pt x="89" y="186"/>
                  <a:pt x="89" y="185"/>
                </a:cubicBezTo>
                <a:cubicBezTo>
                  <a:pt x="88" y="184"/>
                  <a:pt x="87" y="185"/>
                  <a:pt x="86" y="185"/>
                </a:cubicBezTo>
                <a:close/>
                <a:moveTo>
                  <a:pt x="55" y="185"/>
                </a:moveTo>
                <a:cubicBezTo>
                  <a:pt x="55" y="185"/>
                  <a:pt x="55" y="185"/>
                  <a:pt x="55" y="185"/>
                </a:cubicBezTo>
                <a:cubicBezTo>
                  <a:pt x="55" y="186"/>
                  <a:pt x="55" y="187"/>
                  <a:pt x="54" y="188"/>
                </a:cubicBezTo>
                <a:cubicBezTo>
                  <a:pt x="54" y="188"/>
                  <a:pt x="55" y="188"/>
                  <a:pt x="55" y="189"/>
                </a:cubicBezTo>
                <a:cubicBezTo>
                  <a:pt x="54" y="190"/>
                  <a:pt x="53" y="191"/>
                  <a:pt x="54" y="193"/>
                </a:cubicBezTo>
                <a:cubicBezTo>
                  <a:pt x="55" y="194"/>
                  <a:pt x="58" y="192"/>
                  <a:pt x="59" y="193"/>
                </a:cubicBezTo>
                <a:cubicBezTo>
                  <a:pt x="59" y="193"/>
                  <a:pt x="61" y="192"/>
                  <a:pt x="61" y="192"/>
                </a:cubicBezTo>
                <a:cubicBezTo>
                  <a:pt x="60" y="191"/>
                  <a:pt x="59" y="190"/>
                  <a:pt x="59" y="190"/>
                </a:cubicBezTo>
                <a:cubicBezTo>
                  <a:pt x="59" y="188"/>
                  <a:pt x="59" y="187"/>
                  <a:pt x="60" y="187"/>
                </a:cubicBezTo>
                <a:cubicBezTo>
                  <a:pt x="59" y="186"/>
                  <a:pt x="58" y="186"/>
                  <a:pt x="58" y="185"/>
                </a:cubicBezTo>
                <a:cubicBezTo>
                  <a:pt x="57" y="185"/>
                  <a:pt x="56" y="185"/>
                  <a:pt x="55" y="185"/>
                </a:cubicBezTo>
                <a:close/>
                <a:moveTo>
                  <a:pt x="66" y="185"/>
                </a:moveTo>
                <a:cubicBezTo>
                  <a:pt x="66" y="185"/>
                  <a:pt x="66" y="185"/>
                  <a:pt x="66" y="185"/>
                </a:cubicBezTo>
                <a:cubicBezTo>
                  <a:pt x="67" y="186"/>
                  <a:pt x="67" y="187"/>
                  <a:pt x="67" y="187"/>
                </a:cubicBezTo>
                <a:cubicBezTo>
                  <a:pt x="68" y="186"/>
                  <a:pt x="67" y="185"/>
                  <a:pt x="67" y="185"/>
                </a:cubicBezTo>
                <a:cubicBezTo>
                  <a:pt x="67" y="185"/>
                  <a:pt x="66" y="185"/>
                  <a:pt x="66" y="185"/>
                </a:cubicBezTo>
                <a:close/>
                <a:moveTo>
                  <a:pt x="76" y="192"/>
                </a:moveTo>
                <a:cubicBezTo>
                  <a:pt x="76" y="192"/>
                  <a:pt x="76" y="192"/>
                  <a:pt x="76" y="192"/>
                </a:cubicBezTo>
                <a:cubicBezTo>
                  <a:pt x="77" y="191"/>
                  <a:pt x="79" y="192"/>
                  <a:pt x="80" y="192"/>
                </a:cubicBezTo>
                <a:cubicBezTo>
                  <a:pt x="79" y="190"/>
                  <a:pt x="79" y="189"/>
                  <a:pt x="78" y="187"/>
                </a:cubicBezTo>
                <a:cubicBezTo>
                  <a:pt x="76" y="188"/>
                  <a:pt x="76" y="186"/>
                  <a:pt x="75" y="186"/>
                </a:cubicBezTo>
                <a:cubicBezTo>
                  <a:pt x="74" y="188"/>
                  <a:pt x="75" y="190"/>
                  <a:pt x="76" y="192"/>
                </a:cubicBezTo>
                <a:close/>
                <a:moveTo>
                  <a:pt x="99" y="190"/>
                </a:moveTo>
                <a:cubicBezTo>
                  <a:pt x="99" y="190"/>
                  <a:pt x="99" y="190"/>
                  <a:pt x="99" y="190"/>
                </a:cubicBezTo>
                <a:cubicBezTo>
                  <a:pt x="99" y="190"/>
                  <a:pt x="99" y="190"/>
                  <a:pt x="99" y="190"/>
                </a:cubicBezTo>
                <a:cubicBezTo>
                  <a:pt x="101" y="191"/>
                  <a:pt x="101" y="192"/>
                  <a:pt x="103" y="193"/>
                </a:cubicBezTo>
                <a:cubicBezTo>
                  <a:pt x="104" y="190"/>
                  <a:pt x="108" y="193"/>
                  <a:pt x="109" y="191"/>
                </a:cubicBezTo>
                <a:cubicBezTo>
                  <a:pt x="109" y="186"/>
                  <a:pt x="99" y="185"/>
                  <a:pt x="99" y="190"/>
                </a:cubicBezTo>
                <a:close/>
                <a:moveTo>
                  <a:pt x="73" y="188"/>
                </a:moveTo>
                <a:cubicBezTo>
                  <a:pt x="73" y="188"/>
                  <a:pt x="73" y="188"/>
                  <a:pt x="73" y="188"/>
                </a:cubicBezTo>
                <a:cubicBezTo>
                  <a:pt x="71" y="187"/>
                  <a:pt x="70" y="188"/>
                  <a:pt x="68" y="188"/>
                </a:cubicBezTo>
                <a:cubicBezTo>
                  <a:pt x="69" y="188"/>
                  <a:pt x="67" y="189"/>
                  <a:pt x="67" y="189"/>
                </a:cubicBezTo>
                <a:cubicBezTo>
                  <a:pt x="67" y="190"/>
                  <a:pt x="68" y="191"/>
                  <a:pt x="68" y="192"/>
                </a:cubicBezTo>
                <a:cubicBezTo>
                  <a:pt x="70" y="191"/>
                  <a:pt x="72" y="192"/>
                  <a:pt x="74" y="191"/>
                </a:cubicBezTo>
                <a:cubicBezTo>
                  <a:pt x="74" y="190"/>
                  <a:pt x="73" y="189"/>
                  <a:pt x="73" y="188"/>
                </a:cubicBezTo>
                <a:close/>
                <a:moveTo>
                  <a:pt x="126" y="195"/>
                </a:moveTo>
                <a:cubicBezTo>
                  <a:pt x="126" y="195"/>
                  <a:pt x="126" y="195"/>
                  <a:pt x="126" y="195"/>
                </a:cubicBezTo>
                <a:cubicBezTo>
                  <a:pt x="127" y="197"/>
                  <a:pt x="130" y="200"/>
                  <a:pt x="129" y="201"/>
                </a:cubicBezTo>
                <a:cubicBezTo>
                  <a:pt x="128" y="200"/>
                  <a:pt x="127" y="198"/>
                  <a:pt x="125" y="197"/>
                </a:cubicBezTo>
                <a:cubicBezTo>
                  <a:pt x="124" y="198"/>
                  <a:pt x="123" y="197"/>
                  <a:pt x="122" y="197"/>
                </a:cubicBezTo>
                <a:cubicBezTo>
                  <a:pt x="121" y="198"/>
                  <a:pt x="119" y="198"/>
                  <a:pt x="118" y="198"/>
                </a:cubicBezTo>
                <a:cubicBezTo>
                  <a:pt x="122" y="200"/>
                  <a:pt x="122" y="206"/>
                  <a:pt x="128" y="207"/>
                </a:cubicBezTo>
                <a:cubicBezTo>
                  <a:pt x="129" y="206"/>
                  <a:pt x="131" y="206"/>
                  <a:pt x="133" y="207"/>
                </a:cubicBezTo>
                <a:cubicBezTo>
                  <a:pt x="135" y="205"/>
                  <a:pt x="136" y="200"/>
                  <a:pt x="134" y="197"/>
                </a:cubicBezTo>
                <a:cubicBezTo>
                  <a:pt x="133" y="195"/>
                  <a:pt x="132" y="194"/>
                  <a:pt x="130" y="193"/>
                </a:cubicBezTo>
                <a:cubicBezTo>
                  <a:pt x="128" y="189"/>
                  <a:pt x="122" y="188"/>
                  <a:pt x="119" y="187"/>
                </a:cubicBezTo>
                <a:cubicBezTo>
                  <a:pt x="121" y="190"/>
                  <a:pt x="127" y="190"/>
                  <a:pt x="126" y="195"/>
                </a:cubicBezTo>
                <a:close/>
                <a:moveTo>
                  <a:pt x="60" y="188"/>
                </a:moveTo>
                <a:cubicBezTo>
                  <a:pt x="60" y="188"/>
                  <a:pt x="60" y="188"/>
                  <a:pt x="60" y="188"/>
                </a:cubicBezTo>
                <a:cubicBezTo>
                  <a:pt x="60" y="190"/>
                  <a:pt x="63" y="191"/>
                  <a:pt x="64" y="192"/>
                </a:cubicBezTo>
                <a:cubicBezTo>
                  <a:pt x="64" y="192"/>
                  <a:pt x="64" y="193"/>
                  <a:pt x="64" y="193"/>
                </a:cubicBezTo>
                <a:cubicBezTo>
                  <a:pt x="64" y="193"/>
                  <a:pt x="65" y="194"/>
                  <a:pt x="66" y="194"/>
                </a:cubicBezTo>
                <a:cubicBezTo>
                  <a:pt x="66" y="193"/>
                  <a:pt x="67" y="193"/>
                  <a:pt x="67" y="192"/>
                </a:cubicBezTo>
                <a:cubicBezTo>
                  <a:pt x="66" y="191"/>
                  <a:pt x="65" y="191"/>
                  <a:pt x="65" y="189"/>
                </a:cubicBezTo>
                <a:cubicBezTo>
                  <a:pt x="63" y="190"/>
                  <a:pt x="63" y="187"/>
                  <a:pt x="60" y="188"/>
                </a:cubicBezTo>
                <a:close/>
                <a:moveTo>
                  <a:pt x="100" y="192"/>
                </a:moveTo>
                <a:cubicBezTo>
                  <a:pt x="100" y="192"/>
                  <a:pt x="100" y="192"/>
                  <a:pt x="100" y="192"/>
                </a:cubicBezTo>
                <a:cubicBezTo>
                  <a:pt x="98" y="191"/>
                  <a:pt x="94" y="191"/>
                  <a:pt x="94" y="194"/>
                </a:cubicBezTo>
                <a:cubicBezTo>
                  <a:pt x="95" y="195"/>
                  <a:pt x="97" y="195"/>
                  <a:pt x="97" y="197"/>
                </a:cubicBezTo>
                <a:cubicBezTo>
                  <a:pt x="98" y="197"/>
                  <a:pt x="99" y="196"/>
                  <a:pt x="100" y="196"/>
                </a:cubicBezTo>
                <a:cubicBezTo>
                  <a:pt x="101" y="196"/>
                  <a:pt x="102" y="198"/>
                  <a:pt x="103" y="197"/>
                </a:cubicBezTo>
                <a:cubicBezTo>
                  <a:pt x="105" y="194"/>
                  <a:pt x="100" y="195"/>
                  <a:pt x="100" y="192"/>
                </a:cubicBezTo>
                <a:close/>
                <a:moveTo>
                  <a:pt x="139" y="206"/>
                </a:moveTo>
                <a:cubicBezTo>
                  <a:pt x="139" y="206"/>
                  <a:pt x="139" y="206"/>
                  <a:pt x="139" y="206"/>
                </a:cubicBezTo>
                <a:cubicBezTo>
                  <a:pt x="138" y="205"/>
                  <a:pt x="138" y="204"/>
                  <a:pt x="138" y="204"/>
                </a:cubicBezTo>
                <a:cubicBezTo>
                  <a:pt x="136" y="200"/>
                  <a:pt x="135" y="195"/>
                  <a:pt x="132" y="193"/>
                </a:cubicBezTo>
                <a:cubicBezTo>
                  <a:pt x="133" y="195"/>
                  <a:pt x="136" y="198"/>
                  <a:pt x="136" y="202"/>
                </a:cubicBezTo>
                <a:cubicBezTo>
                  <a:pt x="136" y="204"/>
                  <a:pt x="135" y="208"/>
                  <a:pt x="133" y="208"/>
                </a:cubicBezTo>
                <a:cubicBezTo>
                  <a:pt x="132" y="209"/>
                  <a:pt x="132" y="208"/>
                  <a:pt x="131" y="208"/>
                </a:cubicBezTo>
                <a:cubicBezTo>
                  <a:pt x="132" y="210"/>
                  <a:pt x="133" y="211"/>
                  <a:pt x="135" y="212"/>
                </a:cubicBezTo>
                <a:cubicBezTo>
                  <a:pt x="136" y="211"/>
                  <a:pt x="137" y="210"/>
                  <a:pt x="140" y="211"/>
                </a:cubicBezTo>
                <a:cubicBezTo>
                  <a:pt x="140" y="209"/>
                  <a:pt x="141" y="208"/>
                  <a:pt x="142" y="206"/>
                </a:cubicBezTo>
                <a:cubicBezTo>
                  <a:pt x="143" y="201"/>
                  <a:pt x="139" y="196"/>
                  <a:pt x="136" y="193"/>
                </a:cubicBezTo>
                <a:cubicBezTo>
                  <a:pt x="135" y="193"/>
                  <a:pt x="134" y="192"/>
                  <a:pt x="133" y="192"/>
                </a:cubicBezTo>
                <a:cubicBezTo>
                  <a:pt x="136" y="195"/>
                  <a:pt x="139" y="200"/>
                  <a:pt x="139" y="206"/>
                </a:cubicBezTo>
                <a:close/>
                <a:moveTo>
                  <a:pt x="96" y="197"/>
                </a:moveTo>
                <a:cubicBezTo>
                  <a:pt x="96" y="197"/>
                  <a:pt x="96" y="197"/>
                  <a:pt x="96" y="197"/>
                </a:cubicBezTo>
                <a:cubicBezTo>
                  <a:pt x="96" y="197"/>
                  <a:pt x="96" y="197"/>
                  <a:pt x="96" y="196"/>
                </a:cubicBezTo>
                <a:cubicBezTo>
                  <a:pt x="93" y="195"/>
                  <a:pt x="92" y="193"/>
                  <a:pt x="90" y="192"/>
                </a:cubicBezTo>
                <a:cubicBezTo>
                  <a:pt x="89" y="192"/>
                  <a:pt x="88" y="192"/>
                  <a:pt x="88" y="192"/>
                </a:cubicBezTo>
                <a:cubicBezTo>
                  <a:pt x="89" y="194"/>
                  <a:pt x="90" y="196"/>
                  <a:pt x="90" y="197"/>
                </a:cubicBezTo>
                <a:cubicBezTo>
                  <a:pt x="92" y="198"/>
                  <a:pt x="94" y="197"/>
                  <a:pt x="96" y="199"/>
                </a:cubicBezTo>
                <a:cubicBezTo>
                  <a:pt x="96" y="198"/>
                  <a:pt x="96" y="198"/>
                  <a:pt x="96" y="197"/>
                </a:cubicBezTo>
                <a:close/>
                <a:moveTo>
                  <a:pt x="27" y="193"/>
                </a:moveTo>
                <a:cubicBezTo>
                  <a:pt x="27" y="193"/>
                  <a:pt x="27" y="193"/>
                  <a:pt x="27" y="193"/>
                </a:cubicBezTo>
                <a:cubicBezTo>
                  <a:pt x="25" y="195"/>
                  <a:pt x="25" y="198"/>
                  <a:pt x="23" y="199"/>
                </a:cubicBezTo>
                <a:cubicBezTo>
                  <a:pt x="22" y="200"/>
                  <a:pt x="21" y="200"/>
                  <a:pt x="21" y="200"/>
                </a:cubicBezTo>
                <a:cubicBezTo>
                  <a:pt x="22" y="208"/>
                  <a:pt x="27" y="206"/>
                  <a:pt x="31" y="205"/>
                </a:cubicBezTo>
                <a:cubicBezTo>
                  <a:pt x="31" y="203"/>
                  <a:pt x="28" y="203"/>
                  <a:pt x="29" y="200"/>
                </a:cubicBezTo>
                <a:cubicBezTo>
                  <a:pt x="28" y="200"/>
                  <a:pt x="26" y="201"/>
                  <a:pt x="25" y="201"/>
                </a:cubicBezTo>
                <a:cubicBezTo>
                  <a:pt x="25" y="199"/>
                  <a:pt x="26" y="200"/>
                  <a:pt x="27" y="199"/>
                </a:cubicBezTo>
                <a:cubicBezTo>
                  <a:pt x="29" y="198"/>
                  <a:pt x="30" y="197"/>
                  <a:pt x="31" y="195"/>
                </a:cubicBezTo>
                <a:cubicBezTo>
                  <a:pt x="33" y="195"/>
                  <a:pt x="35" y="195"/>
                  <a:pt x="37" y="194"/>
                </a:cubicBezTo>
                <a:cubicBezTo>
                  <a:pt x="33" y="194"/>
                  <a:pt x="30" y="191"/>
                  <a:pt x="27" y="193"/>
                </a:cubicBezTo>
                <a:close/>
                <a:moveTo>
                  <a:pt x="83" y="192"/>
                </a:moveTo>
                <a:cubicBezTo>
                  <a:pt x="83" y="192"/>
                  <a:pt x="83" y="192"/>
                  <a:pt x="83" y="192"/>
                </a:cubicBezTo>
                <a:cubicBezTo>
                  <a:pt x="80" y="195"/>
                  <a:pt x="85" y="197"/>
                  <a:pt x="86" y="200"/>
                </a:cubicBezTo>
                <a:cubicBezTo>
                  <a:pt x="86" y="201"/>
                  <a:pt x="85" y="202"/>
                  <a:pt x="85" y="203"/>
                </a:cubicBezTo>
                <a:cubicBezTo>
                  <a:pt x="86" y="201"/>
                  <a:pt x="88" y="199"/>
                  <a:pt x="89" y="198"/>
                </a:cubicBezTo>
                <a:cubicBezTo>
                  <a:pt x="89" y="196"/>
                  <a:pt x="88" y="195"/>
                  <a:pt x="87" y="194"/>
                </a:cubicBezTo>
                <a:cubicBezTo>
                  <a:pt x="86" y="193"/>
                  <a:pt x="85" y="192"/>
                  <a:pt x="83" y="192"/>
                </a:cubicBezTo>
                <a:close/>
                <a:moveTo>
                  <a:pt x="68" y="194"/>
                </a:moveTo>
                <a:cubicBezTo>
                  <a:pt x="68" y="194"/>
                  <a:pt x="68" y="194"/>
                  <a:pt x="68" y="194"/>
                </a:cubicBezTo>
                <a:cubicBezTo>
                  <a:pt x="68" y="193"/>
                  <a:pt x="68" y="193"/>
                  <a:pt x="68" y="193"/>
                </a:cubicBezTo>
                <a:cubicBezTo>
                  <a:pt x="67" y="196"/>
                  <a:pt x="66" y="197"/>
                  <a:pt x="66" y="199"/>
                </a:cubicBezTo>
                <a:cubicBezTo>
                  <a:pt x="66" y="199"/>
                  <a:pt x="67" y="199"/>
                  <a:pt x="68" y="199"/>
                </a:cubicBezTo>
                <a:cubicBezTo>
                  <a:pt x="69" y="197"/>
                  <a:pt x="70" y="197"/>
                  <a:pt x="71" y="196"/>
                </a:cubicBezTo>
                <a:cubicBezTo>
                  <a:pt x="73" y="195"/>
                  <a:pt x="74" y="196"/>
                  <a:pt x="75" y="195"/>
                </a:cubicBezTo>
                <a:cubicBezTo>
                  <a:pt x="76" y="192"/>
                  <a:pt x="70" y="192"/>
                  <a:pt x="68" y="194"/>
                </a:cubicBezTo>
                <a:close/>
                <a:moveTo>
                  <a:pt x="77" y="196"/>
                </a:moveTo>
                <a:cubicBezTo>
                  <a:pt x="77" y="196"/>
                  <a:pt x="77" y="196"/>
                  <a:pt x="77" y="196"/>
                </a:cubicBezTo>
                <a:cubicBezTo>
                  <a:pt x="77" y="197"/>
                  <a:pt x="76" y="197"/>
                  <a:pt x="75" y="197"/>
                </a:cubicBezTo>
                <a:cubicBezTo>
                  <a:pt x="76" y="198"/>
                  <a:pt x="74" y="199"/>
                  <a:pt x="75" y="201"/>
                </a:cubicBezTo>
                <a:cubicBezTo>
                  <a:pt x="77" y="201"/>
                  <a:pt x="78" y="199"/>
                  <a:pt x="80" y="200"/>
                </a:cubicBezTo>
                <a:cubicBezTo>
                  <a:pt x="81" y="198"/>
                  <a:pt x="80" y="195"/>
                  <a:pt x="80" y="193"/>
                </a:cubicBezTo>
                <a:cubicBezTo>
                  <a:pt x="79" y="193"/>
                  <a:pt x="78" y="193"/>
                  <a:pt x="76" y="193"/>
                </a:cubicBezTo>
                <a:cubicBezTo>
                  <a:pt x="77" y="194"/>
                  <a:pt x="77" y="195"/>
                  <a:pt x="77" y="196"/>
                </a:cubicBezTo>
                <a:close/>
                <a:moveTo>
                  <a:pt x="61" y="193"/>
                </a:moveTo>
                <a:cubicBezTo>
                  <a:pt x="61" y="193"/>
                  <a:pt x="61" y="193"/>
                  <a:pt x="61" y="193"/>
                </a:cubicBezTo>
                <a:cubicBezTo>
                  <a:pt x="59" y="194"/>
                  <a:pt x="58" y="197"/>
                  <a:pt x="58" y="199"/>
                </a:cubicBezTo>
                <a:cubicBezTo>
                  <a:pt x="60" y="198"/>
                  <a:pt x="63" y="197"/>
                  <a:pt x="65" y="195"/>
                </a:cubicBezTo>
                <a:cubicBezTo>
                  <a:pt x="64" y="194"/>
                  <a:pt x="63" y="193"/>
                  <a:pt x="61" y="193"/>
                </a:cubicBezTo>
                <a:close/>
                <a:moveTo>
                  <a:pt x="105" y="196"/>
                </a:moveTo>
                <a:cubicBezTo>
                  <a:pt x="105" y="196"/>
                  <a:pt x="105" y="196"/>
                  <a:pt x="105" y="196"/>
                </a:cubicBezTo>
                <a:cubicBezTo>
                  <a:pt x="108" y="200"/>
                  <a:pt x="111" y="204"/>
                  <a:pt x="113" y="209"/>
                </a:cubicBezTo>
                <a:cubicBezTo>
                  <a:pt x="111" y="207"/>
                  <a:pt x="111" y="205"/>
                  <a:pt x="110" y="203"/>
                </a:cubicBezTo>
                <a:cubicBezTo>
                  <a:pt x="109" y="202"/>
                  <a:pt x="107" y="201"/>
                  <a:pt x="106" y="199"/>
                </a:cubicBezTo>
                <a:cubicBezTo>
                  <a:pt x="106" y="199"/>
                  <a:pt x="106" y="199"/>
                  <a:pt x="106" y="199"/>
                </a:cubicBezTo>
                <a:cubicBezTo>
                  <a:pt x="106" y="198"/>
                  <a:pt x="105" y="198"/>
                  <a:pt x="104" y="198"/>
                </a:cubicBezTo>
                <a:cubicBezTo>
                  <a:pt x="104" y="198"/>
                  <a:pt x="104" y="199"/>
                  <a:pt x="103" y="199"/>
                </a:cubicBezTo>
                <a:cubicBezTo>
                  <a:pt x="102" y="199"/>
                  <a:pt x="101" y="198"/>
                  <a:pt x="100" y="198"/>
                </a:cubicBezTo>
                <a:cubicBezTo>
                  <a:pt x="103" y="200"/>
                  <a:pt x="105" y="202"/>
                  <a:pt x="106" y="205"/>
                </a:cubicBezTo>
                <a:cubicBezTo>
                  <a:pt x="106" y="205"/>
                  <a:pt x="107" y="205"/>
                  <a:pt x="107" y="206"/>
                </a:cubicBezTo>
                <a:cubicBezTo>
                  <a:pt x="108" y="208"/>
                  <a:pt x="108" y="211"/>
                  <a:pt x="110" y="213"/>
                </a:cubicBezTo>
                <a:cubicBezTo>
                  <a:pt x="110" y="213"/>
                  <a:pt x="110" y="214"/>
                  <a:pt x="110" y="214"/>
                </a:cubicBezTo>
                <a:cubicBezTo>
                  <a:pt x="111" y="214"/>
                  <a:pt x="111" y="214"/>
                  <a:pt x="112" y="215"/>
                </a:cubicBezTo>
                <a:cubicBezTo>
                  <a:pt x="113" y="214"/>
                  <a:pt x="113" y="213"/>
                  <a:pt x="114" y="212"/>
                </a:cubicBezTo>
                <a:cubicBezTo>
                  <a:pt x="116" y="212"/>
                  <a:pt x="116" y="213"/>
                  <a:pt x="117" y="213"/>
                </a:cubicBezTo>
                <a:cubicBezTo>
                  <a:pt x="117" y="212"/>
                  <a:pt x="117" y="212"/>
                  <a:pt x="118" y="211"/>
                </a:cubicBezTo>
                <a:cubicBezTo>
                  <a:pt x="118" y="209"/>
                  <a:pt x="118" y="207"/>
                  <a:pt x="117" y="205"/>
                </a:cubicBezTo>
                <a:cubicBezTo>
                  <a:pt x="115" y="203"/>
                  <a:pt x="112" y="201"/>
                  <a:pt x="110" y="198"/>
                </a:cubicBezTo>
                <a:cubicBezTo>
                  <a:pt x="110" y="198"/>
                  <a:pt x="110" y="196"/>
                  <a:pt x="109" y="196"/>
                </a:cubicBezTo>
                <a:cubicBezTo>
                  <a:pt x="109" y="195"/>
                  <a:pt x="107" y="195"/>
                  <a:pt x="106" y="194"/>
                </a:cubicBezTo>
                <a:cubicBezTo>
                  <a:pt x="106" y="194"/>
                  <a:pt x="105" y="194"/>
                  <a:pt x="105" y="194"/>
                </a:cubicBezTo>
                <a:cubicBezTo>
                  <a:pt x="105" y="194"/>
                  <a:pt x="105" y="195"/>
                  <a:pt x="105" y="196"/>
                </a:cubicBezTo>
                <a:close/>
                <a:moveTo>
                  <a:pt x="53" y="195"/>
                </a:moveTo>
                <a:cubicBezTo>
                  <a:pt x="53" y="195"/>
                  <a:pt x="53" y="195"/>
                  <a:pt x="53" y="195"/>
                </a:cubicBezTo>
                <a:cubicBezTo>
                  <a:pt x="52" y="197"/>
                  <a:pt x="50" y="199"/>
                  <a:pt x="50" y="201"/>
                </a:cubicBezTo>
                <a:cubicBezTo>
                  <a:pt x="50" y="204"/>
                  <a:pt x="50" y="208"/>
                  <a:pt x="49" y="210"/>
                </a:cubicBezTo>
                <a:cubicBezTo>
                  <a:pt x="47" y="211"/>
                  <a:pt x="45" y="215"/>
                  <a:pt x="48" y="216"/>
                </a:cubicBezTo>
                <a:cubicBezTo>
                  <a:pt x="49" y="217"/>
                  <a:pt x="50" y="216"/>
                  <a:pt x="51" y="217"/>
                </a:cubicBezTo>
                <a:cubicBezTo>
                  <a:pt x="53" y="216"/>
                  <a:pt x="54" y="214"/>
                  <a:pt x="56" y="214"/>
                </a:cubicBezTo>
                <a:cubicBezTo>
                  <a:pt x="57" y="212"/>
                  <a:pt x="58" y="211"/>
                  <a:pt x="58" y="209"/>
                </a:cubicBezTo>
                <a:cubicBezTo>
                  <a:pt x="58" y="208"/>
                  <a:pt x="57" y="206"/>
                  <a:pt x="58" y="205"/>
                </a:cubicBezTo>
                <a:cubicBezTo>
                  <a:pt x="58" y="204"/>
                  <a:pt x="58" y="204"/>
                  <a:pt x="58" y="204"/>
                </a:cubicBezTo>
                <a:cubicBezTo>
                  <a:pt x="59" y="202"/>
                  <a:pt x="58" y="201"/>
                  <a:pt x="59" y="200"/>
                </a:cubicBezTo>
                <a:cubicBezTo>
                  <a:pt x="58" y="200"/>
                  <a:pt x="57" y="200"/>
                  <a:pt x="56" y="199"/>
                </a:cubicBezTo>
                <a:cubicBezTo>
                  <a:pt x="53" y="204"/>
                  <a:pt x="52" y="209"/>
                  <a:pt x="50" y="215"/>
                </a:cubicBezTo>
                <a:cubicBezTo>
                  <a:pt x="50" y="209"/>
                  <a:pt x="53" y="202"/>
                  <a:pt x="56" y="197"/>
                </a:cubicBezTo>
                <a:cubicBezTo>
                  <a:pt x="56" y="196"/>
                  <a:pt x="57" y="195"/>
                  <a:pt x="57" y="194"/>
                </a:cubicBezTo>
                <a:cubicBezTo>
                  <a:pt x="56" y="195"/>
                  <a:pt x="54" y="195"/>
                  <a:pt x="53" y="195"/>
                </a:cubicBezTo>
                <a:close/>
                <a:moveTo>
                  <a:pt x="113" y="201"/>
                </a:moveTo>
                <a:cubicBezTo>
                  <a:pt x="113" y="201"/>
                  <a:pt x="113" y="201"/>
                  <a:pt x="113" y="201"/>
                </a:cubicBezTo>
                <a:cubicBezTo>
                  <a:pt x="114" y="201"/>
                  <a:pt x="114" y="201"/>
                  <a:pt x="115" y="201"/>
                </a:cubicBezTo>
                <a:cubicBezTo>
                  <a:pt x="118" y="204"/>
                  <a:pt x="121" y="210"/>
                  <a:pt x="118" y="214"/>
                </a:cubicBezTo>
                <a:cubicBezTo>
                  <a:pt x="117" y="214"/>
                  <a:pt x="117" y="214"/>
                  <a:pt x="116" y="215"/>
                </a:cubicBezTo>
                <a:cubicBezTo>
                  <a:pt x="116" y="216"/>
                  <a:pt x="117" y="218"/>
                  <a:pt x="116" y="218"/>
                </a:cubicBezTo>
                <a:cubicBezTo>
                  <a:pt x="115" y="217"/>
                  <a:pt x="116" y="215"/>
                  <a:pt x="115" y="214"/>
                </a:cubicBezTo>
                <a:cubicBezTo>
                  <a:pt x="114" y="215"/>
                  <a:pt x="113" y="216"/>
                  <a:pt x="111" y="216"/>
                </a:cubicBezTo>
                <a:cubicBezTo>
                  <a:pt x="112" y="217"/>
                  <a:pt x="112" y="218"/>
                  <a:pt x="112" y="220"/>
                </a:cubicBezTo>
                <a:cubicBezTo>
                  <a:pt x="114" y="221"/>
                  <a:pt x="116" y="221"/>
                  <a:pt x="117" y="223"/>
                </a:cubicBezTo>
                <a:cubicBezTo>
                  <a:pt x="119" y="222"/>
                  <a:pt x="119" y="219"/>
                  <a:pt x="120" y="218"/>
                </a:cubicBezTo>
                <a:cubicBezTo>
                  <a:pt x="121" y="214"/>
                  <a:pt x="122" y="208"/>
                  <a:pt x="119" y="204"/>
                </a:cubicBezTo>
                <a:cubicBezTo>
                  <a:pt x="118" y="202"/>
                  <a:pt x="115" y="200"/>
                  <a:pt x="114" y="198"/>
                </a:cubicBezTo>
                <a:cubicBezTo>
                  <a:pt x="113" y="197"/>
                  <a:pt x="112" y="196"/>
                  <a:pt x="110" y="195"/>
                </a:cubicBezTo>
                <a:cubicBezTo>
                  <a:pt x="111" y="197"/>
                  <a:pt x="112" y="199"/>
                  <a:pt x="113" y="201"/>
                </a:cubicBezTo>
                <a:close/>
                <a:moveTo>
                  <a:pt x="32" y="204"/>
                </a:moveTo>
                <a:cubicBezTo>
                  <a:pt x="32" y="204"/>
                  <a:pt x="32" y="204"/>
                  <a:pt x="32" y="204"/>
                </a:cubicBezTo>
                <a:cubicBezTo>
                  <a:pt x="32" y="206"/>
                  <a:pt x="33" y="210"/>
                  <a:pt x="35" y="210"/>
                </a:cubicBezTo>
                <a:cubicBezTo>
                  <a:pt x="38" y="210"/>
                  <a:pt x="40" y="206"/>
                  <a:pt x="42" y="205"/>
                </a:cubicBezTo>
                <a:cubicBezTo>
                  <a:pt x="40" y="205"/>
                  <a:pt x="39" y="204"/>
                  <a:pt x="38" y="203"/>
                </a:cubicBezTo>
                <a:cubicBezTo>
                  <a:pt x="37" y="203"/>
                  <a:pt x="35" y="204"/>
                  <a:pt x="34" y="204"/>
                </a:cubicBezTo>
                <a:cubicBezTo>
                  <a:pt x="34" y="203"/>
                  <a:pt x="36" y="202"/>
                  <a:pt x="37" y="202"/>
                </a:cubicBezTo>
                <a:cubicBezTo>
                  <a:pt x="36" y="200"/>
                  <a:pt x="36" y="199"/>
                  <a:pt x="35" y="197"/>
                </a:cubicBezTo>
                <a:cubicBezTo>
                  <a:pt x="35" y="196"/>
                  <a:pt x="36" y="196"/>
                  <a:pt x="36" y="196"/>
                </a:cubicBezTo>
                <a:cubicBezTo>
                  <a:pt x="31" y="196"/>
                  <a:pt x="28" y="201"/>
                  <a:pt x="32" y="204"/>
                </a:cubicBezTo>
                <a:close/>
                <a:moveTo>
                  <a:pt x="75" y="202"/>
                </a:moveTo>
                <a:cubicBezTo>
                  <a:pt x="75" y="202"/>
                  <a:pt x="75" y="202"/>
                  <a:pt x="75" y="202"/>
                </a:cubicBezTo>
                <a:cubicBezTo>
                  <a:pt x="73" y="201"/>
                  <a:pt x="73" y="198"/>
                  <a:pt x="74" y="197"/>
                </a:cubicBezTo>
                <a:cubicBezTo>
                  <a:pt x="74" y="197"/>
                  <a:pt x="73" y="197"/>
                  <a:pt x="72" y="197"/>
                </a:cubicBezTo>
                <a:cubicBezTo>
                  <a:pt x="71" y="197"/>
                  <a:pt x="71" y="198"/>
                  <a:pt x="70" y="199"/>
                </a:cubicBezTo>
                <a:cubicBezTo>
                  <a:pt x="70" y="201"/>
                  <a:pt x="69" y="203"/>
                  <a:pt x="69" y="205"/>
                </a:cubicBezTo>
                <a:cubicBezTo>
                  <a:pt x="68" y="210"/>
                  <a:pt x="70" y="215"/>
                  <a:pt x="73" y="219"/>
                </a:cubicBezTo>
                <a:cubicBezTo>
                  <a:pt x="73" y="221"/>
                  <a:pt x="74" y="223"/>
                  <a:pt x="76" y="225"/>
                </a:cubicBezTo>
                <a:cubicBezTo>
                  <a:pt x="76" y="224"/>
                  <a:pt x="76" y="224"/>
                  <a:pt x="77" y="224"/>
                </a:cubicBezTo>
                <a:cubicBezTo>
                  <a:pt x="76" y="223"/>
                  <a:pt x="76" y="223"/>
                  <a:pt x="76" y="223"/>
                </a:cubicBezTo>
                <a:cubicBezTo>
                  <a:pt x="77" y="222"/>
                  <a:pt x="77" y="221"/>
                  <a:pt x="77" y="219"/>
                </a:cubicBezTo>
                <a:cubicBezTo>
                  <a:pt x="75" y="215"/>
                  <a:pt x="77" y="208"/>
                  <a:pt x="77" y="202"/>
                </a:cubicBezTo>
                <a:cubicBezTo>
                  <a:pt x="77" y="202"/>
                  <a:pt x="76" y="202"/>
                  <a:pt x="76" y="202"/>
                </a:cubicBezTo>
                <a:cubicBezTo>
                  <a:pt x="75" y="205"/>
                  <a:pt x="75" y="209"/>
                  <a:pt x="74" y="212"/>
                </a:cubicBezTo>
                <a:cubicBezTo>
                  <a:pt x="74" y="213"/>
                  <a:pt x="75" y="214"/>
                  <a:pt x="74" y="214"/>
                </a:cubicBezTo>
                <a:cubicBezTo>
                  <a:pt x="74" y="211"/>
                  <a:pt x="74" y="206"/>
                  <a:pt x="75" y="202"/>
                </a:cubicBezTo>
                <a:close/>
                <a:moveTo>
                  <a:pt x="81" y="201"/>
                </a:moveTo>
                <a:cubicBezTo>
                  <a:pt x="81" y="201"/>
                  <a:pt x="81" y="201"/>
                  <a:pt x="81" y="201"/>
                </a:cubicBezTo>
                <a:cubicBezTo>
                  <a:pt x="80" y="201"/>
                  <a:pt x="80" y="201"/>
                  <a:pt x="79" y="201"/>
                </a:cubicBezTo>
                <a:cubicBezTo>
                  <a:pt x="79" y="204"/>
                  <a:pt x="77" y="209"/>
                  <a:pt x="77" y="213"/>
                </a:cubicBezTo>
                <a:cubicBezTo>
                  <a:pt x="77" y="215"/>
                  <a:pt x="78" y="218"/>
                  <a:pt x="79" y="219"/>
                </a:cubicBezTo>
                <a:cubicBezTo>
                  <a:pt x="79" y="221"/>
                  <a:pt x="80" y="224"/>
                  <a:pt x="80" y="226"/>
                </a:cubicBezTo>
                <a:cubicBezTo>
                  <a:pt x="81" y="226"/>
                  <a:pt x="82" y="227"/>
                  <a:pt x="83" y="226"/>
                </a:cubicBezTo>
                <a:cubicBezTo>
                  <a:pt x="84" y="224"/>
                  <a:pt x="85" y="223"/>
                  <a:pt x="87" y="223"/>
                </a:cubicBezTo>
                <a:cubicBezTo>
                  <a:pt x="87" y="221"/>
                  <a:pt x="88" y="220"/>
                  <a:pt x="88" y="217"/>
                </a:cubicBezTo>
                <a:cubicBezTo>
                  <a:pt x="89" y="212"/>
                  <a:pt x="92" y="207"/>
                  <a:pt x="89" y="201"/>
                </a:cubicBezTo>
                <a:cubicBezTo>
                  <a:pt x="87" y="202"/>
                  <a:pt x="87" y="206"/>
                  <a:pt x="84" y="205"/>
                </a:cubicBezTo>
                <a:cubicBezTo>
                  <a:pt x="84" y="209"/>
                  <a:pt x="83" y="213"/>
                  <a:pt x="82" y="217"/>
                </a:cubicBezTo>
                <a:cubicBezTo>
                  <a:pt x="82" y="216"/>
                  <a:pt x="81" y="217"/>
                  <a:pt x="81" y="216"/>
                </a:cubicBezTo>
                <a:cubicBezTo>
                  <a:pt x="82" y="215"/>
                  <a:pt x="82" y="212"/>
                  <a:pt x="83" y="210"/>
                </a:cubicBezTo>
                <a:cubicBezTo>
                  <a:pt x="83" y="207"/>
                  <a:pt x="84" y="202"/>
                  <a:pt x="83" y="199"/>
                </a:cubicBezTo>
                <a:cubicBezTo>
                  <a:pt x="83" y="198"/>
                  <a:pt x="82" y="197"/>
                  <a:pt x="81" y="197"/>
                </a:cubicBezTo>
                <a:cubicBezTo>
                  <a:pt x="82" y="198"/>
                  <a:pt x="81" y="199"/>
                  <a:pt x="81" y="201"/>
                </a:cubicBezTo>
                <a:close/>
                <a:moveTo>
                  <a:pt x="61" y="199"/>
                </a:moveTo>
                <a:cubicBezTo>
                  <a:pt x="61" y="199"/>
                  <a:pt x="61" y="199"/>
                  <a:pt x="61" y="199"/>
                </a:cubicBezTo>
                <a:cubicBezTo>
                  <a:pt x="59" y="203"/>
                  <a:pt x="58" y="208"/>
                  <a:pt x="60" y="212"/>
                </a:cubicBezTo>
                <a:cubicBezTo>
                  <a:pt x="60" y="215"/>
                  <a:pt x="62" y="217"/>
                  <a:pt x="61" y="219"/>
                </a:cubicBezTo>
                <a:cubicBezTo>
                  <a:pt x="61" y="221"/>
                  <a:pt x="59" y="222"/>
                  <a:pt x="59" y="224"/>
                </a:cubicBezTo>
                <a:cubicBezTo>
                  <a:pt x="60" y="226"/>
                  <a:pt x="63" y="227"/>
                  <a:pt x="65" y="225"/>
                </a:cubicBezTo>
                <a:cubicBezTo>
                  <a:pt x="65" y="224"/>
                  <a:pt x="65" y="222"/>
                  <a:pt x="66" y="221"/>
                </a:cubicBezTo>
                <a:cubicBezTo>
                  <a:pt x="67" y="220"/>
                  <a:pt x="68" y="220"/>
                  <a:pt x="69" y="220"/>
                </a:cubicBezTo>
                <a:cubicBezTo>
                  <a:pt x="69" y="219"/>
                  <a:pt x="69" y="218"/>
                  <a:pt x="70" y="217"/>
                </a:cubicBezTo>
                <a:cubicBezTo>
                  <a:pt x="70" y="215"/>
                  <a:pt x="68" y="213"/>
                  <a:pt x="68" y="210"/>
                </a:cubicBezTo>
                <a:cubicBezTo>
                  <a:pt x="67" y="207"/>
                  <a:pt x="68" y="204"/>
                  <a:pt x="69" y="200"/>
                </a:cubicBezTo>
                <a:cubicBezTo>
                  <a:pt x="64" y="201"/>
                  <a:pt x="65" y="206"/>
                  <a:pt x="65" y="210"/>
                </a:cubicBezTo>
                <a:cubicBezTo>
                  <a:pt x="63" y="207"/>
                  <a:pt x="64" y="203"/>
                  <a:pt x="65" y="201"/>
                </a:cubicBezTo>
                <a:cubicBezTo>
                  <a:pt x="63" y="200"/>
                  <a:pt x="65" y="198"/>
                  <a:pt x="64" y="197"/>
                </a:cubicBezTo>
                <a:cubicBezTo>
                  <a:pt x="63" y="198"/>
                  <a:pt x="62" y="199"/>
                  <a:pt x="61" y="199"/>
                </a:cubicBezTo>
                <a:close/>
                <a:moveTo>
                  <a:pt x="96" y="201"/>
                </a:moveTo>
                <a:cubicBezTo>
                  <a:pt x="96" y="201"/>
                  <a:pt x="96" y="201"/>
                  <a:pt x="96" y="201"/>
                </a:cubicBezTo>
                <a:cubicBezTo>
                  <a:pt x="98" y="204"/>
                  <a:pt x="99" y="209"/>
                  <a:pt x="99" y="213"/>
                </a:cubicBezTo>
                <a:cubicBezTo>
                  <a:pt x="97" y="207"/>
                  <a:pt x="97" y="198"/>
                  <a:pt x="90" y="199"/>
                </a:cubicBezTo>
                <a:cubicBezTo>
                  <a:pt x="90" y="200"/>
                  <a:pt x="91" y="200"/>
                  <a:pt x="91" y="201"/>
                </a:cubicBezTo>
                <a:cubicBezTo>
                  <a:pt x="92" y="202"/>
                  <a:pt x="92" y="203"/>
                  <a:pt x="93" y="204"/>
                </a:cubicBezTo>
                <a:cubicBezTo>
                  <a:pt x="93" y="207"/>
                  <a:pt x="93" y="212"/>
                  <a:pt x="94" y="216"/>
                </a:cubicBezTo>
                <a:cubicBezTo>
                  <a:pt x="94" y="218"/>
                  <a:pt x="95" y="220"/>
                  <a:pt x="97" y="220"/>
                </a:cubicBezTo>
                <a:cubicBezTo>
                  <a:pt x="99" y="220"/>
                  <a:pt x="100" y="217"/>
                  <a:pt x="102" y="217"/>
                </a:cubicBezTo>
                <a:cubicBezTo>
                  <a:pt x="103" y="217"/>
                  <a:pt x="104" y="218"/>
                  <a:pt x="105" y="218"/>
                </a:cubicBezTo>
                <a:cubicBezTo>
                  <a:pt x="107" y="216"/>
                  <a:pt x="104" y="214"/>
                  <a:pt x="103" y="212"/>
                </a:cubicBezTo>
                <a:cubicBezTo>
                  <a:pt x="103" y="210"/>
                  <a:pt x="103" y="208"/>
                  <a:pt x="102" y="206"/>
                </a:cubicBezTo>
                <a:cubicBezTo>
                  <a:pt x="101" y="204"/>
                  <a:pt x="100" y="201"/>
                  <a:pt x="98" y="198"/>
                </a:cubicBezTo>
                <a:cubicBezTo>
                  <a:pt x="97" y="199"/>
                  <a:pt x="97" y="200"/>
                  <a:pt x="96" y="201"/>
                </a:cubicBezTo>
                <a:close/>
                <a:moveTo>
                  <a:pt x="162" y="266"/>
                </a:moveTo>
                <a:cubicBezTo>
                  <a:pt x="162" y="266"/>
                  <a:pt x="162" y="266"/>
                  <a:pt x="162" y="266"/>
                </a:cubicBezTo>
                <a:cubicBezTo>
                  <a:pt x="162" y="266"/>
                  <a:pt x="162" y="266"/>
                  <a:pt x="162" y="265"/>
                </a:cubicBezTo>
                <a:cubicBezTo>
                  <a:pt x="163" y="263"/>
                  <a:pt x="165" y="261"/>
                  <a:pt x="167" y="259"/>
                </a:cubicBezTo>
                <a:cubicBezTo>
                  <a:pt x="167" y="259"/>
                  <a:pt x="167" y="259"/>
                  <a:pt x="168" y="259"/>
                </a:cubicBezTo>
                <a:cubicBezTo>
                  <a:pt x="171" y="257"/>
                  <a:pt x="173" y="254"/>
                  <a:pt x="176" y="252"/>
                </a:cubicBezTo>
                <a:cubicBezTo>
                  <a:pt x="178" y="250"/>
                  <a:pt x="179" y="249"/>
                  <a:pt x="181" y="247"/>
                </a:cubicBezTo>
                <a:cubicBezTo>
                  <a:pt x="183" y="245"/>
                  <a:pt x="184" y="242"/>
                  <a:pt x="184" y="238"/>
                </a:cubicBezTo>
                <a:cubicBezTo>
                  <a:pt x="185" y="235"/>
                  <a:pt x="188" y="234"/>
                  <a:pt x="189" y="231"/>
                </a:cubicBezTo>
                <a:cubicBezTo>
                  <a:pt x="189" y="229"/>
                  <a:pt x="188" y="227"/>
                  <a:pt x="188" y="225"/>
                </a:cubicBezTo>
                <a:cubicBezTo>
                  <a:pt x="187" y="223"/>
                  <a:pt x="186" y="222"/>
                  <a:pt x="185" y="220"/>
                </a:cubicBezTo>
                <a:cubicBezTo>
                  <a:pt x="184" y="219"/>
                  <a:pt x="182" y="218"/>
                  <a:pt x="181" y="217"/>
                </a:cubicBezTo>
                <a:cubicBezTo>
                  <a:pt x="181" y="216"/>
                  <a:pt x="180" y="213"/>
                  <a:pt x="179" y="212"/>
                </a:cubicBezTo>
                <a:cubicBezTo>
                  <a:pt x="179" y="211"/>
                  <a:pt x="178" y="211"/>
                  <a:pt x="178" y="210"/>
                </a:cubicBezTo>
                <a:cubicBezTo>
                  <a:pt x="177" y="210"/>
                  <a:pt x="177" y="210"/>
                  <a:pt x="177" y="209"/>
                </a:cubicBezTo>
                <a:cubicBezTo>
                  <a:pt x="178" y="207"/>
                  <a:pt x="175" y="206"/>
                  <a:pt x="173" y="205"/>
                </a:cubicBezTo>
                <a:cubicBezTo>
                  <a:pt x="171" y="205"/>
                  <a:pt x="169" y="205"/>
                  <a:pt x="167" y="206"/>
                </a:cubicBezTo>
                <a:cubicBezTo>
                  <a:pt x="164" y="206"/>
                  <a:pt x="160" y="206"/>
                  <a:pt x="158" y="203"/>
                </a:cubicBezTo>
                <a:cubicBezTo>
                  <a:pt x="154" y="202"/>
                  <a:pt x="149" y="197"/>
                  <a:pt x="145" y="202"/>
                </a:cubicBezTo>
                <a:cubicBezTo>
                  <a:pt x="144" y="204"/>
                  <a:pt x="144" y="205"/>
                  <a:pt x="143" y="206"/>
                </a:cubicBezTo>
                <a:cubicBezTo>
                  <a:pt x="143" y="209"/>
                  <a:pt x="141" y="210"/>
                  <a:pt x="140" y="212"/>
                </a:cubicBezTo>
                <a:cubicBezTo>
                  <a:pt x="137" y="212"/>
                  <a:pt x="136" y="213"/>
                  <a:pt x="135" y="214"/>
                </a:cubicBezTo>
                <a:cubicBezTo>
                  <a:pt x="134" y="214"/>
                  <a:pt x="134" y="213"/>
                  <a:pt x="133" y="213"/>
                </a:cubicBezTo>
                <a:cubicBezTo>
                  <a:pt x="132" y="214"/>
                  <a:pt x="132" y="215"/>
                  <a:pt x="131" y="216"/>
                </a:cubicBezTo>
                <a:cubicBezTo>
                  <a:pt x="131" y="217"/>
                  <a:pt x="130" y="219"/>
                  <a:pt x="131" y="220"/>
                </a:cubicBezTo>
                <a:cubicBezTo>
                  <a:pt x="130" y="222"/>
                  <a:pt x="128" y="225"/>
                  <a:pt x="126" y="222"/>
                </a:cubicBezTo>
                <a:cubicBezTo>
                  <a:pt x="125" y="222"/>
                  <a:pt x="124" y="224"/>
                  <a:pt x="123" y="225"/>
                </a:cubicBezTo>
                <a:cubicBezTo>
                  <a:pt x="123" y="229"/>
                  <a:pt x="122" y="230"/>
                  <a:pt x="121" y="233"/>
                </a:cubicBezTo>
                <a:cubicBezTo>
                  <a:pt x="121" y="234"/>
                  <a:pt x="122" y="234"/>
                  <a:pt x="122" y="234"/>
                </a:cubicBezTo>
                <a:cubicBezTo>
                  <a:pt x="121" y="237"/>
                  <a:pt x="122" y="241"/>
                  <a:pt x="124" y="244"/>
                </a:cubicBezTo>
                <a:cubicBezTo>
                  <a:pt x="124" y="245"/>
                  <a:pt x="125" y="244"/>
                  <a:pt x="125" y="245"/>
                </a:cubicBezTo>
                <a:cubicBezTo>
                  <a:pt x="125" y="247"/>
                  <a:pt x="127" y="250"/>
                  <a:pt x="127" y="253"/>
                </a:cubicBezTo>
                <a:cubicBezTo>
                  <a:pt x="126" y="253"/>
                  <a:pt x="127" y="253"/>
                  <a:pt x="126" y="253"/>
                </a:cubicBezTo>
                <a:cubicBezTo>
                  <a:pt x="126" y="253"/>
                  <a:pt x="126" y="253"/>
                  <a:pt x="126" y="253"/>
                </a:cubicBezTo>
                <a:cubicBezTo>
                  <a:pt x="126" y="253"/>
                  <a:pt x="126" y="254"/>
                  <a:pt x="126" y="254"/>
                </a:cubicBezTo>
                <a:cubicBezTo>
                  <a:pt x="125" y="252"/>
                  <a:pt x="123" y="251"/>
                  <a:pt x="123" y="249"/>
                </a:cubicBezTo>
                <a:cubicBezTo>
                  <a:pt x="122" y="248"/>
                  <a:pt x="123" y="247"/>
                  <a:pt x="123" y="245"/>
                </a:cubicBezTo>
                <a:cubicBezTo>
                  <a:pt x="122" y="242"/>
                  <a:pt x="120" y="239"/>
                  <a:pt x="120" y="236"/>
                </a:cubicBezTo>
                <a:cubicBezTo>
                  <a:pt x="120" y="236"/>
                  <a:pt x="120" y="235"/>
                  <a:pt x="120" y="235"/>
                </a:cubicBezTo>
                <a:cubicBezTo>
                  <a:pt x="121" y="232"/>
                  <a:pt x="121" y="229"/>
                  <a:pt x="121" y="224"/>
                </a:cubicBezTo>
                <a:cubicBezTo>
                  <a:pt x="121" y="224"/>
                  <a:pt x="121" y="223"/>
                  <a:pt x="120" y="223"/>
                </a:cubicBezTo>
                <a:cubicBezTo>
                  <a:pt x="120" y="224"/>
                  <a:pt x="120" y="225"/>
                  <a:pt x="120" y="226"/>
                </a:cubicBezTo>
                <a:cubicBezTo>
                  <a:pt x="121" y="230"/>
                  <a:pt x="118" y="235"/>
                  <a:pt x="114" y="232"/>
                </a:cubicBezTo>
                <a:cubicBezTo>
                  <a:pt x="111" y="231"/>
                  <a:pt x="111" y="234"/>
                  <a:pt x="109" y="233"/>
                </a:cubicBezTo>
                <a:cubicBezTo>
                  <a:pt x="108" y="231"/>
                  <a:pt x="106" y="226"/>
                  <a:pt x="103" y="227"/>
                </a:cubicBezTo>
                <a:cubicBezTo>
                  <a:pt x="104" y="229"/>
                  <a:pt x="105" y="231"/>
                  <a:pt x="104" y="233"/>
                </a:cubicBezTo>
                <a:cubicBezTo>
                  <a:pt x="104" y="235"/>
                  <a:pt x="102" y="238"/>
                  <a:pt x="100" y="238"/>
                </a:cubicBezTo>
                <a:cubicBezTo>
                  <a:pt x="98" y="238"/>
                  <a:pt x="97" y="236"/>
                  <a:pt x="96" y="236"/>
                </a:cubicBezTo>
                <a:cubicBezTo>
                  <a:pt x="95" y="236"/>
                  <a:pt x="94" y="238"/>
                  <a:pt x="93" y="238"/>
                </a:cubicBezTo>
                <a:cubicBezTo>
                  <a:pt x="91" y="237"/>
                  <a:pt x="91" y="235"/>
                  <a:pt x="91" y="233"/>
                </a:cubicBezTo>
                <a:cubicBezTo>
                  <a:pt x="91" y="233"/>
                  <a:pt x="91" y="232"/>
                  <a:pt x="90" y="231"/>
                </a:cubicBezTo>
                <a:cubicBezTo>
                  <a:pt x="89" y="232"/>
                  <a:pt x="89" y="232"/>
                  <a:pt x="88" y="232"/>
                </a:cubicBezTo>
                <a:cubicBezTo>
                  <a:pt x="89" y="236"/>
                  <a:pt x="85" y="242"/>
                  <a:pt x="80" y="240"/>
                </a:cubicBezTo>
                <a:cubicBezTo>
                  <a:pt x="79" y="239"/>
                  <a:pt x="79" y="239"/>
                  <a:pt x="78" y="238"/>
                </a:cubicBezTo>
                <a:cubicBezTo>
                  <a:pt x="77" y="238"/>
                  <a:pt x="76" y="239"/>
                  <a:pt x="75" y="239"/>
                </a:cubicBezTo>
                <a:cubicBezTo>
                  <a:pt x="73" y="238"/>
                  <a:pt x="73" y="236"/>
                  <a:pt x="73" y="234"/>
                </a:cubicBezTo>
                <a:cubicBezTo>
                  <a:pt x="74" y="232"/>
                  <a:pt x="71" y="232"/>
                  <a:pt x="70" y="231"/>
                </a:cubicBezTo>
                <a:cubicBezTo>
                  <a:pt x="71" y="234"/>
                  <a:pt x="71" y="239"/>
                  <a:pt x="67" y="239"/>
                </a:cubicBezTo>
                <a:cubicBezTo>
                  <a:pt x="65" y="241"/>
                  <a:pt x="67" y="243"/>
                  <a:pt x="68" y="244"/>
                </a:cubicBezTo>
                <a:cubicBezTo>
                  <a:pt x="69" y="246"/>
                  <a:pt x="70" y="248"/>
                  <a:pt x="70" y="250"/>
                </a:cubicBezTo>
                <a:cubicBezTo>
                  <a:pt x="71" y="252"/>
                  <a:pt x="70" y="253"/>
                  <a:pt x="71" y="255"/>
                </a:cubicBezTo>
                <a:cubicBezTo>
                  <a:pt x="71" y="257"/>
                  <a:pt x="74" y="260"/>
                  <a:pt x="75" y="260"/>
                </a:cubicBezTo>
                <a:cubicBezTo>
                  <a:pt x="78" y="263"/>
                  <a:pt x="84" y="262"/>
                  <a:pt x="88" y="265"/>
                </a:cubicBezTo>
                <a:cubicBezTo>
                  <a:pt x="88" y="265"/>
                  <a:pt x="88" y="265"/>
                  <a:pt x="89" y="265"/>
                </a:cubicBezTo>
                <a:cubicBezTo>
                  <a:pt x="89" y="266"/>
                  <a:pt x="91" y="266"/>
                  <a:pt x="91" y="267"/>
                </a:cubicBezTo>
                <a:cubicBezTo>
                  <a:pt x="91" y="267"/>
                  <a:pt x="92" y="267"/>
                  <a:pt x="92" y="267"/>
                </a:cubicBezTo>
                <a:cubicBezTo>
                  <a:pt x="96" y="271"/>
                  <a:pt x="103" y="269"/>
                  <a:pt x="109" y="270"/>
                </a:cubicBezTo>
                <a:cubicBezTo>
                  <a:pt x="111" y="271"/>
                  <a:pt x="115" y="271"/>
                  <a:pt x="117" y="273"/>
                </a:cubicBezTo>
                <a:cubicBezTo>
                  <a:pt x="117" y="274"/>
                  <a:pt x="118" y="275"/>
                  <a:pt x="118" y="275"/>
                </a:cubicBezTo>
                <a:cubicBezTo>
                  <a:pt x="120" y="276"/>
                  <a:pt x="120" y="276"/>
                  <a:pt x="121" y="276"/>
                </a:cubicBezTo>
                <a:cubicBezTo>
                  <a:pt x="122" y="276"/>
                  <a:pt x="121" y="276"/>
                  <a:pt x="121" y="275"/>
                </a:cubicBezTo>
                <a:cubicBezTo>
                  <a:pt x="121" y="275"/>
                  <a:pt x="122" y="275"/>
                  <a:pt x="122" y="275"/>
                </a:cubicBezTo>
                <a:cubicBezTo>
                  <a:pt x="121" y="275"/>
                  <a:pt x="121" y="275"/>
                  <a:pt x="121" y="274"/>
                </a:cubicBezTo>
                <a:cubicBezTo>
                  <a:pt x="121" y="274"/>
                  <a:pt x="121" y="275"/>
                  <a:pt x="122" y="275"/>
                </a:cubicBezTo>
                <a:cubicBezTo>
                  <a:pt x="122" y="274"/>
                  <a:pt x="123" y="274"/>
                  <a:pt x="123" y="274"/>
                </a:cubicBezTo>
                <a:cubicBezTo>
                  <a:pt x="123" y="274"/>
                  <a:pt x="122" y="274"/>
                  <a:pt x="122" y="273"/>
                </a:cubicBezTo>
                <a:cubicBezTo>
                  <a:pt x="123" y="273"/>
                  <a:pt x="123" y="272"/>
                  <a:pt x="123" y="271"/>
                </a:cubicBezTo>
                <a:cubicBezTo>
                  <a:pt x="122" y="271"/>
                  <a:pt x="122" y="270"/>
                  <a:pt x="121" y="269"/>
                </a:cubicBezTo>
                <a:cubicBezTo>
                  <a:pt x="120" y="270"/>
                  <a:pt x="120" y="268"/>
                  <a:pt x="119" y="269"/>
                </a:cubicBezTo>
                <a:cubicBezTo>
                  <a:pt x="120" y="269"/>
                  <a:pt x="120" y="269"/>
                  <a:pt x="121" y="270"/>
                </a:cubicBezTo>
                <a:cubicBezTo>
                  <a:pt x="120" y="270"/>
                  <a:pt x="119" y="269"/>
                  <a:pt x="118" y="268"/>
                </a:cubicBezTo>
                <a:cubicBezTo>
                  <a:pt x="118" y="267"/>
                  <a:pt x="118" y="267"/>
                  <a:pt x="118" y="266"/>
                </a:cubicBezTo>
                <a:cubicBezTo>
                  <a:pt x="118" y="265"/>
                  <a:pt x="119" y="265"/>
                  <a:pt x="119" y="265"/>
                </a:cubicBezTo>
                <a:cubicBezTo>
                  <a:pt x="118" y="264"/>
                  <a:pt x="117" y="263"/>
                  <a:pt x="116" y="263"/>
                </a:cubicBezTo>
                <a:cubicBezTo>
                  <a:pt x="118" y="264"/>
                  <a:pt x="122" y="265"/>
                  <a:pt x="123" y="268"/>
                </a:cubicBezTo>
                <a:cubicBezTo>
                  <a:pt x="123" y="268"/>
                  <a:pt x="123" y="267"/>
                  <a:pt x="123" y="267"/>
                </a:cubicBezTo>
                <a:cubicBezTo>
                  <a:pt x="123" y="267"/>
                  <a:pt x="123" y="267"/>
                  <a:pt x="124" y="267"/>
                </a:cubicBezTo>
                <a:cubicBezTo>
                  <a:pt x="124" y="267"/>
                  <a:pt x="124" y="267"/>
                  <a:pt x="124" y="267"/>
                </a:cubicBezTo>
                <a:cubicBezTo>
                  <a:pt x="121" y="265"/>
                  <a:pt x="118" y="262"/>
                  <a:pt x="115" y="260"/>
                </a:cubicBezTo>
                <a:cubicBezTo>
                  <a:pt x="118" y="262"/>
                  <a:pt x="121" y="264"/>
                  <a:pt x="124" y="266"/>
                </a:cubicBezTo>
                <a:cubicBezTo>
                  <a:pt x="125" y="266"/>
                  <a:pt x="125" y="266"/>
                  <a:pt x="125" y="266"/>
                </a:cubicBezTo>
                <a:cubicBezTo>
                  <a:pt x="124" y="266"/>
                  <a:pt x="124" y="265"/>
                  <a:pt x="123" y="264"/>
                </a:cubicBezTo>
                <a:cubicBezTo>
                  <a:pt x="123" y="265"/>
                  <a:pt x="124" y="265"/>
                  <a:pt x="124" y="266"/>
                </a:cubicBezTo>
                <a:cubicBezTo>
                  <a:pt x="122" y="264"/>
                  <a:pt x="120" y="261"/>
                  <a:pt x="117" y="260"/>
                </a:cubicBezTo>
                <a:cubicBezTo>
                  <a:pt x="119" y="260"/>
                  <a:pt x="120" y="263"/>
                  <a:pt x="122" y="263"/>
                </a:cubicBezTo>
                <a:cubicBezTo>
                  <a:pt x="122" y="263"/>
                  <a:pt x="122" y="263"/>
                  <a:pt x="122" y="262"/>
                </a:cubicBezTo>
                <a:cubicBezTo>
                  <a:pt x="122" y="263"/>
                  <a:pt x="123" y="263"/>
                  <a:pt x="123" y="263"/>
                </a:cubicBezTo>
                <a:cubicBezTo>
                  <a:pt x="122" y="263"/>
                  <a:pt x="122" y="263"/>
                  <a:pt x="122" y="263"/>
                </a:cubicBezTo>
                <a:cubicBezTo>
                  <a:pt x="122" y="263"/>
                  <a:pt x="122" y="264"/>
                  <a:pt x="123" y="264"/>
                </a:cubicBezTo>
                <a:cubicBezTo>
                  <a:pt x="123" y="264"/>
                  <a:pt x="122" y="264"/>
                  <a:pt x="123" y="264"/>
                </a:cubicBezTo>
                <a:cubicBezTo>
                  <a:pt x="123" y="264"/>
                  <a:pt x="124" y="264"/>
                  <a:pt x="124" y="264"/>
                </a:cubicBezTo>
                <a:cubicBezTo>
                  <a:pt x="123" y="263"/>
                  <a:pt x="122" y="261"/>
                  <a:pt x="121" y="260"/>
                </a:cubicBezTo>
                <a:cubicBezTo>
                  <a:pt x="119" y="261"/>
                  <a:pt x="118" y="259"/>
                  <a:pt x="118" y="258"/>
                </a:cubicBezTo>
                <a:cubicBezTo>
                  <a:pt x="118" y="257"/>
                  <a:pt x="119" y="257"/>
                  <a:pt x="119" y="257"/>
                </a:cubicBezTo>
                <a:cubicBezTo>
                  <a:pt x="121" y="256"/>
                  <a:pt x="122" y="258"/>
                  <a:pt x="123" y="259"/>
                </a:cubicBezTo>
                <a:cubicBezTo>
                  <a:pt x="124" y="259"/>
                  <a:pt x="125" y="260"/>
                  <a:pt x="125" y="260"/>
                </a:cubicBezTo>
                <a:cubicBezTo>
                  <a:pt x="125" y="260"/>
                  <a:pt x="125" y="260"/>
                  <a:pt x="125" y="259"/>
                </a:cubicBezTo>
                <a:cubicBezTo>
                  <a:pt x="125" y="258"/>
                  <a:pt x="126" y="258"/>
                  <a:pt x="126" y="258"/>
                </a:cubicBezTo>
                <a:cubicBezTo>
                  <a:pt x="126" y="257"/>
                  <a:pt x="124" y="256"/>
                  <a:pt x="124" y="254"/>
                </a:cubicBezTo>
                <a:cubicBezTo>
                  <a:pt x="126" y="255"/>
                  <a:pt x="126" y="258"/>
                  <a:pt x="127" y="259"/>
                </a:cubicBezTo>
                <a:cubicBezTo>
                  <a:pt x="128" y="259"/>
                  <a:pt x="128" y="258"/>
                  <a:pt x="128" y="258"/>
                </a:cubicBezTo>
                <a:cubicBezTo>
                  <a:pt x="128" y="259"/>
                  <a:pt x="129" y="259"/>
                  <a:pt x="130" y="259"/>
                </a:cubicBezTo>
                <a:cubicBezTo>
                  <a:pt x="130" y="259"/>
                  <a:pt x="130" y="259"/>
                  <a:pt x="130" y="259"/>
                </a:cubicBezTo>
                <a:cubicBezTo>
                  <a:pt x="130" y="259"/>
                  <a:pt x="130" y="259"/>
                  <a:pt x="131" y="260"/>
                </a:cubicBezTo>
                <a:cubicBezTo>
                  <a:pt x="130" y="260"/>
                  <a:pt x="131" y="261"/>
                  <a:pt x="131" y="261"/>
                </a:cubicBezTo>
                <a:cubicBezTo>
                  <a:pt x="131" y="261"/>
                  <a:pt x="131" y="261"/>
                  <a:pt x="132" y="261"/>
                </a:cubicBezTo>
                <a:cubicBezTo>
                  <a:pt x="132" y="260"/>
                  <a:pt x="132" y="261"/>
                  <a:pt x="132" y="260"/>
                </a:cubicBezTo>
                <a:cubicBezTo>
                  <a:pt x="132" y="260"/>
                  <a:pt x="132" y="261"/>
                  <a:pt x="133" y="261"/>
                </a:cubicBezTo>
                <a:cubicBezTo>
                  <a:pt x="133" y="260"/>
                  <a:pt x="133" y="260"/>
                  <a:pt x="132" y="260"/>
                </a:cubicBezTo>
                <a:cubicBezTo>
                  <a:pt x="133" y="260"/>
                  <a:pt x="133" y="260"/>
                  <a:pt x="133" y="260"/>
                </a:cubicBezTo>
                <a:cubicBezTo>
                  <a:pt x="133" y="259"/>
                  <a:pt x="132" y="258"/>
                  <a:pt x="133" y="257"/>
                </a:cubicBezTo>
                <a:cubicBezTo>
                  <a:pt x="133" y="258"/>
                  <a:pt x="133" y="257"/>
                  <a:pt x="133" y="257"/>
                </a:cubicBezTo>
                <a:cubicBezTo>
                  <a:pt x="133" y="258"/>
                  <a:pt x="133" y="259"/>
                  <a:pt x="133" y="260"/>
                </a:cubicBezTo>
                <a:cubicBezTo>
                  <a:pt x="134" y="260"/>
                  <a:pt x="134" y="259"/>
                  <a:pt x="135" y="259"/>
                </a:cubicBezTo>
                <a:cubicBezTo>
                  <a:pt x="134" y="258"/>
                  <a:pt x="135" y="257"/>
                  <a:pt x="134" y="256"/>
                </a:cubicBezTo>
                <a:cubicBezTo>
                  <a:pt x="134" y="256"/>
                  <a:pt x="132" y="255"/>
                  <a:pt x="133" y="253"/>
                </a:cubicBezTo>
                <a:cubicBezTo>
                  <a:pt x="133" y="254"/>
                  <a:pt x="133" y="254"/>
                  <a:pt x="133" y="254"/>
                </a:cubicBezTo>
                <a:cubicBezTo>
                  <a:pt x="133" y="253"/>
                  <a:pt x="133" y="252"/>
                  <a:pt x="133" y="252"/>
                </a:cubicBezTo>
                <a:cubicBezTo>
                  <a:pt x="133" y="252"/>
                  <a:pt x="133" y="252"/>
                  <a:pt x="133" y="252"/>
                </a:cubicBezTo>
                <a:cubicBezTo>
                  <a:pt x="133" y="252"/>
                  <a:pt x="134" y="252"/>
                  <a:pt x="134" y="252"/>
                </a:cubicBezTo>
                <a:cubicBezTo>
                  <a:pt x="134" y="251"/>
                  <a:pt x="133" y="251"/>
                  <a:pt x="134" y="250"/>
                </a:cubicBezTo>
                <a:cubicBezTo>
                  <a:pt x="134" y="251"/>
                  <a:pt x="134" y="251"/>
                  <a:pt x="134" y="252"/>
                </a:cubicBezTo>
                <a:cubicBezTo>
                  <a:pt x="139" y="251"/>
                  <a:pt x="136" y="257"/>
                  <a:pt x="137" y="259"/>
                </a:cubicBezTo>
                <a:cubicBezTo>
                  <a:pt x="138" y="259"/>
                  <a:pt x="138" y="258"/>
                  <a:pt x="138" y="257"/>
                </a:cubicBezTo>
                <a:cubicBezTo>
                  <a:pt x="138" y="257"/>
                  <a:pt x="138" y="256"/>
                  <a:pt x="138" y="256"/>
                </a:cubicBezTo>
                <a:cubicBezTo>
                  <a:pt x="138" y="255"/>
                  <a:pt x="137" y="255"/>
                  <a:pt x="138" y="255"/>
                </a:cubicBezTo>
                <a:cubicBezTo>
                  <a:pt x="138" y="255"/>
                  <a:pt x="138" y="255"/>
                  <a:pt x="138" y="255"/>
                </a:cubicBezTo>
                <a:cubicBezTo>
                  <a:pt x="138" y="255"/>
                  <a:pt x="137" y="254"/>
                  <a:pt x="138" y="254"/>
                </a:cubicBezTo>
                <a:cubicBezTo>
                  <a:pt x="138" y="254"/>
                  <a:pt x="138" y="254"/>
                  <a:pt x="138" y="255"/>
                </a:cubicBezTo>
                <a:cubicBezTo>
                  <a:pt x="138" y="254"/>
                  <a:pt x="139" y="255"/>
                  <a:pt x="140" y="255"/>
                </a:cubicBezTo>
                <a:cubicBezTo>
                  <a:pt x="140" y="255"/>
                  <a:pt x="139" y="254"/>
                  <a:pt x="140" y="254"/>
                </a:cubicBezTo>
                <a:cubicBezTo>
                  <a:pt x="140" y="254"/>
                  <a:pt x="140" y="255"/>
                  <a:pt x="140" y="255"/>
                </a:cubicBezTo>
                <a:cubicBezTo>
                  <a:pt x="141" y="255"/>
                  <a:pt x="141" y="255"/>
                  <a:pt x="142" y="256"/>
                </a:cubicBezTo>
                <a:cubicBezTo>
                  <a:pt x="142" y="257"/>
                  <a:pt x="143" y="258"/>
                  <a:pt x="142" y="259"/>
                </a:cubicBezTo>
                <a:cubicBezTo>
                  <a:pt x="144" y="257"/>
                  <a:pt x="143" y="255"/>
                  <a:pt x="143" y="253"/>
                </a:cubicBezTo>
                <a:cubicBezTo>
                  <a:pt x="141" y="252"/>
                  <a:pt x="141" y="250"/>
                  <a:pt x="141" y="249"/>
                </a:cubicBezTo>
                <a:cubicBezTo>
                  <a:pt x="141" y="250"/>
                  <a:pt x="141" y="249"/>
                  <a:pt x="140" y="248"/>
                </a:cubicBezTo>
                <a:cubicBezTo>
                  <a:pt x="141" y="248"/>
                  <a:pt x="141" y="249"/>
                  <a:pt x="141" y="249"/>
                </a:cubicBezTo>
                <a:cubicBezTo>
                  <a:pt x="141" y="248"/>
                  <a:pt x="142" y="248"/>
                  <a:pt x="142" y="247"/>
                </a:cubicBezTo>
                <a:cubicBezTo>
                  <a:pt x="143" y="247"/>
                  <a:pt x="143" y="248"/>
                  <a:pt x="143" y="248"/>
                </a:cubicBezTo>
                <a:cubicBezTo>
                  <a:pt x="145" y="249"/>
                  <a:pt x="146" y="252"/>
                  <a:pt x="144" y="253"/>
                </a:cubicBezTo>
                <a:cubicBezTo>
                  <a:pt x="144" y="254"/>
                  <a:pt x="144" y="257"/>
                  <a:pt x="144" y="257"/>
                </a:cubicBezTo>
                <a:cubicBezTo>
                  <a:pt x="144" y="257"/>
                  <a:pt x="144" y="257"/>
                  <a:pt x="144" y="257"/>
                </a:cubicBezTo>
                <a:cubicBezTo>
                  <a:pt x="144" y="257"/>
                  <a:pt x="144" y="257"/>
                  <a:pt x="144" y="258"/>
                </a:cubicBezTo>
                <a:cubicBezTo>
                  <a:pt x="144" y="259"/>
                  <a:pt x="144" y="259"/>
                  <a:pt x="144" y="259"/>
                </a:cubicBezTo>
                <a:cubicBezTo>
                  <a:pt x="145" y="258"/>
                  <a:pt x="145" y="257"/>
                  <a:pt x="146" y="255"/>
                </a:cubicBezTo>
                <a:cubicBezTo>
                  <a:pt x="146" y="256"/>
                  <a:pt x="145" y="257"/>
                  <a:pt x="146" y="258"/>
                </a:cubicBezTo>
                <a:cubicBezTo>
                  <a:pt x="146" y="257"/>
                  <a:pt x="148" y="256"/>
                  <a:pt x="149" y="255"/>
                </a:cubicBezTo>
                <a:cubicBezTo>
                  <a:pt x="149" y="255"/>
                  <a:pt x="149" y="254"/>
                  <a:pt x="149" y="254"/>
                </a:cubicBezTo>
                <a:cubicBezTo>
                  <a:pt x="150" y="254"/>
                  <a:pt x="150" y="255"/>
                  <a:pt x="150" y="254"/>
                </a:cubicBezTo>
                <a:cubicBezTo>
                  <a:pt x="150" y="254"/>
                  <a:pt x="150" y="254"/>
                  <a:pt x="149" y="254"/>
                </a:cubicBezTo>
                <a:cubicBezTo>
                  <a:pt x="149" y="253"/>
                  <a:pt x="149" y="252"/>
                  <a:pt x="150" y="252"/>
                </a:cubicBezTo>
                <a:cubicBezTo>
                  <a:pt x="151" y="253"/>
                  <a:pt x="152" y="255"/>
                  <a:pt x="154" y="255"/>
                </a:cubicBezTo>
                <a:cubicBezTo>
                  <a:pt x="153" y="256"/>
                  <a:pt x="153" y="259"/>
                  <a:pt x="152" y="258"/>
                </a:cubicBezTo>
                <a:cubicBezTo>
                  <a:pt x="152" y="258"/>
                  <a:pt x="152" y="258"/>
                  <a:pt x="152" y="258"/>
                </a:cubicBezTo>
                <a:cubicBezTo>
                  <a:pt x="151" y="257"/>
                  <a:pt x="150" y="258"/>
                  <a:pt x="149" y="258"/>
                </a:cubicBezTo>
                <a:cubicBezTo>
                  <a:pt x="149" y="258"/>
                  <a:pt x="148" y="257"/>
                  <a:pt x="149" y="256"/>
                </a:cubicBezTo>
                <a:cubicBezTo>
                  <a:pt x="147" y="257"/>
                  <a:pt x="146" y="259"/>
                  <a:pt x="146" y="261"/>
                </a:cubicBezTo>
                <a:cubicBezTo>
                  <a:pt x="146" y="260"/>
                  <a:pt x="146" y="259"/>
                  <a:pt x="147" y="260"/>
                </a:cubicBezTo>
                <a:cubicBezTo>
                  <a:pt x="147" y="260"/>
                  <a:pt x="146" y="260"/>
                  <a:pt x="146" y="261"/>
                </a:cubicBezTo>
                <a:cubicBezTo>
                  <a:pt x="147" y="261"/>
                  <a:pt x="146" y="260"/>
                  <a:pt x="147" y="260"/>
                </a:cubicBezTo>
                <a:cubicBezTo>
                  <a:pt x="147" y="261"/>
                  <a:pt x="147" y="261"/>
                  <a:pt x="147" y="261"/>
                </a:cubicBezTo>
                <a:cubicBezTo>
                  <a:pt x="148" y="260"/>
                  <a:pt x="148" y="259"/>
                  <a:pt x="149" y="259"/>
                </a:cubicBezTo>
                <a:cubicBezTo>
                  <a:pt x="149" y="259"/>
                  <a:pt x="148" y="261"/>
                  <a:pt x="148" y="261"/>
                </a:cubicBezTo>
                <a:cubicBezTo>
                  <a:pt x="149" y="261"/>
                  <a:pt x="149" y="260"/>
                  <a:pt x="150" y="260"/>
                </a:cubicBezTo>
                <a:cubicBezTo>
                  <a:pt x="151" y="261"/>
                  <a:pt x="149" y="261"/>
                  <a:pt x="149" y="262"/>
                </a:cubicBezTo>
                <a:cubicBezTo>
                  <a:pt x="149" y="262"/>
                  <a:pt x="149" y="262"/>
                  <a:pt x="148" y="262"/>
                </a:cubicBezTo>
                <a:cubicBezTo>
                  <a:pt x="149" y="263"/>
                  <a:pt x="149" y="263"/>
                  <a:pt x="149" y="264"/>
                </a:cubicBezTo>
                <a:cubicBezTo>
                  <a:pt x="150" y="263"/>
                  <a:pt x="150" y="262"/>
                  <a:pt x="151" y="260"/>
                </a:cubicBezTo>
                <a:cubicBezTo>
                  <a:pt x="151" y="261"/>
                  <a:pt x="151" y="261"/>
                  <a:pt x="151" y="261"/>
                </a:cubicBezTo>
                <a:cubicBezTo>
                  <a:pt x="152" y="261"/>
                  <a:pt x="151" y="260"/>
                  <a:pt x="151" y="260"/>
                </a:cubicBezTo>
                <a:cubicBezTo>
                  <a:pt x="152" y="260"/>
                  <a:pt x="152" y="259"/>
                  <a:pt x="153" y="258"/>
                </a:cubicBezTo>
                <a:cubicBezTo>
                  <a:pt x="152" y="261"/>
                  <a:pt x="150" y="262"/>
                  <a:pt x="149" y="265"/>
                </a:cubicBezTo>
                <a:cubicBezTo>
                  <a:pt x="150" y="265"/>
                  <a:pt x="150" y="265"/>
                  <a:pt x="150" y="265"/>
                </a:cubicBezTo>
                <a:cubicBezTo>
                  <a:pt x="151" y="262"/>
                  <a:pt x="154" y="260"/>
                  <a:pt x="155" y="256"/>
                </a:cubicBezTo>
                <a:cubicBezTo>
                  <a:pt x="155" y="259"/>
                  <a:pt x="153" y="260"/>
                  <a:pt x="152" y="263"/>
                </a:cubicBezTo>
                <a:cubicBezTo>
                  <a:pt x="154" y="262"/>
                  <a:pt x="154" y="260"/>
                  <a:pt x="155" y="259"/>
                </a:cubicBezTo>
                <a:cubicBezTo>
                  <a:pt x="155" y="261"/>
                  <a:pt x="154" y="262"/>
                  <a:pt x="153" y="263"/>
                </a:cubicBezTo>
                <a:cubicBezTo>
                  <a:pt x="154" y="263"/>
                  <a:pt x="153" y="264"/>
                  <a:pt x="154" y="264"/>
                </a:cubicBezTo>
                <a:cubicBezTo>
                  <a:pt x="154" y="262"/>
                  <a:pt x="156" y="261"/>
                  <a:pt x="155" y="259"/>
                </a:cubicBezTo>
                <a:cubicBezTo>
                  <a:pt x="156" y="259"/>
                  <a:pt x="156" y="257"/>
                  <a:pt x="156" y="256"/>
                </a:cubicBezTo>
                <a:cubicBezTo>
                  <a:pt x="156" y="256"/>
                  <a:pt x="156" y="255"/>
                  <a:pt x="156" y="255"/>
                </a:cubicBezTo>
                <a:cubicBezTo>
                  <a:pt x="156" y="256"/>
                  <a:pt x="156" y="256"/>
                  <a:pt x="155" y="256"/>
                </a:cubicBezTo>
                <a:cubicBezTo>
                  <a:pt x="156" y="256"/>
                  <a:pt x="155" y="256"/>
                  <a:pt x="155" y="256"/>
                </a:cubicBezTo>
                <a:cubicBezTo>
                  <a:pt x="156" y="256"/>
                  <a:pt x="156" y="256"/>
                  <a:pt x="156" y="255"/>
                </a:cubicBezTo>
                <a:cubicBezTo>
                  <a:pt x="156" y="254"/>
                  <a:pt x="158" y="252"/>
                  <a:pt x="159" y="253"/>
                </a:cubicBezTo>
                <a:cubicBezTo>
                  <a:pt x="159" y="254"/>
                  <a:pt x="159" y="254"/>
                  <a:pt x="159" y="254"/>
                </a:cubicBezTo>
                <a:cubicBezTo>
                  <a:pt x="162" y="256"/>
                  <a:pt x="161" y="261"/>
                  <a:pt x="157" y="261"/>
                </a:cubicBezTo>
                <a:cubicBezTo>
                  <a:pt x="157" y="261"/>
                  <a:pt x="157" y="260"/>
                  <a:pt x="156" y="260"/>
                </a:cubicBezTo>
                <a:cubicBezTo>
                  <a:pt x="156" y="262"/>
                  <a:pt x="155" y="263"/>
                  <a:pt x="155" y="264"/>
                </a:cubicBezTo>
                <a:cubicBezTo>
                  <a:pt x="155" y="263"/>
                  <a:pt x="156" y="263"/>
                  <a:pt x="157" y="262"/>
                </a:cubicBezTo>
                <a:cubicBezTo>
                  <a:pt x="157" y="263"/>
                  <a:pt x="156" y="263"/>
                  <a:pt x="156" y="264"/>
                </a:cubicBezTo>
                <a:cubicBezTo>
                  <a:pt x="156" y="264"/>
                  <a:pt x="155" y="265"/>
                  <a:pt x="156" y="265"/>
                </a:cubicBezTo>
                <a:cubicBezTo>
                  <a:pt x="156" y="265"/>
                  <a:pt x="156" y="265"/>
                  <a:pt x="157" y="265"/>
                </a:cubicBezTo>
                <a:cubicBezTo>
                  <a:pt x="157" y="265"/>
                  <a:pt x="156" y="265"/>
                  <a:pt x="156" y="265"/>
                </a:cubicBezTo>
                <a:cubicBezTo>
                  <a:pt x="157" y="265"/>
                  <a:pt x="157" y="264"/>
                  <a:pt x="158" y="265"/>
                </a:cubicBezTo>
                <a:cubicBezTo>
                  <a:pt x="158" y="264"/>
                  <a:pt x="159" y="263"/>
                  <a:pt x="159" y="263"/>
                </a:cubicBezTo>
                <a:cubicBezTo>
                  <a:pt x="158" y="264"/>
                  <a:pt x="157" y="266"/>
                  <a:pt x="156" y="267"/>
                </a:cubicBezTo>
                <a:cubicBezTo>
                  <a:pt x="158" y="266"/>
                  <a:pt x="159" y="265"/>
                  <a:pt x="160" y="265"/>
                </a:cubicBezTo>
                <a:cubicBezTo>
                  <a:pt x="159" y="266"/>
                  <a:pt x="158" y="268"/>
                  <a:pt x="157" y="267"/>
                </a:cubicBezTo>
                <a:cubicBezTo>
                  <a:pt x="157" y="268"/>
                  <a:pt x="157" y="268"/>
                  <a:pt x="158" y="268"/>
                </a:cubicBezTo>
                <a:cubicBezTo>
                  <a:pt x="158" y="268"/>
                  <a:pt x="158" y="268"/>
                  <a:pt x="158" y="268"/>
                </a:cubicBezTo>
                <a:cubicBezTo>
                  <a:pt x="158" y="267"/>
                  <a:pt x="157" y="268"/>
                  <a:pt x="157" y="268"/>
                </a:cubicBezTo>
                <a:cubicBezTo>
                  <a:pt x="158" y="267"/>
                  <a:pt x="158" y="267"/>
                  <a:pt x="159" y="267"/>
                </a:cubicBezTo>
                <a:cubicBezTo>
                  <a:pt x="158" y="268"/>
                  <a:pt x="160" y="266"/>
                  <a:pt x="159" y="266"/>
                </a:cubicBezTo>
                <a:cubicBezTo>
                  <a:pt x="159" y="266"/>
                  <a:pt x="160" y="266"/>
                  <a:pt x="160" y="265"/>
                </a:cubicBezTo>
                <a:cubicBezTo>
                  <a:pt x="160" y="266"/>
                  <a:pt x="160" y="266"/>
                  <a:pt x="160" y="266"/>
                </a:cubicBezTo>
                <a:cubicBezTo>
                  <a:pt x="160" y="266"/>
                  <a:pt x="161" y="265"/>
                  <a:pt x="161" y="266"/>
                </a:cubicBezTo>
                <a:cubicBezTo>
                  <a:pt x="160" y="266"/>
                  <a:pt x="159" y="269"/>
                  <a:pt x="157" y="269"/>
                </a:cubicBezTo>
                <a:cubicBezTo>
                  <a:pt x="158" y="269"/>
                  <a:pt x="158" y="270"/>
                  <a:pt x="158" y="270"/>
                </a:cubicBezTo>
                <a:cubicBezTo>
                  <a:pt x="158" y="270"/>
                  <a:pt x="159" y="270"/>
                  <a:pt x="159" y="269"/>
                </a:cubicBezTo>
                <a:cubicBezTo>
                  <a:pt x="160" y="269"/>
                  <a:pt x="161" y="267"/>
                  <a:pt x="160" y="268"/>
                </a:cubicBezTo>
                <a:cubicBezTo>
                  <a:pt x="160" y="269"/>
                  <a:pt x="160" y="269"/>
                  <a:pt x="159" y="270"/>
                </a:cubicBezTo>
                <a:cubicBezTo>
                  <a:pt x="159" y="270"/>
                  <a:pt x="159" y="270"/>
                  <a:pt x="158" y="270"/>
                </a:cubicBezTo>
                <a:cubicBezTo>
                  <a:pt x="158" y="271"/>
                  <a:pt x="158" y="271"/>
                  <a:pt x="157" y="271"/>
                </a:cubicBezTo>
                <a:cubicBezTo>
                  <a:pt x="157" y="272"/>
                  <a:pt x="158" y="271"/>
                  <a:pt x="158" y="272"/>
                </a:cubicBezTo>
                <a:cubicBezTo>
                  <a:pt x="158" y="272"/>
                  <a:pt x="158" y="272"/>
                  <a:pt x="159" y="272"/>
                </a:cubicBezTo>
                <a:cubicBezTo>
                  <a:pt x="159" y="271"/>
                  <a:pt x="158" y="272"/>
                  <a:pt x="158" y="271"/>
                </a:cubicBezTo>
                <a:cubicBezTo>
                  <a:pt x="160" y="271"/>
                  <a:pt x="161" y="271"/>
                  <a:pt x="162" y="270"/>
                </a:cubicBezTo>
                <a:cubicBezTo>
                  <a:pt x="162" y="270"/>
                  <a:pt x="162" y="270"/>
                  <a:pt x="162" y="270"/>
                </a:cubicBezTo>
                <a:cubicBezTo>
                  <a:pt x="164" y="270"/>
                  <a:pt x="165" y="269"/>
                  <a:pt x="167" y="269"/>
                </a:cubicBezTo>
                <a:cubicBezTo>
                  <a:pt x="165" y="270"/>
                  <a:pt x="162" y="270"/>
                  <a:pt x="161" y="271"/>
                </a:cubicBezTo>
                <a:cubicBezTo>
                  <a:pt x="163" y="271"/>
                  <a:pt x="165" y="270"/>
                  <a:pt x="168" y="270"/>
                </a:cubicBezTo>
                <a:cubicBezTo>
                  <a:pt x="167" y="270"/>
                  <a:pt x="167" y="270"/>
                  <a:pt x="166" y="271"/>
                </a:cubicBezTo>
                <a:cubicBezTo>
                  <a:pt x="165" y="271"/>
                  <a:pt x="163" y="271"/>
                  <a:pt x="162" y="272"/>
                </a:cubicBezTo>
                <a:cubicBezTo>
                  <a:pt x="164" y="272"/>
                  <a:pt x="164" y="274"/>
                  <a:pt x="165" y="275"/>
                </a:cubicBezTo>
                <a:cubicBezTo>
                  <a:pt x="164" y="275"/>
                  <a:pt x="165" y="276"/>
                  <a:pt x="164" y="276"/>
                </a:cubicBezTo>
                <a:cubicBezTo>
                  <a:pt x="166" y="276"/>
                  <a:pt x="167" y="276"/>
                  <a:pt x="168" y="276"/>
                </a:cubicBezTo>
                <a:cubicBezTo>
                  <a:pt x="167" y="276"/>
                  <a:pt x="164" y="276"/>
                  <a:pt x="163" y="277"/>
                </a:cubicBezTo>
                <a:cubicBezTo>
                  <a:pt x="163" y="277"/>
                  <a:pt x="163" y="276"/>
                  <a:pt x="162" y="276"/>
                </a:cubicBezTo>
                <a:cubicBezTo>
                  <a:pt x="160" y="276"/>
                  <a:pt x="160" y="276"/>
                  <a:pt x="158" y="276"/>
                </a:cubicBezTo>
                <a:cubicBezTo>
                  <a:pt x="158" y="276"/>
                  <a:pt x="158" y="277"/>
                  <a:pt x="158" y="277"/>
                </a:cubicBezTo>
                <a:cubicBezTo>
                  <a:pt x="157" y="278"/>
                  <a:pt x="156" y="278"/>
                  <a:pt x="156" y="278"/>
                </a:cubicBezTo>
                <a:cubicBezTo>
                  <a:pt x="156" y="278"/>
                  <a:pt x="156" y="279"/>
                  <a:pt x="156" y="278"/>
                </a:cubicBezTo>
                <a:cubicBezTo>
                  <a:pt x="157" y="278"/>
                  <a:pt x="158" y="278"/>
                  <a:pt x="159" y="278"/>
                </a:cubicBezTo>
                <a:cubicBezTo>
                  <a:pt x="159" y="278"/>
                  <a:pt x="159" y="279"/>
                  <a:pt x="159" y="279"/>
                </a:cubicBezTo>
                <a:cubicBezTo>
                  <a:pt x="160" y="279"/>
                  <a:pt x="160" y="279"/>
                  <a:pt x="160" y="278"/>
                </a:cubicBezTo>
                <a:cubicBezTo>
                  <a:pt x="160" y="278"/>
                  <a:pt x="159" y="278"/>
                  <a:pt x="159" y="278"/>
                </a:cubicBezTo>
                <a:cubicBezTo>
                  <a:pt x="160" y="278"/>
                  <a:pt x="161" y="278"/>
                  <a:pt x="161" y="278"/>
                </a:cubicBezTo>
                <a:cubicBezTo>
                  <a:pt x="161" y="278"/>
                  <a:pt x="160" y="278"/>
                  <a:pt x="160" y="278"/>
                </a:cubicBezTo>
                <a:cubicBezTo>
                  <a:pt x="161" y="279"/>
                  <a:pt x="164" y="278"/>
                  <a:pt x="164" y="279"/>
                </a:cubicBezTo>
                <a:cubicBezTo>
                  <a:pt x="162" y="278"/>
                  <a:pt x="159" y="279"/>
                  <a:pt x="156" y="279"/>
                </a:cubicBezTo>
                <a:cubicBezTo>
                  <a:pt x="157" y="280"/>
                  <a:pt x="158" y="279"/>
                  <a:pt x="158" y="280"/>
                </a:cubicBezTo>
                <a:cubicBezTo>
                  <a:pt x="159" y="279"/>
                  <a:pt x="161" y="279"/>
                  <a:pt x="161" y="280"/>
                </a:cubicBezTo>
                <a:cubicBezTo>
                  <a:pt x="161" y="280"/>
                  <a:pt x="160" y="280"/>
                  <a:pt x="159" y="280"/>
                </a:cubicBezTo>
                <a:cubicBezTo>
                  <a:pt x="160" y="280"/>
                  <a:pt x="159" y="280"/>
                  <a:pt x="159" y="280"/>
                </a:cubicBezTo>
                <a:cubicBezTo>
                  <a:pt x="161" y="280"/>
                  <a:pt x="162" y="280"/>
                  <a:pt x="165" y="280"/>
                </a:cubicBezTo>
                <a:cubicBezTo>
                  <a:pt x="165" y="279"/>
                  <a:pt x="165" y="279"/>
                  <a:pt x="165" y="278"/>
                </a:cubicBezTo>
                <a:cubicBezTo>
                  <a:pt x="165" y="278"/>
                  <a:pt x="164" y="279"/>
                  <a:pt x="164" y="278"/>
                </a:cubicBezTo>
                <a:cubicBezTo>
                  <a:pt x="166" y="278"/>
                  <a:pt x="166" y="277"/>
                  <a:pt x="169" y="277"/>
                </a:cubicBezTo>
                <a:cubicBezTo>
                  <a:pt x="169" y="277"/>
                  <a:pt x="169" y="277"/>
                  <a:pt x="169" y="278"/>
                </a:cubicBezTo>
                <a:cubicBezTo>
                  <a:pt x="169" y="278"/>
                  <a:pt x="170" y="278"/>
                  <a:pt x="170" y="278"/>
                </a:cubicBezTo>
                <a:cubicBezTo>
                  <a:pt x="171" y="279"/>
                  <a:pt x="171" y="281"/>
                  <a:pt x="169" y="282"/>
                </a:cubicBezTo>
                <a:cubicBezTo>
                  <a:pt x="168" y="281"/>
                  <a:pt x="166" y="282"/>
                  <a:pt x="165" y="282"/>
                </a:cubicBezTo>
                <a:cubicBezTo>
                  <a:pt x="165" y="281"/>
                  <a:pt x="165" y="281"/>
                  <a:pt x="165" y="281"/>
                </a:cubicBezTo>
                <a:cubicBezTo>
                  <a:pt x="163" y="281"/>
                  <a:pt x="160" y="281"/>
                  <a:pt x="157" y="281"/>
                </a:cubicBezTo>
                <a:cubicBezTo>
                  <a:pt x="157" y="282"/>
                  <a:pt x="158" y="282"/>
                  <a:pt x="158" y="283"/>
                </a:cubicBezTo>
                <a:cubicBezTo>
                  <a:pt x="158" y="283"/>
                  <a:pt x="159" y="283"/>
                  <a:pt x="160" y="283"/>
                </a:cubicBezTo>
                <a:cubicBezTo>
                  <a:pt x="159" y="283"/>
                  <a:pt x="158" y="283"/>
                  <a:pt x="158" y="283"/>
                </a:cubicBezTo>
                <a:cubicBezTo>
                  <a:pt x="159" y="284"/>
                  <a:pt x="161" y="284"/>
                  <a:pt x="161" y="282"/>
                </a:cubicBezTo>
                <a:cubicBezTo>
                  <a:pt x="163" y="281"/>
                  <a:pt x="165" y="284"/>
                  <a:pt x="167" y="283"/>
                </a:cubicBezTo>
                <a:cubicBezTo>
                  <a:pt x="167" y="284"/>
                  <a:pt x="166" y="283"/>
                  <a:pt x="166" y="284"/>
                </a:cubicBezTo>
                <a:cubicBezTo>
                  <a:pt x="166" y="284"/>
                  <a:pt x="166" y="287"/>
                  <a:pt x="165" y="287"/>
                </a:cubicBezTo>
                <a:cubicBezTo>
                  <a:pt x="162" y="286"/>
                  <a:pt x="159" y="286"/>
                  <a:pt x="157" y="285"/>
                </a:cubicBezTo>
                <a:cubicBezTo>
                  <a:pt x="157" y="285"/>
                  <a:pt x="157" y="285"/>
                  <a:pt x="157" y="285"/>
                </a:cubicBezTo>
                <a:cubicBezTo>
                  <a:pt x="158" y="286"/>
                  <a:pt x="159" y="286"/>
                  <a:pt x="160" y="286"/>
                </a:cubicBezTo>
                <a:cubicBezTo>
                  <a:pt x="158" y="286"/>
                  <a:pt x="158" y="286"/>
                  <a:pt x="157" y="286"/>
                </a:cubicBezTo>
                <a:cubicBezTo>
                  <a:pt x="158" y="287"/>
                  <a:pt x="161" y="287"/>
                  <a:pt x="163" y="288"/>
                </a:cubicBezTo>
                <a:cubicBezTo>
                  <a:pt x="160" y="288"/>
                  <a:pt x="156" y="287"/>
                  <a:pt x="154" y="285"/>
                </a:cubicBezTo>
                <a:cubicBezTo>
                  <a:pt x="154" y="285"/>
                  <a:pt x="153" y="285"/>
                  <a:pt x="153" y="285"/>
                </a:cubicBezTo>
                <a:cubicBezTo>
                  <a:pt x="154" y="286"/>
                  <a:pt x="156" y="286"/>
                  <a:pt x="157" y="287"/>
                </a:cubicBezTo>
                <a:cubicBezTo>
                  <a:pt x="156" y="288"/>
                  <a:pt x="156" y="287"/>
                  <a:pt x="156" y="287"/>
                </a:cubicBezTo>
                <a:cubicBezTo>
                  <a:pt x="157" y="287"/>
                  <a:pt x="158" y="290"/>
                  <a:pt x="159" y="289"/>
                </a:cubicBezTo>
                <a:cubicBezTo>
                  <a:pt x="158" y="288"/>
                  <a:pt x="157" y="288"/>
                  <a:pt x="157" y="287"/>
                </a:cubicBezTo>
                <a:cubicBezTo>
                  <a:pt x="158" y="287"/>
                  <a:pt x="158" y="287"/>
                  <a:pt x="158" y="288"/>
                </a:cubicBezTo>
                <a:cubicBezTo>
                  <a:pt x="158" y="288"/>
                  <a:pt x="157" y="287"/>
                  <a:pt x="157" y="288"/>
                </a:cubicBezTo>
                <a:cubicBezTo>
                  <a:pt x="158" y="288"/>
                  <a:pt x="159" y="288"/>
                  <a:pt x="159" y="288"/>
                </a:cubicBezTo>
                <a:cubicBezTo>
                  <a:pt x="159" y="288"/>
                  <a:pt x="158" y="288"/>
                  <a:pt x="158" y="288"/>
                </a:cubicBezTo>
                <a:cubicBezTo>
                  <a:pt x="160" y="289"/>
                  <a:pt x="163" y="289"/>
                  <a:pt x="165" y="289"/>
                </a:cubicBezTo>
                <a:cubicBezTo>
                  <a:pt x="170" y="292"/>
                  <a:pt x="173" y="297"/>
                  <a:pt x="174" y="302"/>
                </a:cubicBezTo>
                <a:cubicBezTo>
                  <a:pt x="175" y="302"/>
                  <a:pt x="175" y="303"/>
                  <a:pt x="175" y="303"/>
                </a:cubicBezTo>
                <a:cubicBezTo>
                  <a:pt x="177" y="307"/>
                  <a:pt x="181" y="314"/>
                  <a:pt x="186" y="312"/>
                </a:cubicBezTo>
                <a:cubicBezTo>
                  <a:pt x="190" y="313"/>
                  <a:pt x="193" y="317"/>
                  <a:pt x="195" y="319"/>
                </a:cubicBezTo>
                <a:cubicBezTo>
                  <a:pt x="196" y="319"/>
                  <a:pt x="197" y="320"/>
                  <a:pt x="198" y="320"/>
                </a:cubicBezTo>
                <a:cubicBezTo>
                  <a:pt x="200" y="320"/>
                  <a:pt x="201" y="318"/>
                  <a:pt x="202" y="319"/>
                </a:cubicBezTo>
                <a:cubicBezTo>
                  <a:pt x="204" y="317"/>
                  <a:pt x="204" y="314"/>
                  <a:pt x="205" y="311"/>
                </a:cubicBezTo>
                <a:cubicBezTo>
                  <a:pt x="205" y="311"/>
                  <a:pt x="206" y="311"/>
                  <a:pt x="206" y="310"/>
                </a:cubicBezTo>
                <a:cubicBezTo>
                  <a:pt x="207" y="309"/>
                  <a:pt x="209" y="309"/>
                  <a:pt x="210" y="308"/>
                </a:cubicBezTo>
                <a:cubicBezTo>
                  <a:pt x="211" y="307"/>
                  <a:pt x="211" y="306"/>
                  <a:pt x="212" y="306"/>
                </a:cubicBezTo>
                <a:cubicBezTo>
                  <a:pt x="212" y="306"/>
                  <a:pt x="212" y="306"/>
                  <a:pt x="213" y="305"/>
                </a:cubicBezTo>
                <a:cubicBezTo>
                  <a:pt x="213" y="305"/>
                  <a:pt x="212" y="305"/>
                  <a:pt x="213" y="305"/>
                </a:cubicBezTo>
                <a:cubicBezTo>
                  <a:pt x="213" y="305"/>
                  <a:pt x="213" y="305"/>
                  <a:pt x="214" y="304"/>
                </a:cubicBezTo>
                <a:cubicBezTo>
                  <a:pt x="214" y="304"/>
                  <a:pt x="215" y="302"/>
                  <a:pt x="215" y="301"/>
                </a:cubicBezTo>
                <a:cubicBezTo>
                  <a:pt x="215" y="301"/>
                  <a:pt x="215" y="301"/>
                  <a:pt x="215" y="300"/>
                </a:cubicBezTo>
                <a:cubicBezTo>
                  <a:pt x="216" y="294"/>
                  <a:pt x="216" y="286"/>
                  <a:pt x="212" y="282"/>
                </a:cubicBezTo>
                <a:cubicBezTo>
                  <a:pt x="210" y="281"/>
                  <a:pt x="208" y="280"/>
                  <a:pt x="207" y="279"/>
                </a:cubicBezTo>
                <a:cubicBezTo>
                  <a:pt x="206" y="278"/>
                  <a:pt x="206" y="277"/>
                  <a:pt x="206" y="276"/>
                </a:cubicBezTo>
                <a:cubicBezTo>
                  <a:pt x="206" y="275"/>
                  <a:pt x="207" y="274"/>
                  <a:pt x="207" y="273"/>
                </a:cubicBezTo>
                <a:cubicBezTo>
                  <a:pt x="210" y="271"/>
                  <a:pt x="211" y="267"/>
                  <a:pt x="213" y="265"/>
                </a:cubicBezTo>
                <a:cubicBezTo>
                  <a:pt x="213" y="262"/>
                  <a:pt x="214" y="261"/>
                  <a:pt x="214" y="259"/>
                </a:cubicBezTo>
                <a:cubicBezTo>
                  <a:pt x="214" y="256"/>
                  <a:pt x="213" y="252"/>
                  <a:pt x="211" y="249"/>
                </a:cubicBezTo>
                <a:cubicBezTo>
                  <a:pt x="210" y="248"/>
                  <a:pt x="207" y="247"/>
                  <a:pt x="205" y="247"/>
                </a:cubicBezTo>
                <a:cubicBezTo>
                  <a:pt x="204" y="247"/>
                  <a:pt x="203" y="247"/>
                  <a:pt x="202" y="247"/>
                </a:cubicBezTo>
                <a:cubicBezTo>
                  <a:pt x="196" y="246"/>
                  <a:pt x="189" y="246"/>
                  <a:pt x="185" y="249"/>
                </a:cubicBezTo>
                <a:cubicBezTo>
                  <a:pt x="184" y="250"/>
                  <a:pt x="184" y="250"/>
                  <a:pt x="183" y="251"/>
                </a:cubicBezTo>
                <a:cubicBezTo>
                  <a:pt x="178" y="258"/>
                  <a:pt x="174" y="268"/>
                  <a:pt x="162" y="269"/>
                </a:cubicBezTo>
                <a:cubicBezTo>
                  <a:pt x="162" y="269"/>
                  <a:pt x="161" y="267"/>
                  <a:pt x="161" y="267"/>
                </a:cubicBezTo>
                <a:cubicBezTo>
                  <a:pt x="161" y="268"/>
                  <a:pt x="161" y="266"/>
                  <a:pt x="162" y="266"/>
                </a:cubicBezTo>
                <a:close/>
                <a:moveTo>
                  <a:pt x="123" y="271"/>
                </a:moveTo>
                <a:cubicBezTo>
                  <a:pt x="123" y="271"/>
                  <a:pt x="123" y="271"/>
                  <a:pt x="123" y="271"/>
                </a:cubicBezTo>
                <a:cubicBezTo>
                  <a:pt x="123" y="271"/>
                  <a:pt x="123" y="270"/>
                  <a:pt x="122" y="271"/>
                </a:cubicBezTo>
                <a:cubicBezTo>
                  <a:pt x="123" y="271"/>
                  <a:pt x="123" y="271"/>
                  <a:pt x="123" y="271"/>
                </a:cubicBezTo>
                <a:close/>
                <a:moveTo>
                  <a:pt x="123" y="259"/>
                </a:moveTo>
                <a:cubicBezTo>
                  <a:pt x="123" y="259"/>
                  <a:pt x="123" y="259"/>
                  <a:pt x="123" y="259"/>
                </a:cubicBezTo>
                <a:cubicBezTo>
                  <a:pt x="123" y="260"/>
                  <a:pt x="123" y="260"/>
                  <a:pt x="122" y="261"/>
                </a:cubicBezTo>
                <a:cubicBezTo>
                  <a:pt x="123" y="261"/>
                  <a:pt x="124" y="262"/>
                  <a:pt x="124" y="262"/>
                </a:cubicBezTo>
                <a:cubicBezTo>
                  <a:pt x="124" y="263"/>
                  <a:pt x="124" y="262"/>
                  <a:pt x="124" y="263"/>
                </a:cubicBezTo>
                <a:cubicBezTo>
                  <a:pt x="125" y="263"/>
                  <a:pt x="125" y="263"/>
                  <a:pt x="126" y="264"/>
                </a:cubicBezTo>
                <a:cubicBezTo>
                  <a:pt x="126" y="264"/>
                  <a:pt x="126" y="264"/>
                  <a:pt x="125" y="264"/>
                </a:cubicBezTo>
                <a:cubicBezTo>
                  <a:pt x="126" y="265"/>
                  <a:pt x="126" y="264"/>
                  <a:pt x="127" y="265"/>
                </a:cubicBezTo>
                <a:cubicBezTo>
                  <a:pt x="126" y="264"/>
                  <a:pt x="125" y="263"/>
                  <a:pt x="125" y="262"/>
                </a:cubicBezTo>
                <a:cubicBezTo>
                  <a:pt x="124" y="262"/>
                  <a:pt x="124" y="261"/>
                  <a:pt x="124" y="261"/>
                </a:cubicBezTo>
                <a:cubicBezTo>
                  <a:pt x="125" y="262"/>
                  <a:pt x="126" y="262"/>
                  <a:pt x="126" y="264"/>
                </a:cubicBezTo>
                <a:cubicBezTo>
                  <a:pt x="127" y="264"/>
                  <a:pt x="127" y="265"/>
                  <a:pt x="128" y="265"/>
                </a:cubicBezTo>
                <a:cubicBezTo>
                  <a:pt x="127" y="263"/>
                  <a:pt x="125" y="261"/>
                  <a:pt x="124" y="259"/>
                </a:cubicBezTo>
                <a:cubicBezTo>
                  <a:pt x="123" y="259"/>
                  <a:pt x="123" y="259"/>
                  <a:pt x="123" y="259"/>
                </a:cubicBezTo>
                <a:close/>
                <a:moveTo>
                  <a:pt x="153" y="285"/>
                </a:moveTo>
                <a:cubicBezTo>
                  <a:pt x="153" y="285"/>
                  <a:pt x="153" y="285"/>
                  <a:pt x="153" y="285"/>
                </a:cubicBezTo>
                <a:cubicBezTo>
                  <a:pt x="153" y="286"/>
                  <a:pt x="152" y="286"/>
                  <a:pt x="152" y="286"/>
                </a:cubicBezTo>
                <a:cubicBezTo>
                  <a:pt x="153" y="287"/>
                  <a:pt x="154" y="286"/>
                  <a:pt x="154" y="287"/>
                </a:cubicBezTo>
                <a:cubicBezTo>
                  <a:pt x="154" y="286"/>
                  <a:pt x="154" y="286"/>
                  <a:pt x="153" y="285"/>
                </a:cubicBezTo>
                <a:close/>
                <a:moveTo>
                  <a:pt x="102" y="202"/>
                </a:moveTo>
                <a:cubicBezTo>
                  <a:pt x="102" y="202"/>
                  <a:pt x="102" y="202"/>
                  <a:pt x="102" y="202"/>
                </a:cubicBezTo>
                <a:cubicBezTo>
                  <a:pt x="102" y="202"/>
                  <a:pt x="103" y="204"/>
                  <a:pt x="103" y="205"/>
                </a:cubicBezTo>
                <a:cubicBezTo>
                  <a:pt x="104" y="206"/>
                  <a:pt x="104" y="208"/>
                  <a:pt x="104" y="210"/>
                </a:cubicBezTo>
                <a:cubicBezTo>
                  <a:pt x="105" y="212"/>
                  <a:pt x="107" y="214"/>
                  <a:pt x="107" y="216"/>
                </a:cubicBezTo>
                <a:cubicBezTo>
                  <a:pt x="107" y="217"/>
                  <a:pt x="106" y="219"/>
                  <a:pt x="105" y="219"/>
                </a:cubicBezTo>
                <a:cubicBezTo>
                  <a:pt x="104" y="219"/>
                  <a:pt x="103" y="219"/>
                  <a:pt x="103" y="219"/>
                </a:cubicBezTo>
                <a:cubicBezTo>
                  <a:pt x="103" y="220"/>
                  <a:pt x="104" y="222"/>
                  <a:pt x="103" y="222"/>
                </a:cubicBezTo>
                <a:cubicBezTo>
                  <a:pt x="102" y="221"/>
                  <a:pt x="103" y="219"/>
                  <a:pt x="102" y="219"/>
                </a:cubicBezTo>
                <a:cubicBezTo>
                  <a:pt x="100" y="220"/>
                  <a:pt x="98" y="221"/>
                  <a:pt x="97" y="221"/>
                </a:cubicBezTo>
                <a:cubicBezTo>
                  <a:pt x="97" y="223"/>
                  <a:pt x="97" y="224"/>
                  <a:pt x="98" y="226"/>
                </a:cubicBezTo>
                <a:cubicBezTo>
                  <a:pt x="99" y="226"/>
                  <a:pt x="99" y="226"/>
                  <a:pt x="100" y="226"/>
                </a:cubicBezTo>
                <a:cubicBezTo>
                  <a:pt x="102" y="225"/>
                  <a:pt x="105" y="225"/>
                  <a:pt x="107" y="226"/>
                </a:cubicBezTo>
                <a:cubicBezTo>
                  <a:pt x="109" y="222"/>
                  <a:pt x="108" y="217"/>
                  <a:pt x="108" y="213"/>
                </a:cubicBezTo>
                <a:cubicBezTo>
                  <a:pt x="105" y="210"/>
                  <a:pt x="106" y="203"/>
                  <a:pt x="101" y="201"/>
                </a:cubicBezTo>
                <a:cubicBezTo>
                  <a:pt x="102" y="201"/>
                  <a:pt x="102" y="202"/>
                  <a:pt x="102" y="202"/>
                </a:cubicBezTo>
                <a:close/>
                <a:moveTo>
                  <a:pt x="124" y="211"/>
                </a:moveTo>
                <a:cubicBezTo>
                  <a:pt x="124" y="211"/>
                  <a:pt x="124" y="211"/>
                  <a:pt x="124" y="211"/>
                </a:cubicBezTo>
                <a:cubicBezTo>
                  <a:pt x="125" y="212"/>
                  <a:pt x="126" y="214"/>
                  <a:pt x="126" y="215"/>
                </a:cubicBezTo>
                <a:cubicBezTo>
                  <a:pt x="124" y="213"/>
                  <a:pt x="123" y="211"/>
                  <a:pt x="122" y="208"/>
                </a:cubicBezTo>
                <a:cubicBezTo>
                  <a:pt x="123" y="212"/>
                  <a:pt x="122" y="218"/>
                  <a:pt x="120" y="221"/>
                </a:cubicBezTo>
                <a:cubicBezTo>
                  <a:pt x="121" y="222"/>
                  <a:pt x="121" y="223"/>
                  <a:pt x="123" y="223"/>
                </a:cubicBezTo>
                <a:cubicBezTo>
                  <a:pt x="124" y="221"/>
                  <a:pt x="126" y="220"/>
                  <a:pt x="128" y="222"/>
                </a:cubicBezTo>
                <a:cubicBezTo>
                  <a:pt x="130" y="221"/>
                  <a:pt x="130" y="217"/>
                  <a:pt x="129" y="214"/>
                </a:cubicBezTo>
                <a:cubicBezTo>
                  <a:pt x="129" y="212"/>
                  <a:pt x="127" y="210"/>
                  <a:pt x="127" y="208"/>
                </a:cubicBezTo>
                <a:cubicBezTo>
                  <a:pt x="124" y="207"/>
                  <a:pt x="123" y="205"/>
                  <a:pt x="121" y="203"/>
                </a:cubicBezTo>
                <a:cubicBezTo>
                  <a:pt x="122" y="206"/>
                  <a:pt x="123" y="209"/>
                  <a:pt x="124" y="211"/>
                </a:cubicBezTo>
                <a:close/>
                <a:moveTo>
                  <a:pt x="40" y="212"/>
                </a:moveTo>
                <a:cubicBezTo>
                  <a:pt x="40" y="212"/>
                  <a:pt x="40" y="212"/>
                  <a:pt x="40" y="212"/>
                </a:cubicBezTo>
                <a:cubicBezTo>
                  <a:pt x="40" y="214"/>
                  <a:pt x="41" y="215"/>
                  <a:pt x="41" y="216"/>
                </a:cubicBezTo>
                <a:cubicBezTo>
                  <a:pt x="42" y="217"/>
                  <a:pt x="42" y="218"/>
                  <a:pt x="44" y="218"/>
                </a:cubicBezTo>
                <a:cubicBezTo>
                  <a:pt x="45" y="220"/>
                  <a:pt x="46" y="221"/>
                  <a:pt x="47" y="222"/>
                </a:cubicBezTo>
                <a:cubicBezTo>
                  <a:pt x="49" y="222"/>
                  <a:pt x="50" y="220"/>
                  <a:pt x="50" y="218"/>
                </a:cubicBezTo>
                <a:cubicBezTo>
                  <a:pt x="48" y="218"/>
                  <a:pt x="45" y="216"/>
                  <a:pt x="45" y="214"/>
                </a:cubicBezTo>
                <a:cubicBezTo>
                  <a:pt x="45" y="212"/>
                  <a:pt x="48" y="210"/>
                  <a:pt x="49" y="208"/>
                </a:cubicBezTo>
                <a:cubicBezTo>
                  <a:pt x="49" y="207"/>
                  <a:pt x="49" y="206"/>
                  <a:pt x="49" y="205"/>
                </a:cubicBezTo>
                <a:cubicBezTo>
                  <a:pt x="47" y="207"/>
                  <a:pt x="46" y="210"/>
                  <a:pt x="44" y="211"/>
                </a:cubicBezTo>
                <a:cubicBezTo>
                  <a:pt x="45" y="209"/>
                  <a:pt x="46" y="207"/>
                  <a:pt x="47" y="205"/>
                </a:cubicBezTo>
                <a:cubicBezTo>
                  <a:pt x="46" y="206"/>
                  <a:pt x="45" y="205"/>
                  <a:pt x="44" y="205"/>
                </a:cubicBezTo>
                <a:cubicBezTo>
                  <a:pt x="43" y="207"/>
                  <a:pt x="41" y="209"/>
                  <a:pt x="40" y="212"/>
                </a:cubicBezTo>
                <a:close/>
                <a:moveTo>
                  <a:pt x="27" y="210"/>
                </a:moveTo>
                <a:cubicBezTo>
                  <a:pt x="27" y="210"/>
                  <a:pt x="27" y="210"/>
                  <a:pt x="27" y="210"/>
                </a:cubicBezTo>
                <a:cubicBezTo>
                  <a:pt x="28" y="212"/>
                  <a:pt x="30" y="211"/>
                  <a:pt x="31" y="213"/>
                </a:cubicBezTo>
                <a:cubicBezTo>
                  <a:pt x="31" y="214"/>
                  <a:pt x="30" y="215"/>
                  <a:pt x="30" y="217"/>
                </a:cubicBezTo>
                <a:cubicBezTo>
                  <a:pt x="31" y="218"/>
                  <a:pt x="32" y="219"/>
                  <a:pt x="33" y="220"/>
                </a:cubicBezTo>
                <a:cubicBezTo>
                  <a:pt x="36" y="219"/>
                  <a:pt x="37" y="216"/>
                  <a:pt x="39" y="215"/>
                </a:cubicBezTo>
                <a:cubicBezTo>
                  <a:pt x="39" y="212"/>
                  <a:pt x="40" y="209"/>
                  <a:pt x="42" y="207"/>
                </a:cubicBezTo>
                <a:cubicBezTo>
                  <a:pt x="40" y="209"/>
                  <a:pt x="38" y="211"/>
                  <a:pt x="35" y="211"/>
                </a:cubicBezTo>
                <a:cubicBezTo>
                  <a:pt x="34" y="212"/>
                  <a:pt x="34" y="213"/>
                  <a:pt x="33" y="214"/>
                </a:cubicBezTo>
                <a:cubicBezTo>
                  <a:pt x="32" y="213"/>
                  <a:pt x="34" y="212"/>
                  <a:pt x="34" y="210"/>
                </a:cubicBezTo>
                <a:cubicBezTo>
                  <a:pt x="32" y="210"/>
                  <a:pt x="32" y="208"/>
                  <a:pt x="31" y="206"/>
                </a:cubicBezTo>
                <a:cubicBezTo>
                  <a:pt x="30" y="207"/>
                  <a:pt x="27" y="209"/>
                  <a:pt x="27" y="210"/>
                </a:cubicBezTo>
                <a:close/>
                <a:moveTo>
                  <a:pt x="132" y="211"/>
                </a:moveTo>
                <a:cubicBezTo>
                  <a:pt x="132" y="211"/>
                  <a:pt x="132" y="211"/>
                  <a:pt x="132" y="211"/>
                </a:cubicBezTo>
                <a:cubicBezTo>
                  <a:pt x="132" y="211"/>
                  <a:pt x="131" y="210"/>
                  <a:pt x="131" y="210"/>
                </a:cubicBezTo>
                <a:cubicBezTo>
                  <a:pt x="130" y="208"/>
                  <a:pt x="130" y="207"/>
                  <a:pt x="128" y="208"/>
                </a:cubicBezTo>
                <a:cubicBezTo>
                  <a:pt x="129" y="210"/>
                  <a:pt x="130" y="212"/>
                  <a:pt x="131" y="214"/>
                </a:cubicBezTo>
                <a:cubicBezTo>
                  <a:pt x="131" y="213"/>
                  <a:pt x="132" y="213"/>
                  <a:pt x="132" y="211"/>
                </a:cubicBezTo>
                <a:close/>
                <a:moveTo>
                  <a:pt x="90" y="218"/>
                </a:moveTo>
                <a:cubicBezTo>
                  <a:pt x="90" y="218"/>
                  <a:pt x="90" y="218"/>
                  <a:pt x="90" y="218"/>
                </a:cubicBezTo>
                <a:cubicBezTo>
                  <a:pt x="89" y="221"/>
                  <a:pt x="88" y="223"/>
                  <a:pt x="87" y="226"/>
                </a:cubicBezTo>
                <a:cubicBezTo>
                  <a:pt x="87" y="226"/>
                  <a:pt x="87" y="224"/>
                  <a:pt x="86" y="224"/>
                </a:cubicBezTo>
                <a:cubicBezTo>
                  <a:pt x="85" y="225"/>
                  <a:pt x="84" y="226"/>
                  <a:pt x="84" y="227"/>
                </a:cubicBezTo>
                <a:cubicBezTo>
                  <a:pt x="83" y="228"/>
                  <a:pt x="82" y="227"/>
                  <a:pt x="80" y="227"/>
                </a:cubicBezTo>
                <a:cubicBezTo>
                  <a:pt x="81" y="229"/>
                  <a:pt x="81" y="230"/>
                  <a:pt x="82" y="231"/>
                </a:cubicBezTo>
                <a:cubicBezTo>
                  <a:pt x="84" y="231"/>
                  <a:pt x="85" y="230"/>
                  <a:pt x="86" y="230"/>
                </a:cubicBezTo>
                <a:cubicBezTo>
                  <a:pt x="87" y="230"/>
                  <a:pt x="89" y="231"/>
                  <a:pt x="90" y="230"/>
                </a:cubicBezTo>
                <a:cubicBezTo>
                  <a:pt x="91" y="230"/>
                  <a:pt x="91" y="229"/>
                  <a:pt x="92" y="229"/>
                </a:cubicBezTo>
                <a:cubicBezTo>
                  <a:pt x="93" y="225"/>
                  <a:pt x="93" y="221"/>
                  <a:pt x="91" y="218"/>
                </a:cubicBezTo>
                <a:cubicBezTo>
                  <a:pt x="91" y="215"/>
                  <a:pt x="92" y="212"/>
                  <a:pt x="91" y="210"/>
                </a:cubicBezTo>
                <a:cubicBezTo>
                  <a:pt x="91" y="212"/>
                  <a:pt x="89" y="216"/>
                  <a:pt x="90" y="218"/>
                </a:cubicBezTo>
                <a:close/>
                <a:moveTo>
                  <a:pt x="54" y="216"/>
                </a:moveTo>
                <a:cubicBezTo>
                  <a:pt x="54" y="216"/>
                  <a:pt x="54" y="216"/>
                  <a:pt x="54" y="216"/>
                </a:cubicBezTo>
                <a:cubicBezTo>
                  <a:pt x="54" y="217"/>
                  <a:pt x="54" y="217"/>
                  <a:pt x="53" y="218"/>
                </a:cubicBezTo>
                <a:cubicBezTo>
                  <a:pt x="51" y="220"/>
                  <a:pt x="52" y="223"/>
                  <a:pt x="54" y="224"/>
                </a:cubicBezTo>
                <a:cubicBezTo>
                  <a:pt x="55" y="224"/>
                  <a:pt x="55" y="224"/>
                  <a:pt x="56" y="225"/>
                </a:cubicBezTo>
                <a:cubicBezTo>
                  <a:pt x="57" y="225"/>
                  <a:pt x="58" y="227"/>
                  <a:pt x="58" y="228"/>
                </a:cubicBezTo>
                <a:cubicBezTo>
                  <a:pt x="59" y="228"/>
                  <a:pt x="59" y="228"/>
                  <a:pt x="60" y="228"/>
                </a:cubicBezTo>
                <a:cubicBezTo>
                  <a:pt x="60" y="228"/>
                  <a:pt x="60" y="227"/>
                  <a:pt x="60" y="227"/>
                </a:cubicBezTo>
                <a:cubicBezTo>
                  <a:pt x="57" y="225"/>
                  <a:pt x="57" y="221"/>
                  <a:pt x="60" y="220"/>
                </a:cubicBezTo>
                <a:cubicBezTo>
                  <a:pt x="60" y="217"/>
                  <a:pt x="60" y="215"/>
                  <a:pt x="59" y="213"/>
                </a:cubicBezTo>
                <a:cubicBezTo>
                  <a:pt x="58" y="215"/>
                  <a:pt x="58" y="218"/>
                  <a:pt x="56" y="220"/>
                </a:cubicBezTo>
                <a:cubicBezTo>
                  <a:pt x="56" y="218"/>
                  <a:pt x="58" y="215"/>
                  <a:pt x="57" y="215"/>
                </a:cubicBezTo>
                <a:cubicBezTo>
                  <a:pt x="57" y="216"/>
                  <a:pt x="55" y="216"/>
                  <a:pt x="54" y="216"/>
                </a:cubicBezTo>
                <a:close/>
                <a:moveTo>
                  <a:pt x="94" y="220"/>
                </a:moveTo>
                <a:cubicBezTo>
                  <a:pt x="94" y="220"/>
                  <a:pt x="94" y="220"/>
                  <a:pt x="94" y="220"/>
                </a:cubicBezTo>
                <a:cubicBezTo>
                  <a:pt x="94" y="219"/>
                  <a:pt x="93" y="217"/>
                  <a:pt x="93" y="215"/>
                </a:cubicBezTo>
                <a:cubicBezTo>
                  <a:pt x="92" y="216"/>
                  <a:pt x="93" y="218"/>
                  <a:pt x="94" y="220"/>
                </a:cubicBezTo>
                <a:close/>
                <a:moveTo>
                  <a:pt x="40" y="225"/>
                </a:moveTo>
                <a:cubicBezTo>
                  <a:pt x="41" y="226"/>
                  <a:pt x="43" y="226"/>
                  <a:pt x="44" y="226"/>
                </a:cubicBezTo>
                <a:cubicBezTo>
                  <a:pt x="45" y="228"/>
                  <a:pt x="47" y="233"/>
                  <a:pt x="49" y="233"/>
                </a:cubicBezTo>
                <a:cubicBezTo>
                  <a:pt x="49" y="234"/>
                  <a:pt x="52" y="236"/>
                  <a:pt x="53" y="234"/>
                </a:cubicBezTo>
                <a:cubicBezTo>
                  <a:pt x="54" y="231"/>
                  <a:pt x="51" y="228"/>
                  <a:pt x="53" y="225"/>
                </a:cubicBezTo>
                <a:cubicBezTo>
                  <a:pt x="52" y="224"/>
                  <a:pt x="51" y="222"/>
                  <a:pt x="51" y="221"/>
                </a:cubicBezTo>
                <a:cubicBezTo>
                  <a:pt x="50" y="222"/>
                  <a:pt x="49" y="223"/>
                  <a:pt x="47" y="223"/>
                </a:cubicBezTo>
                <a:cubicBezTo>
                  <a:pt x="46" y="224"/>
                  <a:pt x="48" y="227"/>
                  <a:pt x="46" y="227"/>
                </a:cubicBezTo>
                <a:cubicBezTo>
                  <a:pt x="46" y="225"/>
                  <a:pt x="45" y="224"/>
                  <a:pt x="46" y="223"/>
                </a:cubicBezTo>
                <a:cubicBezTo>
                  <a:pt x="45" y="222"/>
                  <a:pt x="44" y="221"/>
                  <a:pt x="43" y="219"/>
                </a:cubicBezTo>
                <a:cubicBezTo>
                  <a:pt x="42" y="219"/>
                  <a:pt x="41" y="218"/>
                  <a:pt x="40" y="218"/>
                </a:cubicBezTo>
                <a:cubicBezTo>
                  <a:pt x="40" y="221"/>
                  <a:pt x="40" y="222"/>
                  <a:pt x="40" y="225"/>
                </a:cubicBezTo>
                <a:close/>
                <a:moveTo>
                  <a:pt x="69" y="225"/>
                </a:moveTo>
                <a:cubicBezTo>
                  <a:pt x="69" y="225"/>
                  <a:pt x="69" y="225"/>
                  <a:pt x="69" y="225"/>
                </a:cubicBezTo>
                <a:cubicBezTo>
                  <a:pt x="69" y="224"/>
                  <a:pt x="70" y="222"/>
                  <a:pt x="70" y="220"/>
                </a:cubicBezTo>
                <a:cubicBezTo>
                  <a:pt x="69" y="220"/>
                  <a:pt x="69" y="221"/>
                  <a:pt x="69" y="221"/>
                </a:cubicBezTo>
                <a:cubicBezTo>
                  <a:pt x="66" y="222"/>
                  <a:pt x="65" y="225"/>
                  <a:pt x="65" y="230"/>
                </a:cubicBezTo>
                <a:cubicBezTo>
                  <a:pt x="67" y="231"/>
                  <a:pt x="71" y="229"/>
                  <a:pt x="72" y="231"/>
                </a:cubicBezTo>
                <a:cubicBezTo>
                  <a:pt x="72" y="231"/>
                  <a:pt x="73" y="231"/>
                  <a:pt x="73" y="231"/>
                </a:cubicBezTo>
                <a:cubicBezTo>
                  <a:pt x="75" y="230"/>
                  <a:pt x="76" y="228"/>
                  <a:pt x="76" y="226"/>
                </a:cubicBezTo>
                <a:cubicBezTo>
                  <a:pt x="73" y="225"/>
                  <a:pt x="72" y="222"/>
                  <a:pt x="71" y="219"/>
                </a:cubicBezTo>
                <a:cubicBezTo>
                  <a:pt x="70" y="221"/>
                  <a:pt x="70" y="223"/>
                  <a:pt x="69" y="225"/>
                </a:cubicBezTo>
                <a:close/>
                <a:moveTo>
                  <a:pt x="107" y="227"/>
                </a:moveTo>
                <a:cubicBezTo>
                  <a:pt x="107" y="227"/>
                  <a:pt x="107" y="227"/>
                  <a:pt x="107" y="227"/>
                </a:cubicBezTo>
                <a:cubicBezTo>
                  <a:pt x="108" y="229"/>
                  <a:pt x="109" y="230"/>
                  <a:pt x="110" y="232"/>
                </a:cubicBezTo>
                <a:cubicBezTo>
                  <a:pt x="110" y="231"/>
                  <a:pt x="111" y="231"/>
                  <a:pt x="112" y="231"/>
                </a:cubicBezTo>
                <a:cubicBezTo>
                  <a:pt x="113" y="230"/>
                  <a:pt x="115" y="232"/>
                  <a:pt x="117" y="231"/>
                </a:cubicBezTo>
                <a:cubicBezTo>
                  <a:pt x="119" y="231"/>
                  <a:pt x="120" y="225"/>
                  <a:pt x="119" y="223"/>
                </a:cubicBezTo>
                <a:cubicBezTo>
                  <a:pt x="116" y="226"/>
                  <a:pt x="114" y="221"/>
                  <a:pt x="112" y="221"/>
                </a:cubicBezTo>
                <a:cubicBezTo>
                  <a:pt x="112" y="222"/>
                  <a:pt x="114" y="225"/>
                  <a:pt x="113" y="226"/>
                </a:cubicBezTo>
                <a:cubicBezTo>
                  <a:pt x="111" y="224"/>
                  <a:pt x="111" y="221"/>
                  <a:pt x="110" y="219"/>
                </a:cubicBezTo>
                <a:cubicBezTo>
                  <a:pt x="110" y="222"/>
                  <a:pt x="110" y="225"/>
                  <a:pt x="107" y="227"/>
                </a:cubicBezTo>
                <a:close/>
                <a:moveTo>
                  <a:pt x="45" y="240"/>
                </a:moveTo>
                <a:cubicBezTo>
                  <a:pt x="45" y="240"/>
                  <a:pt x="45" y="240"/>
                  <a:pt x="45" y="240"/>
                </a:cubicBezTo>
                <a:cubicBezTo>
                  <a:pt x="45" y="240"/>
                  <a:pt x="45" y="240"/>
                  <a:pt x="45" y="240"/>
                </a:cubicBezTo>
                <a:cubicBezTo>
                  <a:pt x="45" y="240"/>
                  <a:pt x="45" y="239"/>
                  <a:pt x="45" y="239"/>
                </a:cubicBezTo>
                <a:cubicBezTo>
                  <a:pt x="46" y="238"/>
                  <a:pt x="46" y="236"/>
                  <a:pt x="46" y="235"/>
                </a:cubicBezTo>
                <a:cubicBezTo>
                  <a:pt x="46" y="235"/>
                  <a:pt x="46" y="236"/>
                  <a:pt x="46" y="235"/>
                </a:cubicBezTo>
                <a:cubicBezTo>
                  <a:pt x="46" y="235"/>
                  <a:pt x="47" y="234"/>
                  <a:pt x="47" y="234"/>
                </a:cubicBezTo>
                <a:cubicBezTo>
                  <a:pt x="47" y="233"/>
                  <a:pt x="46" y="233"/>
                  <a:pt x="46" y="232"/>
                </a:cubicBezTo>
                <a:cubicBezTo>
                  <a:pt x="46" y="232"/>
                  <a:pt x="46" y="233"/>
                  <a:pt x="45" y="232"/>
                </a:cubicBezTo>
                <a:cubicBezTo>
                  <a:pt x="45" y="231"/>
                  <a:pt x="45" y="230"/>
                  <a:pt x="44" y="229"/>
                </a:cubicBezTo>
                <a:cubicBezTo>
                  <a:pt x="44" y="229"/>
                  <a:pt x="44" y="230"/>
                  <a:pt x="44" y="230"/>
                </a:cubicBezTo>
                <a:cubicBezTo>
                  <a:pt x="44" y="230"/>
                  <a:pt x="43" y="229"/>
                  <a:pt x="44" y="227"/>
                </a:cubicBezTo>
                <a:cubicBezTo>
                  <a:pt x="43" y="227"/>
                  <a:pt x="43" y="227"/>
                  <a:pt x="43" y="227"/>
                </a:cubicBezTo>
                <a:cubicBezTo>
                  <a:pt x="43" y="227"/>
                  <a:pt x="43" y="228"/>
                  <a:pt x="43" y="228"/>
                </a:cubicBezTo>
                <a:cubicBezTo>
                  <a:pt x="42" y="228"/>
                  <a:pt x="42" y="227"/>
                  <a:pt x="42" y="227"/>
                </a:cubicBezTo>
                <a:cubicBezTo>
                  <a:pt x="42" y="227"/>
                  <a:pt x="42" y="227"/>
                  <a:pt x="42" y="227"/>
                </a:cubicBezTo>
                <a:cubicBezTo>
                  <a:pt x="42" y="227"/>
                  <a:pt x="41" y="227"/>
                  <a:pt x="41" y="227"/>
                </a:cubicBezTo>
                <a:cubicBezTo>
                  <a:pt x="38" y="226"/>
                  <a:pt x="39" y="223"/>
                  <a:pt x="39" y="220"/>
                </a:cubicBezTo>
                <a:cubicBezTo>
                  <a:pt x="38" y="220"/>
                  <a:pt x="38" y="221"/>
                  <a:pt x="38" y="222"/>
                </a:cubicBezTo>
                <a:cubicBezTo>
                  <a:pt x="36" y="227"/>
                  <a:pt x="37" y="236"/>
                  <a:pt x="38" y="241"/>
                </a:cubicBezTo>
                <a:cubicBezTo>
                  <a:pt x="37" y="241"/>
                  <a:pt x="37" y="239"/>
                  <a:pt x="37" y="237"/>
                </a:cubicBezTo>
                <a:cubicBezTo>
                  <a:pt x="36" y="237"/>
                  <a:pt x="37" y="237"/>
                  <a:pt x="36" y="237"/>
                </a:cubicBezTo>
                <a:cubicBezTo>
                  <a:pt x="36" y="235"/>
                  <a:pt x="36" y="232"/>
                  <a:pt x="36" y="229"/>
                </a:cubicBezTo>
                <a:cubicBezTo>
                  <a:pt x="36" y="230"/>
                  <a:pt x="36" y="230"/>
                  <a:pt x="36" y="230"/>
                </a:cubicBezTo>
                <a:cubicBezTo>
                  <a:pt x="36" y="230"/>
                  <a:pt x="36" y="230"/>
                  <a:pt x="36" y="229"/>
                </a:cubicBezTo>
                <a:cubicBezTo>
                  <a:pt x="36" y="229"/>
                  <a:pt x="36" y="229"/>
                  <a:pt x="36" y="229"/>
                </a:cubicBezTo>
                <a:cubicBezTo>
                  <a:pt x="36" y="226"/>
                  <a:pt x="36" y="224"/>
                  <a:pt x="36" y="223"/>
                </a:cubicBezTo>
                <a:cubicBezTo>
                  <a:pt x="35" y="225"/>
                  <a:pt x="35" y="229"/>
                  <a:pt x="34" y="231"/>
                </a:cubicBezTo>
                <a:cubicBezTo>
                  <a:pt x="33" y="233"/>
                  <a:pt x="33" y="235"/>
                  <a:pt x="33" y="237"/>
                </a:cubicBezTo>
                <a:cubicBezTo>
                  <a:pt x="33" y="236"/>
                  <a:pt x="32" y="237"/>
                  <a:pt x="32" y="237"/>
                </a:cubicBezTo>
                <a:cubicBezTo>
                  <a:pt x="33" y="238"/>
                  <a:pt x="32" y="238"/>
                  <a:pt x="32" y="238"/>
                </a:cubicBezTo>
                <a:cubicBezTo>
                  <a:pt x="32" y="239"/>
                  <a:pt x="32" y="241"/>
                  <a:pt x="32" y="241"/>
                </a:cubicBezTo>
                <a:cubicBezTo>
                  <a:pt x="32" y="242"/>
                  <a:pt x="32" y="243"/>
                  <a:pt x="31" y="244"/>
                </a:cubicBezTo>
                <a:cubicBezTo>
                  <a:pt x="32" y="244"/>
                  <a:pt x="32" y="244"/>
                  <a:pt x="32" y="244"/>
                </a:cubicBezTo>
                <a:cubicBezTo>
                  <a:pt x="32" y="244"/>
                  <a:pt x="32" y="245"/>
                  <a:pt x="32" y="245"/>
                </a:cubicBezTo>
                <a:cubicBezTo>
                  <a:pt x="32" y="247"/>
                  <a:pt x="33" y="249"/>
                  <a:pt x="32" y="249"/>
                </a:cubicBezTo>
                <a:cubicBezTo>
                  <a:pt x="33" y="250"/>
                  <a:pt x="33" y="253"/>
                  <a:pt x="34" y="254"/>
                </a:cubicBezTo>
                <a:cubicBezTo>
                  <a:pt x="34" y="254"/>
                  <a:pt x="34" y="255"/>
                  <a:pt x="34" y="255"/>
                </a:cubicBezTo>
                <a:cubicBezTo>
                  <a:pt x="32" y="255"/>
                  <a:pt x="32" y="250"/>
                  <a:pt x="31" y="248"/>
                </a:cubicBezTo>
                <a:cubicBezTo>
                  <a:pt x="31" y="249"/>
                  <a:pt x="31" y="249"/>
                  <a:pt x="30" y="249"/>
                </a:cubicBezTo>
                <a:cubicBezTo>
                  <a:pt x="31" y="249"/>
                  <a:pt x="30" y="248"/>
                  <a:pt x="30" y="248"/>
                </a:cubicBezTo>
                <a:cubicBezTo>
                  <a:pt x="29" y="250"/>
                  <a:pt x="28" y="252"/>
                  <a:pt x="27" y="255"/>
                </a:cubicBezTo>
                <a:cubicBezTo>
                  <a:pt x="29" y="256"/>
                  <a:pt x="32" y="257"/>
                  <a:pt x="34" y="257"/>
                </a:cubicBezTo>
                <a:cubicBezTo>
                  <a:pt x="34" y="257"/>
                  <a:pt x="34" y="257"/>
                  <a:pt x="34" y="257"/>
                </a:cubicBezTo>
                <a:cubicBezTo>
                  <a:pt x="35" y="258"/>
                  <a:pt x="36" y="258"/>
                  <a:pt x="37" y="259"/>
                </a:cubicBezTo>
                <a:cubicBezTo>
                  <a:pt x="37" y="258"/>
                  <a:pt x="38" y="258"/>
                  <a:pt x="38" y="258"/>
                </a:cubicBezTo>
                <a:cubicBezTo>
                  <a:pt x="39" y="257"/>
                  <a:pt x="39" y="255"/>
                  <a:pt x="40" y="255"/>
                </a:cubicBezTo>
                <a:cubicBezTo>
                  <a:pt x="40" y="255"/>
                  <a:pt x="40" y="255"/>
                  <a:pt x="41" y="255"/>
                </a:cubicBezTo>
                <a:cubicBezTo>
                  <a:pt x="40" y="255"/>
                  <a:pt x="41" y="255"/>
                  <a:pt x="41" y="254"/>
                </a:cubicBezTo>
                <a:cubicBezTo>
                  <a:pt x="42" y="252"/>
                  <a:pt x="42" y="247"/>
                  <a:pt x="43" y="245"/>
                </a:cubicBezTo>
                <a:cubicBezTo>
                  <a:pt x="43" y="243"/>
                  <a:pt x="43" y="241"/>
                  <a:pt x="45" y="241"/>
                </a:cubicBezTo>
                <a:cubicBezTo>
                  <a:pt x="45" y="240"/>
                  <a:pt x="45" y="241"/>
                  <a:pt x="45" y="240"/>
                </a:cubicBezTo>
                <a:close/>
                <a:moveTo>
                  <a:pt x="91" y="231"/>
                </a:moveTo>
                <a:cubicBezTo>
                  <a:pt x="91" y="231"/>
                  <a:pt x="91" y="231"/>
                  <a:pt x="91" y="231"/>
                </a:cubicBezTo>
                <a:cubicBezTo>
                  <a:pt x="92" y="233"/>
                  <a:pt x="92" y="234"/>
                  <a:pt x="93" y="236"/>
                </a:cubicBezTo>
                <a:cubicBezTo>
                  <a:pt x="94" y="236"/>
                  <a:pt x="95" y="234"/>
                  <a:pt x="97" y="235"/>
                </a:cubicBezTo>
                <a:cubicBezTo>
                  <a:pt x="98" y="236"/>
                  <a:pt x="99" y="237"/>
                  <a:pt x="101" y="236"/>
                </a:cubicBezTo>
                <a:cubicBezTo>
                  <a:pt x="103" y="235"/>
                  <a:pt x="103" y="229"/>
                  <a:pt x="102" y="227"/>
                </a:cubicBezTo>
                <a:cubicBezTo>
                  <a:pt x="99" y="229"/>
                  <a:pt x="96" y="227"/>
                  <a:pt x="96" y="224"/>
                </a:cubicBezTo>
                <a:cubicBezTo>
                  <a:pt x="96" y="228"/>
                  <a:pt x="98" y="231"/>
                  <a:pt x="98" y="235"/>
                </a:cubicBezTo>
                <a:cubicBezTo>
                  <a:pt x="96" y="233"/>
                  <a:pt x="96" y="231"/>
                  <a:pt x="96" y="229"/>
                </a:cubicBezTo>
                <a:cubicBezTo>
                  <a:pt x="95" y="226"/>
                  <a:pt x="95" y="223"/>
                  <a:pt x="94" y="220"/>
                </a:cubicBezTo>
                <a:cubicBezTo>
                  <a:pt x="95" y="223"/>
                  <a:pt x="94" y="229"/>
                  <a:pt x="91" y="231"/>
                </a:cubicBezTo>
                <a:close/>
                <a:moveTo>
                  <a:pt x="96" y="224"/>
                </a:moveTo>
                <a:cubicBezTo>
                  <a:pt x="96" y="224"/>
                  <a:pt x="96" y="224"/>
                  <a:pt x="96" y="224"/>
                </a:cubicBezTo>
                <a:cubicBezTo>
                  <a:pt x="96" y="223"/>
                  <a:pt x="96" y="222"/>
                  <a:pt x="95" y="222"/>
                </a:cubicBezTo>
                <a:cubicBezTo>
                  <a:pt x="95" y="222"/>
                  <a:pt x="95" y="223"/>
                  <a:pt x="96" y="224"/>
                </a:cubicBezTo>
                <a:close/>
                <a:moveTo>
                  <a:pt x="79" y="229"/>
                </a:moveTo>
                <a:cubicBezTo>
                  <a:pt x="79" y="229"/>
                  <a:pt x="79" y="229"/>
                  <a:pt x="79" y="229"/>
                </a:cubicBezTo>
                <a:cubicBezTo>
                  <a:pt x="79" y="231"/>
                  <a:pt x="80" y="233"/>
                  <a:pt x="80" y="234"/>
                </a:cubicBezTo>
                <a:cubicBezTo>
                  <a:pt x="77" y="232"/>
                  <a:pt x="78" y="228"/>
                  <a:pt x="77" y="226"/>
                </a:cubicBezTo>
                <a:cubicBezTo>
                  <a:pt x="77" y="229"/>
                  <a:pt x="76" y="231"/>
                  <a:pt x="74" y="232"/>
                </a:cubicBezTo>
                <a:cubicBezTo>
                  <a:pt x="75" y="234"/>
                  <a:pt x="74" y="237"/>
                  <a:pt x="76" y="237"/>
                </a:cubicBezTo>
                <a:cubicBezTo>
                  <a:pt x="77" y="237"/>
                  <a:pt x="78" y="236"/>
                  <a:pt x="79" y="237"/>
                </a:cubicBezTo>
                <a:cubicBezTo>
                  <a:pt x="80" y="237"/>
                  <a:pt x="81" y="238"/>
                  <a:pt x="81" y="239"/>
                </a:cubicBezTo>
                <a:cubicBezTo>
                  <a:pt x="86" y="239"/>
                  <a:pt x="88" y="235"/>
                  <a:pt x="87" y="231"/>
                </a:cubicBezTo>
                <a:cubicBezTo>
                  <a:pt x="87" y="231"/>
                  <a:pt x="86" y="231"/>
                  <a:pt x="86" y="231"/>
                </a:cubicBezTo>
                <a:cubicBezTo>
                  <a:pt x="84" y="232"/>
                  <a:pt x="82" y="232"/>
                  <a:pt x="80" y="231"/>
                </a:cubicBezTo>
                <a:cubicBezTo>
                  <a:pt x="79" y="229"/>
                  <a:pt x="79" y="226"/>
                  <a:pt x="78" y="224"/>
                </a:cubicBezTo>
                <a:cubicBezTo>
                  <a:pt x="78" y="227"/>
                  <a:pt x="79" y="228"/>
                  <a:pt x="79" y="229"/>
                </a:cubicBezTo>
                <a:close/>
                <a:moveTo>
                  <a:pt x="63" y="233"/>
                </a:moveTo>
                <a:cubicBezTo>
                  <a:pt x="63" y="233"/>
                  <a:pt x="63" y="233"/>
                  <a:pt x="63" y="233"/>
                </a:cubicBezTo>
                <a:cubicBezTo>
                  <a:pt x="62" y="232"/>
                  <a:pt x="62" y="231"/>
                  <a:pt x="62" y="230"/>
                </a:cubicBezTo>
                <a:cubicBezTo>
                  <a:pt x="62" y="229"/>
                  <a:pt x="62" y="227"/>
                  <a:pt x="62" y="227"/>
                </a:cubicBezTo>
                <a:cubicBezTo>
                  <a:pt x="62" y="227"/>
                  <a:pt x="62" y="227"/>
                  <a:pt x="61" y="227"/>
                </a:cubicBezTo>
                <a:cubicBezTo>
                  <a:pt x="61" y="228"/>
                  <a:pt x="61" y="229"/>
                  <a:pt x="60" y="230"/>
                </a:cubicBezTo>
                <a:cubicBezTo>
                  <a:pt x="58" y="230"/>
                  <a:pt x="57" y="228"/>
                  <a:pt x="56" y="227"/>
                </a:cubicBezTo>
                <a:cubicBezTo>
                  <a:pt x="56" y="230"/>
                  <a:pt x="59" y="232"/>
                  <a:pt x="58" y="235"/>
                </a:cubicBezTo>
                <a:cubicBezTo>
                  <a:pt x="60" y="236"/>
                  <a:pt x="63" y="236"/>
                  <a:pt x="65" y="237"/>
                </a:cubicBezTo>
                <a:cubicBezTo>
                  <a:pt x="65" y="237"/>
                  <a:pt x="66" y="238"/>
                  <a:pt x="66" y="238"/>
                </a:cubicBezTo>
                <a:cubicBezTo>
                  <a:pt x="70" y="239"/>
                  <a:pt x="70" y="233"/>
                  <a:pt x="69" y="231"/>
                </a:cubicBezTo>
                <a:cubicBezTo>
                  <a:pt x="67" y="232"/>
                  <a:pt x="64" y="231"/>
                  <a:pt x="64" y="229"/>
                </a:cubicBezTo>
                <a:cubicBezTo>
                  <a:pt x="64" y="228"/>
                  <a:pt x="64" y="227"/>
                  <a:pt x="64" y="226"/>
                </a:cubicBezTo>
                <a:cubicBezTo>
                  <a:pt x="62" y="227"/>
                  <a:pt x="64" y="232"/>
                  <a:pt x="63" y="233"/>
                </a:cubicBezTo>
                <a:close/>
                <a:moveTo>
                  <a:pt x="54" y="228"/>
                </a:moveTo>
                <a:cubicBezTo>
                  <a:pt x="54" y="228"/>
                  <a:pt x="54" y="228"/>
                  <a:pt x="54" y="228"/>
                </a:cubicBezTo>
                <a:cubicBezTo>
                  <a:pt x="54" y="227"/>
                  <a:pt x="54" y="227"/>
                  <a:pt x="54" y="227"/>
                </a:cubicBezTo>
                <a:cubicBezTo>
                  <a:pt x="53" y="226"/>
                  <a:pt x="54" y="228"/>
                  <a:pt x="54" y="228"/>
                </a:cubicBezTo>
                <a:close/>
                <a:moveTo>
                  <a:pt x="55" y="231"/>
                </a:moveTo>
                <a:cubicBezTo>
                  <a:pt x="55" y="231"/>
                  <a:pt x="55" y="231"/>
                  <a:pt x="55" y="231"/>
                </a:cubicBezTo>
                <a:cubicBezTo>
                  <a:pt x="55" y="231"/>
                  <a:pt x="55" y="232"/>
                  <a:pt x="55" y="232"/>
                </a:cubicBezTo>
                <a:cubicBezTo>
                  <a:pt x="55" y="230"/>
                  <a:pt x="55" y="229"/>
                  <a:pt x="54" y="228"/>
                </a:cubicBezTo>
                <a:cubicBezTo>
                  <a:pt x="55" y="231"/>
                  <a:pt x="55" y="238"/>
                  <a:pt x="50" y="236"/>
                </a:cubicBezTo>
                <a:cubicBezTo>
                  <a:pt x="51" y="241"/>
                  <a:pt x="52" y="244"/>
                  <a:pt x="55" y="247"/>
                </a:cubicBezTo>
                <a:cubicBezTo>
                  <a:pt x="55" y="246"/>
                  <a:pt x="55" y="245"/>
                  <a:pt x="57" y="245"/>
                </a:cubicBezTo>
                <a:cubicBezTo>
                  <a:pt x="57" y="251"/>
                  <a:pt x="61" y="255"/>
                  <a:pt x="66" y="257"/>
                </a:cubicBezTo>
                <a:cubicBezTo>
                  <a:pt x="66" y="257"/>
                  <a:pt x="66" y="256"/>
                  <a:pt x="67" y="256"/>
                </a:cubicBezTo>
                <a:cubicBezTo>
                  <a:pt x="67" y="256"/>
                  <a:pt x="68" y="256"/>
                  <a:pt x="68" y="256"/>
                </a:cubicBezTo>
                <a:cubicBezTo>
                  <a:pt x="68" y="256"/>
                  <a:pt x="68" y="255"/>
                  <a:pt x="68" y="255"/>
                </a:cubicBezTo>
                <a:cubicBezTo>
                  <a:pt x="69" y="257"/>
                  <a:pt x="70" y="259"/>
                  <a:pt x="72" y="260"/>
                </a:cubicBezTo>
                <a:cubicBezTo>
                  <a:pt x="72" y="258"/>
                  <a:pt x="70" y="257"/>
                  <a:pt x="69" y="256"/>
                </a:cubicBezTo>
                <a:cubicBezTo>
                  <a:pt x="69" y="256"/>
                  <a:pt x="69" y="256"/>
                  <a:pt x="69" y="257"/>
                </a:cubicBezTo>
                <a:cubicBezTo>
                  <a:pt x="69" y="255"/>
                  <a:pt x="69" y="255"/>
                  <a:pt x="69" y="254"/>
                </a:cubicBezTo>
                <a:cubicBezTo>
                  <a:pt x="69" y="254"/>
                  <a:pt x="69" y="255"/>
                  <a:pt x="69" y="256"/>
                </a:cubicBezTo>
                <a:cubicBezTo>
                  <a:pt x="70" y="255"/>
                  <a:pt x="69" y="253"/>
                  <a:pt x="69" y="253"/>
                </a:cubicBezTo>
                <a:cubicBezTo>
                  <a:pt x="69" y="253"/>
                  <a:pt x="69" y="253"/>
                  <a:pt x="69" y="253"/>
                </a:cubicBezTo>
                <a:cubicBezTo>
                  <a:pt x="69" y="252"/>
                  <a:pt x="68" y="252"/>
                  <a:pt x="68" y="250"/>
                </a:cubicBezTo>
                <a:cubicBezTo>
                  <a:pt x="68" y="250"/>
                  <a:pt x="68" y="251"/>
                  <a:pt x="67" y="251"/>
                </a:cubicBezTo>
                <a:cubicBezTo>
                  <a:pt x="68" y="250"/>
                  <a:pt x="67" y="250"/>
                  <a:pt x="68" y="249"/>
                </a:cubicBezTo>
                <a:cubicBezTo>
                  <a:pt x="67" y="250"/>
                  <a:pt x="67" y="250"/>
                  <a:pt x="68" y="250"/>
                </a:cubicBezTo>
                <a:cubicBezTo>
                  <a:pt x="68" y="249"/>
                  <a:pt x="68" y="248"/>
                  <a:pt x="67" y="247"/>
                </a:cubicBezTo>
                <a:cubicBezTo>
                  <a:pt x="67" y="247"/>
                  <a:pt x="67" y="249"/>
                  <a:pt x="67" y="249"/>
                </a:cubicBezTo>
                <a:cubicBezTo>
                  <a:pt x="67" y="248"/>
                  <a:pt x="67" y="245"/>
                  <a:pt x="66" y="245"/>
                </a:cubicBezTo>
                <a:cubicBezTo>
                  <a:pt x="66" y="245"/>
                  <a:pt x="66" y="246"/>
                  <a:pt x="66" y="246"/>
                </a:cubicBezTo>
                <a:cubicBezTo>
                  <a:pt x="66" y="244"/>
                  <a:pt x="64" y="243"/>
                  <a:pt x="65" y="242"/>
                </a:cubicBezTo>
                <a:cubicBezTo>
                  <a:pt x="64" y="241"/>
                  <a:pt x="65" y="240"/>
                  <a:pt x="65" y="239"/>
                </a:cubicBezTo>
                <a:cubicBezTo>
                  <a:pt x="63" y="238"/>
                  <a:pt x="62" y="238"/>
                  <a:pt x="61" y="238"/>
                </a:cubicBezTo>
                <a:cubicBezTo>
                  <a:pt x="61" y="238"/>
                  <a:pt x="62" y="239"/>
                  <a:pt x="62" y="240"/>
                </a:cubicBezTo>
                <a:cubicBezTo>
                  <a:pt x="62" y="240"/>
                  <a:pt x="62" y="240"/>
                  <a:pt x="62" y="240"/>
                </a:cubicBezTo>
                <a:cubicBezTo>
                  <a:pt x="62" y="241"/>
                  <a:pt x="62" y="244"/>
                  <a:pt x="63" y="244"/>
                </a:cubicBezTo>
                <a:cubicBezTo>
                  <a:pt x="63" y="245"/>
                  <a:pt x="62" y="245"/>
                  <a:pt x="62" y="246"/>
                </a:cubicBezTo>
                <a:cubicBezTo>
                  <a:pt x="62" y="246"/>
                  <a:pt x="63" y="245"/>
                  <a:pt x="63" y="246"/>
                </a:cubicBezTo>
                <a:cubicBezTo>
                  <a:pt x="63" y="246"/>
                  <a:pt x="62" y="246"/>
                  <a:pt x="62" y="246"/>
                </a:cubicBezTo>
                <a:cubicBezTo>
                  <a:pt x="62" y="245"/>
                  <a:pt x="62" y="245"/>
                  <a:pt x="63" y="244"/>
                </a:cubicBezTo>
                <a:cubicBezTo>
                  <a:pt x="62" y="244"/>
                  <a:pt x="61" y="244"/>
                  <a:pt x="62" y="244"/>
                </a:cubicBezTo>
                <a:cubicBezTo>
                  <a:pt x="62" y="244"/>
                  <a:pt x="62" y="245"/>
                  <a:pt x="62" y="245"/>
                </a:cubicBezTo>
                <a:cubicBezTo>
                  <a:pt x="62" y="244"/>
                  <a:pt x="61" y="246"/>
                  <a:pt x="61" y="246"/>
                </a:cubicBezTo>
                <a:cubicBezTo>
                  <a:pt x="61" y="244"/>
                  <a:pt x="61" y="241"/>
                  <a:pt x="60" y="239"/>
                </a:cubicBezTo>
                <a:cubicBezTo>
                  <a:pt x="60" y="238"/>
                  <a:pt x="60" y="237"/>
                  <a:pt x="59" y="237"/>
                </a:cubicBezTo>
                <a:cubicBezTo>
                  <a:pt x="60" y="238"/>
                  <a:pt x="59" y="238"/>
                  <a:pt x="59" y="238"/>
                </a:cubicBezTo>
                <a:cubicBezTo>
                  <a:pt x="59" y="239"/>
                  <a:pt x="60" y="238"/>
                  <a:pt x="60" y="239"/>
                </a:cubicBezTo>
                <a:cubicBezTo>
                  <a:pt x="59" y="239"/>
                  <a:pt x="60" y="239"/>
                  <a:pt x="59" y="240"/>
                </a:cubicBezTo>
                <a:cubicBezTo>
                  <a:pt x="59" y="239"/>
                  <a:pt x="59" y="239"/>
                  <a:pt x="59" y="238"/>
                </a:cubicBezTo>
                <a:cubicBezTo>
                  <a:pt x="57" y="237"/>
                  <a:pt x="56" y="235"/>
                  <a:pt x="57" y="232"/>
                </a:cubicBezTo>
                <a:cubicBezTo>
                  <a:pt x="56" y="231"/>
                  <a:pt x="56" y="229"/>
                  <a:pt x="55" y="228"/>
                </a:cubicBezTo>
                <a:cubicBezTo>
                  <a:pt x="55" y="230"/>
                  <a:pt x="56" y="231"/>
                  <a:pt x="56" y="232"/>
                </a:cubicBezTo>
                <a:cubicBezTo>
                  <a:pt x="55" y="232"/>
                  <a:pt x="56" y="231"/>
                  <a:pt x="55" y="231"/>
                </a:cubicBezTo>
                <a:close/>
                <a:moveTo>
                  <a:pt x="37" y="235"/>
                </a:moveTo>
                <a:cubicBezTo>
                  <a:pt x="37" y="235"/>
                  <a:pt x="37" y="235"/>
                  <a:pt x="37" y="235"/>
                </a:cubicBezTo>
                <a:cubicBezTo>
                  <a:pt x="37" y="234"/>
                  <a:pt x="37" y="233"/>
                  <a:pt x="36" y="233"/>
                </a:cubicBezTo>
                <a:cubicBezTo>
                  <a:pt x="36" y="234"/>
                  <a:pt x="36" y="234"/>
                  <a:pt x="37" y="235"/>
                </a:cubicBezTo>
                <a:close/>
                <a:moveTo>
                  <a:pt x="39" y="259"/>
                </a:moveTo>
                <a:cubicBezTo>
                  <a:pt x="39" y="259"/>
                  <a:pt x="39" y="259"/>
                  <a:pt x="39" y="259"/>
                </a:cubicBezTo>
                <a:cubicBezTo>
                  <a:pt x="49" y="261"/>
                  <a:pt x="59" y="260"/>
                  <a:pt x="69" y="259"/>
                </a:cubicBezTo>
                <a:cubicBezTo>
                  <a:pt x="69" y="259"/>
                  <a:pt x="68" y="257"/>
                  <a:pt x="67" y="258"/>
                </a:cubicBezTo>
                <a:cubicBezTo>
                  <a:pt x="67" y="258"/>
                  <a:pt x="67" y="258"/>
                  <a:pt x="67" y="259"/>
                </a:cubicBezTo>
                <a:cubicBezTo>
                  <a:pt x="62" y="257"/>
                  <a:pt x="57" y="252"/>
                  <a:pt x="56" y="247"/>
                </a:cubicBezTo>
                <a:cubicBezTo>
                  <a:pt x="55" y="247"/>
                  <a:pt x="55" y="248"/>
                  <a:pt x="55" y="249"/>
                </a:cubicBezTo>
                <a:cubicBezTo>
                  <a:pt x="53" y="248"/>
                  <a:pt x="52" y="246"/>
                  <a:pt x="52" y="244"/>
                </a:cubicBezTo>
                <a:cubicBezTo>
                  <a:pt x="50" y="242"/>
                  <a:pt x="49" y="239"/>
                  <a:pt x="50" y="236"/>
                </a:cubicBezTo>
                <a:cubicBezTo>
                  <a:pt x="49" y="235"/>
                  <a:pt x="49" y="235"/>
                  <a:pt x="48" y="235"/>
                </a:cubicBezTo>
                <a:cubicBezTo>
                  <a:pt x="47" y="237"/>
                  <a:pt x="45" y="240"/>
                  <a:pt x="46" y="243"/>
                </a:cubicBezTo>
                <a:cubicBezTo>
                  <a:pt x="46" y="243"/>
                  <a:pt x="46" y="244"/>
                  <a:pt x="45" y="244"/>
                </a:cubicBezTo>
                <a:cubicBezTo>
                  <a:pt x="45" y="243"/>
                  <a:pt x="45" y="243"/>
                  <a:pt x="45" y="243"/>
                </a:cubicBezTo>
                <a:cubicBezTo>
                  <a:pt x="43" y="247"/>
                  <a:pt x="45" y="252"/>
                  <a:pt x="41" y="257"/>
                </a:cubicBezTo>
                <a:cubicBezTo>
                  <a:pt x="41" y="257"/>
                  <a:pt x="41" y="257"/>
                  <a:pt x="40" y="257"/>
                </a:cubicBezTo>
                <a:cubicBezTo>
                  <a:pt x="40" y="257"/>
                  <a:pt x="39" y="259"/>
                  <a:pt x="39" y="259"/>
                </a:cubicBezTo>
                <a:close/>
                <a:moveTo>
                  <a:pt x="126" y="252"/>
                </a:moveTo>
                <a:cubicBezTo>
                  <a:pt x="126" y="252"/>
                  <a:pt x="126" y="252"/>
                  <a:pt x="126" y="252"/>
                </a:cubicBezTo>
                <a:cubicBezTo>
                  <a:pt x="125" y="251"/>
                  <a:pt x="125" y="249"/>
                  <a:pt x="124" y="247"/>
                </a:cubicBezTo>
                <a:cubicBezTo>
                  <a:pt x="123" y="249"/>
                  <a:pt x="125" y="251"/>
                  <a:pt x="126" y="252"/>
                </a:cubicBezTo>
                <a:close/>
                <a:moveTo>
                  <a:pt x="142" y="250"/>
                </a:moveTo>
                <a:cubicBezTo>
                  <a:pt x="142" y="250"/>
                  <a:pt x="142" y="250"/>
                  <a:pt x="142" y="250"/>
                </a:cubicBezTo>
                <a:cubicBezTo>
                  <a:pt x="142" y="250"/>
                  <a:pt x="142" y="251"/>
                  <a:pt x="142" y="251"/>
                </a:cubicBezTo>
                <a:cubicBezTo>
                  <a:pt x="143" y="251"/>
                  <a:pt x="143" y="251"/>
                  <a:pt x="144" y="251"/>
                </a:cubicBezTo>
                <a:cubicBezTo>
                  <a:pt x="144" y="250"/>
                  <a:pt x="144" y="250"/>
                  <a:pt x="143" y="249"/>
                </a:cubicBezTo>
                <a:cubicBezTo>
                  <a:pt x="143" y="249"/>
                  <a:pt x="143" y="250"/>
                  <a:pt x="142" y="250"/>
                </a:cubicBezTo>
                <a:close/>
                <a:moveTo>
                  <a:pt x="134" y="254"/>
                </a:moveTo>
                <a:cubicBezTo>
                  <a:pt x="134" y="254"/>
                  <a:pt x="134" y="254"/>
                  <a:pt x="134" y="254"/>
                </a:cubicBezTo>
                <a:cubicBezTo>
                  <a:pt x="134" y="254"/>
                  <a:pt x="134" y="254"/>
                  <a:pt x="134" y="255"/>
                </a:cubicBezTo>
                <a:cubicBezTo>
                  <a:pt x="135" y="254"/>
                  <a:pt x="136" y="254"/>
                  <a:pt x="136" y="254"/>
                </a:cubicBezTo>
                <a:cubicBezTo>
                  <a:pt x="136" y="254"/>
                  <a:pt x="135" y="253"/>
                  <a:pt x="135" y="253"/>
                </a:cubicBezTo>
                <a:cubicBezTo>
                  <a:pt x="135" y="254"/>
                  <a:pt x="135" y="254"/>
                  <a:pt x="134" y="254"/>
                </a:cubicBezTo>
                <a:close/>
                <a:moveTo>
                  <a:pt x="150" y="257"/>
                </a:moveTo>
                <a:cubicBezTo>
                  <a:pt x="150" y="257"/>
                  <a:pt x="150" y="257"/>
                  <a:pt x="150" y="257"/>
                </a:cubicBezTo>
                <a:cubicBezTo>
                  <a:pt x="151" y="256"/>
                  <a:pt x="152" y="256"/>
                  <a:pt x="152" y="256"/>
                </a:cubicBezTo>
                <a:cubicBezTo>
                  <a:pt x="151" y="255"/>
                  <a:pt x="151" y="255"/>
                  <a:pt x="150" y="255"/>
                </a:cubicBezTo>
                <a:cubicBezTo>
                  <a:pt x="150" y="256"/>
                  <a:pt x="150" y="257"/>
                  <a:pt x="150" y="257"/>
                </a:cubicBezTo>
                <a:close/>
                <a:moveTo>
                  <a:pt x="157" y="258"/>
                </a:moveTo>
                <a:cubicBezTo>
                  <a:pt x="157" y="258"/>
                  <a:pt x="157" y="258"/>
                  <a:pt x="157" y="258"/>
                </a:cubicBezTo>
                <a:cubicBezTo>
                  <a:pt x="157" y="258"/>
                  <a:pt x="157" y="259"/>
                  <a:pt x="157" y="259"/>
                </a:cubicBezTo>
                <a:cubicBezTo>
                  <a:pt x="159" y="259"/>
                  <a:pt x="160" y="256"/>
                  <a:pt x="158" y="256"/>
                </a:cubicBezTo>
                <a:cubicBezTo>
                  <a:pt x="158" y="257"/>
                  <a:pt x="158" y="258"/>
                  <a:pt x="157" y="258"/>
                </a:cubicBezTo>
                <a:close/>
                <a:moveTo>
                  <a:pt x="139" y="257"/>
                </a:moveTo>
                <a:cubicBezTo>
                  <a:pt x="139" y="257"/>
                  <a:pt x="139" y="257"/>
                  <a:pt x="139" y="257"/>
                </a:cubicBezTo>
                <a:cubicBezTo>
                  <a:pt x="139" y="257"/>
                  <a:pt x="139" y="257"/>
                  <a:pt x="140" y="257"/>
                </a:cubicBezTo>
                <a:cubicBezTo>
                  <a:pt x="140" y="257"/>
                  <a:pt x="140" y="257"/>
                  <a:pt x="140" y="256"/>
                </a:cubicBezTo>
                <a:cubicBezTo>
                  <a:pt x="139" y="256"/>
                  <a:pt x="139" y="257"/>
                  <a:pt x="139" y="257"/>
                </a:cubicBezTo>
                <a:close/>
                <a:moveTo>
                  <a:pt x="136" y="260"/>
                </a:moveTo>
                <a:cubicBezTo>
                  <a:pt x="136" y="260"/>
                  <a:pt x="136" y="260"/>
                  <a:pt x="136" y="260"/>
                </a:cubicBezTo>
                <a:cubicBezTo>
                  <a:pt x="137" y="259"/>
                  <a:pt x="136" y="258"/>
                  <a:pt x="136" y="257"/>
                </a:cubicBezTo>
                <a:cubicBezTo>
                  <a:pt x="136" y="257"/>
                  <a:pt x="136" y="257"/>
                  <a:pt x="135" y="257"/>
                </a:cubicBezTo>
                <a:cubicBezTo>
                  <a:pt x="135" y="258"/>
                  <a:pt x="136" y="259"/>
                  <a:pt x="136" y="260"/>
                </a:cubicBezTo>
                <a:close/>
                <a:moveTo>
                  <a:pt x="120" y="259"/>
                </a:moveTo>
                <a:cubicBezTo>
                  <a:pt x="120" y="259"/>
                  <a:pt x="120" y="259"/>
                  <a:pt x="120" y="259"/>
                </a:cubicBezTo>
                <a:cubicBezTo>
                  <a:pt x="120" y="259"/>
                  <a:pt x="120" y="259"/>
                  <a:pt x="121" y="259"/>
                </a:cubicBezTo>
                <a:cubicBezTo>
                  <a:pt x="121" y="258"/>
                  <a:pt x="120" y="258"/>
                  <a:pt x="120" y="258"/>
                </a:cubicBezTo>
                <a:cubicBezTo>
                  <a:pt x="120" y="258"/>
                  <a:pt x="120" y="259"/>
                  <a:pt x="120" y="259"/>
                </a:cubicBezTo>
                <a:close/>
                <a:moveTo>
                  <a:pt x="140" y="260"/>
                </a:moveTo>
                <a:cubicBezTo>
                  <a:pt x="140" y="260"/>
                  <a:pt x="140" y="260"/>
                  <a:pt x="140" y="260"/>
                </a:cubicBezTo>
                <a:cubicBezTo>
                  <a:pt x="140" y="259"/>
                  <a:pt x="140" y="259"/>
                  <a:pt x="140" y="259"/>
                </a:cubicBezTo>
                <a:cubicBezTo>
                  <a:pt x="140" y="258"/>
                  <a:pt x="140" y="259"/>
                  <a:pt x="139" y="259"/>
                </a:cubicBezTo>
                <a:cubicBezTo>
                  <a:pt x="139" y="261"/>
                  <a:pt x="141" y="261"/>
                  <a:pt x="141" y="259"/>
                </a:cubicBezTo>
                <a:cubicBezTo>
                  <a:pt x="141" y="259"/>
                  <a:pt x="141" y="259"/>
                  <a:pt x="142" y="258"/>
                </a:cubicBezTo>
                <a:cubicBezTo>
                  <a:pt x="141" y="258"/>
                  <a:pt x="141" y="259"/>
                  <a:pt x="140" y="259"/>
                </a:cubicBezTo>
                <a:cubicBezTo>
                  <a:pt x="141" y="259"/>
                  <a:pt x="140" y="259"/>
                  <a:pt x="140" y="260"/>
                </a:cubicBezTo>
                <a:close/>
                <a:moveTo>
                  <a:pt x="129" y="262"/>
                </a:moveTo>
                <a:cubicBezTo>
                  <a:pt x="129" y="262"/>
                  <a:pt x="129" y="262"/>
                  <a:pt x="129" y="262"/>
                </a:cubicBezTo>
                <a:cubicBezTo>
                  <a:pt x="129" y="262"/>
                  <a:pt x="129" y="262"/>
                  <a:pt x="129" y="262"/>
                </a:cubicBezTo>
                <a:cubicBezTo>
                  <a:pt x="129" y="262"/>
                  <a:pt x="130" y="262"/>
                  <a:pt x="131" y="261"/>
                </a:cubicBezTo>
                <a:cubicBezTo>
                  <a:pt x="130" y="261"/>
                  <a:pt x="130" y="260"/>
                  <a:pt x="130" y="260"/>
                </a:cubicBezTo>
                <a:cubicBezTo>
                  <a:pt x="130" y="261"/>
                  <a:pt x="129" y="261"/>
                  <a:pt x="129" y="262"/>
                </a:cubicBezTo>
                <a:close/>
                <a:moveTo>
                  <a:pt x="140" y="262"/>
                </a:moveTo>
                <a:cubicBezTo>
                  <a:pt x="140" y="262"/>
                  <a:pt x="140" y="262"/>
                  <a:pt x="140" y="262"/>
                </a:cubicBezTo>
                <a:cubicBezTo>
                  <a:pt x="140" y="262"/>
                  <a:pt x="139" y="262"/>
                  <a:pt x="138" y="261"/>
                </a:cubicBezTo>
                <a:cubicBezTo>
                  <a:pt x="137" y="261"/>
                  <a:pt x="135" y="260"/>
                  <a:pt x="134" y="261"/>
                </a:cubicBezTo>
                <a:cubicBezTo>
                  <a:pt x="134" y="264"/>
                  <a:pt x="137" y="262"/>
                  <a:pt x="138" y="264"/>
                </a:cubicBezTo>
                <a:cubicBezTo>
                  <a:pt x="140" y="262"/>
                  <a:pt x="142" y="264"/>
                  <a:pt x="144" y="264"/>
                </a:cubicBezTo>
                <a:cubicBezTo>
                  <a:pt x="144" y="263"/>
                  <a:pt x="143" y="262"/>
                  <a:pt x="144" y="261"/>
                </a:cubicBezTo>
                <a:cubicBezTo>
                  <a:pt x="143" y="259"/>
                  <a:pt x="142" y="262"/>
                  <a:pt x="140" y="262"/>
                </a:cubicBezTo>
                <a:close/>
                <a:moveTo>
                  <a:pt x="128" y="263"/>
                </a:moveTo>
                <a:cubicBezTo>
                  <a:pt x="128" y="263"/>
                  <a:pt x="128" y="263"/>
                  <a:pt x="128" y="263"/>
                </a:cubicBezTo>
                <a:cubicBezTo>
                  <a:pt x="128" y="262"/>
                  <a:pt x="127" y="262"/>
                  <a:pt x="127" y="262"/>
                </a:cubicBezTo>
                <a:cubicBezTo>
                  <a:pt x="127" y="262"/>
                  <a:pt x="127" y="262"/>
                  <a:pt x="127" y="262"/>
                </a:cubicBezTo>
                <a:cubicBezTo>
                  <a:pt x="127" y="262"/>
                  <a:pt x="127" y="263"/>
                  <a:pt x="128" y="263"/>
                </a:cubicBezTo>
                <a:close/>
                <a:moveTo>
                  <a:pt x="132" y="263"/>
                </a:moveTo>
                <a:cubicBezTo>
                  <a:pt x="132" y="263"/>
                  <a:pt x="132" y="263"/>
                  <a:pt x="132" y="263"/>
                </a:cubicBezTo>
                <a:cubicBezTo>
                  <a:pt x="131" y="263"/>
                  <a:pt x="131" y="262"/>
                  <a:pt x="130" y="263"/>
                </a:cubicBezTo>
                <a:cubicBezTo>
                  <a:pt x="131" y="264"/>
                  <a:pt x="131" y="264"/>
                  <a:pt x="131" y="265"/>
                </a:cubicBezTo>
                <a:cubicBezTo>
                  <a:pt x="130" y="266"/>
                  <a:pt x="128" y="265"/>
                  <a:pt x="128" y="267"/>
                </a:cubicBezTo>
                <a:cubicBezTo>
                  <a:pt x="129" y="268"/>
                  <a:pt x="128" y="268"/>
                  <a:pt x="128" y="269"/>
                </a:cubicBezTo>
                <a:cubicBezTo>
                  <a:pt x="127" y="269"/>
                  <a:pt x="126" y="267"/>
                  <a:pt x="125" y="267"/>
                </a:cubicBezTo>
                <a:cubicBezTo>
                  <a:pt x="125" y="268"/>
                  <a:pt x="125" y="268"/>
                  <a:pt x="124" y="268"/>
                </a:cubicBezTo>
                <a:cubicBezTo>
                  <a:pt x="124" y="270"/>
                  <a:pt x="125" y="270"/>
                  <a:pt x="126" y="271"/>
                </a:cubicBezTo>
                <a:cubicBezTo>
                  <a:pt x="125" y="272"/>
                  <a:pt x="124" y="272"/>
                  <a:pt x="124" y="273"/>
                </a:cubicBezTo>
                <a:cubicBezTo>
                  <a:pt x="124" y="274"/>
                  <a:pt x="125" y="274"/>
                  <a:pt x="125" y="274"/>
                </a:cubicBezTo>
                <a:cubicBezTo>
                  <a:pt x="126" y="275"/>
                  <a:pt x="125" y="275"/>
                  <a:pt x="125" y="276"/>
                </a:cubicBezTo>
                <a:cubicBezTo>
                  <a:pt x="125" y="276"/>
                  <a:pt x="127" y="276"/>
                  <a:pt x="127" y="275"/>
                </a:cubicBezTo>
                <a:cubicBezTo>
                  <a:pt x="126" y="275"/>
                  <a:pt x="127" y="275"/>
                  <a:pt x="127" y="274"/>
                </a:cubicBezTo>
                <a:cubicBezTo>
                  <a:pt x="127" y="273"/>
                  <a:pt x="126" y="272"/>
                  <a:pt x="126" y="271"/>
                </a:cubicBezTo>
                <a:cubicBezTo>
                  <a:pt x="127" y="269"/>
                  <a:pt x="130" y="268"/>
                  <a:pt x="131" y="270"/>
                </a:cubicBezTo>
                <a:cubicBezTo>
                  <a:pt x="131" y="270"/>
                  <a:pt x="132" y="270"/>
                  <a:pt x="132" y="269"/>
                </a:cubicBezTo>
                <a:cubicBezTo>
                  <a:pt x="131" y="269"/>
                  <a:pt x="130" y="267"/>
                  <a:pt x="131" y="266"/>
                </a:cubicBezTo>
                <a:cubicBezTo>
                  <a:pt x="132" y="265"/>
                  <a:pt x="133" y="265"/>
                  <a:pt x="134" y="265"/>
                </a:cubicBezTo>
                <a:cubicBezTo>
                  <a:pt x="135" y="265"/>
                  <a:pt x="134" y="265"/>
                  <a:pt x="135" y="264"/>
                </a:cubicBezTo>
                <a:cubicBezTo>
                  <a:pt x="134" y="264"/>
                  <a:pt x="134" y="264"/>
                  <a:pt x="134" y="264"/>
                </a:cubicBezTo>
                <a:cubicBezTo>
                  <a:pt x="133" y="264"/>
                  <a:pt x="133" y="263"/>
                  <a:pt x="133" y="262"/>
                </a:cubicBezTo>
                <a:cubicBezTo>
                  <a:pt x="133" y="262"/>
                  <a:pt x="132" y="262"/>
                  <a:pt x="132" y="262"/>
                </a:cubicBezTo>
                <a:cubicBezTo>
                  <a:pt x="132" y="262"/>
                  <a:pt x="131" y="262"/>
                  <a:pt x="132" y="263"/>
                </a:cubicBezTo>
                <a:close/>
                <a:moveTo>
                  <a:pt x="149" y="267"/>
                </a:moveTo>
                <a:cubicBezTo>
                  <a:pt x="149" y="267"/>
                  <a:pt x="149" y="267"/>
                  <a:pt x="149" y="267"/>
                </a:cubicBezTo>
                <a:cubicBezTo>
                  <a:pt x="149" y="267"/>
                  <a:pt x="149" y="268"/>
                  <a:pt x="148" y="269"/>
                </a:cubicBezTo>
                <a:cubicBezTo>
                  <a:pt x="151" y="267"/>
                  <a:pt x="153" y="268"/>
                  <a:pt x="154" y="271"/>
                </a:cubicBezTo>
                <a:cubicBezTo>
                  <a:pt x="153" y="271"/>
                  <a:pt x="153" y="272"/>
                  <a:pt x="153" y="273"/>
                </a:cubicBezTo>
                <a:cubicBezTo>
                  <a:pt x="154" y="272"/>
                  <a:pt x="155" y="271"/>
                  <a:pt x="157" y="271"/>
                </a:cubicBezTo>
                <a:cubicBezTo>
                  <a:pt x="157" y="267"/>
                  <a:pt x="154" y="268"/>
                  <a:pt x="152" y="266"/>
                </a:cubicBezTo>
                <a:cubicBezTo>
                  <a:pt x="151" y="269"/>
                  <a:pt x="147" y="265"/>
                  <a:pt x="147" y="263"/>
                </a:cubicBezTo>
                <a:cubicBezTo>
                  <a:pt x="147" y="264"/>
                  <a:pt x="145" y="264"/>
                  <a:pt x="145" y="265"/>
                </a:cubicBezTo>
                <a:cubicBezTo>
                  <a:pt x="146" y="265"/>
                  <a:pt x="149" y="265"/>
                  <a:pt x="149" y="267"/>
                </a:cubicBezTo>
                <a:close/>
                <a:moveTo>
                  <a:pt x="137" y="267"/>
                </a:moveTo>
                <a:cubicBezTo>
                  <a:pt x="137" y="267"/>
                  <a:pt x="137" y="267"/>
                  <a:pt x="137" y="267"/>
                </a:cubicBezTo>
                <a:cubicBezTo>
                  <a:pt x="140" y="266"/>
                  <a:pt x="141" y="268"/>
                  <a:pt x="143" y="270"/>
                </a:cubicBezTo>
                <a:cubicBezTo>
                  <a:pt x="143" y="269"/>
                  <a:pt x="144" y="269"/>
                  <a:pt x="144" y="268"/>
                </a:cubicBezTo>
                <a:cubicBezTo>
                  <a:pt x="143" y="268"/>
                  <a:pt x="144" y="266"/>
                  <a:pt x="143" y="265"/>
                </a:cubicBezTo>
                <a:cubicBezTo>
                  <a:pt x="141" y="264"/>
                  <a:pt x="141" y="265"/>
                  <a:pt x="139" y="264"/>
                </a:cubicBezTo>
                <a:cubicBezTo>
                  <a:pt x="139" y="265"/>
                  <a:pt x="139" y="265"/>
                  <a:pt x="138" y="265"/>
                </a:cubicBezTo>
                <a:cubicBezTo>
                  <a:pt x="138" y="265"/>
                  <a:pt x="137" y="264"/>
                  <a:pt x="136" y="264"/>
                </a:cubicBezTo>
                <a:cubicBezTo>
                  <a:pt x="136" y="265"/>
                  <a:pt x="136" y="266"/>
                  <a:pt x="137" y="267"/>
                </a:cubicBezTo>
                <a:close/>
                <a:moveTo>
                  <a:pt x="125" y="293"/>
                </a:moveTo>
                <a:cubicBezTo>
                  <a:pt x="125" y="293"/>
                  <a:pt x="125" y="293"/>
                  <a:pt x="125" y="293"/>
                </a:cubicBezTo>
                <a:cubicBezTo>
                  <a:pt x="125" y="293"/>
                  <a:pt x="126" y="292"/>
                  <a:pt x="126" y="291"/>
                </a:cubicBezTo>
                <a:cubicBezTo>
                  <a:pt x="125" y="291"/>
                  <a:pt x="124" y="293"/>
                  <a:pt x="124" y="292"/>
                </a:cubicBezTo>
                <a:cubicBezTo>
                  <a:pt x="124" y="293"/>
                  <a:pt x="123" y="294"/>
                  <a:pt x="123" y="294"/>
                </a:cubicBezTo>
                <a:cubicBezTo>
                  <a:pt x="123" y="294"/>
                  <a:pt x="123" y="293"/>
                  <a:pt x="123" y="293"/>
                </a:cubicBezTo>
                <a:cubicBezTo>
                  <a:pt x="122" y="293"/>
                  <a:pt x="122" y="294"/>
                  <a:pt x="121" y="295"/>
                </a:cubicBezTo>
                <a:cubicBezTo>
                  <a:pt x="122" y="294"/>
                  <a:pt x="123" y="293"/>
                  <a:pt x="124" y="291"/>
                </a:cubicBezTo>
                <a:cubicBezTo>
                  <a:pt x="123" y="291"/>
                  <a:pt x="122" y="293"/>
                  <a:pt x="121" y="293"/>
                </a:cubicBezTo>
                <a:cubicBezTo>
                  <a:pt x="122" y="292"/>
                  <a:pt x="123" y="292"/>
                  <a:pt x="124" y="291"/>
                </a:cubicBezTo>
                <a:cubicBezTo>
                  <a:pt x="123" y="291"/>
                  <a:pt x="123" y="291"/>
                  <a:pt x="123" y="291"/>
                </a:cubicBezTo>
                <a:cubicBezTo>
                  <a:pt x="122" y="291"/>
                  <a:pt x="121" y="292"/>
                  <a:pt x="120" y="293"/>
                </a:cubicBezTo>
                <a:cubicBezTo>
                  <a:pt x="120" y="293"/>
                  <a:pt x="120" y="294"/>
                  <a:pt x="120" y="294"/>
                </a:cubicBezTo>
                <a:cubicBezTo>
                  <a:pt x="120" y="294"/>
                  <a:pt x="119" y="294"/>
                  <a:pt x="119" y="293"/>
                </a:cubicBezTo>
                <a:cubicBezTo>
                  <a:pt x="118" y="293"/>
                  <a:pt x="116" y="292"/>
                  <a:pt x="116" y="291"/>
                </a:cubicBezTo>
                <a:cubicBezTo>
                  <a:pt x="115" y="290"/>
                  <a:pt x="116" y="290"/>
                  <a:pt x="116" y="289"/>
                </a:cubicBezTo>
                <a:cubicBezTo>
                  <a:pt x="116" y="289"/>
                  <a:pt x="115" y="290"/>
                  <a:pt x="115" y="289"/>
                </a:cubicBezTo>
                <a:cubicBezTo>
                  <a:pt x="117" y="289"/>
                  <a:pt x="118" y="288"/>
                  <a:pt x="119" y="287"/>
                </a:cubicBezTo>
                <a:cubicBezTo>
                  <a:pt x="119" y="287"/>
                  <a:pt x="118" y="287"/>
                  <a:pt x="118" y="287"/>
                </a:cubicBezTo>
                <a:cubicBezTo>
                  <a:pt x="120" y="287"/>
                  <a:pt x="120" y="286"/>
                  <a:pt x="122" y="287"/>
                </a:cubicBezTo>
                <a:cubicBezTo>
                  <a:pt x="121" y="287"/>
                  <a:pt x="120" y="287"/>
                  <a:pt x="119" y="288"/>
                </a:cubicBezTo>
                <a:cubicBezTo>
                  <a:pt x="121" y="288"/>
                  <a:pt x="121" y="287"/>
                  <a:pt x="122" y="287"/>
                </a:cubicBezTo>
                <a:cubicBezTo>
                  <a:pt x="121" y="285"/>
                  <a:pt x="118" y="288"/>
                  <a:pt x="116" y="288"/>
                </a:cubicBezTo>
                <a:cubicBezTo>
                  <a:pt x="117" y="287"/>
                  <a:pt x="119" y="286"/>
                  <a:pt x="121" y="286"/>
                </a:cubicBezTo>
                <a:cubicBezTo>
                  <a:pt x="121" y="285"/>
                  <a:pt x="121" y="285"/>
                  <a:pt x="121" y="285"/>
                </a:cubicBezTo>
                <a:cubicBezTo>
                  <a:pt x="118" y="285"/>
                  <a:pt x="114" y="287"/>
                  <a:pt x="111" y="287"/>
                </a:cubicBezTo>
                <a:cubicBezTo>
                  <a:pt x="113" y="287"/>
                  <a:pt x="114" y="286"/>
                  <a:pt x="115" y="286"/>
                </a:cubicBezTo>
                <a:cubicBezTo>
                  <a:pt x="115" y="286"/>
                  <a:pt x="115" y="286"/>
                  <a:pt x="115" y="286"/>
                </a:cubicBezTo>
                <a:cubicBezTo>
                  <a:pt x="116" y="285"/>
                  <a:pt x="120" y="285"/>
                  <a:pt x="121" y="284"/>
                </a:cubicBezTo>
                <a:cubicBezTo>
                  <a:pt x="119" y="284"/>
                  <a:pt x="118" y="284"/>
                  <a:pt x="117" y="285"/>
                </a:cubicBezTo>
                <a:cubicBezTo>
                  <a:pt x="117" y="284"/>
                  <a:pt x="117" y="284"/>
                  <a:pt x="116" y="284"/>
                </a:cubicBezTo>
                <a:cubicBezTo>
                  <a:pt x="115" y="285"/>
                  <a:pt x="112" y="285"/>
                  <a:pt x="111" y="285"/>
                </a:cubicBezTo>
                <a:cubicBezTo>
                  <a:pt x="114" y="284"/>
                  <a:pt x="117" y="283"/>
                  <a:pt x="119" y="284"/>
                </a:cubicBezTo>
                <a:cubicBezTo>
                  <a:pt x="119" y="283"/>
                  <a:pt x="121" y="284"/>
                  <a:pt x="121" y="282"/>
                </a:cubicBezTo>
                <a:cubicBezTo>
                  <a:pt x="119" y="282"/>
                  <a:pt x="117" y="283"/>
                  <a:pt x="115" y="282"/>
                </a:cubicBezTo>
                <a:cubicBezTo>
                  <a:pt x="116" y="282"/>
                  <a:pt x="118" y="282"/>
                  <a:pt x="120" y="282"/>
                </a:cubicBezTo>
                <a:cubicBezTo>
                  <a:pt x="120" y="281"/>
                  <a:pt x="120" y="282"/>
                  <a:pt x="120" y="281"/>
                </a:cubicBezTo>
                <a:cubicBezTo>
                  <a:pt x="118" y="281"/>
                  <a:pt x="116" y="280"/>
                  <a:pt x="113" y="279"/>
                </a:cubicBezTo>
                <a:cubicBezTo>
                  <a:pt x="113" y="282"/>
                  <a:pt x="112" y="281"/>
                  <a:pt x="110" y="281"/>
                </a:cubicBezTo>
                <a:cubicBezTo>
                  <a:pt x="108" y="280"/>
                  <a:pt x="109" y="277"/>
                  <a:pt x="111" y="277"/>
                </a:cubicBezTo>
                <a:cubicBezTo>
                  <a:pt x="112" y="277"/>
                  <a:pt x="113" y="278"/>
                  <a:pt x="113" y="279"/>
                </a:cubicBezTo>
                <a:cubicBezTo>
                  <a:pt x="115" y="279"/>
                  <a:pt x="117" y="280"/>
                  <a:pt x="119" y="279"/>
                </a:cubicBezTo>
                <a:cubicBezTo>
                  <a:pt x="119" y="279"/>
                  <a:pt x="118" y="279"/>
                  <a:pt x="119" y="280"/>
                </a:cubicBezTo>
                <a:cubicBezTo>
                  <a:pt x="119" y="279"/>
                  <a:pt x="120" y="279"/>
                  <a:pt x="121" y="280"/>
                </a:cubicBezTo>
                <a:cubicBezTo>
                  <a:pt x="121" y="279"/>
                  <a:pt x="120" y="279"/>
                  <a:pt x="120" y="279"/>
                </a:cubicBezTo>
                <a:cubicBezTo>
                  <a:pt x="121" y="279"/>
                  <a:pt x="121" y="279"/>
                  <a:pt x="121" y="279"/>
                </a:cubicBezTo>
                <a:cubicBezTo>
                  <a:pt x="121" y="278"/>
                  <a:pt x="121" y="279"/>
                  <a:pt x="122" y="278"/>
                </a:cubicBezTo>
                <a:cubicBezTo>
                  <a:pt x="121" y="277"/>
                  <a:pt x="120" y="277"/>
                  <a:pt x="119" y="277"/>
                </a:cubicBezTo>
                <a:cubicBezTo>
                  <a:pt x="120" y="277"/>
                  <a:pt x="121" y="277"/>
                  <a:pt x="121" y="277"/>
                </a:cubicBezTo>
                <a:cubicBezTo>
                  <a:pt x="120" y="276"/>
                  <a:pt x="119" y="276"/>
                  <a:pt x="118" y="276"/>
                </a:cubicBezTo>
                <a:cubicBezTo>
                  <a:pt x="113" y="277"/>
                  <a:pt x="110" y="273"/>
                  <a:pt x="107" y="271"/>
                </a:cubicBezTo>
                <a:cubicBezTo>
                  <a:pt x="107" y="271"/>
                  <a:pt x="107" y="271"/>
                  <a:pt x="107" y="271"/>
                </a:cubicBezTo>
                <a:cubicBezTo>
                  <a:pt x="102" y="270"/>
                  <a:pt x="97" y="272"/>
                  <a:pt x="92" y="269"/>
                </a:cubicBezTo>
                <a:cubicBezTo>
                  <a:pt x="91" y="269"/>
                  <a:pt x="90" y="267"/>
                  <a:pt x="89" y="266"/>
                </a:cubicBezTo>
                <a:cubicBezTo>
                  <a:pt x="86" y="265"/>
                  <a:pt x="84" y="267"/>
                  <a:pt x="81" y="267"/>
                </a:cubicBezTo>
                <a:cubicBezTo>
                  <a:pt x="78" y="268"/>
                  <a:pt x="74" y="270"/>
                  <a:pt x="72" y="273"/>
                </a:cubicBezTo>
                <a:cubicBezTo>
                  <a:pt x="71" y="276"/>
                  <a:pt x="74" y="279"/>
                  <a:pt x="74" y="282"/>
                </a:cubicBezTo>
                <a:cubicBezTo>
                  <a:pt x="74" y="282"/>
                  <a:pt x="73" y="283"/>
                  <a:pt x="73" y="283"/>
                </a:cubicBezTo>
                <a:cubicBezTo>
                  <a:pt x="73" y="283"/>
                  <a:pt x="73" y="283"/>
                  <a:pt x="73" y="284"/>
                </a:cubicBezTo>
                <a:cubicBezTo>
                  <a:pt x="71" y="286"/>
                  <a:pt x="69" y="288"/>
                  <a:pt x="67" y="290"/>
                </a:cubicBezTo>
                <a:cubicBezTo>
                  <a:pt x="64" y="294"/>
                  <a:pt x="63" y="299"/>
                  <a:pt x="64" y="303"/>
                </a:cubicBezTo>
                <a:cubicBezTo>
                  <a:pt x="66" y="305"/>
                  <a:pt x="67" y="308"/>
                  <a:pt x="70" y="308"/>
                </a:cubicBezTo>
                <a:cubicBezTo>
                  <a:pt x="71" y="308"/>
                  <a:pt x="73" y="307"/>
                  <a:pt x="74" y="307"/>
                </a:cubicBezTo>
                <a:cubicBezTo>
                  <a:pt x="76" y="308"/>
                  <a:pt x="79" y="310"/>
                  <a:pt x="79" y="312"/>
                </a:cubicBezTo>
                <a:cubicBezTo>
                  <a:pt x="80" y="316"/>
                  <a:pt x="78" y="321"/>
                  <a:pt x="83" y="320"/>
                </a:cubicBezTo>
                <a:cubicBezTo>
                  <a:pt x="85" y="321"/>
                  <a:pt x="86" y="321"/>
                  <a:pt x="88" y="321"/>
                </a:cubicBezTo>
                <a:cubicBezTo>
                  <a:pt x="88" y="322"/>
                  <a:pt x="88" y="322"/>
                  <a:pt x="88" y="322"/>
                </a:cubicBezTo>
                <a:cubicBezTo>
                  <a:pt x="93" y="322"/>
                  <a:pt x="94" y="326"/>
                  <a:pt x="97" y="326"/>
                </a:cubicBezTo>
                <a:cubicBezTo>
                  <a:pt x="101" y="327"/>
                  <a:pt x="102" y="325"/>
                  <a:pt x="104" y="324"/>
                </a:cubicBezTo>
                <a:cubicBezTo>
                  <a:pt x="107" y="322"/>
                  <a:pt x="109" y="320"/>
                  <a:pt x="110" y="317"/>
                </a:cubicBezTo>
                <a:cubicBezTo>
                  <a:pt x="110" y="316"/>
                  <a:pt x="111" y="316"/>
                  <a:pt x="111" y="316"/>
                </a:cubicBezTo>
                <a:cubicBezTo>
                  <a:pt x="113" y="307"/>
                  <a:pt x="118" y="301"/>
                  <a:pt x="123" y="295"/>
                </a:cubicBezTo>
                <a:cubicBezTo>
                  <a:pt x="123" y="296"/>
                  <a:pt x="123" y="295"/>
                  <a:pt x="123" y="295"/>
                </a:cubicBezTo>
                <a:cubicBezTo>
                  <a:pt x="123" y="295"/>
                  <a:pt x="124" y="294"/>
                  <a:pt x="124" y="294"/>
                </a:cubicBezTo>
                <a:cubicBezTo>
                  <a:pt x="125" y="294"/>
                  <a:pt x="125" y="293"/>
                  <a:pt x="126" y="293"/>
                </a:cubicBezTo>
                <a:cubicBezTo>
                  <a:pt x="125" y="292"/>
                  <a:pt x="125" y="294"/>
                  <a:pt x="125" y="293"/>
                </a:cubicBezTo>
                <a:close/>
                <a:moveTo>
                  <a:pt x="119" y="267"/>
                </a:moveTo>
                <a:cubicBezTo>
                  <a:pt x="119" y="267"/>
                  <a:pt x="119" y="267"/>
                  <a:pt x="119" y="267"/>
                </a:cubicBezTo>
                <a:cubicBezTo>
                  <a:pt x="120" y="266"/>
                  <a:pt x="121" y="268"/>
                  <a:pt x="121" y="267"/>
                </a:cubicBezTo>
                <a:cubicBezTo>
                  <a:pt x="121" y="266"/>
                  <a:pt x="120" y="266"/>
                  <a:pt x="120" y="266"/>
                </a:cubicBezTo>
                <a:cubicBezTo>
                  <a:pt x="119" y="266"/>
                  <a:pt x="119" y="267"/>
                  <a:pt x="119" y="267"/>
                </a:cubicBezTo>
                <a:close/>
                <a:moveTo>
                  <a:pt x="132" y="268"/>
                </a:moveTo>
                <a:cubicBezTo>
                  <a:pt x="132" y="268"/>
                  <a:pt x="132" y="268"/>
                  <a:pt x="132" y="268"/>
                </a:cubicBezTo>
                <a:cubicBezTo>
                  <a:pt x="133" y="268"/>
                  <a:pt x="134" y="268"/>
                  <a:pt x="134" y="269"/>
                </a:cubicBezTo>
                <a:cubicBezTo>
                  <a:pt x="133" y="270"/>
                  <a:pt x="132" y="270"/>
                  <a:pt x="132" y="271"/>
                </a:cubicBezTo>
                <a:cubicBezTo>
                  <a:pt x="132" y="272"/>
                  <a:pt x="131" y="272"/>
                  <a:pt x="131" y="273"/>
                </a:cubicBezTo>
                <a:cubicBezTo>
                  <a:pt x="132" y="273"/>
                  <a:pt x="132" y="273"/>
                  <a:pt x="132" y="273"/>
                </a:cubicBezTo>
                <a:cubicBezTo>
                  <a:pt x="132" y="272"/>
                  <a:pt x="132" y="270"/>
                  <a:pt x="134" y="270"/>
                </a:cubicBezTo>
                <a:cubicBezTo>
                  <a:pt x="134" y="269"/>
                  <a:pt x="135" y="268"/>
                  <a:pt x="135" y="267"/>
                </a:cubicBezTo>
                <a:cubicBezTo>
                  <a:pt x="134" y="266"/>
                  <a:pt x="131" y="265"/>
                  <a:pt x="132" y="268"/>
                </a:cubicBezTo>
                <a:close/>
                <a:moveTo>
                  <a:pt x="144" y="273"/>
                </a:moveTo>
                <a:cubicBezTo>
                  <a:pt x="144" y="273"/>
                  <a:pt x="144" y="273"/>
                  <a:pt x="144" y="273"/>
                </a:cubicBezTo>
                <a:cubicBezTo>
                  <a:pt x="144" y="273"/>
                  <a:pt x="145" y="272"/>
                  <a:pt x="146" y="273"/>
                </a:cubicBezTo>
                <a:cubicBezTo>
                  <a:pt x="147" y="274"/>
                  <a:pt x="147" y="275"/>
                  <a:pt x="146" y="276"/>
                </a:cubicBezTo>
                <a:cubicBezTo>
                  <a:pt x="147" y="278"/>
                  <a:pt x="148" y="278"/>
                  <a:pt x="149" y="276"/>
                </a:cubicBezTo>
                <a:cubicBezTo>
                  <a:pt x="148" y="275"/>
                  <a:pt x="147" y="273"/>
                  <a:pt x="148" y="272"/>
                </a:cubicBezTo>
                <a:cubicBezTo>
                  <a:pt x="148" y="270"/>
                  <a:pt x="147" y="269"/>
                  <a:pt x="147" y="267"/>
                </a:cubicBezTo>
                <a:cubicBezTo>
                  <a:pt x="147" y="266"/>
                  <a:pt x="146" y="266"/>
                  <a:pt x="145" y="266"/>
                </a:cubicBezTo>
                <a:cubicBezTo>
                  <a:pt x="146" y="269"/>
                  <a:pt x="143" y="270"/>
                  <a:pt x="144" y="273"/>
                </a:cubicBezTo>
                <a:close/>
                <a:moveTo>
                  <a:pt x="137" y="268"/>
                </a:moveTo>
                <a:cubicBezTo>
                  <a:pt x="137" y="268"/>
                  <a:pt x="137" y="268"/>
                  <a:pt x="137" y="268"/>
                </a:cubicBezTo>
                <a:cubicBezTo>
                  <a:pt x="138" y="271"/>
                  <a:pt x="134" y="271"/>
                  <a:pt x="134" y="273"/>
                </a:cubicBezTo>
                <a:cubicBezTo>
                  <a:pt x="134" y="273"/>
                  <a:pt x="135" y="274"/>
                  <a:pt x="135" y="275"/>
                </a:cubicBezTo>
                <a:cubicBezTo>
                  <a:pt x="134" y="276"/>
                  <a:pt x="133" y="276"/>
                  <a:pt x="133" y="277"/>
                </a:cubicBezTo>
                <a:cubicBezTo>
                  <a:pt x="131" y="276"/>
                  <a:pt x="130" y="278"/>
                  <a:pt x="130" y="280"/>
                </a:cubicBezTo>
                <a:cubicBezTo>
                  <a:pt x="131" y="281"/>
                  <a:pt x="132" y="281"/>
                  <a:pt x="133" y="281"/>
                </a:cubicBezTo>
                <a:cubicBezTo>
                  <a:pt x="134" y="283"/>
                  <a:pt x="133" y="285"/>
                  <a:pt x="134" y="286"/>
                </a:cubicBezTo>
                <a:cubicBezTo>
                  <a:pt x="137" y="286"/>
                  <a:pt x="139" y="286"/>
                  <a:pt x="140" y="285"/>
                </a:cubicBezTo>
                <a:cubicBezTo>
                  <a:pt x="139" y="284"/>
                  <a:pt x="139" y="282"/>
                  <a:pt x="136" y="283"/>
                </a:cubicBezTo>
                <a:cubicBezTo>
                  <a:pt x="134" y="282"/>
                  <a:pt x="134" y="280"/>
                  <a:pt x="135" y="278"/>
                </a:cubicBezTo>
                <a:cubicBezTo>
                  <a:pt x="136" y="277"/>
                  <a:pt x="138" y="277"/>
                  <a:pt x="138" y="275"/>
                </a:cubicBezTo>
                <a:cubicBezTo>
                  <a:pt x="137" y="274"/>
                  <a:pt x="137" y="269"/>
                  <a:pt x="141" y="270"/>
                </a:cubicBezTo>
                <a:cubicBezTo>
                  <a:pt x="140" y="269"/>
                  <a:pt x="138" y="268"/>
                  <a:pt x="137" y="268"/>
                </a:cubicBezTo>
                <a:close/>
                <a:moveTo>
                  <a:pt x="123" y="269"/>
                </a:moveTo>
                <a:cubicBezTo>
                  <a:pt x="123" y="269"/>
                  <a:pt x="123" y="269"/>
                  <a:pt x="123" y="269"/>
                </a:cubicBezTo>
                <a:cubicBezTo>
                  <a:pt x="122" y="269"/>
                  <a:pt x="122" y="268"/>
                  <a:pt x="122" y="269"/>
                </a:cubicBezTo>
                <a:cubicBezTo>
                  <a:pt x="122" y="269"/>
                  <a:pt x="122" y="270"/>
                  <a:pt x="123" y="269"/>
                </a:cubicBezTo>
                <a:close/>
                <a:moveTo>
                  <a:pt x="152" y="271"/>
                </a:moveTo>
                <a:cubicBezTo>
                  <a:pt x="152" y="271"/>
                  <a:pt x="152" y="271"/>
                  <a:pt x="152" y="271"/>
                </a:cubicBezTo>
                <a:cubicBezTo>
                  <a:pt x="152" y="269"/>
                  <a:pt x="150" y="269"/>
                  <a:pt x="149" y="270"/>
                </a:cubicBezTo>
                <a:cubicBezTo>
                  <a:pt x="150" y="271"/>
                  <a:pt x="150" y="273"/>
                  <a:pt x="149" y="274"/>
                </a:cubicBezTo>
                <a:cubicBezTo>
                  <a:pt x="149" y="274"/>
                  <a:pt x="150" y="275"/>
                  <a:pt x="151" y="276"/>
                </a:cubicBezTo>
                <a:cubicBezTo>
                  <a:pt x="151" y="275"/>
                  <a:pt x="151" y="275"/>
                  <a:pt x="152" y="275"/>
                </a:cubicBezTo>
                <a:cubicBezTo>
                  <a:pt x="150" y="273"/>
                  <a:pt x="152" y="271"/>
                  <a:pt x="152" y="271"/>
                </a:cubicBezTo>
                <a:close/>
                <a:moveTo>
                  <a:pt x="127" y="272"/>
                </a:moveTo>
                <a:cubicBezTo>
                  <a:pt x="127" y="272"/>
                  <a:pt x="127" y="272"/>
                  <a:pt x="127" y="272"/>
                </a:cubicBezTo>
                <a:cubicBezTo>
                  <a:pt x="127" y="273"/>
                  <a:pt x="129" y="273"/>
                  <a:pt x="129" y="274"/>
                </a:cubicBezTo>
                <a:cubicBezTo>
                  <a:pt x="129" y="276"/>
                  <a:pt x="127" y="276"/>
                  <a:pt x="127" y="277"/>
                </a:cubicBezTo>
                <a:cubicBezTo>
                  <a:pt x="128" y="278"/>
                  <a:pt x="128" y="278"/>
                  <a:pt x="129" y="278"/>
                </a:cubicBezTo>
                <a:cubicBezTo>
                  <a:pt x="129" y="277"/>
                  <a:pt x="130" y="276"/>
                  <a:pt x="131" y="275"/>
                </a:cubicBezTo>
                <a:cubicBezTo>
                  <a:pt x="131" y="274"/>
                  <a:pt x="130" y="275"/>
                  <a:pt x="130" y="274"/>
                </a:cubicBezTo>
                <a:cubicBezTo>
                  <a:pt x="130" y="273"/>
                  <a:pt x="130" y="272"/>
                  <a:pt x="130" y="271"/>
                </a:cubicBezTo>
                <a:cubicBezTo>
                  <a:pt x="129" y="270"/>
                  <a:pt x="128" y="270"/>
                  <a:pt x="127" y="272"/>
                </a:cubicBezTo>
                <a:close/>
                <a:moveTo>
                  <a:pt x="139" y="272"/>
                </a:moveTo>
                <a:cubicBezTo>
                  <a:pt x="139" y="272"/>
                  <a:pt x="139" y="272"/>
                  <a:pt x="139" y="272"/>
                </a:cubicBezTo>
                <a:cubicBezTo>
                  <a:pt x="139" y="274"/>
                  <a:pt x="140" y="274"/>
                  <a:pt x="140" y="275"/>
                </a:cubicBezTo>
                <a:cubicBezTo>
                  <a:pt x="140" y="278"/>
                  <a:pt x="133" y="278"/>
                  <a:pt x="136" y="281"/>
                </a:cubicBezTo>
                <a:cubicBezTo>
                  <a:pt x="137" y="282"/>
                  <a:pt x="138" y="281"/>
                  <a:pt x="140" y="281"/>
                </a:cubicBezTo>
                <a:cubicBezTo>
                  <a:pt x="141" y="282"/>
                  <a:pt x="140" y="284"/>
                  <a:pt x="142" y="284"/>
                </a:cubicBezTo>
                <a:cubicBezTo>
                  <a:pt x="143" y="284"/>
                  <a:pt x="144" y="282"/>
                  <a:pt x="144" y="282"/>
                </a:cubicBezTo>
                <a:cubicBezTo>
                  <a:pt x="144" y="281"/>
                  <a:pt x="141" y="280"/>
                  <a:pt x="141" y="278"/>
                </a:cubicBezTo>
                <a:cubicBezTo>
                  <a:pt x="141" y="276"/>
                  <a:pt x="144" y="276"/>
                  <a:pt x="145" y="275"/>
                </a:cubicBezTo>
                <a:cubicBezTo>
                  <a:pt x="145" y="274"/>
                  <a:pt x="145" y="275"/>
                  <a:pt x="145" y="274"/>
                </a:cubicBezTo>
                <a:cubicBezTo>
                  <a:pt x="144" y="274"/>
                  <a:pt x="143" y="274"/>
                  <a:pt x="142" y="274"/>
                </a:cubicBezTo>
                <a:cubicBezTo>
                  <a:pt x="141" y="274"/>
                  <a:pt x="141" y="272"/>
                  <a:pt x="141" y="271"/>
                </a:cubicBezTo>
                <a:cubicBezTo>
                  <a:pt x="139" y="271"/>
                  <a:pt x="139" y="272"/>
                  <a:pt x="139" y="272"/>
                </a:cubicBezTo>
                <a:close/>
                <a:moveTo>
                  <a:pt x="159" y="272"/>
                </a:moveTo>
                <a:cubicBezTo>
                  <a:pt x="159" y="272"/>
                  <a:pt x="159" y="272"/>
                  <a:pt x="159" y="272"/>
                </a:cubicBezTo>
                <a:cubicBezTo>
                  <a:pt x="160" y="272"/>
                  <a:pt x="160" y="271"/>
                  <a:pt x="160" y="271"/>
                </a:cubicBezTo>
                <a:cubicBezTo>
                  <a:pt x="160" y="271"/>
                  <a:pt x="159" y="271"/>
                  <a:pt x="159" y="272"/>
                </a:cubicBezTo>
                <a:close/>
                <a:moveTo>
                  <a:pt x="155" y="272"/>
                </a:moveTo>
                <a:cubicBezTo>
                  <a:pt x="155" y="272"/>
                  <a:pt x="155" y="272"/>
                  <a:pt x="155" y="272"/>
                </a:cubicBezTo>
                <a:cubicBezTo>
                  <a:pt x="156" y="272"/>
                  <a:pt x="156" y="272"/>
                  <a:pt x="156" y="272"/>
                </a:cubicBezTo>
                <a:cubicBezTo>
                  <a:pt x="156" y="272"/>
                  <a:pt x="155" y="272"/>
                  <a:pt x="155" y="272"/>
                </a:cubicBezTo>
                <a:close/>
                <a:moveTo>
                  <a:pt x="117" y="275"/>
                </a:moveTo>
                <a:cubicBezTo>
                  <a:pt x="117" y="275"/>
                  <a:pt x="117" y="275"/>
                  <a:pt x="117" y="275"/>
                </a:cubicBezTo>
                <a:cubicBezTo>
                  <a:pt x="115" y="273"/>
                  <a:pt x="114" y="272"/>
                  <a:pt x="111" y="272"/>
                </a:cubicBezTo>
                <a:cubicBezTo>
                  <a:pt x="112" y="273"/>
                  <a:pt x="115" y="274"/>
                  <a:pt x="117" y="275"/>
                </a:cubicBezTo>
                <a:close/>
                <a:moveTo>
                  <a:pt x="159" y="272"/>
                </a:moveTo>
                <a:cubicBezTo>
                  <a:pt x="159" y="272"/>
                  <a:pt x="159" y="272"/>
                  <a:pt x="159" y="272"/>
                </a:cubicBezTo>
                <a:cubicBezTo>
                  <a:pt x="159" y="272"/>
                  <a:pt x="161" y="273"/>
                  <a:pt x="161" y="272"/>
                </a:cubicBezTo>
                <a:cubicBezTo>
                  <a:pt x="160" y="272"/>
                  <a:pt x="159" y="272"/>
                  <a:pt x="159" y="272"/>
                </a:cubicBezTo>
                <a:close/>
                <a:moveTo>
                  <a:pt x="158" y="276"/>
                </a:moveTo>
                <a:cubicBezTo>
                  <a:pt x="158" y="276"/>
                  <a:pt x="158" y="276"/>
                  <a:pt x="158" y="276"/>
                </a:cubicBezTo>
                <a:cubicBezTo>
                  <a:pt x="159" y="276"/>
                  <a:pt x="159" y="276"/>
                  <a:pt x="160" y="275"/>
                </a:cubicBezTo>
                <a:cubicBezTo>
                  <a:pt x="160" y="274"/>
                  <a:pt x="160" y="274"/>
                  <a:pt x="160" y="273"/>
                </a:cubicBezTo>
                <a:cubicBezTo>
                  <a:pt x="159" y="273"/>
                  <a:pt x="157" y="272"/>
                  <a:pt x="156" y="273"/>
                </a:cubicBezTo>
                <a:cubicBezTo>
                  <a:pt x="157" y="274"/>
                  <a:pt x="157" y="274"/>
                  <a:pt x="158" y="276"/>
                </a:cubicBezTo>
                <a:close/>
                <a:moveTo>
                  <a:pt x="161" y="275"/>
                </a:moveTo>
                <a:cubicBezTo>
                  <a:pt x="161" y="275"/>
                  <a:pt x="161" y="275"/>
                  <a:pt x="161" y="275"/>
                </a:cubicBezTo>
                <a:cubicBezTo>
                  <a:pt x="162" y="275"/>
                  <a:pt x="163" y="275"/>
                  <a:pt x="163" y="274"/>
                </a:cubicBezTo>
                <a:cubicBezTo>
                  <a:pt x="163" y="274"/>
                  <a:pt x="162" y="273"/>
                  <a:pt x="161" y="273"/>
                </a:cubicBezTo>
                <a:cubicBezTo>
                  <a:pt x="161" y="274"/>
                  <a:pt x="161" y="274"/>
                  <a:pt x="161" y="275"/>
                </a:cubicBezTo>
                <a:close/>
                <a:moveTo>
                  <a:pt x="152" y="278"/>
                </a:moveTo>
                <a:cubicBezTo>
                  <a:pt x="152" y="278"/>
                  <a:pt x="152" y="278"/>
                  <a:pt x="152" y="278"/>
                </a:cubicBezTo>
                <a:cubicBezTo>
                  <a:pt x="152" y="278"/>
                  <a:pt x="152" y="277"/>
                  <a:pt x="152" y="277"/>
                </a:cubicBezTo>
                <a:cubicBezTo>
                  <a:pt x="152" y="279"/>
                  <a:pt x="154" y="280"/>
                  <a:pt x="153" y="281"/>
                </a:cubicBezTo>
                <a:cubicBezTo>
                  <a:pt x="153" y="282"/>
                  <a:pt x="153" y="282"/>
                  <a:pt x="153" y="282"/>
                </a:cubicBezTo>
                <a:cubicBezTo>
                  <a:pt x="153" y="283"/>
                  <a:pt x="152" y="283"/>
                  <a:pt x="152" y="283"/>
                </a:cubicBezTo>
                <a:cubicBezTo>
                  <a:pt x="152" y="284"/>
                  <a:pt x="152" y="284"/>
                  <a:pt x="152" y="284"/>
                </a:cubicBezTo>
                <a:cubicBezTo>
                  <a:pt x="153" y="283"/>
                  <a:pt x="155" y="284"/>
                  <a:pt x="156" y="285"/>
                </a:cubicBezTo>
                <a:cubicBezTo>
                  <a:pt x="156" y="284"/>
                  <a:pt x="157" y="283"/>
                  <a:pt x="156" y="283"/>
                </a:cubicBezTo>
                <a:cubicBezTo>
                  <a:pt x="156" y="280"/>
                  <a:pt x="153" y="279"/>
                  <a:pt x="155" y="277"/>
                </a:cubicBezTo>
                <a:cubicBezTo>
                  <a:pt x="155" y="277"/>
                  <a:pt x="156" y="277"/>
                  <a:pt x="157" y="276"/>
                </a:cubicBezTo>
                <a:cubicBezTo>
                  <a:pt x="156" y="273"/>
                  <a:pt x="153" y="277"/>
                  <a:pt x="152" y="278"/>
                </a:cubicBezTo>
                <a:close/>
                <a:moveTo>
                  <a:pt x="123" y="277"/>
                </a:moveTo>
                <a:cubicBezTo>
                  <a:pt x="123" y="277"/>
                  <a:pt x="123" y="277"/>
                  <a:pt x="123" y="277"/>
                </a:cubicBezTo>
                <a:cubicBezTo>
                  <a:pt x="123" y="277"/>
                  <a:pt x="123" y="277"/>
                  <a:pt x="124" y="277"/>
                </a:cubicBezTo>
                <a:cubicBezTo>
                  <a:pt x="125" y="278"/>
                  <a:pt x="124" y="279"/>
                  <a:pt x="123" y="279"/>
                </a:cubicBezTo>
                <a:cubicBezTo>
                  <a:pt x="122" y="280"/>
                  <a:pt x="122" y="281"/>
                  <a:pt x="122" y="281"/>
                </a:cubicBezTo>
                <a:cubicBezTo>
                  <a:pt x="124" y="282"/>
                  <a:pt x="123" y="284"/>
                  <a:pt x="122" y="285"/>
                </a:cubicBezTo>
                <a:cubicBezTo>
                  <a:pt x="124" y="287"/>
                  <a:pt x="127" y="286"/>
                  <a:pt x="127" y="284"/>
                </a:cubicBezTo>
                <a:cubicBezTo>
                  <a:pt x="124" y="282"/>
                  <a:pt x="126" y="281"/>
                  <a:pt x="127" y="279"/>
                </a:cubicBezTo>
                <a:cubicBezTo>
                  <a:pt x="126" y="279"/>
                  <a:pt x="126" y="277"/>
                  <a:pt x="126" y="277"/>
                </a:cubicBezTo>
                <a:cubicBezTo>
                  <a:pt x="125" y="277"/>
                  <a:pt x="123" y="276"/>
                  <a:pt x="123" y="275"/>
                </a:cubicBezTo>
                <a:cubicBezTo>
                  <a:pt x="123" y="275"/>
                  <a:pt x="122" y="276"/>
                  <a:pt x="123" y="277"/>
                </a:cubicBezTo>
                <a:close/>
                <a:moveTo>
                  <a:pt x="143" y="278"/>
                </a:moveTo>
                <a:cubicBezTo>
                  <a:pt x="143" y="278"/>
                  <a:pt x="143" y="278"/>
                  <a:pt x="143" y="278"/>
                </a:cubicBezTo>
                <a:cubicBezTo>
                  <a:pt x="143" y="278"/>
                  <a:pt x="143" y="279"/>
                  <a:pt x="143" y="279"/>
                </a:cubicBezTo>
                <a:cubicBezTo>
                  <a:pt x="144" y="279"/>
                  <a:pt x="145" y="278"/>
                  <a:pt x="145" y="277"/>
                </a:cubicBezTo>
                <a:cubicBezTo>
                  <a:pt x="144" y="278"/>
                  <a:pt x="144" y="278"/>
                  <a:pt x="143" y="278"/>
                </a:cubicBezTo>
                <a:close/>
                <a:moveTo>
                  <a:pt x="148" y="278"/>
                </a:moveTo>
                <a:cubicBezTo>
                  <a:pt x="148" y="278"/>
                  <a:pt x="148" y="278"/>
                  <a:pt x="148" y="278"/>
                </a:cubicBezTo>
                <a:cubicBezTo>
                  <a:pt x="148" y="281"/>
                  <a:pt x="149" y="282"/>
                  <a:pt x="151" y="282"/>
                </a:cubicBezTo>
                <a:cubicBezTo>
                  <a:pt x="151" y="282"/>
                  <a:pt x="151" y="282"/>
                  <a:pt x="152" y="281"/>
                </a:cubicBezTo>
                <a:cubicBezTo>
                  <a:pt x="152" y="280"/>
                  <a:pt x="152" y="280"/>
                  <a:pt x="151" y="279"/>
                </a:cubicBezTo>
                <a:cubicBezTo>
                  <a:pt x="150" y="279"/>
                  <a:pt x="150" y="278"/>
                  <a:pt x="150" y="277"/>
                </a:cubicBezTo>
                <a:cubicBezTo>
                  <a:pt x="149" y="278"/>
                  <a:pt x="149" y="278"/>
                  <a:pt x="148" y="278"/>
                </a:cubicBezTo>
                <a:close/>
                <a:moveTo>
                  <a:pt x="167" y="278"/>
                </a:moveTo>
                <a:cubicBezTo>
                  <a:pt x="167" y="278"/>
                  <a:pt x="167" y="278"/>
                  <a:pt x="167" y="278"/>
                </a:cubicBezTo>
                <a:cubicBezTo>
                  <a:pt x="167" y="279"/>
                  <a:pt x="167" y="279"/>
                  <a:pt x="167" y="280"/>
                </a:cubicBezTo>
                <a:cubicBezTo>
                  <a:pt x="167" y="280"/>
                  <a:pt x="167" y="280"/>
                  <a:pt x="166" y="280"/>
                </a:cubicBezTo>
                <a:cubicBezTo>
                  <a:pt x="167" y="282"/>
                  <a:pt x="168" y="279"/>
                  <a:pt x="169" y="280"/>
                </a:cubicBezTo>
                <a:cubicBezTo>
                  <a:pt x="170" y="278"/>
                  <a:pt x="168" y="278"/>
                  <a:pt x="167" y="278"/>
                </a:cubicBezTo>
                <a:close/>
                <a:moveTo>
                  <a:pt x="110" y="280"/>
                </a:moveTo>
                <a:cubicBezTo>
                  <a:pt x="110" y="280"/>
                  <a:pt x="110" y="280"/>
                  <a:pt x="110" y="280"/>
                </a:cubicBezTo>
                <a:cubicBezTo>
                  <a:pt x="110" y="280"/>
                  <a:pt x="111" y="280"/>
                  <a:pt x="111" y="279"/>
                </a:cubicBezTo>
                <a:cubicBezTo>
                  <a:pt x="111" y="279"/>
                  <a:pt x="112" y="279"/>
                  <a:pt x="111" y="279"/>
                </a:cubicBezTo>
                <a:cubicBezTo>
                  <a:pt x="111" y="279"/>
                  <a:pt x="111" y="278"/>
                  <a:pt x="110" y="278"/>
                </a:cubicBezTo>
                <a:cubicBezTo>
                  <a:pt x="110" y="279"/>
                  <a:pt x="110" y="279"/>
                  <a:pt x="110" y="280"/>
                </a:cubicBezTo>
                <a:close/>
                <a:moveTo>
                  <a:pt x="144" y="280"/>
                </a:moveTo>
                <a:cubicBezTo>
                  <a:pt x="144" y="280"/>
                  <a:pt x="144" y="280"/>
                  <a:pt x="144" y="280"/>
                </a:cubicBezTo>
                <a:cubicBezTo>
                  <a:pt x="145" y="281"/>
                  <a:pt x="147" y="282"/>
                  <a:pt x="146" y="283"/>
                </a:cubicBezTo>
                <a:cubicBezTo>
                  <a:pt x="147" y="284"/>
                  <a:pt x="147" y="287"/>
                  <a:pt x="145" y="287"/>
                </a:cubicBezTo>
                <a:cubicBezTo>
                  <a:pt x="145" y="290"/>
                  <a:pt x="147" y="290"/>
                  <a:pt x="148" y="288"/>
                </a:cubicBezTo>
                <a:cubicBezTo>
                  <a:pt x="148" y="286"/>
                  <a:pt x="148" y="285"/>
                  <a:pt x="149" y="283"/>
                </a:cubicBezTo>
                <a:cubicBezTo>
                  <a:pt x="148" y="282"/>
                  <a:pt x="147" y="281"/>
                  <a:pt x="147" y="279"/>
                </a:cubicBezTo>
                <a:cubicBezTo>
                  <a:pt x="146" y="278"/>
                  <a:pt x="145" y="279"/>
                  <a:pt x="144" y="280"/>
                </a:cubicBezTo>
                <a:close/>
                <a:moveTo>
                  <a:pt x="127" y="282"/>
                </a:moveTo>
                <a:cubicBezTo>
                  <a:pt x="127" y="282"/>
                  <a:pt x="127" y="282"/>
                  <a:pt x="127" y="282"/>
                </a:cubicBezTo>
                <a:cubicBezTo>
                  <a:pt x="127" y="283"/>
                  <a:pt x="128" y="283"/>
                  <a:pt x="128" y="284"/>
                </a:cubicBezTo>
                <a:cubicBezTo>
                  <a:pt x="127" y="286"/>
                  <a:pt x="126" y="289"/>
                  <a:pt x="130" y="288"/>
                </a:cubicBezTo>
                <a:cubicBezTo>
                  <a:pt x="131" y="287"/>
                  <a:pt x="129" y="286"/>
                  <a:pt x="129" y="285"/>
                </a:cubicBezTo>
                <a:cubicBezTo>
                  <a:pt x="129" y="284"/>
                  <a:pt x="130" y="283"/>
                  <a:pt x="130" y="282"/>
                </a:cubicBezTo>
                <a:cubicBezTo>
                  <a:pt x="129" y="281"/>
                  <a:pt x="127" y="280"/>
                  <a:pt x="127" y="282"/>
                </a:cubicBezTo>
                <a:close/>
                <a:moveTo>
                  <a:pt x="132" y="283"/>
                </a:moveTo>
                <a:cubicBezTo>
                  <a:pt x="132" y="283"/>
                  <a:pt x="132" y="283"/>
                  <a:pt x="132" y="283"/>
                </a:cubicBezTo>
                <a:cubicBezTo>
                  <a:pt x="132" y="283"/>
                  <a:pt x="131" y="283"/>
                  <a:pt x="131" y="283"/>
                </a:cubicBezTo>
                <a:cubicBezTo>
                  <a:pt x="131" y="284"/>
                  <a:pt x="130" y="284"/>
                  <a:pt x="130" y="285"/>
                </a:cubicBezTo>
                <a:cubicBezTo>
                  <a:pt x="132" y="286"/>
                  <a:pt x="133" y="288"/>
                  <a:pt x="131" y="290"/>
                </a:cubicBezTo>
                <a:cubicBezTo>
                  <a:pt x="131" y="293"/>
                  <a:pt x="136" y="289"/>
                  <a:pt x="137" y="292"/>
                </a:cubicBezTo>
                <a:cubicBezTo>
                  <a:pt x="138" y="292"/>
                  <a:pt x="139" y="292"/>
                  <a:pt x="139" y="291"/>
                </a:cubicBezTo>
                <a:cubicBezTo>
                  <a:pt x="138" y="292"/>
                  <a:pt x="138" y="291"/>
                  <a:pt x="137" y="291"/>
                </a:cubicBezTo>
                <a:cubicBezTo>
                  <a:pt x="137" y="289"/>
                  <a:pt x="138" y="288"/>
                  <a:pt x="137" y="287"/>
                </a:cubicBezTo>
                <a:cubicBezTo>
                  <a:pt x="136" y="287"/>
                  <a:pt x="134" y="288"/>
                  <a:pt x="133" y="287"/>
                </a:cubicBezTo>
                <a:cubicBezTo>
                  <a:pt x="132" y="286"/>
                  <a:pt x="133" y="284"/>
                  <a:pt x="132" y="283"/>
                </a:cubicBezTo>
                <a:close/>
                <a:moveTo>
                  <a:pt x="162" y="283"/>
                </a:moveTo>
                <a:cubicBezTo>
                  <a:pt x="162" y="283"/>
                  <a:pt x="162" y="283"/>
                  <a:pt x="162" y="283"/>
                </a:cubicBezTo>
                <a:cubicBezTo>
                  <a:pt x="162" y="284"/>
                  <a:pt x="162" y="284"/>
                  <a:pt x="162" y="285"/>
                </a:cubicBezTo>
                <a:cubicBezTo>
                  <a:pt x="163" y="285"/>
                  <a:pt x="164" y="284"/>
                  <a:pt x="165" y="285"/>
                </a:cubicBezTo>
                <a:cubicBezTo>
                  <a:pt x="165" y="284"/>
                  <a:pt x="164" y="284"/>
                  <a:pt x="165" y="284"/>
                </a:cubicBezTo>
                <a:cubicBezTo>
                  <a:pt x="163" y="284"/>
                  <a:pt x="163" y="283"/>
                  <a:pt x="162" y="283"/>
                </a:cubicBezTo>
                <a:close/>
                <a:moveTo>
                  <a:pt x="143" y="287"/>
                </a:moveTo>
                <a:cubicBezTo>
                  <a:pt x="143" y="287"/>
                  <a:pt x="143" y="287"/>
                  <a:pt x="143" y="287"/>
                </a:cubicBezTo>
                <a:cubicBezTo>
                  <a:pt x="144" y="287"/>
                  <a:pt x="146" y="286"/>
                  <a:pt x="145" y="285"/>
                </a:cubicBezTo>
                <a:cubicBezTo>
                  <a:pt x="145" y="282"/>
                  <a:pt x="142" y="286"/>
                  <a:pt x="141" y="285"/>
                </a:cubicBezTo>
                <a:cubicBezTo>
                  <a:pt x="142" y="286"/>
                  <a:pt x="142" y="287"/>
                  <a:pt x="143" y="287"/>
                </a:cubicBezTo>
                <a:close/>
                <a:moveTo>
                  <a:pt x="149" y="286"/>
                </a:moveTo>
                <a:cubicBezTo>
                  <a:pt x="149" y="286"/>
                  <a:pt x="149" y="286"/>
                  <a:pt x="149" y="286"/>
                </a:cubicBezTo>
                <a:cubicBezTo>
                  <a:pt x="150" y="286"/>
                  <a:pt x="150" y="285"/>
                  <a:pt x="151" y="285"/>
                </a:cubicBezTo>
                <a:cubicBezTo>
                  <a:pt x="151" y="285"/>
                  <a:pt x="150" y="284"/>
                  <a:pt x="150" y="284"/>
                </a:cubicBezTo>
                <a:cubicBezTo>
                  <a:pt x="150" y="285"/>
                  <a:pt x="149" y="285"/>
                  <a:pt x="149" y="286"/>
                </a:cubicBezTo>
                <a:close/>
                <a:moveTo>
                  <a:pt x="158" y="285"/>
                </a:moveTo>
                <a:cubicBezTo>
                  <a:pt x="158" y="285"/>
                  <a:pt x="158" y="285"/>
                  <a:pt x="158" y="285"/>
                </a:cubicBezTo>
                <a:cubicBezTo>
                  <a:pt x="159" y="285"/>
                  <a:pt x="161" y="286"/>
                  <a:pt x="161" y="285"/>
                </a:cubicBezTo>
                <a:cubicBezTo>
                  <a:pt x="160" y="285"/>
                  <a:pt x="161" y="284"/>
                  <a:pt x="160" y="284"/>
                </a:cubicBezTo>
                <a:cubicBezTo>
                  <a:pt x="160" y="285"/>
                  <a:pt x="159" y="285"/>
                  <a:pt x="158" y="285"/>
                </a:cubicBezTo>
                <a:close/>
                <a:moveTo>
                  <a:pt x="141" y="288"/>
                </a:moveTo>
                <a:cubicBezTo>
                  <a:pt x="141" y="288"/>
                  <a:pt x="141" y="288"/>
                  <a:pt x="141" y="288"/>
                </a:cubicBezTo>
                <a:cubicBezTo>
                  <a:pt x="141" y="287"/>
                  <a:pt x="140" y="287"/>
                  <a:pt x="139" y="287"/>
                </a:cubicBezTo>
                <a:cubicBezTo>
                  <a:pt x="139" y="288"/>
                  <a:pt x="139" y="288"/>
                  <a:pt x="139" y="290"/>
                </a:cubicBezTo>
                <a:cubicBezTo>
                  <a:pt x="140" y="291"/>
                  <a:pt x="143" y="291"/>
                  <a:pt x="143" y="293"/>
                </a:cubicBezTo>
                <a:cubicBezTo>
                  <a:pt x="143" y="293"/>
                  <a:pt x="143" y="292"/>
                  <a:pt x="144" y="292"/>
                </a:cubicBezTo>
                <a:cubicBezTo>
                  <a:pt x="145" y="289"/>
                  <a:pt x="142" y="289"/>
                  <a:pt x="141" y="288"/>
                </a:cubicBezTo>
                <a:close/>
                <a:moveTo>
                  <a:pt x="150" y="287"/>
                </a:moveTo>
                <a:cubicBezTo>
                  <a:pt x="150" y="287"/>
                  <a:pt x="150" y="287"/>
                  <a:pt x="150" y="287"/>
                </a:cubicBezTo>
                <a:cubicBezTo>
                  <a:pt x="151" y="288"/>
                  <a:pt x="149" y="289"/>
                  <a:pt x="148" y="290"/>
                </a:cubicBezTo>
                <a:cubicBezTo>
                  <a:pt x="150" y="290"/>
                  <a:pt x="153" y="290"/>
                  <a:pt x="153" y="288"/>
                </a:cubicBezTo>
                <a:cubicBezTo>
                  <a:pt x="152" y="288"/>
                  <a:pt x="151" y="286"/>
                  <a:pt x="150" y="287"/>
                </a:cubicBezTo>
                <a:close/>
                <a:moveTo>
                  <a:pt x="124" y="290"/>
                </a:moveTo>
                <a:cubicBezTo>
                  <a:pt x="124" y="290"/>
                  <a:pt x="124" y="290"/>
                  <a:pt x="124" y="290"/>
                </a:cubicBezTo>
                <a:cubicBezTo>
                  <a:pt x="126" y="290"/>
                  <a:pt x="126" y="290"/>
                  <a:pt x="127" y="290"/>
                </a:cubicBezTo>
                <a:cubicBezTo>
                  <a:pt x="128" y="291"/>
                  <a:pt x="127" y="292"/>
                  <a:pt x="127" y="293"/>
                </a:cubicBezTo>
                <a:cubicBezTo>
                  <a:pt x="128" y="294"/>
                  <a:pt x="128" y="294"/>
                  <a:pt x="129" y="294"/>
                </a:cubicBezTo>
                <a:cubicBezTo>
                  <a:pt x="130" y="293"/>
                  <a:pt x="131" y="296"/>
                  <a:pt x="132" y="296"/>
                </a:cubicBezTo>
                <a:cubicBezTo>
                  <a:pt x="133" y="296"/>
                  <a:pt x="134" y="294"/>
                  <a:pt x="133" y="292"/>
                </a:cubicBezTo>
                <a:cubicBezTo>
                  <a:pt x="131" y="293"/>
                  <a:pt x="129" y="291"/>
                  <a:pt x="130" y="289"/>
                </a:cubicBezTo>
                <a:cubicBezTo>
                  <a:pt x="128" y="289"/>
                  <a:pt x="127" y="289"/>
                  <a:pt x="126" y="288"/>
                </a:cubicBezTo>
                <a:cubicBezTo>
                  <a:pt x="126" y="288"/>
                  <a:pt x="126" y="287"/>
                  <a:pt x="125" y="287"/>
                </a:cubicBezTo>
                <a:cubicBezTo>
                  <a:pt x="124" y="287"/>
                  <a:pt x="123" y="289"/>
                  <a:pt x="124" y="290"/>
                </a:cubicBezTo>
                <a:close/>
                <a:moveTo>
                  <a:pt x="154" y="289"/>
                </a:moveTo>
                <a:cubicBezTo>
                  <a:pt x="154" y="289"/>
                  <a:pt x="154" y="289"/>
                  <a:pt x="154" y="289"/>
                </a:cubicBezTo>
                <a:cubicBezTo>
                  <a:pt x="155" y="289"/>
                  <a:pt x="156" y="290"/>
                  <a:pt x="157" y="291"/>
                </a:cubicBezTo>
                <a:cubicBezTo>
                  <a:pt x="157" y="291"/>
                  <a:pt x="158" y="290"/>
                  <a:pt x="158" y="289"/>
                </a:cubicBezTo>
                <a:cubicBezTo>
                  <a:pt x="157" y="289"/>
                  <a:pt x="154" y="289"/>
                  <a:pt x="155" y="288"/>
                </a:cubicBezTo>
                <a:cubicBezTo>
                  <a:pt x="155" y="288"/>
                  <a:pt x="155" y="288"/>
                  <a:pt x="155" y="287"/>
                </a:cubicBezTo>
                <a:cubicBezTo>
                  <a:pt x="154" y="288"/>
                  <a:pt x="154" y="288"/>
                  <a:pt x="154" y="289"/>
                </a:cubicBezTo>
                <a:close/>
                <a:moveTo>
                  <a:pt x="121" y="290"/>
                </a:moveTo>
                <a:cubicBezTo>
                  <a:pt x="121" y="290"/>
                  <a:pt x="121" y="290"/>
                  <a:pt x="121" y="290"/>
                </a:cubicBezTo>
                <a:cubicBezTo>
                  <a:pt x="121" y="290"/>
                  <a:pt x="121" y="290"/>
                  <a:pt x="121" y="290"/>
                </a:cubicBezTo>
                <a:cubicBezTo>
                  <a:pt x="122" y="289"/>
                  <a:pt x="123" y="289"/>
                  <a:pt x="122" y="288"/>
                </a:cubicBezTo>
                <a:cubicBezTo>
                  <a:pt x="122" y="289"/>
                  <a:pt x="121" y="289"/>
                  <a:pt x="121" y="290"/>
                </a:cubicBezTo>
                <a:close/>
                <a:moveTo>
                  <a:pt x="152" y="296"/>
                </a:moveTo>
                <a:cubicBezTo>
                  <a:pt x="152" y="296"/>
                  <a:pt x="152" y="296"/>
                  <a:pt x="152" y="296"/>
                </a:cubicBezTo>
                <a:cubicBezTo>
                  <a:pt x="152" y="297"/>
                  <a:pt x="153" y="297"/>
                  <a:pt x="153" y="298"/>
                </a:cubicBezTo>
                <a:cubicBezTo>
                  <a:pt x="153" y="298"/>
                  <a:pt x="154" y="297"/>
                  <a:pt x="154" y="299"/>
                </a:cubicBezTo>
                <a:cubicBezTo>
                  <a:pt x="154" y="298"/>
                  <a:pt x="154" y="298"/>
                  <a:pt x="153" y="298"/>
                </a:cubicBezTo>
                <a:cubicBezTo>
                  <a:pt x="154" y="299"/>
                  <a:pt x="155" y="300"/>
                  <a:pt x="154" y="301"/>
                </a:cubicBezTo>
                <a:cubicBezTo>
                  <a:pt x="154" y="301"/>
                  <a:pt x="154" y="300"/>
                  <a:pt x="154" y="300"/>
                </a:cubicBezTo>
                <a:cubicBezTo>
                  <a:pt x="154" y="301"/>
                  <a:pt x="153" y="301"/>
                  <a:pt x="153" y="302"/>
                </a:cubicBezTo>
                <a:cubicBezTo>
                  <a:pt x="152" y="302"/>
                  <a:pt x="150" y="302"/>
                  <a:pt x="150" y="302"/>
                </a:cubicBezTo>
                <a:cubicBezTo>
                  <a:pt x="151" y="304"/>
                  <a:pt x="152" y="305"/>
                  <a:pt x="152" y="306"/>
                </a:cubicBezTo>
                <a:cubicBezTo>
                  <a:pt x="150" y="303"/>
                  <a:pt x="149" y="301"/>
                  <a:pt x="148" y="298"/>
                </a:cubicBezTo>
                <a:cubicBezTo>
                  <a:pt x="149" y="298"/>
                  <a:pt x="149" y="300"/>
                  <a:pt x="149" y="300"/>
                </a:cubicBezTo>
                <a:cubicBezTo>
                  <a:pt x="149" y="299"/>
                  <a:pt x="150" y="299"/>
                  <a:pt x="150" y="298"/>
                </a:cubicBezTo>
                <a:cubicBezTo>
                  <a:pt x="150" y="298"/>
                  <a:pt x="149" y="297"/>
                  <a:pt x="149" y="296"/>
                </a:cubicBezTo>
                <a:cubicBezTo>
                  <a:pt x="148" y="296"/>
                  <a:pt x="148" y="296"/>
                  <a:pt x="147" y="296"/>
                </a:cubicBezTo>
                <a:cubicBezTo>
                  <a:pt x="147" y="299"/>
                  <a:pt x="148" y="301"/>
                  <a:pt x="149" y="302"/>
                </a:cubicBezTo>
                <a:cubicBezTo>
                  <a:pt x="150" y="303"/>
                  <a:pt x="149" y="302"/>
                  <a:pt x="149" y="302"/>
                </a:cubicBezTo>
                <a:cubicBezTo>
                  <a:pt x="149" y="303"/>
                  <a:pt x="150" y="304"/>
                  <a:pt x="150" y="305"/>
                </a:cubicBezTo>
                <a:cubicBezTo>
                  <a:pt x="150" y="304"/>
                  <a:pt x="149" y="303"/>
                  <a:pt x="149" y="303"/>
                </a:cubicBezTo>
                <a:cubicBezTo>
                  <a:pt x="149" y="303"/>
                  <a:pt x="149" y="303"/>
                  <a:pt x="148" y="303"/>
                </a:cubicBezTo>
                <a:cubicBezTo>
                  <a:pt x="149" y="302"/>
                  <a:pt x="148" y="302"/>
                  <a:pt x="148" y="302"/>
                </a:cubicBezTo>
                <a:cubicBezTo>
                  <a:pt x="148" y="303"/>
                  <a:pt x="147" y="305"/>
                  <a:pt x="145" y="304"/>
                </a:cubicBezTo>
                <a:cubicBezTo>
                  <a:pt x="145" y="303"/>
                  <a:pt x="144" y="303"/>
                  <a:pt x="143" y="302"/>
                </a:cubicBezTo>
                <a:cubicBezTo>
                  <a:pt x="143" y="300"/>
                  <a:pt x="142" y="298"/>
                  <a:pt x="142" y="296"/>
                </a:cubicBezTo>
                <a:cubicBezTo>
                  <a:pt x="143" y="298"/>
                  <a:pt x="143" y="299"/>
                  <a:pt x="143" y="300"/>
                </a:cubicBezTo>
                <a:cubicBezTo>
                  <a:pt x="144" y="300"/>
                  <a:pt x="144" y="300"/>
                  <a:pt x="144" y="300"/>
                </a:cubicBezTo>
                <a:cubicBezTo>
                  <a:pt x="143" y="298"/>
                  <a:pt x="143" y="297"/>
                  <a:pt x="142" y="295"/>
                </a:cubicBezTo>
                <a:cubicBezTo>
                  <a:pt x="142" y="295"/>
                  <a:pt x="141" y="294"/>
                  <a:pt x="141" y="295"/>
                </a:cubicBezTo>
                <a:cubicBezTo>
                  <a:pt x="142" y="298"/>
                  <a:pt x="143" y="302"/>
                  <a:pt x="143" y="303"/>
                </a:cubicBezTo>
                <a:cubicBezTo>
                  <a:pt x="142" y="302"/>
                  <a:pt x="142" y="299"/>
                  <a:pt x="141" y="298"/>
                </a:cubicBezTo>
                <a:cubicBezTo>
                  <a:pt x="141" y="298"/>
                  <a:pt x="140" y="298"/>
                  <a:pt x="140" y="298"/>
                </a:cubicBezTo>
                <a:cubicBezTo>
                  <a:pt x="140" y="300"/>
                  <a:pt x="141" y="302"/>
                  <a:pt x="141" y="304"/>
                </a:cubicBezTo>
                <a:cubicBezTo>
                  <a:pt x="141" y="304"/>
                  <a:pt x="140" y="304"/>
                  <a:pt x="140" y="304"/>
                </a:cubicBezTo>
                <a:cubicBezTo>
                  <a:pt x="140" y="302"/>
                  <a:pt x="140" y="300"/>
                  <a:pt x="139" y="298"/>
                </a:cubicBezTo>
                <a:cubicBezTo>
                  <a:pt x="139" y="299"/>
                  <a:pt x="140" y="299"/>
                  <a:pt x="139" y="299"/>
                </a:cubicBezTo>
                <a:cubicBezTo>
                  <a:pt x="139" y="299"/>
                  <a:pt x="139" y="299"/>
                  <a:pt x="139" y="298"/>
                </a:cubicBezTo>
                <a:cubicBezTo>
                  <a:pt x="138" y="298"/>
                  <a:pt x="138" y="298"/>
                  <a:pt x="138" y="298"/>
                </a:cubicBezTo>
                <a:cubicBezTo>
                  <a:pt x="137" y="300"/>
                  <a:pt x="138" y="301"/>
                  <a:pt x="138" y="302"/>
                </a:cubicBezTo>
                <a:cubicBezTo>
                  <a:pt x="137" y="301"/>
                  <a:pt x="138" y="298"/>
                  <a:pt x="137" y="297"/>
                </a:cubicBezTo>
                <a:cubicBezTo>
                  <a:pt x="136" y="299"/>
                  <a:pt x="137" y="300"/>
                  <a:pt x="136" y="301"/>
                </a:cubicBezTo>
                <a:cubicBezTo>
                  <a:pt x="136" y="299"/>
                  <a:pt x="136" y="297"/>
                  <a:pt x="137" y="295"/>
                </a:cubicBezTo>
                <a:cubicBezTo>
                  <a:pt x="136" y="295"/>
                  <a:pt x="136" y="295"/>
                  <a:pt x="136" y="295"/>
                </a:cubicBezTo>
                <a:cubicBezTo>
                  <a:pt x="135" y="297"/>
                  <a:pt x="136" y="300"/>
                  <a:pt x="135" y="301"/>
                </a:cubicBezTo>
                <a:cubicBezTo>
                  <a:pt x="135" y="301"/>
                  <a:pt x="135" y="300"/>
                  <a:pt x="135" y="301"/>
                </a:cubicBezTo>
                <a:cubicBezTo>
                  <a:pt x="135" y="301"/>
                  <a:pt x="134" y="301"/>
                  <a:pt x="134" y="302"/>
                </a:cubicBezTo>
                <a:cubicBezTo>
                  <a:pt x="135" y="303"/>
                  <a:pt x="135" y="304"/>
                  <a:pt x="136" y="305"/>
                </a:cubicBezTo>
                <a:cubicBezTo>
                  <a:pt x="136" y="304"/>
                  <a:pt x="136" y="304"/>
                  <a:pt x="136" y="304"/>
                </a:cubicBezTo>
                <a:cubicBezTo>
                  <a:pt x="136" y="305"/>
                  <a:pt x="136" y="306"/>
                  <a:pt x="135" y="306"/>
                </a:cubicBezTo>
                <a:cubicBezTo>
                  <a:pt x="134" y="306"/>
                  <a:pt x="134" y="307"/>
                  <a:pt x="133" y="307"/>
                </a:cubicBezTo>
                <a:cubicBezTo>
                  <a:pt x="130" y="306"/>
                  <a:pt x="130" y="303"/>
                  <a:pt x="133" y="302"/>
                </a:cubicBezTo>
                <a:cubicBezTo>
                  <a:pt x="133" y="300"/>
                  <a:pt x="135" y="297"/>
                  <a:pt x="135" y="295"/>
                </a:cubicBezTo>
                <a:cubicBezTo>
                  <a:pt x="133" y="297"/>
                  <a:pt x="133" y="299"/>
                  <a:pt x="132" y="302"/>
                </a:cubicBezTo>
                <a:cubicBezTo>
                  <a:pt x="132" y="300"/>
                  <a:pt x="133" y="298"/>
                  <a:pt x="133" y="297"/>
                </a:cubicBezTo>
                <a:cubicBezTo>
                  <a:pt x="131" y="298"/>
                  <a:pt x="132" y="302"/>
                  <a:pt x="131" y="304"/>
                </a:cubicBezTo>
                <a:cubicBezTo>
                  <a:pt x="130" y="303"/>
                  <a:pt x="131" y="302"/>
                  <a:pt x="130" y="303"/>
                </a:cubicBezTo>
                <a:cubicBezTo>
                  <a:pt x="131" y="301"/>
                  <a:pt x="132" y="299"/>
                  <a:pt x="132" y="297"/>
                </a:cubicBezTo>
                <a:cubicBezTo>
                  <a:pt x="130" y="299"/>
                  <a:pt x="130" y="302"/>
                  <a:pt x="129" y="304"/>
                </a:cubicBezTo>
                <a:cubicBezTo>
                  <a:pt x="130" y="302"/>
                  <a:pt x="130" y="300"/>
                  <a:pt x="131" y="298"/>
                </a:cubicBezTo>
                <a:cubicBezTo>
                  <a:pt x="130" y="298"/>
                  <a:pt x="130" y="299"/>
                  <a:pt x="130" y="298"/>
                </a:cubicBezTo>
                <a:cubicBezTo>
                  <a:pt x="131" y="298"/>
                  <a:pt x="130" y="297"/>
                  <a:pt x="130" y="297"/>
                </a:cubicBezTo>
                <a:cubicBezTo>
                  <a:pt x="130" y="298"/>
                  <a:pt x="130" y="298"/>
                  <a:pt x="129" y="299"/>
                </a:cubicBezTo>
                <a:cubicBezTo>
                  <a:pt x="129" y="299"/>
                  <a:pt x="130" y="298"/>
                  <a:pt x="129" y="298"/>
                </a:cubicBezTo>
                <a:cubicBezTo>
                  <a:pt x="129" y="299"/>
                  <a:pt x="129" y="299"/>
                  <a:pt x="128" y="300"/>
                </a:cubicBezTo>
                <a:cubicBezTo>
                  <a:pt x="128" y="299"/>
                  <a:pt x="129" y="298"/>
                  <a:pt x="129" y="296"/>
                </a:cubicBezTo>
                <a:cubicBezTo>
                  <a:pt x="129" y="296"/>
                  <a:pt x="129" y="298"/>
                  <a:pt x="128" y="298"/>
                </a:cubicBezTo>
                <a:cubicBezTo>
                  <a:pt x="129" y="297"/>
                  <a:pt x="129" y="296"/>
                  <a:pt x="129" y="295"/>
                </a:cubicBezTo>
                <a:cubicBezTo>
                  <a:pt x="127" y="296"/>
                  <a:pt x="127" y="299"/>
                  <a:pt x="126" y="299"/>
                </a:cubicBezTo>
                <a:cubicBezTo>
                  <a:pt x="127" y="298"/>
                  <a:pt x="127" y="297"/>
                  <a:pt x="128" y="295"/>
                </a:cubicBezTo>
                <a:cubicBezTo>
                  <a:pt x="126" y="296"/>
                  <a:pt x="126" y="298"/>
                  <a:pt x="125" y="299"/>
                </a:cubicBezTo>
                <a:cubicBezTo>
                  <a:pt x="123" y="300"/>
                  <a:pt x="121" y="301"/>
                  <a:pt x="119" y="302"/>
                </a:cubicBezTo>
                <a:cubicBezTo>
                  <a:pt x="119" y="302"/>
                  <a:pt x="119" y="302"/>
                  <a:pt x="119" y="302"/>
                </a:cubicBezTo>
                <a:cubicBezTo>
                  <a:pt x="113" y="310"/>
                  <a:pt x="109" y="323"/>
                  <a:pt x="112" y="335"/>
                </a:cubicBezTo>
                <a:cubicBezTo>
                  <a:pt x="114" y="339"/>
                  <a:pt x="117" y="342"/>
                  <a:pt x="121" y="343"/>
                </a:cubicBezTo>
                <a:cubicBezTo>
                  <a:pt x="124" y="344"/>
                  <a:pt x="126" y="345"/>
                  <a:pt x="127" y="347"/>
                </a:cubicBezTo>
                <a:cubicBezTo>
                  <a:pt x="127" y="347"/>
                  <a:pt x="127" y="347"/>
                  <a:pt x="127" y="347"/>
                </a:cubicBezTo>
                <a:cubicBezTo>
                  <a:pt x="129" y="355"/>
                  <a:pt x="136" y="350"/>
                  <a:pt x="141" y="350"/>
                </a:cubicBezTo>
                <a:cubicBezTo>
                  <a:pt x="143" y="350"/>
                  <a:pt x="144" y="351"/>
                  <a:pt x="146" y="351"/>
                </a:cubicBezTo>
                <a:cubicBezTo>
                  <a:pt x="151" y="353"/>
                  <a:pt x="155" y="356"/>
                  <a:pt x="161" y="354"/>
                </a:cubicBezTo>
                <a:cubicBezTo>
                  <a:pt x="166" y="353"/>
                  <a:pt x="170" y="349"/>
                  <a:pt x="173" y="345"/>
                </a:cubicBezTo>
                <a:cubicBezTo>
                  <a:pt x="176" y="342"/>
                  <a:pt x="179" y="339"/>
                  <a:pt x="181" y="335"/>
                </a:cubicBezTo>
                <a:cubicBezTo>
                  <a:pt x="183" y="331"/>
                  <a:pt x="182" y="322"/>
                  <a:pt x="180" y="317"/>
                </a:cubicBezTo>
                <a:cubicBezTo>
                  <a:pt x="180" y="315"/>
                  <a:pt x="178" y="313"/>
                  <a:pt x="177" y="311"/>
                </a:cubicBezTo>
                <a:cubicBezTo>
                  <a:pt x="177" y="311"/>
                  <a:pt x="177" y="311"/>
                  <a:pt x="177" y="310"/>
                </a:cubicBezTo>
                <a:cubicBezTo>
                  <a:pt x="177" y="310"/>
                  <a:pt x="176" y="309"/>
                  <a:pt x="175" y="308"/>
                </a:cubicBezTo>
                <a:cubicBezTo>
                  <a:pt x="174" y="307"/>
                  <a:pt x="173" y="306"/>
                  <a:pt x="173" y="305"/>
                </a:cubicBezTo>
                <a:cubicBezTo>
                  <a:pt x="170" y="302"/>
                  <a:pt x="166" y="300"/>
                  <a:pt x="162" y="298"/>
                </a:cubicBezTo>
                <a:cubicBezTo>
                  <a:pt x="159" y="298"/>
                  <a:pt x="158" y="296"/>
                  <a:pt x="157" y="295"/>
                </a:cubicBezTo>
                <a:cubicBezTo>
                  <a:pt x="157" y="295"/>
                  <a:pt x="157" y="295"/>
                  <a:pt x="157" y="294"/>
                </a:cubicBezTo>
                <a:cubicBezTo>
                  <a:pt x="156" y="292"/>
                  <a:pt x="155" y="291"/>
                  <a:pt x="153" y="290"/>
                </a:cubicBezTo>
                <a:cubicBezTo>
                  <a:pt x="154" y="291"/>
                  <a:pt x="155" y="292"/>
                  <a:pt x="156" y="292"/>
                </a:cubicBezTo>
                <a:cubicBezTo>
                  <a:pt x="156" y="291"/>
                  <a:pt x="154" y="288"/>
                  <a:pt x="153" y="290"/>
                </a:cubicBezTo>
                <a:cubicBezTo>
                  <a:pt x="154" y="292"/>
                  <a:pt x="155" y="293"/>
                  <a:pt x="157" y="294"/>
                </a:cubicBezTo>
                <a:cubicBezTo>
                  <a:pt x="156" y="294"/>
                  <a:pt x="156" y="295"/>
                  <a:pt x="156" y="295"/>
                </a:cubicBezTo>
                <a:cubicBezTo>
                  <a:pt x="156" y="294"/>
                  <a:pt x="155" y="294"/>
                  <a:pt x="155" y="294"/>
                </a:cubicBezTo>
                <a:cubicBezTo>
                  <a:pt x="154" y="293"/>
                  <a:pt x="153" y="291"/>
                  <a:pt x="152" y="291"/>
                </a:cubicBezTo>
                <a:cubicBezTo>
                  <a:pt x="152" y="292"/>
                  <a:pt x="154" y="293"/>
                  <a:pt x="154" y="294"/>
                </a:cubicBezTo>
                <a:cubicBezTo>
                  <a:pt x="153" y="294"/>
                  <a:pt x="152" y="292"/>
                  <a:pt x="151" y="291"/>
                </a:cubicBezTo>
                <a:cubicBezTo>
                  <a:pt x="151" y="292"/>
                  <a:pt x="153" y="293"/>
                  <a:pt x="153" y="294"/>
                </a:cubicBezTo>
                <a:cubicBezTo>
                  <a:pt x="152" y="293"/>
                  <a:pt x="151" y="292"/>
                  <a:pt x="150" y="291"/>
                </a:cubicBezTo>
                <a:cubicBezTo>
                  <a:pt x="150" y="292"/>
                  <a:pt x="150" y="292"/>
                  <a:pt x="150" y="292"/>
                </a:cubicBezTo>
                <a:cubicBezTo>
                  <a:pt x="150" y="292"/>
                  <a:pt x="150" y="292"/>
                  <a:pt x="151" y="292"/>
                </a:cubicBezTo>
                <a:cubicBezTo>
                  <a:pt x="153" y="295"/>
                  <a:pt x="156" y="297"/>
                  <a:pt x="157" y="299"/>
                </a:cubicBezTo>
                <a:cubicBezTo>
                  <a:pt x="157" y="299"/>
                  <a:pt x="155" y="298"/>
                  <a:pt x="155" y="297"/>
                </a:cubicBezTo>
                <a:cubicBezTo>
                  <a:pt x="155" y="297"/>
                  <a:pt x="155" y="297"/>
                  <a:pt x="155" y="297"/>
                </a:cubicBezTo>
                <a:cubicBezTo>
                  <a:pt x="154" y="297"/>
                  <a:pt x="154" y="297"/>
                  <a:pt x="154" y="296"/>
                </a:cubicBezTo>
                <a:cubicBezTo>
                  <a:pt x="153" y="296"/>
                  <a:pt x="154" y="296"/>
                  <a:pt x="153" y="296"/>
                </a:cubicBezTo>
                <a:cubicBezTo>
                  <a:pt x="153" y="295"/>
                  <a:pt x="152" y="294"/>
                  <a:pt x="151" y="294"/>
                </a:cubicBezTo>
                <a:cubicBezTo>
                  <a:pt x="151" y="294"/>
                  <a:pt x="151" y="294"/>
                  <a:pt x="151" y="295"/>
                </a:cubicBezTo>
                <a:cubicBezTo>
                  <a:pt x="152" y="296"/>
                  <a:pt x="153" y="297"/>
                  <a:pt x="153" y="298"/>
                </a:cubicBezTo>
                <a:cubicBezTo>
                  <a:pt x="153" y="297"/>
                  <a:pt x="152" y="296"/>
                  <a:pt x="152" y="296"/>
                </a:cubicBezTo>
                <a:close/>
                <a:moveTo>
                  <a:pt x="157" y="291"/>
                </a:moveTo>
                <a:cubicBezTo>
                  <a:pt x="157" y="291"/>
                  <a:pt x="157" y="291"/>
                  <a:pt x="157" y="291"/>
                </a:cubicBezTo>
                <a:cubicBezTo>
                  <a:pt x="156" y="291"/>
                  <a:pt x="156" y="290"/>
                  <a:pt x="155" y="290"/>
                </a:cubicBezTo>
                <a:cubicBezTo>
                  <a:pt x="155" y="290"/>
                  <a:pt x="156" y="291"/>
                  <a:pt x="157" y="291"/>
                </a:cubicBezTo>
                <a:close/>
                <a:moveTo>
                  <a:pt x="117" y="291"/>
                </a:moveTo>
                <a:cubicBezTo>
                  <a:pt x="117" y="291"/>
                  <a:pt x="117" y="291"/>
                  <a:pt x="117" y="291"/>
                </a:cubicBezTo>
                <a:cubicBezTo>
                  <a:pt x="117" y="291"/>
                  <a:pt x="117" y="291"/>
                  <a:pt x="117" y="291"/>
                </a:cubicBezTo>
                <a:cubicBezTo>
                  <a:pt x="118" y="291"/>
                  <a:pt x="119" y="291"/>
                  <a:pt x="120" y="291"/>
                </a:cubicBezTo>
                <a:cubicBezTo>
                  <a:pt x="120" y="290"/>
                  <a:pt x="118" y="290"/>
                  <a:pt x="119" y="289"/>
                </a:cubicBezTo>
                <a:cubicBezTo>
                  <a:pt x="118" y="289"/>
                  <a:pt x="117" y="290"/>
                  <a:pt x="117" y="291"/>
                </a:cubicBezTo>
                <a:close/>
                <a:moveTo>
                  <a:pt x="170" y="299"/>
                </a:moveTo>
                <a:cubicBezTo>
                  <a:pt x="170" y="299"/>
                  <a:pt x="170" y="299"/>
                  <a:pt x="170" y="299"/>
                </a:cubicBezTo>
                <a:cubicBezTo>
                  <a:pt x="169" y="296"/>
                  <a:pt x="167" y="294"/>
                  <a:pt x="165" y="292"/>
                </a:cubicBezTo>
                <a:cubicBezTo>
                  <a:pt x="164" y="291"/>
                  <a:pt x="160" y="289"/>
                  <a:pt x="159" y="291"/>
                </a:cubicBezTo>
                <a:cubicBezTo>
                  <a:pt x="159" y="292"/>
                  <a:pt x="158" y="292"/>
                  <a:pt x="158" y="294"/>
                </a:cubicBezTo>
                <a:cubicBezTo>
                  <a:pt x="160" y="297"/>
                  <a:pt x="165" y="298"/>
                  <a:pt x="168" y="300"/>
                </a:cubicBezTo>
                <a:cubicBezTo>
                  <a:pt x="169" y="301"/>
                  <a:pt x="170" y="302"/>
                  <a:pt x="172" y="302"/>
                </a:cubicBezTo>
                <a:cubicBezTo>
                  <a:pt x="170" y="301"/>
                  <a:pt x="170" y="300"/>
                  <a:pt x="170" y="299"/>
                </a:cubicBezTo>
                <a:close/>
                <a:moveTo>
                  <a:pt x="146" y="290"/>
                </a:moveTo>
                <a:cubicBezTo>
                  <a:pt x="146" y="290"/>
                  <a:pt x="146" y="290"/>
                  <a:pt x="146" y="290"/>
                </a:cubicBezTo>
                <a:cubicBezTo>
                  <a:pt x="145" y="292"/>
                  <a:pt x="145" y="294"/>
                  <a:pt x="143" y="294"/>
                </a:cubicBezTo>
                <a:cubicBezTo>
                  <a:pt x="143" y="295"/>
                  <a:pt x="144" y="293"/>
                  <a:pt x="145" y="294"/>
                </a:cubicBezTo>
                <a:cubicBezTo>
                  <a:pt x="146" y="294"/>
                  <a:pt x="146" y="294"/>
                  <a:pt x="147" y="295"/>
                </a:cubicBezTo>
                <a:cubicBezTo>
                  <a:pt x="148" y="295"/>
                  <a:pt x="149" y="295"/>
                  <a:pt x="149" y="294"/>
                </a:cubicBezTo>
                <a:cubicBezTo>
                  <a:pt x="149" y="293"/>
                  <a:pt x="148" y="293"/>
                  <a:pt x="147" y="292"/>
                </a:cubicBezTo>
                <a:cubicBezTo>
                  <a:pt x="147" y="291"/>
                  <a:pt x="147" y="290"/>
                  <a:pt x="148" y="290"/>
                </a:cubicBezTo>
                <a:cubicBezTo>
                  <a:pt x="147" y="291"/>
                  <a:pt x="146" y="291"/>
                  <a:pt x="146" y="290"/>
                </a:cubicBezTo>
                <a:close/>
                <a:moveTo>
                  <a:pt x="150" y="292"/>
                </a:moveTo>
                <a:cubicBezTo>
                  <a:pt x="150" y="292"/>
                  <a:pt x="150" y="292"/>
                  <a:pt x="150" y="292"/>
                </a:cubicBezTo>
                <a:cubicBezTo>
                  <a:pt x="149" y="292"/>
                  <a:pt x="150" y="291"/>
                  <a:pt x="149" y="292"/>
                </a:cubicBezTo>
                <a:cubicBezTo>
                  <a:pt x="149" y="292"/>
                  <a:pt x="149" y="293"/>
                  <a:pt x="150" y="292"/>
                </a:cubicBezTo>
                <a:close/>
                <a:moveTo>
                  <a:pt x="138" y="294"/>
                </a:moveTo>
                <a:cubicBezTo>
                  <a:pt x="138" y="294"/>
                  <a:pt x="138" y="294"/>
                  <a:pt x="138" y="294"/>
                </a:cubicBezTo>
                <a:cubicBezTo>
                  <a:pt x="137" y="294"/>
                  <a:pt x="136" y="293"/>
                  <a:pt x="135" y="293"/>
                </a:cubicBezTo>
                <a:cubicBezTo>
                  <a:pt x="136" y="293"/>
                  <a:pt x="134" y="293"/>
                  <a:pt x="135" y="294"/>
                </a:cubicBezTo>
                <a:cubicBezTo>
                  <a:pt x="137" y="294"/>
                  <a:pt x="139" y="294"/>
                  <a:pt x="138" y="297"/>
                </a:cubicBezTo>
                <a:cubicBezTo>
                  <a:pt x="139" y="297"/>
                  <a:pt x="139" y="297"/>
                  <a:pt x="140" y="297"/>
                </a:cubicBezTo>
                <a:cubicBezTo>
                  <a:pt x="140" y="295"/>
                  <a:pt x="139" y="295"/>
                  <a:pt x="140" y="294"/>
                </a:cubicBezTo>
                <a:cubicBezTo>
                  <a:pt x="140" y="293"/>
                  <a:pt x="141" y="293"/>
                  <a:pt x="141" y="293"/>
                </a:cubicBezTo>
                <a:cubicBezTo>
                  <a:pt x="140" y="291"/>
                  <a:pt x="139" y="293"/>
                  <a:pt x="138" y="294"/>
                </a:cubicBezTo>
                <a:close/>
                <a:moveTo>
                  <a:pt x="125" y="295"/>
                </a:moveTo>
                <a:cubicBezTo>
                  <a:pt x="125" y="295"/>
                  <a:pt x="125" y="295"/>
                  <a:pt x="125" y="295"/>
                </a:cubicBezTo>
                <a:cubicBezTo>
                  <a:pt x="126" y="295"/>
                  <a:pt x="126" y="295"/>
                  <a:pt x="126" y="296"/>
                </a:cubicBezTo>
                <a:cubicBezTo>
                  <a:pt x="126" y="295"/>
                  <a:pt x="127" y="295"/>
                  <a:pt x="127" y="295"/>
                </a:cubicBezTo>
                <a:cubicBezTo>
                  <a:pt x="126" y="295"/>
                  <a:pt x="126" y="295"/>
                  <a:pt x="126" y="294"/>
                </a:cubicBezTo>
                <a:cubicBezTo>
                  <a:pt x="126" y="295"/>
                  <a:pt x="125" y="295"/>
                  <a:pt x="125" y="295"/>
                </a:cubicBezTo>
                <a:close/>
                <a:moveTo>
                  <a:pt x="126" y="293"/>
                </a:moveTo>
                <a:cubicBezTo>
                  <a:pt x="126" y="293"/>
                  <a:pt x="126" y="293"/>
                  <a:pt x="126" y="293"/>
                </a:cubicBezTo>
                <a:cubicBezTo>
                  <a:pt x="125" y="294"/>
                  <a:pt x="124" y="294"/>
                  <a:pt x="123" y="295"/>
                </a:cubicBezTo>
                <a:cubicBezTo>
                  <a:pt x="125" y="295"/>
                  <a:pt x="127" y="294"/>
                  <a:pt x="126" y="293"/>
                </a:cubicBezTo>
                <a:close/>
                <a:moveTo>
                  <a:pt x="171" y="298"/>
                </a:moveTo>
                <a:cubicBezTo>
                  <a:pt x="171" y="298"/>
                  <a:pt x="171" y="298"/>
                  <a:pt x="171" y="298"/>
                </a:cubicBezTo>
                <a:cubicBezTo>
                  <a:pt x="171" y="297"/>
                  <a:pt x="170" y="296"/>
                  <a:pt x="169" y="295"/>
                </a:cubicBezTo>
                <a:cubicBezTo>
                  <a:pt x="170" y="296"/>
                  <a:pt x="171" y="297"/>
                  <a:pt x="171" y="298"/>
                </a:cubicBezTo>
                <a:close/>
                <a:moveTo>
                  <a:pt x="148" y="300"/>
                </a:moveTo>
                <a:cubicBezTo>
                  <a:pt x="148" y="300"/>
                  <a:pt x="148" y="300"/>
                  <a:pt x="148" y="300"/>
                </a:cubicBezTo>
                <a:cubicBezTo>
                  <a:pt x="147" y="298"/>
                  <a:pt x="146" y="296"/>
                  <a:pt x="145" y="295"/>
                </a:cubicBezTo>
                <a:cubicBezTo>
                  <a:pt x="145" y="296"/>
                  <a:pt x="145" y="297"/>
                  <a:pt x="145" y="298"/>
                </a:cubicBezTo>
                <a:cubicBezTo>
                  <a:pt x="145" y="297"/>
                  <a:pt x="145" y="296"/>
                  <a:pt x="144" y="296"/>
                </a:cubicBezTo>
                <a:cubicBezTo>
                  <a:pt x="144" y="296"/>
                  <a:pt x="144" y="296"/>
                  <a:pt x="144" y="296"/>
                </a:cubicBezTo>
                <a:cubicBezTo>
                  <a:pt x="144" y="297"/>
                  <a:pt x="144" y="298"/>
                  <a:pt x="145" y="299"/>
                </a:cubicBezTo>
                <a:cubicBezTo>
                  <a:pt x="146" y="299"/>
                  <a:pt x="146" y="300"/>
                  <a:pt x="146" y="300"/>
                </a:cubicBezTo>
                <a:cubicBezTo>
                  <a:pt x="146" y="299"/>
                  <a:pt x="145" y="299"/>
                  <a:pt x="146" y="298"/>
                </a:cubicBezTo>
                <a:cubicBezTo>
                  <a:pt x="146" y="299"/>
                  <a:pt x="146" y="300"/>
                  <a:pt x="148" y="300"/>
                </a:cubicBezTo>
                <a:close/>
                <a:moveTo>
                  <a:pt x="149" y="296"/>
                </a:moveTo>
                <a:cubicBezTo>
                  <a:pt x="149" y="296"/>
                  <a:pt x="149" y="296"/>
                  <a:pt x="149" y="296"/>
                </a:cubicBezTo>
                <a:cubicBezTo>
                  <a:pt x="151" y="296"/>
                  <a:pt x="150" y="297"/>
                  <a:pt x="151" y="298"/>
                </a:cubicBezTo>
                <a:cubicBezTo>
                  <a:pt x="151" y="297"/>
                  <a:pt x="152" y="298"/>
                  <a:pt x="152" y="297"/>
                </a:cubicBezTo>
                <a:cubicBezTo>
                  <a:pt x="151" y="297"/>
                  <a:pt x="151" y="296"/>
                  <a:pt x="150" y="295"/>
                </a:cubicBezTo>
                <a:cubicBezTo>
                  <a:pt x="150" y="296"/>
                  <a:pt x="149" y="295"/>
                  <a:pt x="149" y="296"/>
                </a:cubicBezTo>
                <a:close/>
                <a:moveTo>
                  <a:pt x="123" y="296"/>
                </a:moveTo>
                <a:cubicBezTo>
                  <a:pt x="123" y="296"/>
                  <a:pt x="123" y="296"/>
                  <a:pt x="123" y="296"/>
                </a:cubicBezTo>
                <a:cubicBezTo>
                  <a:pt x="122" y="297"/>
                  <a:pt x="121" y="299"/>
                  <a:pt x="120" y="300"/>
                </a:cubicBezTo>
                <a:cubicBezTo>
                  <a:pt x="122" y="299"/>
                  <a:pt x="124" y="298"/>
                  <a:pt x="124" y="296"/>
                </a:cubicBezTo>
                <a:cubicBezTo>
                  <a:pt x="124" y="296"/>
                  <a:pt x="124" y="296"/>
                  <a:pt x="123" y="296"/>
                </a:cubicBezTo>
                <a:cubicBezTo>
                  <a:pt x="123" y="296"/>
                  <a:pt x="124" y="296"/>
                  <a:pt x="123" y="296"/>
                </a:cubicBezTo>
                <a:close/>
                <a:moveTo>
                  <a:pt x="151" y="301"/>
                </a:moveTo>
                <a:cubicBezTo>
                  <a:pt x="151" y="301"/>
                  <a:pt x="151" y="301"/>
                  <a:pt x="151" y="301"/>
                </a:cubicBezTo>
                <a:cubicBezTo>
                  <a:pt x="152" y="301"/>
                  <a:pt x="152" y="300"/>
                  <a:pt x="153" y="300"/>
                </a:cubicBezTo>
                <a:cubicBezTo>
                  <a:pt x="153" y="300"/>
                  <a:pt x="153" y="299"/>
                  <a:pt x="152" y="299"/>
                </a:cubicBezTo>
                <a:cubicBezTo>
                  <a:pt x="151" y="298"/>
                  <a:pt x="150" y="300"/>
                  <a:pt x="151" y="301"/>
                </a:cubicBezTo>
                <a:close/>
                <a:moveTo>
                  <a:pt x="173" y="301"/>
                </a:moveTo>
                <a:cubicBezTo>
                  <a:pt x="173" y="301"/>
                  <a:pt x="173" y="301"/>
                  <a:pt x="173" y="301"/>
                </a:cubicBezTo>
                <a:cubicBezTo>
                  <a:pt x="172" y="300"/>
                  <a:pt x="172" y="299"/>
                  <a:pt x="171" y="299"/>
                </a:cubicBezTo>
                <a:cubicBezTo>
                  <a:pt x="172" y="299"/>
                  <a:pt x="172" y="301"/>
                  <a:pt x="173" y="301"/>
                </a:cubicBezTo>
                <a:close/>
                <a:moveTo>
                  <a:pt x="144" y="301"/>
                </a:moveTo>
                <a:cubicBezTo>
                  <a:pt x="144" y="301"/>
                  <a:pt x="144" y="301"/>
                  <a:pt x="144" y="301"/>
                </a:cubicBezTo>
                <a:cubicBezTo>
                  <a:pt x="145" y="302"/>
                  <a:pt x="145" y="302"/>
                  <a:pt x="146" y="303"/>
                </a:cubicBezTo>
                <a:cubicBezTo>
                  <a:pt x="146" y="302"/>
                  <a:pt x="147" y="302"/>
                  <a:pt x="147" y="301"/>
                </a:cubicBezTo>
                <a:cubicBezTo>
                  <a:pt x="146" y="301"/>
                  <a:pt x="145" y="301"/>
                  <a:pt x="144" y="301"/>
                </a:cubicBezTo>
                <a:close/>
                <a:moveTo>
                  <a:pt x="133" y="306"/>
                </a:moveTo>
                <a:cubicBezTo>
                  <a:pt x="133" y="306"/>
                  <a:pt x="133" y="306"/>
                  <a:pt x="133" y="306"/>
                </a:cubicBezTo>
                <a:cubicBezTo>
                  <a:pt x="134" y="306"/>
                  <a:pt x="134" y="305"/>
                  <a:pt x="134" y="305"/>
                </a:cubicBezTo>
                <a:cubicBezTo>
                  <a:pt x="134" y="302"/>
                  <a:pt x="132" y="303"/>
                  <a:pt x="133" y="306"/>
                </a:cubicBezTo>
                <a:close/>
                <a:moveTo>
                  <a:pt x="88" y="323"/>
                </a:moveTo>
                <a:cubicBezTo>
                  <a:pt x="88" y="323"/>
                  <a:pt x="88" y="323"/>
                  <a:pt x="88" y="323"/>
                </a:cubicBezTo>
                <a:cubicBezTo>
                  <a:pt x="85" y="323"/>
                  <a:pt x="84" y="322"/>
                  <a:pt x="81" y="322"/>
                </a:cubicBezTo>
                <a:cubicBezTo>
                  <a:pt x="81" y="321"/>
                  <a:pt x="80" y="321"/>
                  <a:pt x="80" y="321"/>
                </a:cubicBezTo>
                <a:cubicBezTo>
                  <a:pt x="77" y="319"/>
                  <a:pt x="79" y="313"/>
                  <a:pt x="77" y="310"/>
                </a:cubicBezTo>
                <a:cubicBezTo>
                  <a:pt x="76" y="309"/>
                  <a:pt x="73" y="308"/>
                  <a:pt x="71" y="309"/>
                </a:cubicBezTo>
                <a:cubicBezTo>
                  <a:pt x="77" y="312"/>
                  <a:pt x="75" y="322"/>
                  <a:pt x="81" y="324"/>
                </a:cubicBezTo>
                <a:cubicBezTo>
                  <a:pt x="84" y="325"/>
                  <a:pt x="87" y="325"/>
                  <a:pt x="89" y="325"/>
                </a:cubicBezTo>
                <a:cubicBezTo>
                  <a:pt x="89" y="324"/>
                  <a:pt x="88" y="324"/>
                  <a:pt x="88" y="323"/>
                </a:cubicBezTo>
                <a:close/>
                <a:moveTo>
                  <a:pt x="186" y="316"/>
                </a:moveTo>
                <a:cubicBezTo>
                  <a:pt x="186" y="316"/>
                  <a:pt x="186" y="316"/>
                  <a:pt x="186" y="316"/>
                </a:cubicBezTo>
                <a:cubicBezTo>
                  <a:pt x="190" y="316"/>
                  <a:pt x="192" y="320"/>
                  <a:pt x="195" y="320"/>
                </a:cubicBezTo>
                <a:cubicBezTo>
                  <a:pt x="193" y="319"/>
                  <a:pt x="192" y="317"/>
                  <a:pt x="190" y="316"/>
                </a:cubicBezTo>
                <a:cubicBezTo>
                  <a:pt x="189" y="313"/>
                  <a:pt x="185" y="315"/>
                  <a:pt x="182" y="314"/>
                </a:cubicBezTo>
                <a:cubicBezTo>
                  <a:pt x="181" y="313"/>
                  <a:pt x="180" y="312"/>
                  <a:pt x="179" y="311"/>
                </a:cubicBezTo>
                <a:cubicBezTo>
                  <a:pt x="180" y="314"/>
                  <a:pt x="182" y="316"/>
                  <a:pt x="186" y="316"/>
                </a:cubicBezTo>
                <a:close/>
                <a:moveTo>
                  <a:pt x="52" y="313"/>
                </a:moveTo>
                <a:cubicBezTo>
                  <a:pt x="52" y="313"/>
                  <a:pt x="52" y="313"/>
                  <a:pt x="52" y="313"/>
                </a:cubicBezTo>
                <a:cubicBezTo>
                  <a:pt x="52" y="312"/>
                  <a:pt x="53" y="313"/>
                  <a:pt x="53" y="312"/>
                </a:cubicBezTo>
                <a:cubicBezTo>
                  <a:pt x="53" y="312"/>
                  <a:pt x="52" y="312"/>
                  <a:pt x="52" y="313"/>
                </a:cubicBezTo>
                <a:close/>
                <a:moveTo>
                  <a:pt x="69" y="313"/>
                </a:moveTo>
                <a:cubicBezTo>
                  <a:pt x="69" y="313"/>
                  <a:pt x="69" y="313"/>
                  <a:pt x="69" y="313"/>
                </a:cubicBezTo>
                <a:cubicBezTo>
                  <a:pt x="68" y="313"/>
                  <a:pt x="68" y="314"/>
                  <a:pt x="67" y="313"/>
                </a:cubicBezTo>
                <a:cubicBezTo>
                  <a:pt x="67" y="314"/>
                  <a:pt x="69" y="314"/>
                  <a:pt x="69" y="313"/>
                </a:cubicBezTo>
                <a:close/>
                <a:moveTo>
                  <a:pt x="69" y="314"/>
                </a:moveTo>
                <a:cubicBezTo>
                  <a:pt x="69" y="314"/>
                  <a:pt x="69" y="314"/>
                  <a:pt x="69" y="314"/>
                </a:cubicBezTo>
                <a:cubicBezTo>
                  <a:pt x="71" y="314"/>
                  <a:pt x="71" y="313"/>
                  <a:pt x="69" y="314"/>
                </a:cubicBezTo>
                <a:close/>
              </a:path>
            </a:pathLst>
          </a:custGeom>
          <a:solidFill>
            <a:schemeClr val="accent2">
              <a:lumMod val="50000"/>
              <a:alpha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5" name="TextBox 324"/>
          <p:cNvSpPr txBox="1"/>
          <p:nvPr/>
        </p:nvSpPr>
        <p:spPr>
          <a:xfrm>
            <a:off x="4934233" y="2374900"/>
            <a:ext cx="2324735" cy="8293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300" normalizeH="0" baseline="0" noProof="0" dirty="0">
                <a:ln>
                  <a:noFill/>
                </a:ln>
                <a:solidFill>
                  <a:srgbClr val="500D08"/>
                </a:solidFill>
                <a:effectLst/>
                <a:uLnTx/>
                <a:uFillTx/>
                <a:ea typeface="+mn-ea"/>
                <a:cs typeface="+mn-cs"/>
              </a:rPr>
              <a:t>PART  3</a:t>
            </a:r>
          </a:p>
        </p:txBody>
      </p:sp>
      <p:sp>
        <p:nvSpPr>
          <p:cNvPr id="326" name="TextBox 325"/>
          <p:cNvSpPr txBox="1"/>
          <p:nvPr/>
        </p:nvSpPr>
        <p:spPr>
          <a:xfrm>
            <a:off x="3651250" y="3236595"/>
            <a:ext cx="4796155" cy="6134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a:ln>
                  <a:noFill/>
                </a:ln>
                <a:solidFill>
                  <a:srgbClr val="500D08"/>
                </a:solidFill>
                <a:effectLst/>
                <a:uLnTx/>
                <a:uFillTx/>
                <a:latin typeface="微软雅黑" panose="020B0503020204020204" charset="-122"/>
                <a:ea typeface="微软雅黑" panose="020B0503020204020204" charset="-122"/>
                <a:cs typeface="+mn-cs"/>
              </a:rPr>
              <a:t>单击此处添加标题</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组合 3"/>
          <p:cNvGrpSpPr/>
          <p:nvPr/>
        </p:nvGrpSpPr>
        <p:grpSpPr>
          <a:xfrm rot="433570">
            <a:off x="1011178" y="713027"/>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1743710" y="2957195"/>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6340475" y="171894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6653530" y="169481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6550025" y="2633345"/>
            <a:ext cx="4545965" cy="149352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初</a:t>
            </a:r>
            <a:r>
              <a:rPr sz="2400" dirty="0">
                <a:solidFill>
                  <a:srgbClr val="500D08"/>
                </a:solidFill>
                <a:latin typeface="楷体" panose="02010609060101010101" pitchFamily="49" charset="-122"/>
                <a:ea typeface="楷体" panose="02010609060101010101" pitchFamily="49" charset="-122"/>
              </a:rPr>
              <a:t>吻的味道，像柠檬般的清新</a:t>
            </a:r>
          </a:p>
          <a:p>
            <a:r>
              <a:rPr sz="2400" dirty="0">
                <a:solidFill>
                  <a:srgbClr val="500D08"/>
                </a:solidFill>
                <a:latin typeface="楷体" panose="02010609060101010101" pitchFamily="49" charset="-122"/>
                <a:ea typeface="楷体" panose="02010609060101010101" pitchFamily="49" charset="-122"/>
              </a:rPr>
              <a:t>那瞬间，仿佛世界都因为你我而停止了……</a:t>
            </a:r>
          </a:p>
        </p:txBody>
      </p:sp>
      <p:sp>
        <p:nvSpPr>
          <p:cNvPr id="25" name="TextBox 18"/>
          <p:cNvSpPr txBox="1"/>
          <p:nvPr/>
        </p:nvSpPr>
        <p:spPr>
          <a:xfrm>
            <a:off x="7240905" y="1570431"/>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刻 骨</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p:nvPr/>
        </p:nvSpPr>
        <p:spPr>
          <a:xfrm>
            <a:off x="732683" y="1769013"/>
            <a:ext cx="2160000" cy="2163517"/>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3"/>
          <p:cNvSpPr/>
          <p:nvPr/>
        </p:nvSpPr>
        <p:spPr>
          <a:xfrm>
            <a:off x="3058064" y="1769013"/>
            <a:ext cx="2160000" cy="216351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14"/>
          <p:cNvSpPr/>
          <p:nvPr/>
        </p:nvSpPr>
        <p:spPr>
          <a:xfrm>
            <a:off x="732683" y="4073767"/>
            <a:ext cx="2160000" cy="216351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6"/>
          <p:cNvSpPr/>
          <p:nvPr/>
        </p:nvSpPr>
        <p:spPr>
          <a:xfrm>
            <a:off x="3058064" y="4073767"/>
            <a:ext cx="9134536" cy="2160000"/>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8"/>
          <p:cNvSpPr/>
          <p:nvPr/>
        </p:nvSpPr>
        <p:spPr>
          <a:xfrm>
            <a:off x="3197225" y="4791075"/>
            <a:ext cx="2021205" cy="118872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sp>
        <p:nvSpPr>
          <p:cNvPr id="32" name="TextBox 9"/>
          <p:cNvSpPr txBox="1"/>
          <p:nvPr/>
        </p:nvSpPr>
        <p:spPr>
          <a:xfrm>
            <a:off x="3197092" y="4374394"/>
            <a:ext cx="2021840" cy="365760"/>
          </a:xfrm>
          <a:prstGeom prst="rect">
            <a:avLst/>
          </a:prstGeom>
          <a:noFill/>
        </p:spPr>
        <p:txBody>
          <a:bodyPr wrap="none" rtlCol="0">
            <a:spAutoFit/>
          </a:bodyPr>
          <a:lstStyle/>
          <a:p>
            <a:pPr algn="l"/>
            <a:r>
              <a:rPr lang="en-US" b="1">
                <a:solidFill>
                  <a:srgbClr val="500D08"/>
                </a:solidFill>
              </a:rPr>
              <a:t>单击此处添加标题</a:t>
            </a:r>
          </a:p>
        </p:txBody>
      </p:sp>
      <p:sp>
        <p:nvSpPr>
          <p:cNvPr id="33" name="Rectangle 10"/>
          <p:cNvSpPr/>
          <p:nvPr/>
        </p:nvSpPr>
        <p:spPr>
          <a:xfrm>
            <a:off x="6118766" y="1769013"/>
            <a:ext cx="4387767" cy="1737360"/>
          </a:xfrm>
          <a:prstGeom prst="rect">
            <a:avLst/>
          </a:prstGeom>
        </p:spPr>
        <p:txBody>
          <a:bodyPr wrap="square">
            <a:spAutoFit/>
          </a:bodyPr>
          <a:lstStyle/>
          <a:p>
            <a:pPr marL="285750" indent="-285750">
              <a:buFont typeface="Wingdings" panose="05000000000000000000" pitchFamily="2" charset="2"/>
              <a:buChar char="v"/>
            </a:pPr>
            <a:r>
              <a:rPr lang="en-US" sz="1200">
                <a:solidFill>
                  <a:srgbClr val="500D08"/>
                </a:solidFill>
              </a:rPr>
              <a:t>您的内容打在这里，或者通过复制您的文本后，在此框中选择粘贴，并选择只保留文字。您的内容打在这里，或者通过复制您的文本后，在此框中</a:t>
            </a:r>
          </a:p>
          <a:p>
            <a:pPr marL="285750" indent="-285750">
              <a:buFont typeface="Wingdings" panose="05000000000000000000" pitchFamily="2" charset="2"/>
              <a:buChar char="v"/>
            </a:pPr>
            <a:r>
              <a:rPr lang="en-US" sz="1200">
                <a:solidFill>
                  <a:srgbClr val="500D08"/>
                </a:solidFill>
              </a:rPr>
              <a:t>您的内容打在这里，或者通过复制您的文本后，在此框中选择粘贴，并选择只保留文字。您的内容打在这里，或者通过复制您的文本后，在此框中</a:t>
            </a:r>
          </a:p>
          <a:p>
            <a:pPr marL="285750" indent="-285750">
              <a:buFont typeface="Wingdings" panose="05000000000000000000" pitchFamily="2" charset="2"/>
              <a:buChar char="v"/>
            </a:pPr>
            <a:r>
              <a:rPr lang="en-US" sz="1200">
                <a:solidFill>
                  <a:srgbClr val="500D08"/>
                </a:solidFill>
              </a:rPr>
              <a:t>您的内容打在这里，或者通过复制您的文本后，在此框中选择粘贴，并选择只保留文字。您的内容打在这里，或者通过复制您的文本后，在此框中</a:t>
            </a:r>
          </a:p>
        </p:txBody>
      </p:sp>
      <p:grpSp>
        <p:nvGrpSpPr>
          <p:cNvPr id="19"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7" name="图片 6" descr="283567dc39ce0fed6c31c55ba984359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3">
                                            <p:txEl>
                                              <p:pRg st="0" end="0"/>
                                            </p:txEl>
                                          </p:spTgt>
                                        </p:tgtEl>
                                        <p:attrNameLst>
                                          <p:attrName>style.visibility</p:attrName>
                                        </p:attrNameLst>
                                      </p:cBhvr>
                                      <p:to>
                                        <p:strVal val="visible"/>
                                      </p:to>
                                    </p:set>
                                    <p:animEffect transition="in" filter="fade">
                                      <p:cBhvr>
                                        <p:cTn id="15" dur="500"/>
                                        <p:tgtEl>
                                          <p:spTgt spid="3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3">
                                            <p:txEl>
                                              <p:pRg st="1" end="1"/>
                                            </p:txEl>
                                          </p:spTgt>
                                        </p:tgtEl>
                                        <p:attrNameLst>
                                          <p:attrName>style.visibility</p:attrName>
                                        </p:attrNameLst>
                                      </p:cBhvr>
                                      <p:to>
                                        <p:strVal val="visible"/>
                                      </p:to>
                                    </p:set>
                                    <p:animEffect transition="in" filter="fade">
                                      <p:cBhvr>
                                        <p:cTn id="18" dur="500"/>
                                        <p:tgtEl>
                                          <p:spTgt spid="33">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xEl>
                                              <p:pRg st="2" end="2"/>
                                            </p:txEl>
                                          </p:spTgt>
                                        </p:tgtEl>
                                        <p:attrNameLst>
                                          <p:attrName>style.visibility</p:attrName>
                                        </p:attrNameLst>
                                      </p:cBhvr>
                                      <p:to>
                                        <p:strVal val="visible"/>
                                      </p:to>
                                    </p:set>
                                    <p:animEffect transition="in" filter="fade">
                                      <p:cBhvr>
                                        <p:cTn id="21" dur="500"/>
                                        <p:tgtEl>
                                          <p:spTgt spid="33">
                                            <p:txEl>
                                              <p:pRg st="2" end="2"/>
                                            </p:txEl>
                                          </p:spTgt>
                                        </p:tgtEl>
                                      </p:cBhvr>
                                    </p:animEffect>
                                  </p:childTnLst>
                                </p:cTn>
                              </p:par>
                              <p:par>
                                <p:cTn id="22" presetID="16" presetClass="entr" presetSubtype="37"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barn(outVertical)">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组合 3"/>
          <p:cNvGrpSpPr/>
          <p:nvPr/>
        </p:nvGrpSpPr>
        <p:grpSpPr>
          <a:xfrm rot="433570">
            <a:off x="6484878" y="444422"/>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7217410" y="2688590"/>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1701165" y="191452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2014220" y="189039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1752600" y="2623820"/>
            <a:ext cx="4545965" cy="222504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一瞬，</a:t>
            </a:r>
          </a:p>
          <a:p>
            <a:r>
              <a:rPr sz="2400" dirty="0">
                <a:solidFill>
                  <a:srgbClr val="500D08"/>
                </a:solidFill>
                <a:latin typeface="楷体" panose="02010609060101010101" pitchFamily="49" charset="-122"/>
                <a:ea typeface="楷体" panose="02010609060101010101" pitchFamily="49" charset="-122"/>
              </a:rPr>
              <a:t>注定了我一生都将被你俘获……</a:t>
            </a:r>
          </a:p>
          <a:p>
            <a:r>
              <a:rPr sz="2400" dirty="0">
                <a:solidFill>
                  <a:srgbClr val="500D08"/>
                </a:solidFill>
                <a:latin typeface="楷体" panose="02010609060101010101" pitchFamily="49" charset="-122"/>
                <a:ea typeface="楷体" panose="02010609060101010101" pitchFamily="49" charset="-122"/>
              </a:rPr>
              <a:t>你第一次因为我而流泪，</a:t>
            </a:r>
          </a:p>
          <a:p>
            <a:r>
              <a:rPr sz="2400" dirty="0">
                <a:solidFill>
                  <a:srgbClr val="500D08"/>
                </a:solidFill>
                <a:latin typeface="楷体" panose="02010609060101010101" pitchFamily="49" charset="-122"/>
                <a:ea typeface="楷体" panose="02010609060101010101" pitchFamily="49" charset="-122"/>
              </a:rPr>
              <a:t>不是因为生气，</a:t>
            </a:r>
          </a:p>
          <a:p>
            <a:r>
              <a:rPr sz="2400" dirty="0">
                <a:solidFill>
                  <a:srgbClr val="500D08"/>
                </a:solidFill>
                <a:latin typeface="楷体" panose="02010609060101010101" pitchFamily="49" charset="-122"/>
                <a:ea typeface="楷体" panose="02010609060101010101" pitchFamily="49" charset="-122"/>
              </a:rPr>
              <a:t>而是心疼我的苦和累……</a:t>
            </a:r>
          </a:p>
        </p:txBody>
      </p:sp>
      <p:sp>
        <p:nvSpPr>
          <p:cNvPr id="25" name="TextBox 18"/>
          <p:cNvSpPr txBox="1"/>
          <p:nvPr/>
        </p:nvSpPr>
        <p:spPr>
          <a:xfrm>
            <a:off x="2602230" y="1800936"/>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拥 抱</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sp>
        <p:nvSpPr>
          <p:cNvPr id="20" name="Rectangle 19"/>
          <p:cNvSpPr/>
          <p:nvPr/>
        </p:nvSpPr>
        <p:spPr>
          <a:xfrm>
            <a:off x="939448" y="1510857"/>
            <a:ext cx="2160000" cy="2160000"/>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6331536" y="1510857"/>
            <a:ext cx="2160000" cy="21600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6331536" y="4216557"/>
            <a:ext cx="2160000" cy="2160000"/>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39448" y="4216557"/>
            <a:ext cx="2160000" cy="2160000"/>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 name="Group 9"/>
          <p:cNvGrpSpPr/>
          <p:nvPr/>
        </p:nvGrpSpPr>
        <p:grpSpPr>
          <a:xfrm>
            <a:off x="3285796" y="1510857"/>
            <a:ext cx="2138289" cy="1558052"/>
            <a:chOff x="3098848" y="1614012"/>
            <a:chExt cx="2138289" cy="1558052"/>
          </a:xfrm>
        </p:grpSpPr>
        <p:sp>
          <p:nvSpPr>
            <p:cNvPr id="8" name="TextBox 7"/>
            <p:cNvSpPr txBox="1"/>
            <p:nvPr/>
          </p:nvSpPr>
          <p:spPr>
            <a:xfrm>
              <a:off x="3098848" y="1614012"/>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sp>
          <p:nvSpPr>
            <p:cNvPr id="9" name="Rectangle 8"/>
            <p:cNvSpPr/>
            <p:nvPr/>
          </p:nvSpPr>
          <p:spPr>
            <a:xfrm>
              <a:off x="3098848" y="1983344"/>
              <a:ext cx="2138289" cy="118872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11" name="Group 10"/>
          <p:cNvGrpSpPr/>
          <p:nvPr/>
        </p:nvGrpSpPr>
        <p:grpSpPr>
          <a:xfrm>
            <a:off x="8631519" y="1510857"/>
            <a:ext cx="2138289" cy="1558052"/>
            <a:chOff x="3098848" y="1614012"/>
            <a:chExt cx="2138289" cy="1558052"/>
          </a:xfrm>
        </p:grpSpPr>
        <p:sp>
          <p:nvSpPr>
            <p:cNvPr id="12" name="TextBox 11"/>
            <p:cNvSpPr txBox="1"/>
            <p:nvPr/>
          </p:nvSpPr>
          <p:spPr>
            <a:xfrm>
              <a:off x="3098848" y="1614012"/>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sp>
          <p:nvSpPr>
            <p:cNvPr id="13" name="Rectangle 12"/>
            <p:cNvSpPr/>
            <p:nvPr/>
          </p:nvSpPr>
          <p:spPr>
            <a:xfrm>
              <a:off x="3098848" y="1983344"/>
              <a:ext cx="2138289" cy="118872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14" name="Group 13"/>
          <p:cNvGrpSpPr/>
          <p:nvPr/>
        </p:nvGrpSpPr>
        <p:grpSpPr>
          <a:xfrm>
            <a:off x="3285796" y="4216557"/>
            <a:ext cx="2138289" cy="1558052"/>
            <a:chOff x="3098848" y="1614012"/>
            <a:chExt cx="2138289" cy="1558052"/>
          </a:xfrm>
        </p:grpSpPr>
        <p:sp>
          <p:nvSpPr>
            <p:cNvPr id="15" name="TextBox 14"/>
            <p:cNvSpPr txBox="1"/>
            <p:nvPr/>
          </p:nvSpPr>
          <p:spPr>
            <a:xfrm>
              <a:off x="3098848" y="1614012"/>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sp>
          <p:nvSpPr>
            <p:cNvPr id="16" name="Rectangle 15"/>
            <p:cNvSpPr/>
            <p:nvPr/>
          </p:nvSpPr>
          <p:spPr>
            <a:xfrm>
              <a:off x="3098848" y="1983344"/>
              <a:ext cx="2138289" cy="118872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17" name="Group 16"/>
          <p:cNvGrpSpPr/>
          <p:nvPr/>
        </p:nvGrpSpPr>
        <p:grpSpPr>
          <a:xfrm>
            <a:off x="8631519" y="4216557"/>
            <a:ext cx="2138289" cy="1558052"/>
            <a:chOff x="3098848" y="1614012"/>
            <a:chExt cx="2138289" cy="1558052"/>
          </a:xfrm>
        </p:grpSpPr>
        <p:sp>
          <p:nvSpPr>
            <p:cNvPr id="18" name="TextBox 17"/>
            <p:cNvSpPr txBox="1"/>
            <p:nvPr/>
          </p:nvSpPr>
          <p:spPr>
            <a:xfrm>
              <a:off x="3098848" y="1614012"/>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sp>
          <p:nvSpPr>
            <p:cNvPr id="19" name="Rectangle 18"/>
            <p:cNvSpPr/>
            <p:nvPr/>
          </p:nvSpPr>
          <p:spPr>
            <a:xfrm>
              <a:off x="3098848" y="1983344"/>
              <a:ext cx="2138289" cy="118872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2"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dirty="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ppt_x</p:attrName>
                                        </p:attrNameLst>
                                      </p:cBhvr>
                                      <p:tavLst>
                                        <p:tav tm="0">
                                          <p:val>
                                            <p:strVal val="#ppt_x+#ppt_w*1.125000"/>
                                          </p:val>
                                        </p:tav>
                                        <p:tav tm="100000">
                                          <p:val>
                                            <p:strVal val="#ppt_x"/>
                                          </p:val>
                                        </p:tav>
                                      </p:tavLst>
                                    </p:anim>
                                    <p:animEffect transition="in" filter="wipe(left)">
                                      <p:cBhvr>
                                        <p:cTn id="8" dur="500"/>
                                        <p:tgtEl>
                                          <p:spTgt spid="10"/>
                                        </p:tgtEl>
                                      </p:cBhvr>
                                    </p:animEffect>
                                  </p:childTnLst>
                                </p:cTn>
                              </p:par>
                              <p:par>
                                <p:cTn id="9" presetID="12" presetClass="entr" presetSubtype="2"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ppt_x</p:attrName>
                                        </p:attrNameLst>
                                      </p:cBhvr>
                                      <p:tavLst>
                                        <p:tav tm="0">
                                          <p:val>
                                            <p:strVal val="#ppt_x+#ppt_w*1.125000"/>
                                          </p:val>
                                        </p:tav>
                                        <p:tav tm="100000">
                                          <p:val>
                                            <p:strVal val="#ppt_x"/>
                                          </p:val>
                                        </p:tav>
                                      </p:tavLst>
                                    </p:anim>
                                    <p:animEffect transition="in" filter="wipe(left)">
                                      <p:cBhvr>
                                        <p:cTn id="12" dur="500"/>
                                        <p:tgtEl>
                                          <p:spTgt spid="11"/>
                                        </p:tgtEl>
                                      </p:cBhvr>
                                    </p:animEffect>
                                  </p:childTnLst>
                                </p:cTn>
                              </p:par>
                              <p:par>
                                <p:cTn id="13" presetID="12" presetClass="entr" presetSubtype="2"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ppt_x</p:attrName>
                                        </p:attrNameLst>
                                      </p:cBhvr>
                                      <p:tavLst>
                                        <p:tav tm="0">
                                          <p:val>
                                            <p:strVal val="#ppt_x+#ppt_w*1.125000"/>
                                          </p:val>
                                        </p:tav>
                                        <p:tav tm="100000">
                                          <p:val>
                                            <p:strVal val="#ppt_x"/>
                                          </p:val>
                                        </p:tav>
                                      </p:tavLst>
                                    </p:anim>
                                    <p:animEffect transition="in" filter="wipe(left)">
                                      <p:cBhvr>
                                        <p:cTn id="16" dur="500"/>
                                        <p:tgtEl>
                                          <p:spTgt spid="14"/>
                                        </p:tgtEl>
                                      </p:cBhvr>
                                    </p:animEffect>
                                  </p:childTnLst>
                                </p:cTn>
                              </p:par>
                              <p:par>
                                <p:cTn id="17" presetID="12" presetClass="entr" presetSubtype="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p:tgtEl>
                                          <p:spTgt spid="17"/>
                                        </p:tgtEl>
                                        <p:attrNameLst>
                                          <p:attrName>ppt_x</p:attrName>
                                        </p:attrNameLst>
                                      </p:cBhvr>
                                      <p:tavLst>
                                        <p:tav tm="0">
                                          <p:val>
                                            <p:strVal val="#ppt_x+#ppt_w*1.125000"/>
                                          </p:val>
                                        </p:tav>
                                        <p:tav tm="100000">
                                          <p:val>
                                            <p:strVal val="#ppt_x"/>
                                          </p:val>
                                        </p:tav>
                                      </p:tavLst>
                                    </p:anim>
                                    <p:animEffect transition="in" filter="wipe(left)">
                                      <p:cBhvr>
                                        <p:cTn id="20" dur="500"/>
                                        <p:tgtEl>
                                          <p:spTgt spid="17"/>
                                        </p:tgtEl>
                                      </p:cBhvr>
                                    </p:animEffect>
                                  </p:childTnLst>
                                </p:cTn>
                              </p:par>
                              <p:par>
                                <p:cTn id="21" presetID="16" presetClass="entr" presetSubtype="37"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arn(outVertical)">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17409" name="组合 245"/>
          <p:cNvGrpSpPr/>
          <p:nvPr/>
        </p:nvGrpSpPr>
        <p:grpSpPr>
          <a:xfrm rot="-4061304">
            <a:off x="1535184" y="3420533"/>
            <a:ext cx="2927349" cy="1676400"/>
            <a:chOff x="6336054" y="1359421"/>
            <a:chExt cx="2264943" cy="1296208"/>
          </a:xfrm>
        </p:grpSpPr>
        <p:sp>
          <p:nvSpPr>
            <p:cNvPr id="174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5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5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5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5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5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5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5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5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5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5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5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5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5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5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5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5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5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5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5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5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5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5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5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5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5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5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5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5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5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5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5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5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5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5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5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5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5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5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5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5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5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5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5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5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5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5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5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5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5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5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5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5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5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5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5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5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5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5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5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5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5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5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5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5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5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5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5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5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5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5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5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5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5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5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5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5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7410" name="组合 135"/>
          <p:cNvGrpSpPr/>
          <p:nvPr/>
        </p:nvGrpSpPr>
        <p:grpSpPr>
          <a:xfrm>
            <a:off x="7235367" y="1341967"/>
            <a:ext cx="2927351" cy="1674284"/>
            <a:chOff x="6336054" y="1359421"/>
            <a:chExt cx="2264943" cy="1296208"/>
          </a:xfrm>
        </p:grpSpPr>
        <p:sp>
          <p:nvSpPr>
            <p:cNvPr id="17420"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21"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422"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423"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424"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425"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426"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427"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428"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429"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430"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431"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432"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433"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434"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435"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436"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437"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438"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439"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440"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441"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442"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443"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444"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445"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446"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447"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448"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449"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450"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451"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452"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453"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454"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455"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456"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457"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458"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459"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460"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461"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462"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463"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464"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465"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466"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467"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468"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469"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470"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471"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472"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473"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474"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475"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476"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477"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478"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479"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480"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481"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482"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483"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484"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485"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486"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487"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488"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489"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490"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491"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492"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493"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494"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495"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496"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497"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
        <p:nvSpPr>
          <p:cNvPr id="17411" name="Freeform 440"/>
          <p:cNvSpPr/>
          <p:nvPr/>
        </p:nvSpPr>
        <p:spPr>
          <a:xfrm flipV="1">
            <a:off x="10719400" y="5306484"/>
            <a:ext cx="605367" cy="311149"/>
          </a:xfrm>
          <a:custGeom>
            <a:avLst/>
            <a:gdLst>
              <a:gd name="txL" fmla="*/ 0 w 73"/>
              <a:gd name="txT" fmla="*/ 0 h 43"/>
              <a:gd name="txR" fmla="*/ 73 w 73"/>
              <a:gd name="txB" fmla="*/ 43 h 43"/>
            </a:gdLst>
            <a:ahLst/>
            <a:cxnLst>
              <a:cxn ang="0">
                <a:pos x="1971600406" y="500241288"/>
              </a:cxn>
              <a:cxn ang="0">
                <a:pos x="541222646" y="912201219"/>
              </a:cxn>
              <a:cxn ang="0">
                <a:pos x="115975400" y="1265310362"/>
              </a:cxn>
              <a:cxn ang="0">
                <a:pos x="0" y="1265310362"/>
              </a:cxn>
              <a:cxn ang="0">
                <a:pos x="270611323" y="912201219"/>
              </a:cxn>
              <a:cxn ang="0">
                <a:pos x="618543693" y="500241288"/>
              </a:cxn>
              <a:cxn ang="0">
                <a:pos x="1275741691" y="205982679"/>
              </a:cxn>
              <a:cxn ang="0">
                <a:pos x="2126236281" y="147126591"/>
              </a:cxn>
              <a:cxn ang="0">
                <a:pos x="2147483647" y="411959932"/>
              </a:cxn>
              <a:cxn ang="0">
                <a:pos x="1971600406" y="500241288"/>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17412" name="Freeform 258"/>
          <p:cNvSpPr/>
          <p:nvPr/>
        </p:nvSpPr>
        <p:spPr>
          <a:xfrm rot="-2700000">
            <a:off x="811284" y="3141133"/>
            <a:ext cx="268816" cy="1181100"/>
          </a:xfrm>
          <a:custGeom>
            <a:avLst/>
            <a:gdLst>
              <a:gd name="txL" fmla="*/ 0 w 26"/>
              <a:gd name="txT" fmla="*/ 0 h 132"/>
              <a:gd name="txR" fmla="*/ 26 w 26"/>
              <a:gd name="txB" fmla="*/ 132 h 132"/>
            </a:gdLst>
            <a:ahLst/>
            <a:cxnLst>
              <a:cxn ang="0">
                <a:pos x="663024373" y="270364507"/>
              </a:cxn>
              <a:cxn ang="0">
                <a:pos x="421927388" y="2072790116"/>
              </a:cxn>
              <a:cxn ang="0">
                <a:pos x="421927388" y="2147483647"/>
              </a:cxn>
              <a:cxn ang="0">
                <a:pos x="60274231" y="2147483647"/>
              </a:cxn>
              <a:cxn ang="0">
                <a:pos x="783580559" y="2147483647"/>
              </a:cxn>
              <a:cxn ang="0">
                <a:pos x="1386330716" y="2147483647"/>
              </a:cxn>
              <a:cxn ang="0">
                <a:pos x="1084951881" y="1712306063"/>
              </a:cxn>
              <a:cxn ang="0">
                <a:pos x="663024373" y="720967475"/>
              </a:cxn>
              <a:cxn ang="0">
                <a:pos x="663024373" y="270364507"/>
              </a:cxn>
            </a:cxnLst>
            <a:rect l="txL" t="txT" r="txR" b="txB"/>
            <a:pathLst>
              <a:path w="26" h="132">
                <a:moveTo>
                  <a:pt x="11" y="6"/>
                </a:moveTo>
                <a:cubicBezTo>
                  <a:pt x="2" y="18"/>
                  <a:pt x="5" y="38"/>
                  <a:pt x="7" y="46"/>
                </a:cubicBezTo>
                <a:cubicBezTo>
                  <a:pt x="8" y="52"/>
                  <a:pt x="11" y="63"/>
                  <a:pt x="7" y="72"/>
                </a:cubicBezTo>
                <a:cubicBezTo>
                  <a:pt x="3" y="82"/>
                  <a:pt x="0" y="88"/>
                  <a:pt x="1" y="101"/>
                </a:cubicBezTo>
                <a:cubicBezTo>
                  <a:pt x="4" y="132"/>
                  <a:pt x="9" y="123"/>
                  <a:pt x="13" y="115"/>
                </a:cubicBezTo>
                <a:cubicBezTo>
                  <a:pt x="26" y="94"/>
                  <a:pt x="23" y="78"/>
                  <a:pt x="23" y="67"/>
                </a:cubicBezTo>
                <a:cubicBezTo>
                  <a:pt x="23" y="55"/>
                  <a:pt x="19" y="40"/>
                  <a:pt x="18" y="38"/>
                </a:cubicBezTo>
                <a:cubicBezTo>
                  <a:pt x="15" y="24"/>
                  <a:pt x="10" y="25"/>
                  <a:pt x="11" y="16"/>
                </a:cubicBezTo>
                <a:cubicBezTo>
                  <a:pt x="11" y="9"/>
                  <a:pt x="14" y="0"/>
                  <a:pt x="11" y="6"/>
                </a:cubicBezTo>
                <a:close/>
              </a:path>
            </a:pathLst>
          </a:custGeom>
          <a:solidFill>
            <a:srgbClr val="F2ACC2">
              <a:alpha val="100000"/>
            </a:srgbClr>
          </a:solidFill>
          <a:ln w="9525">
            <a:noFill/>
          </a:ln>
        </p:spPr>
        <p:txBody>
          <a:bodyPr/>
          <a:lstStyle/>
          <a:p>
            <a:endParaRPr lang="zh-CN" altLang="en-US" sz="2400"/>
          </a:p>
        </p:txBody>
      </p:sp>
      <p:sp>
        <p:nvSpPr>
          <p:cNvPr id="17413" name="Freeform 440"/>
          <p:cNvSpPr/>
          <p:nvPr/>
        </p:nvSpPr>
        <p:spPr>
          <a:xfrm flipV="1">
            <a:off x="2256967" y="1051984"/>
            <a:ext cx="1087967" cy="558800"/>
          </a:xfrm>
          <a:custGeom>
            <a:avLst/>
            <a:gdLst>
              <a:gd name="txL" fmla="*/ 0 w 73"/>
              <a:gd name="txT" fmla="*/ 0 h 43"/>
              <a:gd name="txR" fmla="*/ 73 w 73"/>
              <a:gd name="txB" fmla="*/ 43 h 43"/>
            </a:gdLst>
            <a:ahLst/>
            <a:cxnLst>
              <a:cxn ang="0">
                <a:pos x="2147483647" y="1617209470"/>
              </a:cxn>
              <a:cxn ang="0">
                <a:pos x="1750959361" y="2147483647"/>
              </a:cxn>
              <a:cxn ang="0">
                <a:pos x="375203207" y="2147483647"/>
              </a:cxn>
              <a:cxn ang="0">
                <a:pos x="0" y="2147483647"/>
              </a:cxn>
              <a:cxn ang="0">
                <a:pos x="875474092" y="2147483647"/>
              </a:cxn>
              <a:cxn ang="0">
                <a:pos x="2001094717" y="1617209470"/>
              </a:cxn>
              <a:cxn ang="0">
                <a:pos x="2147483647" y="665910982"/>
              </a:cxn>
              <a:cxn ang="0">
                <a:pos x="2147483647" y="475649244"/>
              </a:cxn>
              <a:cxn ang="0">
                <a:pos x="2147483647" y="1331821964"/>
              </a:cxn>
              <a:cxn ang="0">
                <a:pos x="2147483647" y="1617209470"/>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3084" name="Freeform 13"/>
          <p:cNvSpPr/>
          <p:nvPr/>
        </p:nvSpPr>
        <p:spPr bwMode="auto">
          <a:xfrm>
            <a:off x="2791464" y="1996059"/>
            <a:ext cx="6610273" cy="2865882"/>
          </a:xfrm>
          <a:custGeom>
            <a:avLst/>
            <a:gdLst>
              <a:gd name="T0" fmla="*/ 1041 w 1239"/>
              <a:gd name="T1" fmla="*/ 537 h 537"/>
              <a:gd name="T2" fmla="*/ 198 w 1239"/>
              <a:gd name="T3" fmla="*/ 537 h 537"/>
              <a:gd name="T4" fmla="*/ 118 w 1239"/>
              <a:gd name="T5" fmla="*/ 455 h 537"/>
              <a:gd name="T6" fmla="*/ 0 w 1239"/>
              <a:gd name="T7" fmla="*/ 268 h 537"/>
              <a:gd name="T8" fmla="*/ 118 w 1239"/>
              <a:gd name="T9" fmla="*/ 82 h 537"/>
              <a:gd name="T10" fmla="*/ 198 w 1239"/>
              <a:gd name="T11" fmla="*/ 0 h 537"/>
              <a:gd name="T12" fmla="*/ 1041 w 1239"/>
              <a:gd name="T13" fmla="*/ 0 h 537"/>
              <a:gd name="T14" fmla="*/ 1121 w 1239"/>
              <a:gd name="T15" fmla="*/ 82 h 537"/>
              <a:gd name="T16" fmla="*/ 1239 w 1239"/>
              <a:gd name="T17" fmla="*/ 268 h 537"/>
              <a:gd name="T18" fmla="*/ 1121 w 1239"/>
              <a:gd name="T19" fmla="*/ 455 h 537"/>
              <a:gd name="T20" fmla="*/ 1041 w 1239"/>
              <a:gd name="T21"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9" h="537">
                <a:moveTo>
                  <a:pt x="1041" y="537"/>
                </a:moveTo>
                <a:cubicBezTo>
                  <a:pt x="198" y="537"/>
                  <a:pt x="198" y="537"/>
                  <a:pt x="198" y="537"/>
                </a:cubicBezTo>
                <a:cubicBezTo>
                  <a:pt x="155" y="537"/>
                  <a:pt x="119" y="500"/>
                  <a:pt x="118" y="455"/>
                </a:cubicBezTo>
                <a:cubicBezTo>
                  <a:pt x="53" y="454"/>
                  <a:pt x="0" y="371"/>
                  <a:pt x="0" y="268"/>
                </a:cubicBezTo>
                <a:cubicBezTo>
                  <a:pt x="0" y="166"/>
                  <a:pt x="53" y="83"/>
                  <a:pt x="118" y="82"/>
                </a:cubicBezTo>
                <a:cubicBezTo>
                  <a:pt x="119" y="37"/>
                  <a:pt x="155" y="0"/>
                  <a:pt x="198" y="0"/>
                </a:cubicBezTo>
                <a:cubicBezTo>
                  <a:pt x="1041" y="0"/>
                  <a:pt x="1041" y="0"/>
                  <a:pt x="1041" y="0"/>
                </a:cubicBezTo>
                <a:cubicBezTo>
                  <a:pt x="1085" y="0"/>
                  <a:pt x="1120" y="37"/>
                  <a:pt x="1121" y="82"/>
                </a:cubicBezTo>
                <a:cubicBezTo>
                  <a:pt x="1186" y="83"/>
                  <a:pt x="1239" y="166"/>
                  <a:pt x="1239" y="268"/>
                </a:cubicBezTo>
                <a:cubicBezTo>
                  <a:pt x="1239" y="371"/>
                  <a:pt x="1186" y="454"/>
                  <a:pt x="1121" y="455"/>
                </a:cubicBezTo>
                <a:cubicBezTo>
                  <a:pt x="1120" y="500"/>
                  <a:pt x="1085" y="537"/>
                  <a:pt x="1041" y="537"/>
                </a:cubicBezTo>
                <a:close/>
              </a:path>
            </a:pathLst>
          </a:custGeom>
          <a:solidFill>
            <a:srgbClr val="FDEADA"/>
          </a:solidFill>
          <a:ln w="44450">
            <a:gradFill flip="none" rotWithShape="1">
              <a:gsLst>
                <a:gs pos="39000">
                  <a:srgbClr val="FFF200"/>
                </a:gs>
                <a:gs pos="85000">
                  <a:srgbClr val="83621F"/>
                </a:gs>
                <a:gs pos="9000">
                  <a:srgbClr val="83621F"/>
                </a:gs>
              </a:gsLst>
              <a:lin ang="12600000" scaled="0"/>
              <a:tileRect/>
            </a:gradFill>
          </a:ln>
          <a:effectLst>
            <a:innerShdw blurRad="1143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15" name="Freeform 1803"/>
          <p:cNvSpPr>
            <a:spLocks noEditPoints="1"/>
          </p:cNvSpPr>
          <p:nvPr/>
        </p:nvSpPr>
        <p:spPr bwMode="auto">
          <a:xfrm flipV="1">
            <a:off x="3425367" y="3031067"/>
            <a:ext cx="1828800" cy="1816100"/>
          </a:xfrm>
          <a:custGeom>
            <a:avLst/>
            <a:gdLst>
              <a:gd name="T0" fmla="*/ 277 w 359"/>
              <a:gd name="T1" fmla="*/ 31 h 356"/>
              <a:gd name="T2" fmla="*/ 189 w 359"/>
              <a:gd name="T3" fmla="*/ 137 h 356"/>
              <a:gd name="T4" fmla="*/ 118 w 359"/>
              <a:gd name="T5" fmla="*/ 344 h 356"/>
              <a:gd name="T6" fmla="*/ 61 w 359"/>
              <a:gd name="T7" fmla="*/ 310 h 356"/>
              <a:gd name="T8" fmla="*/ 36 w 359"/>
              <a:gd name="T9" fmla="*/ 272 h 356"/>
              <a:gd name="T10" fmla="*/ 23 w 359"/>
              <a:gd name="T11" fmla="*/ 221 h 356"/>
              <a:gd name="T12" fmla="*/ 96 w 359"/>
              <a:gd name="T13" fmla="*/ 88 h 356"/>
              <a:gd name="T14" fmla="*/ 175 w 359"/>
              <a:gd name="T15" fmla="*/ 22 h 356"/>
              <a:gd name="T16" fmla="*/ 46 w 359"/>
              <a:gd name="T17" fmla="*/ 79 h 356"/>
              <a:gd name="T18" fmla="*/ 52 w 359"/>
              <a:gd name="T19" fmla="*/ 55 h 356"/>
              <a:gd name="T20" fmla="*/ 350 w 359"/>
              <a:gd name="T21" fmla="*/ 41 h 356"/>
              <a:gd name="T22" fmla="*/ 227 w 359"/>
              <a:gd name="T23" fmla="*/ 25 h 356"/>
              <a:gd name="T24" fmla="*/ 126 w 359"/>
              <a:gd name="T25" fmla="*/ 41 h 356"/>
              <a:gd name="T26" fmla="*/ 183 w 359"/>
              <a:gd name="T27" fmla="*/ 43 h 356"/>
              <a:gd name="T28" fmla="*/ 189 w 359"/>
              <a:gd name="T29" fmla="*/ 110 h 356"/>
              <a:gd name="T30" fmla="*/ 255 w 359"/>
              <a:gd name="T31" fmla="*/ 77 h 356"/>
              <a:gd name="T32" fmla="*/ 294 w 359"/>
              <a:gd name="T33" fmla="*/ 96 h 356"/>
              <a:gd name="T34" fmla="*/ 96 w 359"/>
              <a:gd name="T35" fmla="*/ 50 h 356"/>
              <a:gd name="T36" fmla="*/ 126 w 359"/>
              <a:gd name="T37" fmla="*/ 145 h 356"/>
              <a:gd name="T38" fmla="*/ 113 w 359"/>
              <a:gd name="T39" fmla="*/ 120 h 356"/>
              <a:gd name="T40" fmla="*/ 90 w 359"/>
              <a:gd name="T41" fmla="*/ 103 h 356"/>
              <a:gd name="T42" fmla="*/ 276 w 359"/>
              <a:gd name="T43" fmla="*/ 98 h 356"/>
              <a:gd name="T44" fmla="*/ 267 w 359"/>
              <a:gd name="T45" fmla="*/ 153 h 356"/>
              <a:gd name="T46" fmla="*/ 274 w 359"/>
              <a:gd name="T47" fmla="*/ 95 h 356"/>
              <a:gd name="T48" fmla="*/ 278 w 359"/>
              <a:gd name="T49" fmla="*/ 109 h 356"/>
              <a:gd name="T50" fmla="*/ 136 w 359"/>
              <a:gd name="T51" fmla="*/ 115 h 356"/>
              <a:gd name="T52" fmla="*/ 144 w 359"/>
              <a:gd name="T53" fmla="*/ 115 h 356"/>
              <a:gd name="T54" fmla="*/ 159 w 359"/>
              <a:gd name="T55" fmla="*/ 155 h 356"/>
              <a:gd name="T56" fmla="*/ 152 w 359"/>
              <a:gd name="T57" fmla="*/ 135 h 356"/>
              <a:gd name="T58" fmla="*/ 112 w 359"/>
              <a:gd name="T59" fmla="*/ 154 h 356"/>
              <a:gd name="T60" fmla="*/ 192 w 359"/>
              <a:gd name="T61" fmla="*/ 147 h 356"/>
              <a:gd name="T62" fmla="*/ 129 w 359"/>
              <a:gd name="T63" fmla="*/ 153 h 356"/>
              <a:gd name="T64" fmla="*/ 124 w 359"/>
              <a:gd name="T65" fmla="*/ 161 h 356"/>
              <a:gd name="T66" fmla="*/ 81 w 359"/>
              <a:gd name="T67" fmla="*/ 162 h 356"/>
              <a:gd name="T68" fmla="*/ 129 w 359"/>
              <a:gd name="T69" fmla="*/ 167 h 356"/>
              <a:gd name="T70" fmla="*/ 68 w 359"/>
              <a:gd name="T71" fmla="*/ 173 h 356"/>
              <a:gd name="T72" fmla="*/ 67 w 359"/>
              <a:gd name="T73" fmla="*/ 178 h 356"/>
              <a:gd name="T74" fmla="*/ 64 w 359"/>
              <a:gd name="T75" fmla="*/ 177 h 356"/>
              <a:gd name="T76" fmla="*/ 94 w 359"/>
              <a:gd name="T77" fmla="*/ 181 h 356"/>
              <a:gd name="T78" fmla="*/ 37 w 359"/>
              <a:gd name="T79" fmla="*/ 197 h 356"/>
              <a:gd name="T80" fmla="*/ 66 w 359"/>
              <a:gd name="T81" fmla="*/ 185 h 356"/>
              <a:gd name="T82" fmla="*/ 88 w 359"/>
              <a:gd name="T83" fmla="*/ 192 h 356"/>
              <a:gd name="T84" fmla="*/ 53 w 359"/>
              <a:gd name="T85" fmla="*/ 195 h 356"/>
              <a:gd name="T86" fmla="*/ 82 w 359"/>
              <a:gd name="T87" fmla="*/ 217 h 356"/>
              <a:gd name="T88" fmla="*/ 126 w 359"/>
              <a:gd name="T89" fmla="*/ 253 h 356"/>
              <a:gd name="T90" fmla="*/ 123 w 359"/>
              <a:gd name="T91" fmla="*/ 264 h 356"/>
              <a:gd name="T92" fmla="*/ 149 w 359"/>
              <a:gd name="T93" fmla="*/ 256 h 356"/>
              <a:gd name="T94" fmla="*/ 166 w 359"/>
              <a:gd name="T95" fmla="*/ 271 h 356"/>
              <a:gd name="T96" fmla="*/ 213 w 359"/>
              <a:gd name="T97" fmla="*/ 305 h 356"/>
              <a:gd name="T98" fmla="*/ 124 w 359"/>
              <a:gd name="T99" fmla="*/ 211 h 356"/>
              <a:gd name="T100" fmla="*/ 51 w 359"/>
              <a:gd name="T101" fmla="*/ 221 h 356"/>
              <a:gd name="T102" fmla="*/ 30 w 359"/>
              <a:gd name="T103" fmla="*/ 248 h 356"/>
              <a:gd name="T104" fmla="*/ 68 w 359"/>
              <a:gd name="T105" fmla="*/ 256 h 356"/>
              <a:gd name="T106" fmla="*/ 144 w 359"/>
              <a:gd name="T107" fmla="*/ 251 h 356"/>
              <a:gd name="T108" fmla="*/ 125 w 359"/>
              <a:gd name="T109" fmla="*/ 267 h 356"/>
              <a:gd name="T110" fmla="*/ 116 w 359"/>
              <a:gd name="T111" fmla="*/ 284 h 356"/>
              <a:gd name="T112" fmla="*/ 145 w 359"/>
              <a:gd name="T113" fmla="*/ 266 h 356"/>
              <a:gd name="T114" fmla="*/ 160 w 359"/>
              <a:gd name="T115" fmla="*/ 275 h 356"/>
              <a:gd name="T116" fmla="*/ 130 w 359"/>
              <a:gd name="T117" fmla="*/ 288 h 356"/>
              <a:gd name="T118" fmla="*/ 121 w 359"/>
              <a:gd name="T119" fmla="*/ 290 h 356"/>
              <a:gd name="T120" fmla="*/ 129 w 359"/>
              <a:gd name="T121" fmla="*/ 296 h 356"/>
              <a:gd name="T122" fmla="*/ 143 w 359"/>
              <a:gd name="T123" fmla="*/ 294 h 356"/>
              <a:gd name="T124" fmla="*/ 146 w 359"/>
              <a:gd name="T125" fmla="*/ 30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9" h="356">
                <a:moveTo>
                  <a:pt x="226" y="13"/>
                </a:moveTo>
                <a:cubicBezTo>
                  <a:pt x="227" y="13"/>
                  <a:pt x="228" y="14"/>
                  <a:pt x="228" y="15"/>
                </a:cubicBezTo>
                <a:cubicBezTo>
                  <a:pt x="228" y="14"/>
                  <a:pt x="228" y="13"/>
                  <a:pt x="228" y="13"/>
                </a:cubicBezTo>
                <a:cubicBezTo>
                  <a:pt x="230" y="13"/>
                  <a:pt x="230" y="13"/>
                  <a:pt x="230" y="13"/>
                </a:cubicBezTo>
                <a:cubicBezTo>
                  <a:pt x="230" y="15"/>
                  <a:pt x="230" y="18"/>
                  <a:pt x="232" y="20"/>
                </a:cubicBezTo>
                <a:cubicBezTo>
                  <a:pt x="232" y="19"/>
                  <a:pt x="231" y="19"/>
                  <a:pt x="232" y="19"/>
                </a:cubicBezTo>
                <a:cubicBezTo>
                  <a:pt x="232" y="19"/>
                  <a:pt x="232" y="19"/>
                  <a:pt x="232" y="20"/>
                </a:cubicBezTo>
                <a:cubicBezTo>
                  <a:pt x="232" y="20"/>
                  <a:pt x="232" y="20"/>
                  <a:pt x="232" y="20"/>
                </a:cubicBezTo>
                <a:cubicBezTo>
                  <a:pt x="233" y="21"/>
                  <a:pt x="232" y="22"/>
                  <a:pt x="233" y="23"/>
                </a:cubicBezTo>
                <a:cubicBezTo>
                  <a:pt x="233" y="22"/>
                  <a:pt x="232" y="19"/>
                  <a:pt x="233" y="17"/>
                </a:cubicBezTo>
                <a:cubicBezTo>
                  <a:pt x="233" y="20"/>
                  <a:pt x="234" y="21"/>
                  <a:pt x="233" y="23"/>
                </a:cubicBezTo>
                <a:cubicBezTo>
                  <a:pt x="234" y="23"/>
                  <a:pt x="234" y="22"/>
                  <a:pt x="234" y="21"/>
                </a:cubicBezTo>
                <a:cubicBezTo>
                  <a:pt x="235" y="24"/>
                  <a:pt x="234" y="28"/>
                  <a:pt x="235" y="30"/>
                </a:cubicBezTo>
                <a:cubicBezTo>
                  <a:pt x="236" y="28"/>
                  <a:pt x="235" y="27"/>
                  <a:pt x="236" y="26"/>
                </a:cubicBezTo>
                <a:cubicBezTo>
                  <a:pt x="235" y="30"/>
                  <a:pt x="237" y="32"/>
                  <a:pt x="239" y="34"/>
                </a:cubicBezTo>
                <a:cubicBezTo>
                  <a:pt x="239" y="33"/>
                  <a:pt x="239" y="33"/>
                  <a:pt x="238" y="32"/>
                </a:cubicBezTo>
                <a:cubicBezTo>
                  <a:pt x="238" y="33"/>
                  <a:pt x="238" y="32"/>
                  <a:pt x="238" y="32"/>
                </a:cubicBezTo>
                <a:cubicBezTo>
                  <a:pt x="237" y="29"/>
                  <a:pt x="237" y="27"/>
                  <a:pt x="237" y="25"/>
                </a:cubicBezTo>
                <a:cubicBezTo>
                  <a:pt x="237" y="25"/>
                  <a:pt x="237" y="24"/>
                  <a:pt x="238" y="24"/>
                </a:cubicBezTo>
                <a:cubicBezTo>
                  <a:pt x="238" y="27"/>
                  <a:pt x="237" y="29"/>
                  <a:pt x="238" y="31"/>
                </a:cubicBezTo>
                <a:cubicBezTo>
                  <a:pt x="238" y="28"/>
                  <a:pt x="238" y="24"/>
                  <a:pt x="239" y="22"/>
                </a:cubicBezTo>
                <a:cubicBezTo>
                  <a:pt x="239" y="25"/>
                  <a:pt x="238" y="28"/>
                  <a:pt x="239" y="31"/>
                </a:cubicBezTo>
                <a:cubicBezTo>
                  <a:pt x="239" y="31"/>
                  <a:pt x="239" y="30"/>
                  <a:pt x="239" y="29"/>
                </a:cubicBezTo>
                <a:cubicBezTo>
                  <a:pt x="239" y="29"/>
                  <a:pt x="239" y="29"/>
                  <a:pt x="240" y="29"/>
                </a:cubicBezTo>
                <a:cubicBezTo>
                  <a:pt x="239" y="28"/>
                  <a:pt x="240" y="27"/>
                  <a:pt x="239" y="28"/>
                </a:cubicBezTo>
                <a:cubicBezTo>
                  <a:pt x="239" y="27"/>
                  <a:pt x="240" y="27"/>
                  <a:pt x="240" y="27"/>
                </a:cubicBezTo>
                <a:cubicBezTo>
                  <a:pt x="239" y="26"/>
                  <a:pt x="240" y="25"/>
                  <a:pt x="240" y="25"/>
                </a:cubicBezTo>
                <a:cubicBezTo>
                  <a:pt x="240" y="25"/>
                  <a:pt x="241" y="25"/>
                  <a:pt x="240" y="25"/>
                </a:cubicBezTo>
                <a:cubicBezTo>
                  <a:pt x="240" y="25"/>
                  <a:pt x="240" y="24"/>
                  <a:pt x="240" y="24"/>
                </a:cubicBezTo>
                <a:cubicBezTo>
                  <a:pt x="240" y="24"/>
                  <a:pt x="241" y="24"/>
                  <a:pt x="241" y="24"/>
                </a:cubicBezTo>
                <a:cubicBezTo>
                  <a:pt x="241" y="23"/>
                  <a:pt x="240" y="24"/>
                  <a:pt x="240" y="23"/>
                </a:cubicBezTo>
                <a:cubicBezTo>
                  <a:pt x="240" y="23"/>
                  <a:pt x="240" y="21"/>
                  <a:pt x="241" y="22"/>
                </a:cubicBezTo>
                <a:cubicBezTo>
                  <a:pt x="241" y="20"/>
                  <a:pt x="242" y="19"/>
                  <a:pt x="243" y="16"/>
                </a:cubicBezTo>
                <a:cubicBezTo>
                  <a:pt x="243" y="16"/>
                  <a:pt x="243" y="17"/>
                  <a:pt x="243" y="16"/>
                </a:cubicBezTo>
                <a:cubicBezTo>
                  <a:pt x="243" y="16"/>
                  <a:pt x="243" y="16"/>
                  <a:pt x="243" y="15"/>
                </a:cubicBezTo>
                <a:cubicBezTo>
                  <a:pt x="244" y="14"/>
                  <a:pt x="245" y="12"/>
                  <a:pt x="246" y="11"/>
                </a:cubicBezTo>
                <a:cubicBezTo>
                  <a:pt x="248" y="10"/>
                  <a:pt x="248" y="10"/>
                  <a:pt x="248" y="10"/>
                </a:cubicBezTo>
                <a:cubicBezTo>
                  <a:pt x="243" y="17"/>
                  <a:pt x="240" y="26"/>
                  <a:pt x="241" y="37"/>
                </a:cubicBezTo>
                <a:cubicBezTo>
                  <a:pt x="242" y="38"/>
                  <a:pt x="242" y="38"/>
                  <a:pt x="243" y="38"/>
                </a:cubicBezTo>
                <a:cubicBezTo>
                  <a:pt x="243" y="37"/>
                  <a:pt x="243" y="37"/>
                  <a:pt x="243" y="36"/>
                </a:cubicBezTo>
                <a:cubicBezTo>
                  <a:pt x="244" y="34"/>
                  <a:pt x="245" y="32"/>
                  <a:pt x="246" y="30"/>
                </a:cubicBezTo>
                <a:cubicBezTo>
                  <a:pt x="248" y="28"/>
                  <a:pt x="249" y="26"/>
                  <a:pt x="251" y="24"/>
                </a:cubicBezTo>
                <a:cubicBezTo>
                  <a:pt x="255" y="21"/>
                  <a:pt x="260" y="18"/>
                  <a:pt x="265" y="14"/>
                </a:cubicBezTo>
                <a:cubicBezTo>
                  <a:pt x="270" y="11"/>
                  <a:pt x="273" y="7"/>
                  <a:pt x="276" y="1"/>
                </a:cubicBezTo>
                <a:cubicBezTo>
                  <a:pt x="277" y="1"/>
                  <a:pt x="277" y="1"/>
                  <a:pt x="277" y="1"/>
                </a:cubicBezTo>
                <a:cubicBezTo>
                  <a:pt x="275" y="6"/>
                  <a:pt x="271" y="12"/>
                  <a:pt x="263" y="17"/>
                </a:cubicBezTo>
                <a:cubicBezTo>
                  <a:pt x="266" y="16"/>
                  <a:pt x="268" y="14"/>
                  <a:pt x="270" y="13"/>
                </a:cubicBezTo>
                <a:cubicBezTo>
                  <a:pt x="273" y="10"/>
                  <a:pt x="277" y="9"/>
                  <a:pt x="279" y="7"/>
                </a:cubicBezTo>
                <a:cubicBezTo>
                  <a:pt x="283" y="4"/>
                  <a:pt x="289" y="2"/>
                  <a:pt x="294" y="1"/>
                </a:cubicBezTo>
                <a:cubicBezTo>
                  <a:pt x="303" y="0"/>
                  <a:pt x="313" y="0"/>
                  <a:pt x="321" y="3"/>
                </a:cubicBezTo>
                <a:cubicBezTo>
                  <a:pt x="324" y="4"/>
                  <a:pt x="327" y="6"/>
                  <a:pt x="329" y="8"/>
                </a:cubicBezTo>
                <a:cubicBezTo>
                  <a:pt x="332" y="9"/>
                  <a:pt x="334" y="10"/>
                  <a:pt x="337" y="10"/>
                </a:cubicBezTo>
                <a:cubicBezTo>
                  <a:pt x="340" y="11"/>
                  <a:pt x="343" y="11"/>
                  <a:pt x="345" y="12"/>
                </a:cubicBezTo>
                <a:cubicBezTo>
                  <a:pt x="351" y="14"/>
                  <a:pt x="356" y="20"/>
                  <a:pt x="358" y="27"/>
                </a:cubicBezTo>
                <a:cubicBezTo>
                  <a:pt x="358" y="28"/>
                  <a:pt x="359" y="30"/>
                  <a:pt x="359" y="32"/>
                </a:cubicBezTo>
                <a:cubicBezTo>
                  <a:pt x="359" y="37"/>
                  <a:pt x="358" y="44"/>
                  <a:pt x="354" y="47"/>
                </a:cubicBezTo>
                <a:cubicBezTo>
                  <a:pt x="354" y="50"/>
                  <a:pt x="355" y="53"/>
                  <a:pt x="353" y="56"/>
                </a:cubicBezTo>
                <a:cubicBezTo>
                  <a:pt x="352" y="57"/>
                  <a:pt x="351" y="58"/>
                  <a:pt x="349" y="57"/>
                </a:cubicBezTo>
                <a:cubicBezTo>
                  <a:pt x="349" y="56"/>
                  <a:pt x="350" y="56"/>
                  <a:pt x="350" y="56"/>
                </a:cubicBezTo>
                <a:cubicBezTo>
                  <a:pt x="349" y="54"/>
                  <a:pt x="349" y="52"/>
                  <a:pt x="348" y="51"/>
                </a:cubicBezTo>
                <a:cubicBezTo>
                  <a:pt x="345" y="45"/>
                  <a:pt x="339" y="43"/>
                  <a:pt x="332" y="43"/>
                </a:cubicBezTo>
                <a:cubicBezTo>
                  <a:pt x="330" y="43"/>
                  <a:pt x="328" y="43"/>
                  <a:pt x="327" y="44"/>
                </a:cubicBezTo>
                <a:cubicBezTo>
                  <a:pt x="325" y="45"/>
                  <a:pt x="323" y="47"/>
                  <a:pt x="321" y="48"/>
                </a:cubicBezTo>
                <a:cubicBezTo>
                  <a:pt x="319" y="49"/>
                  <a:pt x="316" y="49"/>
                  <a:pt x="314" y="48"/>
                </a:cubicBezTo>
                <a:cubicBezTo>
                  <a:pt x="311" y="48"/>
                  <a:pt x="308" y="46"/>
                  <a:pt x="305" y="45"/>
                </a:cubicBezTo>
                <a:cubicBezTo>
                  <a:pt x="304" y="45"/>
                  <a:pt x="304" y="44"/>
                  <a:pt x="303" y="44"/>
                </a:cubicBezTo>
                <a:cubicBezTo>
                  <a:pt x="296" y="39"/>
                  <a:pt x="287" y="33"/>
                  <a:pt x="277" y="31"/>
                </a:cubicBezTo>
                <a:cubicBezTo>
                  <a:pt x="274" y="31"/>
                  <a:pt x="272" y="31"/>
                  <a:pt x="269" y="31"/>
                </a:cubicBezTo>
                <a:cubicBezTo>
                  <a:pt x="262" y="30"/>
                  <a:pt x="256" y="33"/>
                  <a:pt x="252" y="37"/>
                </a:cubicBezTo>
                <a:cubicBezTo>
                  <a:pt x="257" y="36"/>
                  <a:pt x="263" y="34"/>
                  <a:pt x="270" y="35"/>
                </a:cubicBezTo>
                <a:cubicBezTo>
                  <a:pt x="274" y="36"/>
                  <a:pt x="278" y="37"/>
                  <a:pt x="282" y="39"/>
                </a:cubicBezTo>
                <a:cubicBezTo>
                  <a:pt x="286" y="39"/>
                  <a:pt x="288" y="40"/>
                  <a:pt x="291" y="42"/>
                </a:cubicBezTo>
                <a:cubicBezTo>
                  <a:pt x="296" y="46"/>
                  <a:pt x="301" y="50"/>
                  <a:pt x="304" y="55"/>
                </a:cubicBezTo>
                <a:cubicBezTo>
                  <a:pt x="306" y="57"/>
                  <a:pt x="308" y="60"/>
                  <a:pt x="310" y="62"/>
                </a:cubicBezTo>
                <a:cubicBezTo>
                  <a:pt x="311" y="64"/>
                  <a:pt x="312" y="66"/>
                  <a:pt x="314" y="68"/>
                </a:cubicBezTo>
                <a:cubicBezTo>
                  <a:pt x="314" y="69"/>
                  <a:pt x="315" y="70"/>
                  <a:pt x="315" y="71"/>
                </a:cubicBezTo>
                <a:cubicBezTo>
                  <a:pt x="316" y="72"/>
                  <a:pt x="317" y="73"/>
                  <a:pt x="317" y="74"/>
                </a:cubicBezTo>
                <a:cubicBezTo>
                  <a:pt x="322" y="80"/>
                  <a:pt x="327" y="85"/>
                  <a:pt x="335" y="89"/>
                </a:cubicBezTo>
                <a:cubicBezTo>
                  <a:pt x="336" y="90"/>
                  <a:pt x="337" y="91"/>
                  <a:pt x="339" y="92"/>
                </a:cubicBezTo>
                <a:cubicBezTo>
                  <a:pt x="341" y="94"/>
                  <a:pt x="343" y="95"/>
                  <a:pt x="344" y="97"/>
                </a:cubicBezTo>
                <a:cubicBezTo>
                  <a:pt x="346" y="100"/>
                  <a:pt x="347" y="104"/>
                  <a:pt x="346" y="107"/>
                </a:cubicBezTo>
                <a:cubicBezTo>
                  <a:pt x="344" y="107"/>
                  <a:pt x="343" y="108"/>
                  <a:pt x="342" y="108"/>
                </a:cubicBezTo>
                <a:cubicBezTo>
                  <a:pt x="341" y="109"/>
                  <a:pt x="342" y="111"/>
                  <a:pt x="342" y="111"/>
                </a:cubicBezTo>
                <a:cubicBezTo>
                  <a:pt x="343" y="111"/>
                  <a:pt x="343" y="112"/>
                  <a:pt x="344" y="112"/>
                </a:cubicBezTo>
                <a:cubicBezTo>
                  <a:pt x="344" y="113"/>
                  <a:pt x="344" y="113"/>
                  <a:pt x="345" y="114"/>
                </a:cubicBezTo>
                <a:cubicBezTo>
                  <a:pt x="345" y="119"/>
                  <a:pt x="342" y="122"/>
                  <a:pt x="338" y="124"/>
                </a:cubicBezTo>
                <a:cubicBezTo>
                  <a:pt x="336" y="126"/>
                  <a:pt x="333" y="129"/>
                  <a:pt x="327" y="129"/>
                </a:cubicBezTo>
                <a:cubicBezTo>
                  <a:pt x="324" y="129"/>
                  <a:pt x="321" y="128"/>
                  <a:pt x="318" y="128"/>
                </a:cubicBezTo>
                <a:cubicBezTo>
                  <a:pt x="317" y="128"/>
                  <a:pt x="314" y="128"/>
                  <a:pt x="312" y="128"/>
                </a:cubicBezTo>
                <a:cubicBezTo>
                  <a:pt x="312" y="128"/>
                  <a:pt x="311" y="127"/>
                  <a:pt x="311" y="127"/>
                </a:cubicBezTo>
                <a:cubicBezTo>
                  <a:pt x="311" y="128"/>
                  <a:pt x="312" y="129"/>
                  <a:pt x="313" y="130"/>
                </a:cubicBezTo>
                <a:cubicBezTo>
                  <a:pt x="315" y="133"/>
                  <a:pt x="313" y="136"/>
                  <a:pt x="310" y="137"/>
                </a:cubicBezTo>
                <a:cubicBezTo>
                  <a:pt x="309" y="137"/>
                  <a:pt x="309" y="137"/>
                  <a:pt x="308" y="137"/>
                </a:cubicBezTo>
                <a:cubicBezTo>
                  <a:pt x="309" y="141"/>
                  <a:pt x="311" y="147"/>
                  <a:pt x="307" y="150"/>
                </a:cubicBezTo>
                <a:cubicBezTo>
                  <a:pt x="306" y="150"/>
                  <a:pt x="305" y="150"/>
                  <a:pt x="304" y="150"/>
                </a:cubicBezTo>
                <a:cubicBezTo>
                  <a:pt x="303" y="151"/>
                  <a:pt x="303" y="152"/>
                  <a:pt x="303" y="152"/>
                </a:cubicBezTo>
                <a:cubicBezTo>
                  <a:pt x="301" y="154"/>
                  <a:pt x="298" y="154"/>
                  <a:pt x="297" y="151"/>
                </a:cubicBezTo>
                <a:cubicBezTo>
                  <a:pt x="296" y="152"/>
                  <a:pt x="295" y="152"/>
                  <a:pt x="294" y="151"/>
                </a:cubicBezTo>
                <a:cubicBezTo>
                  <a:pt x="293" y="151"/>
                  <a:pt x="293" y="152"/>
                  <a:pt x="292" y="152"/>
                </a:cubicBezTo>
                <a:cubicBezTo>
                  <a:pt x="292" y="154"/>
                  <a:pt x="292" y="156"/>
                  <a:pt x="291" y="157"/>
                </a:cubicBezTo>
                <a:cubicBezTo>
                  <a:pt x="290" y="157"/>
                  <a:pt x="290" y="157"/>
                  <a:pt x="289" y="156"/>
                </a:cubicBezTo>
                <a:cubicBezTo>
                  <a:pt x="288" y="157"/>
                  <a:pt x="288" y="157"/>
                  <a:pt x="288" y="158"/>
                </a:cubicBezTo>
                <a:cubicBezTo>
                  <a:pt x="286" y="159"/>
                  <a:pt x="285" y="161"/>
                  <a:pt x="283" y="161"/>
                </a:cubicBezTo>
                <a:cubicBezTo>
                  <a:pt x="281" y="161"/>
                  <a:pt x="278" y="160"/>
                  <a:pt x="276" y="160"/>
                </a:cubicBezTo>
                <a:cubicBezTo>
                  <a:pt x="275" y="160"/>
                  <a:pt x="274" y="161"/>
                  <a:pt x="273" y="161"/>
                </a:cubicBezTo>
                <a:cubicBezTo>
                  <a:pt x="271" y="161"/>
                  <a:pt x="269" y="158"/>
                  <a:pt x="268" y="157"/>
                </a:cubicBezTo>
                <a:cubicBezTo>
                  <a:pt x="267" y="156"/>
                  <a:pt x="267" y="156"/>
                  <a:pt x="267" y="156"/>
                </a:cubicBezTo>
                <a:cubicBezTo>
                  <a:pt x="266" y="155"/>
                  <a:pt x="265" y="155"/>
                  <a:pt x="264" y="154"/>
                </a:cubicBezTo>
                <a:cubicBezTo>
                  <a:pt x="264" y="156"/>
                  <a:pt x="262" y="159"/>
                  <a:pt x="260" y="159"/>
                </a:cubicBezTo>
                <a:cubicBezTo>
                  <a:pt x="259" y="159"/>
                  <a:pt x="258" y="158"/>
                  <a:pt x="257" y="158"/>
                </a:cubicBezTo>
                <a:cubicBezTo>
                  <a:pt x="257" y="156"/>
                  <a:pt x="256" y="155"/>
                  <a:pt x="255" y="154"/>
                </a:cubicBezTo>
                <a:cubicBezTo>
                  <a:pt x="252" y="155"/>
                  <a:pt x="250" y="152"/>
                  <a:pt x="251" y="149"/>
                </a:cubicBezTo>
                <a:cubicBezTo>
                  <a:pt x="251" y="148"/>
                  <a:pt x="253" y="147"/>
                  <a:pt x="251" y="145"/>
                </a:cubicBezTo>
                <a:cubicBezTo>
                  <a:pt x="251" y="145"/>
                  <a:pt x="251" y="146"/>
                  <a:pt x="250" y="145"/>
                </a:cubicBezTo>
                <a:cubicBezTo>
                  <a:pt x="250" y="144"/>
                  <a:pt x="248" y="144"/>
                  <a:pt x="247" y="144"/>
                </a:cubicBezTo>
                <a:cubicBezTo>
                  <a:pt x="246" y="143"/>
                  <a:pt x="246" y="142"/>
                  <a:pt x="246" y="141"/>
                </a:cubicBezTo>
                <a:cubicBezTo>
                  <a:pt x="248" y="139"/>
                  <a:pt x="250" y="134"/>
                  <a:pt x="246" y="133"/>
                </a:cubicBezTo>
                <a:cubicBezTo>
                  <a:pt x="246" y="132"/>
                  <a:pt x="245" y="131"/>
                  <a:pt x="245" y="131"/>
                </a:cubicBezTo>
                <a:cubicBezTo>
                  <a:pt x="245" y="130"/>
                  <a:pt x="245" y="128"/>
                  <a:pt x="246" y="127"/>
                </a:cubicBezTo>
                <a:cubicBezTo>
                  <a:pt x="246" y="127"/>
                  <a:pt x="246" y="126"/>
                  <a:pt x="245" y="127"/>
                </a:cubicBezTo>
                <a:cubicBezTo>
                  <a:pt x="245" y="124"/>
                  <a:pt x="244" y="123"/>
                  <a:pt x="244" y="120"/>
                </a:cubicBezTo>
                <a:cubicBezTo>
                  <a:pt x="243" y="117"/>
                  <a:pt x="244" y="113"/>
                  <a:pt x="244" y="110"/>
                </a:cubicBezTo>
                <a:cubicBezTo>
                  <a:pt x="245" y="105"/>
                  <a:pt x="244" y="98"/>
                  <a:pt x="244" y="91"/>
                </a:cubicBezTo>
                <a:cubicBezTo>
                  <a:pt x="243" y="86"/>
                  <a:pt x="242" y="81"/>
                  <a:pt x="240" y="78"/>
                </a:cubicBezTo>
                <a:cubicBezTo>
                  <a:pt x="238" y="72"/>
                  <a:pt x="234" y="68"/>
                  <a:pt x="233" y="62"/>
                </a:cubicBezTo>
                <a:cubicBezTo>
                  <a:pt x="232" y="62"/>
                  <a:pt x="233" y="61"/>
                  <a:pt x="232" y="61"/>
                </a:cubicBezTo>
                <a:cubicBezTo>
                  <a:pt x="232" y="59"/>
                  <a:pt x="232" y="57"/>
                  <a:pt x="232" y="54"/>
                </a:cubicBezTo>
                <a:cubicBezTo>
                  <a:pt x="228" y="60"/>
                  <a:pt x="228" y="72"/>
                  <a:pt x="228" y="79"/>
                </a:cubicBezTo>
                <a:cubicBezTo>
                  <a:pt x="228" y="88"/>
                  <a:pt x="227" y="95"/>
                  <a:pt x="223" y="101"/>
                </a:cubicBezTo>
                <a:cubicBezTo>
                  <a:pt x="222" y="105"/>
                  <a:pt x="220" y="107"/>
                  <a:pt x="217" y="110"/>
                </a:cubicBezTo>
                <a:cubicBezTo>
                  <a:pt x="215" y="113"/>
                  <a:pt x="212" y="115"/>
                  <a:pt x="208" y="117"/>
                </a:cubicBezTo>
                <a:cubicBezTo>
                  <a:pt x="206" y="118"/>
                  <a:pt x="204" y="118"/>
                  <a:pt x="202" y="120"/>
                </a:cubicBezTo>
                <a:cubicBezTo>
                  <a:pt x="201" y="120"/>
                  <a:pt x="200" y="121"/>
                  <a:pt x="199" y="122"/>
                </a:cubicBezTo>
                <a:cubicBezTo>
                  <a:pt x="195" y="126"/>
                  <a:pt x="192" y="131"/>
                  <a:pt x="189" y="137"/>
                </a:cubicBezTo>
                <a:cubicBezTo>
                  <a:pt x="187" y="140"/>
                  <a:pt x="184" y="141"/>
                  <a:pt x="179" y="142"/>
                </a:cubicBezTo>
                <a:cubicBezTo>
                  <a:pt x="176" y="142"/>
                  <a:pt x="174" y="140"/>
                  <a:pt x="172" y="139"/>
                </a:cubicBezTo>
                <a:cubicBezTo>
                  <a:pt x="170" y="136"/>
                  <a:pt x="168" y="133"/>
                  <a:pt x="171" y="129"/>
                </a:cubicBezTo>
                <a:cubicBezTo>
                  <a:pt x="171" y="127"/>
                  <a:pt x="167" y="129"/>
                  <a:pt x="165" y="129"/>
                </a:cubicBezTo>
                <a:cubicBezTo>
                  <a:pt x="164" y="125"/>
                  <a:pt x="162" y="124"/>
                  <a:pt x="162" y="120"/>
                </a:cubicBezTo>
                <a:cubicBezTo>
                  <a:pt x="163" y="118"/>
                  <a:pt x="163" y="116"/>
                  <a:pt x="164" y="115"/>
                </a:cubicBezTo>
                <a:cubicBezTo>
                  <a:pt x="165" y="112"/>
                  <a:pt x="166" y="110"/>
                  <a:pt x="168" y="108"/>
                </a:cubicBezTo>
                <a:cubicBezTo>
                  <a:pt x="169" y="107"/>
                  <a:pt x="171" y="106"/>
                  <a:pt x="171" y="105"/>
                </a:cubicBezTo>
                <a:cubicBezTo>
                  <a:pt x="169" y="102"/>
                  <a:pt x="167" y="99"/>
                  <a:pt x="164" y="99"/>
                </a:cubicBezTo>
                <a:cubicBezTo>
                  <a:pt x="162" y="96"/>
                  <a:pt x="163" y="92"/>
                  <a:pt x="164" y="89"/>
                </a:cubicBezTo>
                <a:cubicBezTo>
                  <a:pt x="162" y="88"/>
                  <a:pt x="160" y="90"/>
                  <a:pt x="159" y="90"/>
                </a:cubicBezTo>
                <a:cubicBezTo>
                  <a:pt x="152" y="99"/>
                  <a:pt x="150" y="116"/>
                  <a:pt x="155" y="128"/>
                </a:cubicBezTo>
                <a:cubicBezTo>
                  <a:pt x="155" y="130"/>
                  <a:pt x="157" y="133"/>
                  <a:pt x="159" y="135"/>
                </a:cubicBezTo>
                <a:cubicBezTo>
                  <a:pt x="159" y="137"/>
                  <a:pt x="160" y="138"/>
                  <a:pt x="160" y="139"/>
                </a:cubicBezTo>
                <a:cubicBezTo>
                  <a:pt x="162" y="142"/>
                  <a:pt x="162" y="146"/>
                  <a:pt x="162" y="150"/>
                </a:cubicBezTo>
                <a:cubicBezTo>
                  <a:pt x="162" y="152"/>
                  <a:pt x="162" y="153"/>
                  <a:pt x="161" y="155"/>
                </a:cubicBezTo>
                <a:cubicBezTo>
                  <a:pt x="161" y="156"/>
                  <a:pt x="162" y="158"/>
                  <a:pt x="161" y="159"/>
                </a:cubicBezTo>
                <a:cubicBezTo>
                  <a:pt x="161" y="163"/>
                  <a:pt x="160" y="167"/>
                  <a:pt x="159" y="172"/>
                </a:cubicBezTo>
                <a:cubicBezTo>
                  <a:pt x="159" y="174"/>
                  <a:pt x="158" y="176"/>
                  <a:pt x="158" y="178"/>
                </a:cubicBezTo>
                <a:cubicBezTo>
                  <a:pt x="157" y="182"/>
                  <a:pt x="157" y="186"/>
                  <a:pt x="158" y="189"/>
                </a:cubicBezTo>
                <a:cubicBezTo>
                  <a:pt x="162" y="183"/>
                  <a:pt x="170" y="179"/>
                  <a:pt x="174" y="173"/>
                </a:cubicBezTo>
                <a:cubicBezTo>
                  <a:pt x="174" y="172"/>
                  <a:pt x="175" y="171"/>
                  <a:pt x="175" y="171"/>
                </a:cubicBezTo>
                <a:cubicBezTo>
                  <a:pt x="175" y="163"/>
                  <a:pt x="177" y="158"/>
                  <a:pt x="181" y="153"/>
                </a:cubicBezTo>
                <a:cubicBezTo>
                  <a:pt x="182" y="151"/>
                  <a:pt x="184" y="150"/>
                  <a:pt x="185" y="148"/>
                </a:cubicBezTo>
                <a:cubicBezTo>
                  <a:pt x="190" y="146"/>
                  <a:pt x="192" y="142"/>
                  <a:pt x="194" y="138"/>
                </a:cubicBezTo>
                <a:cubicBezTo>
                  <a:pt x="195" y="135"/>
                  <a:pt x="198" y="133"/>
                  <a:pt x="198" y="130"/>
                </a:cubicBezTo>
                <a:cubicBezTo>
                  <a:pt x="199" y="129"/>
                  <a:pt x="200" y="129"/>
                  <a:pt x="201" y="130"/>
                </a:cubicBezTo>
                <a:cubicBezTo>
                  <a:pt x="201" y="131"/>
                  <a:pt x="201" y="131"/>
                  <a:pt x="201" y="132"/>
                </a:cubicBezTo>
                <a:cubicBezTo>
                  <a:pt x="202" y="135"/>
                  <a:pt x="201" y="137"/>
                  <a:pt x="201" y="140"/>
                </a:cubicBezTo>
                <a:cubicBezTo>
                  <a:pt x="198" y="145"/>
                  <a:pt x="195" y="152"/>
                  <a:pt x="196" y="158"/>
                </a:cubicBezTo>
                <a:cubicBezTo>
                  <a:pt x="197" y="163"/>
                  <a:pt x="199" y="167"/>
                  <a:pt x="200" y="173"/>
                </a:cubicBezTo>
                <a:cubicBezTo>
                  <a:pt x="200" y="179"/>
                  <a:pt x="198" y="184"/>
                  <a:pt x="198" y="190"/>
                </a:cubicBezTo>
                <a:cubicBezTo>
                  <a:pt x="197" y="195"/>
                  <a:pt x="196" y="201"/>
                  <a:pt x="194" y="207"/>
                </a:cubicBezTo>
                <a:cubicBezTo>
                  <a:pt x="194" y="217"/>
                  <a:pt x="196" y="219"/>
                  <a:pt x="189" y="224"/>
                </a:cubicBezTo>
                <a:cubicBezTo>
                  <a:pt x="190" y="226"/>
                  <a:pt x="190" y="229"/>
                  <a:pt x="190" y="231"/>
                </a:cubicBezTo>
                <a:cubicBezTo>
                  <a:pt x="190" y="233"/>
                  <a:pt x="188" y="235"/>
                  <a:pt x="187" y="236"/>
                </a:cubicBezTo>
                <a:cubicBezTo>
                  <a:pt x="186" y="238"/>
                  <a:pt x="186" y="239"/>
                  <a:pt x="185" y="240"/>
                </a:cubicBezTo>
                <a:cubicBezTo>
                  <a:pt x="185" y="243"/>
                  <a:pt x="184" y="245"/>
                  <a:pt x="183" y="247"/>
                </a:cubicBezTo>
                <a:cubicBezTo>
                  <a:pt x="182" y="248"/>
                  <a:pt x="182" y="248"/>
                  <a:pt x="181" y="248"/>
                </a:cubicBezTo>
                <a:cubicBezTo>
                  <a:pt x="181" y="249"/>
                  <a:pt x="181" y="249"/>
                  <a:pt x="180" y="250"/>
                </a:cubicBezTo>
                <a:cubicBezTo>
                  <a:pt x="175" y="255"/>
                  <a:pt x="168" y="259"/>
                  <a:pt x="164" y="265"/>
                </a:cubicBezTo>
                <a:cubicBezTo>
                  <a:pt x="163" y="266"/>
                  <a:pt x="163" y="267"/>
                  <a:pt x="163" y="268"/>
                </a:cubicBezTo>
                <a:cubicBezTo>
                  <a:pt x="174" y="266"/>
                  <a:pt x="178" y="255"/>
                  <a:pt x="184" y="248"/>
                </a:cubicBezTo>
                <a:cubicBezTo>
                  <a:pt x="189" y="244"/>
                  <a:pt x="197" y="245"/>
                  <a:pt x="204" y="245"/>
                </a:cubicBezTo>
                <a:cubicBezTo>
                  <a:pt x="206" y="246"/>
                  <a:pt x="208" y="247"/>
                  <a:pt x="210" y="248"/>
                </a:cubicBezTo>
                <a:cubicBezTo>
                  <a:pt x="213" y="250"/>
                  <a:pt x="215" y="253"/>
                  <a:pt x="215" y="257"/>
                </a:cubicBezTo>
                <a:cubicBezTo>
                  <a:pt x="216" y="262"/>
                  <a:pt x="212" y="267"/>
                  <a:pt x="211" y="271"/>
                </a:cubicBezTo>
                <a:cubicBezTo>
                  <a:pt x="208" y="273"/>
                  <a:pt x="206" y="276"/>
                  <a:pt x="209" y="279"/>
                </a:cubicBezTo>
                <a:cubicBezTo>
                  <a:pt x="210" y="280"/>
                  <a:pt x="212" y="281"/>
                  <a:pt x="213" y="282"/>
                </a:cubicBezTo>
                <a:cubicBezTo>
                  <a:pt x="213" y="282"/>
                  <a:pt x="213" y="282"/>
                  <a:pt x="214" y="283"/>
                </a:cubicBezTo>
                <a:cubicBezTo>
                  <a:pt x="215" y="284"/>
                  <a:pt x="215" y="285"/>
                  <a:pt x="216" y="286"/>
                </a:cubicBezTo>
                <a:cubicBezTo>
                  <a:pt x="217" y="291"/>
                  <a:pt x="217" y="298"/>
                  <a:pt x="215" y="304"/>
                </a:cubicBezTo>
                <a:cubicBezTo>
                  <a:pt x="213" y="307"/>
                  <a:pt x="210" y="310"/>
                  <a:pt x="207" y="312"/>
                </a:cubicBezTo>
                <a:cubicBezTo>
                  <a:pt x="206" y="314"/>
                  <a:pt x="206" y="316"/>
                  <a:pt x="205" y="318"/>
                </a:cubicBezTo>
                <a:cubicBezTo>
                  <a:pt x="203" y="319"/>
                  <a:pt x="202" y="320"/>
                  <a:pt x="201" y="321"/>
                </a:cubicBezTo>
                <a:cubicBezTo>
                  <a:pt x="198" y="322"/>
                  <a:pt x="195" y="322"/>
                  <a:pt x="192" y="321"/>
                </a:cubicBezTo>
                <a:cubicBezTo>
                  <a:pt x="191" y="320"/>
                  <a:pt x="189" y="318"/>
                  <a:pt x="187" y="318"/>
                </a:cubicBezTo>
                <a:cubicBezTo>
                  <a:pt x="185" y="317"/>
                  <a:pt x="183" y="318"/>
                  <a:pt x="181" y="317"/>
                </a:cubicBezTo>
                <a:cubicBezTo>
                  <a:pt x="183" y="322"/>
                  <a:pt x="185" y="329"/>
                  <a:pt x="182" y="334"/>
                </a:cubicBezTo>
                <a:cubicBezTo>
                  <a:pt x="180" y="338"/>
                  <a:pt x="177" y="343"/>
                  <a:pt x="174" y="347"/>
                </a:cubicBezTo>
                <a:cubicBezTo>
                  <a:pt x="171" y="351"/>
                  <a:pt x="165" y="356"/>
                  <a:pt x="159" y="356"/>
                </a:cubicBezTo>
                <a:cubicBezTo>
                  <a:pt x="155" y="356"/>
                  <a:pt x="152" y="354"/>
                  <a:pt x="149" y="353"/>
                </a:cubicBezTo>
                <a:cubicBezTo>
                  <a:pt x="148" y="353"/>
                  <a:pt x="147" y="352"/>
                  <a:pt x="146" y="352"/>
                </a:cubicBezTo>
                <a:cubicBezTo>
                  <a:pt x="145" y="352"/>
                  <a:pt x="143" y="351"/>
                  <a:pt x="142" y="351"/>
                </a:cubicBezTo>
                <a:cubicBezTo>
                  <a:pt x="137" y="350"/>
                  <a:pt x="132" y="355"/>
                  <a:pt x="128" y="352"/>
                </a:cubicBezTo>
                <a:cubicBezTo>
                  <a:pt x="126" y="350"/>
                  <a:pt x="126" y="347"/>
                  <a:pt x="124" y="346"/>
                </a:cubicBezTo>
                <a:cubicBezTo>
                  <a:pt x="123" y="344"/>
                  <a:pt x="120" y="345"/>
                  <a:pt x="118" y="344"/>
                </a:cubicBezTo>
                <a:cubicBezTo>
                  <a:pt x="117" y="342"/>
                  <a:pt x="115" y="342"/>
                  <a:pt x="114" y="340"/>
                </a:cubicBezTo>
                <a:cubicBezTo>
                  <a:pt x="113" y="340"/>
                  <a:pt x="113" y="339"/>
                  <a:pt x="113" y="339"/>
                </a:cubicBezTo>
                <a:cubicBezTo>
                  <a:pt x="112" y="338"/>
                  <a:pt x="111" y="336"/>
                  <a:pt x="111" y="335"/>
                </a:cubicBezTo>
                <a:cubicBezTo>
                  <a:pt x="110" y="330"/>
                  <a:pt x="110" y="325"/>
                  <a:pt x="111" y="320"/>
                </a:cubicBezTo>
                <a:cubicBezTo>
                  <a:pt x="107" y="324"/>
                  <a:pt x="102" y="329"/>
                  <a:pt x="96" y="327"/>
                </a:cubicBezTo>
                <a:cubicBezTo>
                  <a:pt x="94" y="327"/>
                  <a:pt x="92" y="326"/>
                  <a:pt x="91" y="326"/>
                </a:cubicBezTo>
                <a:cubicBezTo>
                  <a:pt x="89" y="326"/>
                  <a:pt x="87" y="327"/>
                  <a:pt x="85" y="327"/>
                </a:cubicBezTo>
                <a:cubicBezTo>
                  <a:pt x="82" y="327"/>
                  <a:pt x="80" y="325"/>
                  <a:pt x="78" y="324"/>
                </a:cubicBezTo>
                <a:cubicBezTo>
                  <a:pt x="78" y="324"/>
                  <a:pt x="77" y="324"/>
                  <a:pt x="77" y="324"/>
                </a:cubicBezTo>
                <a:cubicBezTo>
                  <a:pt x="67" y="323"/>
                  <a:pt x="58" y="325"/>
                  <a:pt x="51" y="328"/>
                </a:cubicBezTo>
                <a:cubicBezTo>
                  <a:pt x="50" y="327"/>
                  <a:pt x="50" y="327"/>
                  <a:pt x="50" y="327"/>
                </a:cubicBezTo>
                <a:cubicBezTo>
                  <a:pt x="51" y="326"/>
                  <a:pt x="52" y="326"/>
                  <a:pt x="53" y="326"/>
                </a:cubicBezTo>
                <a:cubicBezTo>
                  <a:pt x="55" y="325"/>
                  <a:pt x="59" y="324"/>
                  <a:pt x="62" y="323"/>
                </a:cubicBezTo>
                <a:cubicBezTo>
                  <a:pt x="63" y="323"/>
                  <a:pt x="65" y="323"/>
                  <a:pt x="65" y="323"/>
                </a:cubicBezTo>
                <a:cubicBezTo>
                  <a:pt x="66" y="323"/>
                  <a:pt x="66" y="323"/>
                  <a:pt x="67" y="322"/>
                </a:cubicBezTo>
                <a:cubicBezTo>
                  <a:pt x="67" y="323"/>
                  <a:pt x="68" y="323"/>
                  <a:pt x="68" y="322"/>
                </a:cubicBezTo>
                <a:cubicBezTo>
                  <a:pt x="68" y="322"/>
                  <a:pt x="67" y="323"/>
                  <a:pt x="67" y="322"/>
                </a:cubicBezTo>
                <a:cubicBezTo>
                  <a:pt x="68" y="322"/>
                  <a:pt x="69" y="322"/>
                  <a:pt x="69" y="323"/>
                </a:cubicBezTo>
                <a:cubicBezTo>
                  <a:pt x="71" y="321"/>
                  <a:pt x="73" y="322"/>
                  <a:pt x="76" y="322"/>
                </a:cubicBezTo>
                <a:cubicBezTo>
                  <a:pt x="76" y="320"/>
                  <a:pt x="71" y="321"/>
                  <a:pt x="69" y="320"/>
                </a:cubicBezTo>
                <a:cubicBezTo>
                  <a:pt x="71" y="320"/>
                  <a:pt x="72" y="320"/>
                  <a:pt x="75" y="320"/>
                </a:cubicBezTo>
                <a:cubicBezTo>
                  <a:pt x="73" y="318"/>
                  <a:pt x="70" y="320"/>
                  <a:pt x="68" y="319"/>
                </a:cubicBezTo>
                <a:cubicBezTo>
                  <a:pt x="70" y="319"/>
                  <a:pt x="73" y="319"/>
                  <a:pt x="74" y="319"/>
                </a:cubicBezTo>
                <a:cubicBezTo>
                  <a:pt x="74" y="317"/>
                  <a:pt x="71" y="317"/>
                  <a:pt x="69" y="317"/>
                </a:cubicBezTo>
                <a:cubicBezTo>
                  <a:pt x="69" y="317"/>
                  <a:pt x="69" y="317"/>
                  <a:pt x="69" y="317"/>
                </a:cubicBezTo>
                <a:cubicBezTo>
                  <a:pt x="68" y="317"/>
                  <a:pt x="65" y="318"/>
                  <a:pt x="64" y="317"/>
                </a:cubicBezTo>
                <a:cubicBezTo>
                  <a:pt x="65" y="317"/>
                  <a:pt x="67" y="317"/>
                  <a:pt x="68" y="317"/>
                </a:cubicBezTo>
                <a:cubicBezTo>
                  <a:pt x="68" y="317"/>
                  <a:pt x="68" y="317"/>
                  <a:pt x="68" y="317"/>
                </a:cubicBezTo>
                <a:cubicBezTo>
                  <a:pt x="70" y="317"/>
                  <a:pt x="71" y="317"/>
                  <a:pt x="72" y="317"/>
                </a:cubicBezTo>
                <a:cubicBezTo>
                  <a:pt x="73" y="317"/>
                  <a:pt x="73" y="317"/>
                  <a:pt x="73" y="317"/>
                </a:cubicBezTo>
                <a:cubicBezTo>
                  <a:pt x="72" y="317"/>
                  <a:pt x="71" y="317"/>
                  <a:pt x="70" y="317"/>
                </a:cubicBezTo>
                <a:cubicBezTo>
                  <a:pt x="71" y="316"/>
                  <a:pt x="72" y="317"/>
                  <a:pt x="72" y="316"/>
                </a:cubicBezTo>
                <a:cubicBezTo>
                  <a:pt x="64" y="315"/>
                  <a:pt x="55" y="317"/>
                  <a:pt x="48" y="320"/>
                </a:cubicBezTo>
                <a:cubicBezTo>
                  <a:pt x="48" y="319"/>
                  <a:pt x="48" y="319"/>
                  <a:pt x="48" y="318"/>
                </a:cubicBezTo>
                <a:cubicBezTo>
                  <a:pt x="53" y="316"/>
                  <a:pt x="61" y="315"/>
                  <a:pt x="67" y="314"/>
                </a:cubicBezTo>
                <a:cubicBezTo>
                  <a:pt x="67" y="314"/>
                  <a:pt x="66" y="315"/>
                  <a:pt x="66" y="314"/>
                </a:cubicBezTo>
                <a:cubicBezTo>
                  <a:pt x="66" y="314"/>
                  <a:pt x="67" y="314"/>
                  <a:pt x="67" y="314"/>
                </a:cubicBezTo>
                <a:cubicBezTo>
                  <a:pt x="67" y="315"/>
                  <a:pt x="68" y="315"/>
                  <a:pt x="69" y="315"/>
                </a:cubicBezTo>
                <a:cubicBezTo>
                  <a:pt x="70" y="315"/>
                  <a:pt x="68" y="314"/>
                  <a:pt x="68" y="314"/>
                </a:cubicBezTo>
                <a:cubicBezTo>
                  <a:pt x="69" y="314"/>
                  <a:pt x="72" y="315"/>
                  <a:pt x="73" y="315"/>
                </a:cubicBezTo>
                <a:cubicBezTo>
                  <a:pt x="73" y="315"/>
                  <a:pt x="73" y="314"/>
                  <a:pt x="72" y="314"/>
                </a:cubicBezTo>
                <a:cubicBezTo>
                  <a:pt x="70" y="314"/>
                  <a:pt x="68" y="314"/>
                  <a:pt x="66" y="314"/>
                </a:cubicBezTo>
                <a:cubicBezTo>
                  <a:pt x="66" y="314"/>
                  <a:pt x="67" y="314"/>
                  <a:pt x="67" y="313"/>
                </a:cubicBezTo>
                <a:cubicBezTo>
                  <a:pt x="66" y="313"/>
                  <a:pt x="65" y="313"/>
                  <a:pt x="64" y="313"/>
                </a:cubicBezTo>
                <a:cubicBezTo>
                  <a:pt x="64" y="314"/>
                  <a:pt x="64" y="313"/>
                  <a:pt x="64" y="314"/>
                </a:cubicBezTo>
                <a:cubicBezTo>
                  <a:pt x="64" y="313"/>
                  <a:pt x="63" y="314"/>
                  <a:pt x="63" y="313"/>
                </a:cubicBezTo>
                <a:cubicBezTo>
                  <a:pt x="63" y="313"/>
                  <a:pt x="64" y="314"/>
                  <a:pt x="64" y="313"/>
                </a:cubicBezTo>
                <a:cubicBezTo>
                  <a:pt x="63" y="313"/>
                  <a:pt x="61" y="313"/>
                  <a:pt x="60" y="314"/>
                </a:cubicBezTo>
                <a:cubicBezTo>
                  <a:pt x="60" y="314"/>
                  <a:pt x="61" y="313"/>
                  <a:pt x="61" y="314"/>
                </a:cubicBezTo>
                <a:cubicBezTo>
                  <a:pt x="60" y="314"/>
                  <a:pt x="57" y="314"/>
                  <a:pt x="57" y="314"/>
                </a:cubicBezTo>
                <a:cubicBezTo>
                  <a:pt x="57" y="314"/>
                  <a:pt x="56" y="314"/>
                  <a:pt x="55" y="314"/>
                </a:cubicBezTo>
                <a:cubicBezTo>
                  <a:pt x="56" y="314"/>
                  <a:pt x="56" y="313"/>
                  <a:pt x="57" y="314"/>
                </a:cubicBezTo>
                <a:cubicBezTo>
                  <a:pt x="57" y="314"/>
                  <a:pt x="56" y="314"/>
                  <a:pt x="56" y="314"/>
                </a:cubicBezTo>
                <a:cubicBezTo>
                  <a:pt x="58" y="314"/>
                  <a:pt x="58" y="313"/>
                  <a:pt x="59" y="313"/>
                </a:cubicBezTo>
                <a:cubicBezTo>
                  <a:pt x="59" y="313"/>
                  <a:pt x="58" y="313"/>
                  <a:pt x="59" y="314"/>
                </a:cubicBezTo>
                <a:cubicBezTo>
                  <a:pt x="60" y="313"/>
                  <a:pt x="64" y="312"/>
                  <a:pt x="65" y="313"/>
                </a:cubicBezTo>
                <a:cubicBezTo>
                  <a:pt x="65" y="313"/>
                  <a:pt x="64" y="313"/>
                  <a:pt x="64" y="313"/>
                </a:cubicBezTo>
                <a:cubicBezTo>
                  <a:pt x="67" y="313"/>
                  <a:pt x="70" y="313"/>
                  <a:pt x="72" y="313"/>
                </a:cubicBezTo>
                <a:cubicBezTo>
                  <a:pt x="72" y="312"/>
                  <a:pt x="70" y="313"/>
                  <a:pt x="71" y="312"/>
                </a:cubicBezTo>
                <a:cubicBezTo>
                  <a:pt x="70" y="312"/>
                  <a:pt x="70" y="312"/>
                  <a:pt x="69" y="312"/>
                </a:cubicBezTo>
                <a:cubicBezTo>
                  <a:pt x="70" y="312"/>
                  <a:pt x="70" y="312"/>
                  <a:pt x="70" y="312"/>
                </a:cubicBezTo>
                <a:cubicBezTo>
                  <a:pt x="66" y="310"/>
                  <a:pt x="60" y="311"/>
                  <a:pt x="55" y="312"/>
                </a:cubicBezTo>
                <a:cubicBezTo>
                  <a:pt x="56" y="312"/>
                  <a:pt x="56" y="312"/>
                  <a:pt x="57" y="312"/>
                </a:cubicBezTo>
                <a:cubicBezTo>
                  <a:pt x="55" y="312"/>
                  <a:pt x="52" y="313"/>
                  <a:pt x="51" y="313"/>
                </a:cubicBezTo>
                <a:cubicBezTo>
                  <a:pt x="50" y="313"/>
                  <a:pt x="48" y="313"/>
                  <a:pt x="47" y="314"/>
                </a:cubicBezTo>
                <a:cubicBezTo>
                  <a:pt x="47" y="313"/>
                  <a:pt x="47" y="313"/>
                  <a:pt x="47" y="313"/>
                </a:cubicBezTo>
                <a:cubicBezTo>
                  <a:pt x="51" y="311"/>
                  <a:pt x="56" y="311"/>
                  <a:pt x="61" y="310"/>
                </a:cubicBezTo>
                <a:cubicBezTo>
                  <a:pt x="64" y="309"/>
                  <a:pt x="66" y="310"/>
                  <a:pt x="69" y="310"/>
                </a:cubicBezTo>
                <a:cubicBezTo>
                  <a:pt x="68" y="310"/>
                  <a:pt x="68" y="309"/>
                  <a:pt x="68" y="310"/>
                </a:cubicBezTo>
                <a:cubicBezTo>
                  <a:pt x="67" y="309"/>
                  <a:pt x="64" y="307"/>
                  <a:pt x="63" y="306"/>
                </a:cubicBezTo>
                <a:cubicBezTo>
                  <a:pt x="63" y="306"/>
                  <a:pt x="63" y="306"/>
                  <a:pt x="63" y="306"/>
                </a:cubicBezTo>
                <a:cubicBezTo>
                  <a:pt x="58" y="304"/>
                  <a:pt x="52" y="304"/>
                  <a:pt x="46" y="305"/>
                </a:cubicBezTo>
                <a:cubicBezTo>
                  <a:pt x="46" y="305"/>
                  <a:pt x="46" y="305"/>
                  <a:pt x="46" y="305"/>
                </a:cubicBezTo>
                <a:cubicBezTo>
                  <a:pt x="46" y="304"/>
                  <a:pt x="46" y="304"/>
                  <a:pt x="46" y="304"/>
                </a:cubicBezTo>
                <a:cubicBezTo>
                  <a:pt x="49" y="304"/>
                  <a:pt x="51" y="303"/>
                  <a:pt x="53" y="303"/>
                </a:cubicBezTo>
                <a:cubicBezTo>
                  <a:pt x="50" y="303"/>
                  <a:pt x="48" y="302"/>
                  <a:pt x="46" y="301"/>
                </a:cubicBezTo>
                <a:cubicBezTo>
                  <a:pt x="46" y="300"/>
                  <a:pt x="46" y="300"/>
                  <a:pt x="46" y="300"/>
                </a:cubicBezTo>
                <a:cubicBezTo>
                  <a:pt x="48" y="301"/>
                  <a:pt x="50" y="302"/>
                  <a:pt x="52" y="302"/>
                </a:cubicBezTo>
                <a:cubicBezTo>
                  <a:pt x="56" y="303"/>
                  <a:pt x="59" y="304"/>
                  <a:pt x="63" y="303"/>
                </a:cubicBezTo>
                <a:cubicBezTo>
                  <a:pt x="62" y="302"/>
                  <a:pt x="62" y="299"/>
                  <a:pt x="62" y="297"/>
                </a:cubicBezTo>
                <a:cubicBezTo>
                  <a:pt x="57" y="291"/>
                  <a:pt x="52" y="289"/>
                  <a:pt x="47" y="289"/>
                </a:cubicBezTo>
                <a:cubicBezTo>
                  <a:pt x="46" y="289"/>
                  <a:pt x="44" y="288"/>
                  <a:pt x="43" y="288"/>
                </a:cubicBezTo>
                <a:cubicBezTo>
                  <a:pt x="42" y="287"/>
                  <a:pt x="42" y="287"/>
                  <a:pt x="41" y="286"/>
                </a:cubicBezTo>
                <a:cubicBezTo>
                  <a:pt x="41" y="286"/>
                  <a:pt x="42" y="287"/>
                  <a:pt x="42" y="287"/>
                </a:cubicBezTo>
                <a:cubicBezTo>
                  <a:pt x="46" y="288"/>
                  <a:pt x="50" y="287"/>
                  <a:pt x="52" y="289"/>
                </a:cubicBezTo>
                <a:cubicBezTo>
                  <a:pt x="53" y="288"/>
                  <a:pt x="54" y="289"/>
                  <a:pt x="55" y="289"/>
                </a:cubicBezTo>
                <a:cubicBezTo>
                  <a:pt x="55" y="289"/>
                  <a:pt x="54" y="289"/>
                  <a:pt x="54" y="289"/>
                </a:cubicBezTo>
                <a:cubicBezTo>
                  <a:pt x="55" y="289"/>
                  <a:pt x="55" y="289"/>
                  <a:pt x="55" y="289"/>
                </a:cubicBezTo>
                <a:cubicBezTo>
                  <a:pt x="55" y="289"/>
                  <a:pt x="56" y="289"/>
                  <a:pt x="56" y="290"/>
                </a:cubicBezTo>
                <a:cubicBezTo>
                  <a:pt x="55" y="289"/>
                  <a:pt x="55" y="289"/>
                  <a:pt x="55" y="290"/>
                </a:cubicBezTo>
                <a:cubicBezTo>
                  <a:pt x="58" y="291"/>
                  <a:pt x="61" y="293"/>
                  <a:pt x="63" y="295"/>
                </a:cubicBezTo>
                <a:cubicBezTo>
                  <a:pt x="62" y="293"/>
                  <a:pt x="59" y="292"/>
                  <a:pt x="57" y="290"/>
                </a:cubicBezTo>
                <a:cubicBezTo>
                  <a:pt x="56" y="290"/>
                  <a:pt x="56" y="290"/>
                  <a:pt x="56" y="289"/>
                </a:cubicBezTo>
                <a:cubicBezTo>
                  <a:pt x="59" y="290"/>
                  <a:pt x="60" y="293"/>
                  <a:pt x="63" y="294"/>
                </a:cubicBezTo>
                <a:cubicBezTo>
                  <a:pt x="63" y="294"/>
                  <a:pt x="64" y="293"/>
                  <a:pt x="64" y="293"/>
                </a:cubicBezTo>
                <a:cubicBezTo>
                  <a:pt x="63" y="293"/>
                  <a:pt x="63" y="293"/>
                  <a:pt x="63" y="292"/>
                </a:cubicBezTo>
                <a:cubicBezTo>
                  <a:pt x="63" y="293"/>
                  <a:pt x="63" y="294"/>
                  <a:pt x="63" y="293"/>
                </a:cubicBezTo>
                <a:cubicBezTo>
                  <a:pt x="63" y="291"/>
                  <a:pt x="60" y="291"/>
                  <a:pt x="59" y="290"/>
                </a:cubicBezTo>
                <a:cubicBezTo>
                  <a:pt x="61" y="290"/>
                  <a:pt x="62" y="292"/>
                  <a:pt x="64" y="292"/>
                </a:cubicBezTo>
                <a:cubicBezTo>
                  <a:pt x="64" y="291"/>
                  <a:pt x="64" y="291"/>
                  <a:pt x="63" y="290"/>
                </a:cubicBezTo>
                <a:cubicBezTo>
                  <a:pt x="60" y="289"/>
                  <a:pt x="55" y="287"/>
                  <a:pt x="53" y="285"/>
                </a:cubicBezTo>
                <a:cubicBezTo>
                  <a:pt x="57" y="287"/>
                  <a:pt x="60" y="289"/>
                  <a:pt x="64" y="291"/>
                </a:cubicBezTo>
                <a:cubicBezTo>
                  <a:pt x="65" y="291"/>
                  <a:pt x="64" y="292"/>
                  <a:pt x="64" y="292"/>
                </a:cubicBezTo>
                <a:cubicBezTo>
                  <a:pt x="65" y="291"/>
                  <a:pt x="65" y="291"/>
                  <a:pt x="65" y="290"/>
                </a:cubicBezTo>
                <a:cubicBezTo>
                  <a:pt x="65" y="290"/>
                  <a:pt x="65" y="289"/>
                  <a:pt x="64" y="290"/>
                </a:cubicBezTo>
                <a:cubicBezTo>
                  <a:pt x="64" y="288"/>
                  <a:pt x="61" y="288"/>
                  <a:pt x="60" y="287"/>
                </a:cubicBezTo>
                <a:cubicBezTo>
                  <a:pt x="63" y="287"/>
                  <a:pt x="64" y="289"/>
                  <a:pt x="66" y="290"/>
                </a:cubicBezTo>
                <a:cubicBezTo>
                  <a:pt x="66" y="289"/>
                  <a:pt x="67" y="289"/>
                  <a:pt x="67" y="289"/>
                </a:cubicBezTo>
                <a:cubicBezTo>
                  <a:pt x="65" y="288"/>
                  <a:pt x="63" y="287"/>
                  <a:pt x="62" y="286"/>
                </a:cubicBezTo>
                <a:cubicBezTo>
                  <a:pt x="63" y="287"/>
                  <a:pt x="66" y="287"/>
                  <a:pt x="67" y="289"/>
                </a:cubicBezTo>
                <a:cubicBezTo>
                  <a:pt x="67" y="288"/>
                  <a:pt x="68" y="288"/>
                  <a:pt x="68" y="287"/>
                </a:cubicBezTo>
                <a:cubicBezTo>
                  <a:pt x="65" y="287"/>
                  <a:pt x="63" y="286"/>
                  <a:pt x="61" y="285"/>
                </a:cubicBezTo>
                <a:cubicBezTo>
                  <a:pt x="63" y="285"/>
                  <a:pt x="65" y="286"/>
                  <a:pt x="66" y="287"/>
                </a:cubicBezTo>
                <a:cubicBezTo>
                  <a:pt x="67" y="287"/>
                  <a:pt x="69" y="287"/>
                  <a:pt x="69" y="286"/>
                </a:cubicBezTo>
                <a:cubicBezTo>
                  <a:pt x="66" y="285"/>
                  <a:pt x="63" y="285"/>
                  <a:pt x="61" y="284"/>
                </a:cubicBezTo>
                <a:cubicBezTo>
                  <a:pt x="64" y="285"/>
                  <a:pt x="67" y="286"/>
                  <a:pt x="70" y="286"/>
                </a:cubicBezTo>
                <a:cubicBezTo>
                  <a:pt x="70" y="285"/>
                  <a:pt x="70" y="285"/>
                  <a:pt x="71" y="284"/>
                </a:cubicBezTo>
                <a:cubicBezTo>
                  <a:pt x="70" y="284"/>
                  <a:pt x="69" y="284"/>
                  <a:pt x="68" y="283"/>
                </a:cubicBezTo>
                <a:cubicBezTo>
                  <a:pt x="69" y="283"/>
                  <a:pt x="70" y="284"/>
                  <a:pt x="71" y="284"/>
                </a:cubicBezTo>
                <a:cubicBezTo>
                  <a:pt x="68" y="282"/>
                  <a:pt x="64" y="282"/>
                  <a:pt x="62" y="281"/>
                </a:cubicBezTo>
                <a:cubicBezTo>
                  <a:pt x="61" y="281"/>
                  <a:pt x="60" y="280"/>
                  <a:pt x="59" y="280"/>
                </a:cubicBezTo>
                <a:cubicBezTo>
                  <a:pt x="60" y="279"/>
                  <a:pt x="62" y="281"/>
                  <a:pt x="63" y="281"/>
                </a:cubicBezTo>
                <a:cubicBezTo>
                  <a:pt x="66" y="282"/>
                  <a:pt x="69" y="282"/>
                  <a:pt x="71" y="283"/>
                </a:cubicBezTo>
                <a:cubicBezTo>
                  <a:pt x="71" y="281"/>
                  <a:pt x="68" y="282"/>
                  <a:pt x="67" y="281"/>
                </a:cubicBezTo>
                <a:cubicBezTo>
                  <a:pt x="69" y="281"/>
                  <a:pt x="70" y="281"/>
                  <a:pt x="72" y="282"/>
                </a:cubicBezTo>
                <a:cubicBezTo>
                  <a:pt x="70" y="280"/>
                  <a:pt x="66" y="280"/>
                  <a:pt x="64" y="278"/>
                </a:cubicBezTo>
                <a:cubicBezTo>
                  <a:pt x="65" y="279"/>
                  <a:pt x="67" y="279"/>
                  <a:pt x="68" y="280"/>
                </a:cubicBezTo>
                <a:cubicBezTo>
                  <a:pt x="64" y="277"/>
                  <a:pt x="58" y="276"/>
                  <a:pt x="55" y="276"/>
                </a:cubicBezTo>
                <a:cubicBezTo>
                  <a:pt x="55" y="276"/>
                  <a:pt x="55" y="276"/>
                  <a:pt x="55" y="276"/>
                </a:cubicBezTo>
                <a:cubicBezTo>
                  <a:pt x="55" y="276"/>
                  <a:pt x="54" y="276"/>
                  <a:pt x="54" y="276"/>
                </a:cubicBezTo>
                <a:cubicBezTo>
                  <a:pt x="54" y="276"/>
                  <a:pt x="55" y="276"/>
                  <a:pt x="55" y="276"/>
                </a:cubicBezTo>
                <a:cubicBezTo>
                  <a:pt x="54" y="275"/>
                  <a:pt x="53" y="275"/>
                  <a:pt x="53" y="276"/>
                </a:cubicBezTo>
                <a:cubicBezTo>
                  <a:pt x="53" y="275"/>
                  <a:pt x="53" y="275"/>
                  <a:pt x="53" y="275"/>
                </a:cubicBezTo>
                <a:cubicBezTo>
                  <a:pt x="47" y="274"/>
                  <a:pt x="42" y="273"/>
                  <a:pt x="36" y="272"/>
                </a:cubicBezTo>
                <a:cubicBezTo>
                  <a:pt x="32" y="270"/>
                  <a:pt x="27" y="267"/>
                  <a:pt x="23" y="265"/>
                </a:cubicBezTo>
                <a:cubicBezTo>
                  <a:pt x="22" y="264"/>
                  <a:pt x="22" y="263"/>
                  <a:pt x="21" y="262"/>
                </a:cubicBezTo>
                <a:cubicBezTo>
                  <a:pt x="23" y="263"/>
                  <a:pt x="24" y="264"/>
                  <a:pt x="26" y="265"/>
                </a:cubicBezTo>
                <a:cubicBezTo>
                  <a:pt x="32" y="269"/>
                  <a:pt x="38" y="271"/>
                  <a:pt x="45" y="272"/>
                </a:cubicBezTo>
                <a:cubicBezTo>
                  <a:pt x="51" y="274"/>
                  <a:pt x="59" y="275"/>
                  <a:pt x="65" y="277"/>
                </a:cubicBezTo>
                <a:cubicBezTo>
                  <a:pt x="68" y="278"/>
                  <a:pt x="70" y="279"/>
                  <a:pt x="72" y="280"/>
                </a:cubicBezTo>
                <a:cubicBezTo>
                  <a:pt x="72" y="278"/>
                  <a:pt x="71" y="276"/>
                  <a:pt x="71" y="275"/>
                </a:cubicBezTo>
                <a:cubicBezTo>
                  <a:pt x="70" y="273"/>
                  <a:pt x="72" y="271"/>
                  <a:pt x="73" y="270"/>
                </a:cubicBezTo>
                <a:cubicBezTo>
                  <a:pt x="77" y="267"/>
                  <a:pt x="82" y="266"/>
                  <a:pt x="85" y="265"/>
                </a:cubicBezTo>
                <a:cubicBezTo>
                  <a:pt x="83" y="264"/>
                  <a:pt x="80" y="264"/>
                  <a:pt x="77" y="263"/>
                </a:cubicBezTo>
                <a:cubicBezTo>
                  <a:pt x="76" y="263"/>
                  <a:pt x="75" y="262"/>
                  <a:pt x="74" y="262"/>
                </a:cubicBezTo>
                <a:cubicBezTo>
                  <a:pt x="74" y="261"/>
                  <a:pt x="73" y="262"/>
                  <a:pt x="73" y="261"/>
                </a:cubicBezTo>
                <a:cubicBezTo>
                  <a:pt x="70" y="261"/>
                  <a:pt x="68" y="260"/>
                  <a:pt x="65" y="261"/>
                </a:cubicBezTo>
                <a:cubicBezTo>
                  <a:pt x="53" y="262"/>
                  <a:pt x="39" y="263"/>
                  <a:pt x="28" y="256"/>
                </a:cubicBezTo>
                <a:cubicBezTo>
                  <a:pt x="23" y="255"/>
                  <a:pt x="19" y="253"/>
                  <a:pt x="15" y="250"/>
                </a:cubicBezTo>
                <a:cubicBezTo>
                  <a:pt x="15" y="250"/>
                  <a:pt x="15" y="250"/>
                  <a:pt x="15" y="250"/>
                </a:cubicBezTo>
                <a:cubicBezTo>
                  <a:pt x="14" y="250"/>
                  <a:pt x="14" y="249"/>
                  <a:pt x="14" y="249"/>
                </a:cubicBezTo>
                <a:cubicBezTo>
                  <a:pt x="14" y="249"/>
                  <a:pt x="14" y="249"/>
                  <a:pt x="14" y="249"/>
                </a:cubicBezTo>
                <a:cubicBezTo>
                  <a:pt x="14" y="249"/>
                  <a:pt x="14" y="249"/>
                  <a:pt x="14" y="249"/>
                </a:cubicBezTo>
                <a:cubicBezTo>
                  <a:pt x="14" y="249"/>
                  <a:pt x="14" y="249"/>
                  <a:pt x="13" y="249"/>
                </a:cubicBezTo>
                <a:cubicBezTo>
                  <a:pt x="13" y="248"/>
                  <a:pt x="13" y="247"/>
                  <a:pt x="12" y="246"/>
                </a:cubicBezTo>
                <a:cubicBezTo>
                  <a:pt x="13" y="247"/>
                  <a:pt x="14" y="248"/>
                  <a:pt x="15" y="248"/>
                </a:cubicBezTo>
                <a:cubicBezTo>
                  <a:pt x="17" y="251"/>
                  <a:pt x="20" y="252"/>
                  <a:pt x="23" y="253"/>
                </a:cubicBezTo>
                <a:cubicBezTo>
                  <a:pt x="24" y="253"/>
                  <a:pt x="23" y="252"/>
                  <a:pt x="24" y="252"/>
                </a:cubicBezTo>
                <a:cubicBezTo>
                  <a:pt x="25" y="252"/>
                  <a:pt x="24" y="253"/>
                  <a:pt x="23" y="253"/>
                </a:cubicBezTo>
                <a:cubicBezTo>
                  <a:pt x="24" y="254"/>
                  <a:pt x="25" y="254"/>
                  <a:pt x="25" y="254"/>
                </a:cubicBezTo>
                <a:cubicBezTo>
                  <a:pt x="26" y="253"/>
                  <a:pt x="27" y="252"/>
                  <a:pt x="28" y="250"/>
                </a:cubicBezTo>
                <a:cubicBezTo>
                  <a:pt x="27" y="250"/>
                  <a:pt x="27" y="251"/>
                  <a:pt x="27" y="251"/>
                </a:cubicBezTo>
                <a:cubicBezTo>
                  <a:pt x="28" y="250"/>
                  <a:pt x="28" y="249"/>
                  <a:pt x="28" y="248"/>
                </a:cubicBezTo>
                <a:cubicBezTo>
                  <a:pt x="28" y="248"/>
                  <a:pt x="28" y="249"/>
                  <a:pt x="27" y="250"/>
                </a:cubicBezTo>
                <a:cubicBezTo>
                  <a:pt x="28" y="248"/>
                  <a:pt x="30" y="247"/>
                  <a:pt x="30" y="244"/>
                </a:cubicBezTo>
                <a:cubicBezTo>
                  <a:pt x="29" y="245"/>
                  <a:pt x="29" y="246"/>
                  <a:pt x="28" y="247"/>
                </a:cubicBezTo>
                <a:cubicBezTo>
                  <a:pt x="29" y="245"/>
                  <a:pt x="30" y="244"/>
                  <a:pt x="30" y="242"/>
                </a:cubicBezTo>
                <a:cubicBezTo>
                  <a:pt x="30" y="243"/>
                  <a:pt x="29" y="244"/>
                  <a:pt x="28" y="245"/>
                </a:cubicBezTo>
                <a:cubicBezTo>
                  <a:pt x="28" y="245"/>
                  <a:pt x="29" y="244"/>
                  <a:pt x="30" y="243"/>
                </a:cubicBezTo>
                <a:cubicBezTo>
                  <a:pt x="30" y="242"/>
                  <a:pt x="30" y="241"/>
                  <a:pt x="30" y="242"/>
                </a:cubicBezTo>
                <a:cubicBezTo>
                  <a:pt x="31" y="240"/>
                  <a:pt x="31" y="239"/>
                  <a:pt x="31" y="237"/>
                </a:cubicBezTo>
                <a:cubicBezTo>
                  <a:pt x="31" y="237"/>
                  <a:pt x="31" y="237"/>
                  <a:pt x="31" y="236"/>
                </a:cubicBezTo>
                <a:cubicBezTo>
                  <a:pt x="31" y="236"/>
                  <a:pt x="31" y="236"/>
                  <a:pt x="31" y="236"/>
                </a:cubicBezTo>
                <a:cubicBezTo>
                  <a:pt x="32" y="234"/>
                  <a:pt x="33" y="229"/>
                  <a:pt x="34" y="226"/>
                </a:cubicBezTo>
                <a:cubicBezTo>
                  <a:pt x="33" y="227"/>
                  <a:pt x="32" y="228"/>
                  <a:pt x="31" y="229"/>
                </a:cubicBezTo>
                <a:cubicBezTo>
                  <a:pt x="30" y="230"/>
                  <a:pt x="30" y="230"/>
                  <a:pt x="30" y="230"/>
                </a:cubicBezTo>
                <a:cubicBezTo>
                  <a:pt x="30" y="230"/>
                  <a:pt x="30" y="230"/>
                  <a:pt x="30" y="230"/>
                </a:cubicBezTo>
                <a:cubicBezTo>
                  <a:pt x="29" y="231"/>
                  <a:pt x="29" y="232"/>
                  <a:pt x="29" y="231"/>
                </a:cubicBezTo>
                <a:cubicBezTo>
                  <a:pt x="28" y="232"/>
                  <a:pt x="29" y="231"/>
                  <a:pt x="28" y="232"/>
                </a:cubicBezTo>
                <a:cubicBezTo>
                  <a:pt x="27" y="233"/>
                  <a:pt x="26" y="234"/>
                  <a:pt x="24" y="234"/>
                </a:cubicBezTo>
                <a:cubicBezTo>
                  <a:pt x="25" y="233"/>
                  <a:pt x="27" y="232"/>
                  <a:pt x="27" y="231"/>
                </a:cubicBezTo>
                <a:cubicBezTo>
                  <a:pt x="28" y="231"/>
                  <a:pt x="28" y="230"/>
                  <a:pt x="28" y="230"/>
                </a:cubicBezTo>
                <a:cubicBezTo>
                  <a:pt x="29" y="230"/>
                  <a:pt x="30" y="229"/>
                  <a:pt x="31" y="228"/>
                </a:cubicBezTo>
                <a:cubicBezTo>
                  <a:pt x="33" y="226"/>
                  <a:pt x="35" y="223"/>
                  <a:pt x="36" y="220"/>
                </a:cubicBezTo>
                <a:cubicBezTo>
                  <a:pt x="36" y="220"/>
                  <a:pt x="35" y="221"/>
                  <a:pt x="35" y="222"/>
                </a:cubicBezTo>
                <a:cubicBezTo>
                  <a:pt x="34" y="221"/>
                  <a:pt x="35" y="221"/>
                  <a:pt x="35" y="221"/>
                </a:cubicBezTo>
                <a:cubicBezTo>
                  <a:pt x="34" y="220"/>
                  <a:pt x="34" y="221"/>
                  <a:pt x="33" y="221"/>
                </a:cubicBezTo>
                <a:cubicBezTo>
                  <a:pt x="34" y="221"/>
                  <a:pt x="32" y="221"/>
                  <a:pt x="32" y="221"/>
                </a:cubicBezTo>
                <a:cubicBezTo>
                  <a:pt x="32" y="220"/>
                  <a:pt x="31" y="220"/>
                  <a:pt x="31" y="220"/>
                </a:cubicBezTo>
                <a:cubicBezTo>
                  <a:pt x="30" y="220"/>
                  <a:pt x="30" y="221"/>
                  <a:pt x="29" y="221"/>
                </a:cubicBezTo>
                <a:cubicBezTo>
                  <a:pt x="30" y="220"/>
                  <a:pt x="30" y="220"/>
                  <a:pt x="31" y="220"/>
                </a:cubicBezTo>
                <a:cubicBezTo>
                  <a:pt x="30" y="219"/>
                  <a:pt x="30" y="219"/>
                  <a:pt x="30" y="219"/>
                </a:cubicBezTo>
                <a:cubicBezTo>
                  <a:pt x="29" y="219"/>
                  <a:pt x="28" y="220"/>
                  <a:pt x="27" y="220"/>
                </a:cubicBezTo>
                <a:cubicBezTo>
                  <a:pt x="27" y="219"/>
                  <a:pt x="29" y="219"/>
                  <a:pt x="29" y="218"/>
                </a:cubicBezTo>
                <a:cubicBezTo>
                  <a:pt x="28" y="217"/>
                  <a:pt x="29" y="215"/>
                  <a:pt x="29" y="213"/>
                </a:cubicBezTo>
                <a:cubicBezTo>
                  <a:pt x="27" y="212"/>
                  <a:pt x="27" y="214"/>
                  <a:pt x="25" y="215"/>
                </a:cubicBezTo>
                <a:cubicBezTo>
                  <a:pt x="26" y="214"/>
                  <a:pt x="27" y="213"/>
                  <a:pt x="28" y="213"/>
                </a:cubicBezTo>
                <a:cubicBezTo>
                  <a:pt x="27" y="212"/>
                  <a:pt x="25" y="213"/>
                  <a:pt x="25" y="214"/>
                </a:cubicBezTo>
                <a:cubicBezTo>
                  <a:pt x="24" y="214"/>
                  <a:pt x="24" y="215"/>
                  <a:pt x="23" y="215"/>
                </a:cubicBezTo>
                <a:cubicBezTo>
                  <a:pt x="22" y="216"/>
                  <a:pt x="20" y="218"/>
                  <a:pt x="20" y="219"/>
                </a:cubicBezTo>
                <a:cubicBezTo>
                  <a:pt x="20" y="221"/>
                  <a:pt x="22" y="220"/>
                  <a:pt x="23" y="221"/>
                </a:cubicBezTo>
                <a:cubicBezTo>
                  <a:pt x="21" y="223"/>
                  <a:pt x="19" y="225"/>
                  <a:pt x="20" y="229"/>
                </a:cubicBezTo>
                <a:cubicBezTo>
                  <a:pt x="20" y="232"/>
                  <a:pt x="21" y="234"/>
                  <a:pt x="21" y="237"/>
                </a:cubicBezTo>
                <a:cubicBezTo>
                  <a:pt x="22" y="237"/>
                  <a:pt x="23" y="236"/>
                  <a:pt x="24" y="236"/>
                </a:cubicBezTo>
                <a:cubicBezTo>
                  <a:pt x="24" y="240"/>
                  <a:pt x="22" y="245"/>
                  <a:pt x="20" y="248"/>
                </a:cubicBezTo>
                <a:cubicBezTo>
                  <a:pt x="19" y="249"/>
                  <a:pt x="18" y="250"/>
                  <a:pt x="17" y="250"/>
                </a:cubicBezTo>
                <a:cubicBezTo>
                  <a:pt x="19" y="247"/>
                  <a:pt x="22" y="243"/>
                  <a:pt x="22" y="238"/>
                </a:cubicBezTo>
                <a:cubicBezTo>
                  <a:pt x="22" y="238"/>
                  <a:pt x="20" y="237"/>
                  <a:pt x="20" y="238"/>
                </a:cubicBezTo>
                <a:cubicBezTo>
                  <a:pt x="18" y="235"/>
                  <a:pt x="18" y="228"/>
                  <a:pt x="18" y="227"/>
                </a:cubicBezTo>
                <a:cubicBezTo>
                  <a:pt x="18" y="225"/>
                  <a:pt x="19" y="223"/>
                  <a:pt x="21" y="222"/>
                </a:cubicBezTo>
                <a:cubicBezTo>
                  <a:pt x="15" y="219"/>
                  <a:pt x="24" y="213"/>
                  <a:pt x="26" y="212"/>
                </a:cubicBezTo>
                <a:cubicBezTo>
                  <a:pt x="25" y="210"/>
                  <a:pt x="26" y="208"/>
                  <a:pt x="27" y="207"/>
                </a:cubicBezTo>
                <a:cubicBezTo>
                  <a:pt x="22" y="208"/>
                  <a:pt x="19" y="204"/>
                  <a:pt x="19" y="199"/>
                </a:cubicBezTo>
                <a:cubicBezTo>
                  <a:pt x="20" y="198"/>
                  <a:pt x="22" y="199"/>
                  <a:pt x="23" y="198"/>
                </a:cubicBezTo>
                <a:cubicBezTo>
                  <a:pt x="25" y="197"/>
                  <a:pt x="24" y="194"/>
                  <a:pt x="26" y="192"/>
                </a:cubicBezTo>
                <a:cubicBezTo>
                  <a:pt x="27" y="192"/>
                  <a:pt x="27" y="192"/>
                  <a:pt x="28" y="192"/>
                </a:cubicBezTo>
                <a:cubicBezTo>
                  <a:pt x="27" y="190"/>
                  <a:pt x="25" y="190"/>
                  <a:pt x="24" y="188"/>
                </a:cubicBezTo>
                <a:cubicBezTo>
                  <a:pt x="24" y="186"/>
                  <a:pt x="24" y="182"/>
                  <a:pt x="24" y="180"/>
                </a:cubicBezTo>
                <a:cubicBezTo>
                  <a:pt x="25" y="180"/>
                  <a:pt x="25" y="179"/>
                  <a:pt x="26" y="179"/>
                </a:cubicBezTo>
                <a:cubicBezTo>
                  <a:pt x="26" y="179"/>
                  <a:pt x="27" y="180"/>
                  <a:pt x="27" y="180"/>
                </a:cubicBezTo>
                <a:cubicBezTo>
                  <a:pt x="28" y="180"/>
                  <a:pt x="30" y="180"/>
                  <a:pt x="31" y="180"/>
                </a:cubicBezTo>
                <a:cubicBezTo>
                  <a:pt x="32" y="181"/>
                  <a:pt x="32" y="183"/>
                  <a:pt x="34" y="183"/>
                </a:cubicBezTo>
                <a:cubicBezTo>
                  <a:pt x="34" y="182"/>
                  <a:pt x="34" y="181"/>
                  <a:pt x="34" y="181"/>
                </a:cubicBezTo>
                <a:cubicBezTo>
                  <a:pt x="33" y="180"/>
                  <a:pt x="32" y="180"/>
                  <a:pt x="31" y="180"/>
                </a:cubicBezTo>
                <a:cubicBezTo>
                  <a:pt x="29" y="179"/>
                  <a:pt x="28" y="176"/>
                  <a:pt x="27" y="174"/>
                </a:cubicBezTo>
                <a:cubicBezTo>
                  <a:pt x="26" y="173"/>
                  <a:pt x="26" y="172"/>
                  <a:pt x="27" y="170"/>
                </a:cubicBezTo>
                <a:cubicBezTo>
                  <a:pt x="27" y="170"/>
                  <a:pt x="27" y="170"/>
                  <a:pt x="27" y="170"/>
                </a:cubicBezTo>
                <a:cubicBezTo>
                  <a:pt x="27" y="169"/>
                  <a:pt x="27" y="169"/>
                  <a:pt x="27" y="168"/>
                </a:cubicBezTo>
                <a:cubicBezTo>
                  <a:pt x="27" y="166"/>
                  <a:pt x="29" y="164"/>
                  <a:pt x="31" y="164"/>
                </a:cubicBezTo>
                <a:cubicBezTo>
                  <a:pt x="32" y="164"/>
                  <a:pt x="33" y="165"/>
                  <a:pt x="33" y="165"/>
                </a:cubicBezTo>
                <a:cubicBezTo>
                  <a:pt x="35" y="165"/>
                  <a:pt x="36" y="165"/>
                  <a:pt x="37" y="166"/>
                </a:cubicBezTo>
                <a:cubicBezTo>
                  <a:pt x="37" y="163"/>
                  <a:pt x="35" y="161"/>
                  <a:pt x="35" y="158"/>
                </a:cubicBezTo>
                <a:cubicBezTo>
                  <a:pt x="34" y="158"/>
                  <a:pt x="34" y="157"/>
                  <a:pt x="35" y="156"/>
                </a:cubicBezTo>
                <a:cubicBezTo>
                  <a:pt x="35" y="155"/>
                  <a:pt x="36" y="155"/>
                  <a:pt x="36" y="154"/>
                </a:cubicBezTo>
                <a:cubicBezTo>
                  <a:pt x="37" y="153"/>
                  <a:pt x="36" y="151"/>
                  <a:pt x="37" y="150"/>
                </a:cubicBezTo>
                <a:cubicBezTo>
                  <a:pt x="37" y="149"/>
                  <a:pt x="38" y="149"/>
                  <a:pt x="39" y="148"/>
                </a:cubicBezTo>
                <a:cubicBezTo>
                  <a:pt x="46" y="148"/>
                  <a:pt x="48" y="153"/>
                  <a:pt x="53" y="157"/>
                </a:cubicBezTo>
                <a:cubicBezTo>
                  <a:pt x="53" y="156"/>
                  <a:pt x="52" y="155"/>
                  <a:pt x="52" y="155"/>
                </a:cubicBezTo>
                <a:cubicBezTo>
                  <a:pt x="51" y="152"/>
                  <a:pt x="50" y="149"/>
                  <a:pt x="50" y="147"/>
                </a:cubicBezTo>
                <a:cubicBezTo>
                  <a:pt x="51" y="144"/>
                  <a:pt x="51" y="142"/>
                  <a:pt x="52" y="140"/>
                </a:cubicBezTo>
                <a:cubicBezTo>
                  <a:pt x="53" y="140"/>
                  <a:pt x="53" y="139"/>
                  <a:pt x="54" y="139"/>
                </a:cubicBezTo>
                <a:cubicBezTo>
                  <a:pt x="55" y="139"/>
                  <a:pt x="56" y="140"/>
                  <a:pt x="57" y="140"/>
                </a:cubicBezTo>
                <a:cubicBezTo>
                  <a:pt x="59" y="140"/>
                  <a:pt x="60" y="140"/>
                  <a:pt x="61" y="141"/>
                </a:cubicBezTo>
                <a:cubicBezTo>
                  <a:pt x="64" y="143"/>
                  <a:pt x="66" y="147"/>
                  <a:pt x="68" y="151"/>
                </a:cubicBezTo>
                <a:cubicBezTo>
                  <a:pt x="68" y="147"/>
                  <a:pt x="67" y="142"/>
                  <a:pt x="66" y="138"/>
                </a:cubicBezTo>
                <a:cubicBezTo>
                  <a:pt x="67" y="137"/>
                  <a:pt x="68" y="135"/>
                  <a:pt x="69" y="135"/>
                </a:cubicBezTo>
                <a:cubicBezTo>
                  <a:pt x="70" y="135"/>
                  <a:pt x="70" y="134"/>
                  <a:pt x="71" y="134"/>
                </a:cubicBezTo>
                <a:cubicBezTo>
                  <a:pt x="71" y="134"/>
                  <a:pt x="72" y="133"/>
                  <a:pt x="72" y="132"/>
                </a:cubicBezTo>
                <a:cubicBezTo>
                  <a:pt x="72" y="132"/>
                  <a:pt x="73" y="132"/>
                  <a:pt x="73" y="132"/>
                </a:cubicBezTo>
                <a:cubicBezTo>
                  <a:pt x="79" y="133"/>
                  <a:pt x="82" y="140"/>
                  <a:pt x="83" y="146"/>
                </a:cubicBezTo>
                <a:cubicBezTo>
                  <a:pt x="83" y="141"/>
                  <a:pt x="86" y="139"/>
                  <a:pt x="89" y="136"/>
                </a:cubicBezTo>
                <a:cubicBezTo>
                  <a:pt x="89" y="134"/>
                  <a:pt x="89" y="133"/>
                  <a:pt x="89" y="131"/>
                </a:cubicBezTo>
                <a:cubicBezTo>
                  <a:pt x="89" y="128"/>
                  <a:pt x="88" y="126"/>
                  <a:pt x="89" y="124"/>
                </a:cubicBezTo>
                <a:cubicBezTo>
                  <a:pt x="88" y="122"/>
                  <a:pt x="89" y="120"/>
                  <a:pt x="88" y="119"/>
                </a:cubicBezTo>
                <a:cubicBezTo>
                  <a:pt x="89" y="116"/>
                  <a:pt x="88" y="115"/>
                  <a:pt x="88" y="113"/>
                </a:cubicBezTo>
                <a:cubicBezTo>
                  <a:pt x="88" y="111"/>
                  <a:pt x="88" y="108"/>
                  <a:pt x="88" y="106"/>
                </a:cubicBezTo>
                <a:cubicBezTo>
                  <a:pt x="88" y="98"/>
                  <a:pt x="90" y="87"/>
                  <a:pt x="89" y="81"/>
                </a:cubicBezTo>
                <a:cubicBezTo>
                  <a:pt x="90" y="79"/>
                  <a:pt x="90" y="76"/>
                  <a:pt x="90" y="74"/>
                </a:cubicBezTo>
                <a:cubicBezTo>
                  <a:pt x="90" y="70"/>
                  <a:pt x="91" y="67"/>
                  <a:pt x="91" y="63"/>
                </a:cubicBezTo>
                <a:cubicBezTo>
                  <a:pt x="91" y="62"/>
                  <a:pt x="91" y="61"/>
                  <a:pt x="91" y="60"/>
                </a:cubicBezTo>
                <a:cubicBezTo>
                  <a:pt x="91" y="60"/>
                  <a:pt x="92" y="59"/>
                  <a:pt x="92" y="58"/>
                </a:cubicBezTo>
                <a:cubicBezTo>
                  <a:pt x="92" y="57"/>
                  <a:pt x="92" y="56"/>
                  <a:pt x="92" y="55"/>
                </a:cubicBezTo>
                <a:cubicBezTo>
                  <a:pt x="92" y="53"/>
                  <a:pt x="93" y="51"/>
                  <a:pt x="94" y="49"/>
                </a:cubicBezTo>
                <a:cubicBezTo>
                  <a:pt x="95" y="48"/>
                  <a:pt x="95" y="47"/>
                  <a:pt x="96" y="47"/>
                </a:cubicBezTo>
                <a:cubicBezTo>
                  <a:pt x="97" y="47"/>
                  <a:pt x="98" y="48"/>
                  <a:pt x="98" y="49"/>
                </a:cubicBezTo>
                <a:cubicBezTo>
                  <a:pt x="99" y="51"/>
                  <a:pt x="99" y="54"/>
                  <a:pt x="98" y="57"/>
                </a:cubicBezTo>
                <a:cubicBezTo>
                  <a:pt x="97" y="61"/>
                  <a:pt x="97" y="66"/>
                  <a:pt x="97" y="71"/>
                </a:cubicBezTo>
                <a:cubicBezTo>
                  <a:pt x="97" y="77"/>
                  <a:pt x="96" y="82"/>
                  <a:pt x="96" y="88"/>
                </a:cubicBezTo>
                <a:cubicBezTo>
                  <a:pt x="96" y="90"/>
                  <a:pt x="97" y="92"/>
                  <a:pt x="97" y="94"/>
                </a:cubicBezTo>
                <a:cubicBezTo>
                  <a:pt x="98" y="102"/>
                  <a:pt x="95" y="109"/>
                  <a:pt x="96" y="118"/>
                </a:cubicBezTo>
                <a:cubicBezTo>
                  <a:pt x="96" y="118"/>
                  <a:pt x="96" y="120"/>
                  <a:pt x="96" y="121"/>
                </a:cubicBezTo>
                <a:cubicBezTo>
                  <a:pt x="99" y="111"/>
                  <a:pt x="105" y="101"/>
                  <a:pt x="100" y="91"/>
                </a:cubicBezTo>
                <a:cubicBezTo>
                  <a:pt x="100" y="89"/>
                  <a:pt x="101" y="87"/>
                  <a:pt x="101" y="85"/>
                </a:cubicBezTo>
                <a:cubicBezTo>
                  <a:pt x="100" y="82"/>
                  <a:pt x="99" y="79"/>
                  <a:pt x="98" y="76"/>
                </a:cubicBezTo>
                <a:cubicBezTo>
                  <a:pt x="98" y="70"/>
                  <a:pt x="103" y="66"/>
                  <a:pt x="104" y="62"/>
                </a:cubicBezTo>
                <a:cubicBezTo>
                  <a:pt x="105" y="61"/>
                  <a:pt x="105" y="59"/>
                  <a:pt x="106" y="58"/>
                </a:cubicBezTo>
                <a:cubicBezTo>
                  <a:pt x="107" y="58"/>
                  <a:pt x="108" y="59"/>
                  <a:pt x="109" y="59"/>
                </a:cubicBezTo>
                <a:cubicBezTo>
                  <a:pt x="110" y="67"/>
                  <a:pt x="113" y="73"/>
                  <a:pt x="116" y="79"/>
                </a:cubicBezTo>
                <a:cubicBezTo>
                  <a:pt x="118" y="83"/>
                  <a:pt x="121" y="86"/>
                  <a:pt x="123" y="92"/>
                </a:cubicBezTo>
                <a:cubicBezTo>
                  <a:pt x="125" y="95"/>
                  <a:pt x="126" y="100"/>
                  <a:pt x="128" y="104"/>
                </a:cubicBezTo>
                <a:cubicBezTo>
                  <a:pt x="129" y="102"/>
                  <a:pt x="129" y="100"/>
                  <a:pt x="131" y="99"/>
                </a:cubicBezTo>
                <a:cubicBezTo>
                  <a:pt x="129" y="95"/>
                  <a:pt x="128" y="90"/>
                  <a:pt x="127" y="85"/>
                </a:cubicBezTo>
                <a:cubicBezTo>
                  <a:pt x="127" y="84"/>
                  <a:pt x="127" y="83"/>
                  <a:pt x="127" y="82"/>
                </a:cubicBezTo>
                <a:cubicBezTo>
                  <a:pt x="127" y="81"/>
                  <a:pt x="127" y="81"/>
                  <a:pt x="127" y="80"/>
                </a:cubicBezTo>
                <a:cubicBezTo>
                  <a:pt x="127" y="78"/>
                  <a:pt x="126" y="77"/>
                  <a:pt x="126" y="75"/>
                </a:cubicBezTo>
                <a:cubicBezTo>
                  <a:pt x="126" y="75"/>
                  <a:pt x="126" y="74"/>
                  <a:pt x="126" y="74"/>
                </a:cubicBezTo>
                <a:cubicBezTo>
                  <a:pt x="126" y="73"/>
                  <a:pt x="126" y="72"/>
                  <a:pt x="126" y="71"/>
                </a:cubicBezTo>
                <a:cubicBezTo>
                  <a:pt x="125" y="65"/>
                  <a:pt x="125" y="57"/>
                  <a:pt x="125" y="51"/>
                </a:cubicBezTo>
                <a:cubicBezTo>
                  <a:pt x="125" y="43"/>
                  <a:pt x="125" y="33"/>
                  <a:pt x="126" y="24"/>
                </a:cubicBezTo>
                <a:cubicBezTo>
                  <a:pt x="124" y="22"/>
                  <a:pt x="125" y="18"/>
                  <a:pt x="127" y="16"/>
                </a:cubicBezTo>
                <a:cubicBezTo>
                  <a:pt x="126" y="15"/>
                  <a:pt x="126" y="14"/>
                  <a:pt x="126" y="13"/>
                </a:cubicBezTo>
                <a:cubicBezTo>
                  <a:pt x="127" y="13"/>
                  <a:pt x="127" y="13"/>
                  <a:pt x="127" y="13"/>
                </a:cubicBezTo>
                <a:cubicBezTo>
                  <a:pt x="127" y="13"/>
                  <a:pt x="127" y="14"/>
                  <a:pt x="127" y="15"/>
                </a:cubicBezTo>
                <a:cubicBezTo>
                  <a:pt x="128" y="15"/>
                  <a:pt x="128" y="14"/>
                  <a:pt x="129" y="14"/>
                </a:cubicBezTo>
                <a:cubicBezTo>
                  <a:pt x="129" y="13"/>
                  <a:pt x="129" y="13"/>
                  <a:pt x="129" y="13"/>
                </a:cubicBezTo>
                <a:cubicBezTo>
                  <a:pt x="134" y="13"/>
                  <a:pt x="134" y="13"/>
                  <a:pt x="134" y="13"/>
                </a:cubicBezTo>
                <a:cubicBezTo>
                  <a:pt x="130" y="15"/>
                  <a:pt x="126" y="17"/>
                  <a:pt x="127" y="22"/>
                </a:cubicBezTo>
                <a:cubicBezTo>
                  <a:pt x="127" y="21"/>
                  <a:pt x="127" y="20"/>
                  <a:pt x="128" y="19"/>
                </a:cubicBezTo>
                <a:cubicBezTo>
                  <a:pt x="128" y="20"/>
                  <a:pt x="127" y="23"/>
                  <a:pt x="129" y="24"/>
                </a:cubicBezTo>
                <a:cubicBezTo>
                  <a:pt x="131" y="23"/>
                  <a:pt x="132" y="20"/>
                  <a:pt x="135" y="18"/>
                </a:cubicBezTo>
                <a:cubicBezTo>
                  <a:pt x="134" y="21"/>
                  <a:pt x="132" y="22"/>
                  <a:pt x="131" y="24"/>
                </a:cubicBezTo>
                <a:cubicBezTo>
                  <a:pt x="134" y="23"/>
                  <a:pt x="136" y="21"/>
                  <a:pt x="137" y="18"/>
                </a:cubicBezTo>
                <a:cubicBezTo>
                  <a:pt x="137" y="18"/>
                  <a:pt x="137" y="17"/>
                  <a:pt x="137" y="17"/>
                </a:cubicBezTo>
                <a:cubicBezTo>
                  <a:pt x="137" y="15"/>
                  <a:pt x="138" y="14"/>
                  <a:pt x="139" y="13"/>
                </a:cubicBezTo>
                <a:cubicBezTo>
                  <a:pt x="140" y="13"/>
                  <a:pt x="140" y="13"/>
                  <a:pt x="140" y="13"/>
                </a:cubicBezTo>
                <a:cubicBezTo>
                  <a:pt x="139" y="16"/>
                  <a:pt x="138" y="20"/>
                  <a:pt x="135" y="23"/>
                </a:cubicBezTo>
                <a:cubicBezTo>
                  <a:pt x="135" y="24"/>
                  <a:pt x="135" y="26"/>
                  <a:pt x="134" y="27"/>
                </a:cubicBezTo>
                <a:cubicBezTo>
                  <a:pt x="133" y="38"/>
                  <a:pt x="132" y="49"/>
                  <a:pt x="132" y="62"/>
                </a:cubicBezTo>
                <a:cubicBezTo>
                  <a:pt x="133" y="64"/>
                  <a:pt x="133" y="65"/>
                  <a:pt x="133" y="68"/>
                </a:cubicBezTo>
                <a:cubicBezTo>
                  <a:pt x="133" y="69"/>
                  <a:pt x="133" y="71"/>
                  <a:pt x="134" y="72"/>
                </a:cubicBezTo>
                <a:cubicBezTo>
                  <a:pt x="134" y="74"/>
                  <a:pt x="134" y="76"/>
                  <a:pt x="134" y="78"/>
                </a:cubicBezTo>
                <a:cubicBezTo>
                  <a:pt x="134" y="79"/>
                  <a:pt x="135" y="79"/>
                  <a:pt x="135" y="80"/>
                </a:cubicBezTo>
                <a:cubicBezTo>
                  <a:pt x="135" y="81"/>
                  <a:pt x="135" y="82"/>
                  <a:pt x="136" y="82"/>
                </a:cubicBezTo>
                <a:cubicBezTo>
                  <a:pt x="138" y="76"/>
                  <a:pt x="142" y="70"/>
                  <a:pt x="144" y="64"/>
                </a:cubicBezTo>
                <a:cubicBezTo>
                  <a:pt x="141" y="63"/>
                  <a:pt x="137" y="60"/>
                  <a:pt x="136" y="56"/>
                </a:cubicBezTo>
                <a:cubicBezTo>
                  <a:pt x="136" y="54"/>
                  <a:pt x="136" y="52"/>
                  <a:pt x="135" y="51"/>
                </a:cubicBezTo>
                <a:cubicBezTo>
                  <a:pt x="136" y="50"/>
                  <a:pt x="136" y="50"/>
                  <a:pt x="136" y="50"/>
                </a:cubicBezTo>
                <a:cubicBezTo>
                  <a:pt x="135" y="47"/>
                  <a:pt x="135" y="44"/>
                  <a:pt x="137" y="42"/>
                </a:cubicBezTo>
                <a:cubicBezTo>
                  <a:pt x="137" y="42"/>
                  <a:pt x="138" y="41"/>
                  <a:pt x="138" y="41"/>
                </a:cubicBezTo>
                <a:cubicBezTo>
                  <a:pt x="139" y="42"/>
                  <a:pt x="139" y="43"/>
                  <a:pt x="140" y="43"/>
                </a:cubicBezTo>
                <a:cubicBezTo>
                  <a:pt x="140" y="43"/>
                  <a:pt x="142" y="43"/>
                  <a:pt x="142" y="43"/>
                </a:cubicBezTo>
                <a:cubicBezTo>
                  <a:pt x="153" y="40"/>
                  <a:pt x="153" y="25"/>
                  <a:pt x="167" y="24"/>
                </a:cubicBezTo>
                <a:cubicBezTo>
                  <a:pt x="167" y="23"/>
                  <a:pt x="167" y="24"/>
                  <a:pt x="168" y="24"/>
                </a:cubicBezTo>
                <a:cubicBezTo>
                  <a:pt x="167" y="23"/>
                  <a:pt x="168" y="23"/>
                  <a:pt x="168" y="22"/>
                </a:cubicBezTo>
                <a:cubicBezTo>
                  <a:pt x="170" y="20"/>
                  <a:pt x="170" y="16"/>
                  <a:pt x="172" y="14"/>
                </a:cubicBezTo>
                <a:cubicBezTo>
                  <a:pt x="172" y="13"/>
                  <a:pt x="172" y="13"/>
                  <a:pt x="172" y="13"/>
                </a:cubicBezTo>
                <a:cubicBezTo>
                  <a:pt x="172" y="13"/>
                  <a:pt x="172" y="13"/>
                  <a:pt x="172" y="13"/>
                </a:cubicBezTo>
                <a:cubicBezTo>
                  <a:pt x="177" y="13"/>
                  <a:pt x="177" y="13"/>
                  <a:pt x="177" y="13"/>
                </a:cubicBezTo>
                <a:cubicBezTo>
                  <a:pt x="175" y="15"/>
                  <a:pt x="174" y="18"/>
                  <a:pt x="173" y="21"/>
                </a:cubicBezTo>
                <a:cubicBezTo>
                  <a:pt x="173" y="21"/>
                  <a:pt x="173" y="21"/>
                  <a:pt x="173" y="21"/>
                </a:cubicBezTo>
                <a:cubicBezTo>
                  <a:pt x="175" y="18"/>
                  <a:pt x="177" y="15"/>
                  <a:pt x="177" y="13"/>
                </a:cubicBezTo>
                <a:cubicBezTo>
                  <a:pt x="179" y="13"/>
                  <a:pt x="179" y="13"/>
                  <a:pt x="179" y="13"/>
                </a:cubicBezTo>
                <a:cubicBezTo>
                  <a:pt x="178" y="14"/>
                  <a:pt x="178" y="14"/>
                  <a:pt x="178" y="14"/>
                </a:cubicBezTo>
                <a:cubicBezTo>
                  <a:pt x="178" y="16"/>
                  <a:pt x="177" y="19"/>
                  <a:pt x="176" y="21"/>
                </a:cubicBezTo>
                <a:cubicBezTo>
                  <a:pt x="176" y="21"/>
                  <a:pt x="176" y="22"/>
                  <a:pt x="175" y="22"/>
                </a:cubicBezTo>
                <a:cubicBezTo>
                  <a:pt x="175" y="23"/>
                  <a:pt x="175" y="23"/>
                  <a:pt x="174" y="24"/>
                </a:cubicBezTo>
                <a:cubicBezTo>
                  <a:pt x="185" y="26"/>
                  <a:pt x="193" y="20"/>
                  <a:pt x="201" y="20"/>
                </a:cubicBezTo>
                <a:cubicBezTo>
                  <a:pt x="203" y="19"/>
                  <a:pt x="205" y="20"/>
                  <a:pt x="207" y="20"/>
                </a:cubicBezTo>
                <a:cubicBezTo>
                  <a:pt x="214" y="20"/>
                  <a:pt x="219" y="20"/>
                  <a:pt x="225" y="23"/>
                </a:cubicBezTo>
                <a:cubicBezTo>
                  <a:pt x="223" y="19"/>
                  <a:pt x="220" y="17"/>
                  <a:pt x="217" y="14"/>
                </a:cubicBezTo>
                <a:cubicBezTo>
                  <a:pt x="217" y="13"/>
                  <a:pt x="216" y="13"/>
                  <a:pt x="216" y="13"/>
                </a:cubicBezTo>
                <a:cubicBezTo>
                  <a:pt x="218" y="13"/>
                  <a:pt x="218" y="13"/>
                  <a:pt x="218" y="13"/>
                </a:cubicBezTo>
                <a:cubicBezTo>
                  <a:pt x="219" y="13"/>
                  <a:pt x="219" y="14"/>
                  <a:pt x="220" y="15"/>
                </a:cubicBezTo>
                <a:cubicBezTo>
                  <a:pt x="220" y="14"/>
                  <a:pt x="220" y="16"/>
                  <a:pt x="221" y="15"/>
                </a:cubicBezTo>
                <a:cubicBezTo>
                  <a:pt x="220" y="14"/>
                  <a:pt x="219" y="13"/>
                  <a:pt x="219" y="13"/>
                </a:cubicBezTo>
                <a:cubicBezTo>
                  <a:pt x="221" y="14"/>
                  <a:pt x="221" y="16"/>
                  <a:pt x="223" y="17"/>
                </a:cubicBezTo>
                <a:cubicBezTo>
                  <a:pt x="223" y="17"/>
                  <a:pt x="222" y="17"/>
                  <a:pt x="222" y="17"/>
                </a:cubicBezTo>
                <a:cubicBezTo>
                  <a:pt x="224" y="19"/>
                  <a:pt x="226" y="21"/>
                  <a:pt x="227" y="23"/>
                </a:cubicBezTo>
                <a:cubicBezTo>
                  <a:pt x="228" y="23"/>
                  <a:pt x="228" y="24"/>
                  <a:pt x="229" y="24"/>
                </a:cubicBezTo>
                <a:cubicBezTo>
                  <a:pt x="228" y="22"/>
                  <a:pt x="226" y="21"/>
                  <a:pt x="226" y="20"/>
                </a:cubicBezTo>
                <a:cubicBezTo>
                  <a:pt x="227" y="21"/>
                  <a:pt x="228" y="22"/>
                  <a:pt x="229" y="24"/>
                </a:cubicBezTo>
                <a:cubicBezTo>
                  <a:pt x="229" y="24"/>
                  <a:pt x="229" y="25"/>
                  <a:pt x="230" y="24"/>
                </a:cubicBezTo>
                <a:cubicBezTo>
                  <a:pt x="230" y="24"/>
                  <a:pt x="229" y="24"/>
                  <a:pt x="229" y="23"/>
                </a:cubicBezTo>
                <a:cubicBezTo>
                  <a:pt x="229" y="23"/>
                  <a:pt x="229" y="23"/>
                  <a:pt x="230" y="24"/>
                </a:cubicBezTo>
                <a:cubicBezTo>
                  <a:pt x="230" y="23"/>
                  <a:pt x="228" y="22"/>
                  <a:pt x="228" y="21"/>
                </a:cubicBezTo>
                <a:cubicBezTo>
                  <a:pt x="229" y="22"/>
                  <a:pt x="230" y="24"/>
                  <a:pt x="231" y="25"/>
                </a:cubicBezTo>
                <a:cubicBezTo>
                  <a:pt x="231" y="25"/>
                  <a:pt x="232" y="26"/>
                  <a:pt x="232" y="25"/>
                </a:cubicBezTo>
                <a:cubicBezTo>
                  <a:pt x="231" y="23"/>
                  <a:pt x="230" y="21"/>
                  <a:pt x="229" y="20"/>
                </a:cubicBezTo>
                <a:cubicBezTo>
                  <a:pt x="229" y="20"/>
                  <a:pt x="229" y="20"/>
                  <a:pt x="229" y="20"/>
                </a:cubicBezTo>
                <a:cubicBezTo>
                  <a:pt x="229" y="20"/>
                  <a:pt x="230" y="21"/>
                  <a:pt x="230" y="21"/>
                </a:cubicBezTo>
                <a:cubicBezTo>
                  <a:pt x="229" y="18"/>
                  <a:pt x="227" y="15"/>
                  <a:pt x="225" y="13"/>
                </a:cubicBezTo>
                <a:cubicBezTo>
                  <a:pt x="226" y="13"/>
                  <a:pt x="226" y="13"/>
                  <a:pt x="226" y="13"/>
                </a:cubicBezTo>
                <a:close/>
                <a:moveTo>
                  <a:pt x="0" y="192"/>
                </a:moveTo>
                <a:cubicBezTo>
                  <a:pt x="1" y="190"/>
                  <a:pt x="1" y="188"/>
                  <a:pt x="2" y="186"/>
                </a:cubicBezTo>
                <a:cubicBezTo>
                  <a:pt x="3" y="186"/>
                  <a:pt x="4" y="186"/>
                  <a:pt x="4" y="186"/>
                </a:cubicBezTo>
                <a:cubicBezTo>
                  <a:pt x="5" y="190"/>
                  <a:pt x="4" y="200"/>
                  <a:pt x="2" y="203"/>
                </a:cubicBezTo>
                <a:cubicBezTo>
                  <a:pt x="2" y="205"/>
                  <a:pt x="2" y="207"/>
                  <a:pt x="1" y="209"/>
                </a:cubicBezTo>
                <a:cubicBezTo>
                  <a:pt x="1" y="208"/>
                  <a:pt x="1" y="207"/>
                  <a:pt x="1" y="206"/>
                </a:cubicBezTo>
                <a:cubicBezTo>
                  <a:pt x="1" y="206"/>
                  <a:pt x="1" y="206"/>
                  <a:pt x="1" y="206"/>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0" y="205"/>
                  <a:pt x="0" y="205"/>
                  <a:pt x="0" y="205"/>
                </a:cubicBezTo>
                <a:cubicBezTo>
                  <a:pt x="0" y="205"/>
                  <a:pt x="1" y="205"/>
                  <a:pt x="1" y="204"/>
                </a:cubicBezTo>
                <a:cubicBezTo>
                  <a:pt x="1" y="203"/>
                  <a:pt x="2" y="201"/>
                  <a:pt x="2" y="200"/>
                </a:cubicBezTo>
                <a:cubicBezTo>
                  <a:pt x="1" y="200"/>
                  <a:pt x="1" y="201"/>
                  <a:pt x="0" y="201"/>
                </a:cubicBezTo>
                <a:cubicBezTo>
                  <a:pt x="0" y="201"/>
                  <a:pt x="0" y="200"/>
                  <a:pt x="0" y="199"/>
                </a:cubicBezTo>
                <a:cubicBezTo>
                  <a:pt x="2" y="197"/>
                  <a:pt x="3" y="194"/>
                  <a:pt x="2" y="191"/>
                </a:cubicBezTo>
                <a:cubicBezTo>
                  <a:pt x="2" y="193"/>
                  <a:pt x="1" y="194"/>
                  <a:pt x="0" y="195"/>
                </a:cubicBezTo>
                <a:cubicBezTo>
                  <a:pt x="0" y="194"/>
                  <a:pt x="0" y="193"/>
                  <a:pt x="0" y="193"/>
                </a:cubicBezTo>
                <a:cubicBezTo>
                  <a:pt x="0" y="192"/>
                  <a:pt x="0" y="192"/>
                  <a:pt x="0" y="192"/>
                </a:cubicBezTo>
                <a:close/>
                <a:moveTo>
                  <a:pt x="86" y="19"/>
                </a:moveTo>
                <a:cubicBezTo>
                  <a:pt x="85" y="19"/>
                  <a:pt x="85" y="19"/>
                  <a:pt x="85" y="19"/>
                </a:cubicBezTo>
                <a:cubicBezTo>
                  <a:pt x="85" y="24"/>
                  <a:pt x="85" y="28"/>
                  <a:pt x="86" y="32"/>
                </a:cubicBezTo>
                <a:cubicBezTo>
                  <a:pt x="86" y="37"/>
                  <a:pt x="87" y="42"/>
                  <a:pt x="88" y="48"/>
                </a:cubicBezTo>
                <a:cubicBezTo>
                  <a:pt x="88" y="52"/>
                  <a:pt x="89" y="56"/>
                  <a:pt x="89" y="60"/>
                </a:cubicBezTo>
                <a:cubicBezTo>
                  <a:pt x="89" y="61"/>
                  <a:pt x="89" y="63"/>
                  <a:pt x="89" y="65"/>
                </a:cubicBezTo>
                <a:cubicBezTo>
                  <a:pt x="89" y="69"/>
                  <a:pt x="88" y="75"/>
                  <a:pt x="86" y="79"/>
                </a:cubicBezTo>
                <a:cubicBezTo>
                  <a:pt x="85" y="81"/>
                  <a:pt x="84" y="82"/>
                  <a:pt x="83" y="84"/>
                </a:cubicBezTo>
                <a:cubicBezTo>
                  <a:pt x="81" y="84"/>
                  <a:pt x="79" y="86"/>
                  <a:pt x="76" y="86"/>
                </a:cubicBezTo>
                <a:cubicBezTo>
                  <a:pt x="74" y="85"/>
                  <a:pt x="73" y="83"/>
                  <a:pt x="70" y="83"/>
                </a:cubicBezTo>
                <a:cubicBezTo>
                  <a:pt x="68" y="83"/>
                  <a:pt x="66" y="84"/>
                  <a:pt x="65" y="85"/>
                </a:cubicBezTo>
                <a:cubicBezTo>
                  <a:pt x="65" y="85"/>
                  <a:pt x="65" y="85"/>
                  <a:pt x="64" y="85"/>
                </a:cubicBezTo>
                <a:cubicBezTo>
                  <a:pt x="63" y="85"/>
                  <a:pt x="63" y="86"/>
                  <a:pt x="62" y="87"/>
                </a:cubicBezTo>
                <a:cubicBezTo>
                  <a:pt x="61" y="87"/>
                  <a:pt x="59" y="87"/>
                  <a:pt x="59" y="88"/>
                </a:cubicBezTo>
                <a:cubicBezTo>
                  <a:pt x="53" y="88"/>
                  <a:pt x="48" y="84"/>
                  <a:pt x="46" y="79"/>
                </a:cubicBezTo>
                <a:cubicBezTo>
                  <a:pt x="46" y="80"/>
                  <a:pt x="46" y="80"/>
                  <a:pt x="46" y="81"/>
                </a:cubicBezTo>
                <a:cubicBezTo>
                  <a:pt x="46" y="83"/>
                  <a:pt x="46" y="83"/>
                  <a:pt x="46" y="83"/>
                </a:cubicBezTo>
                <a:cubicBezTo>
                  <a:pt x="48" y="84"/>
                  <a:pt x="49" y="86"/>
                  <a:pt x="51" y="87"/>
                </a:cubicBezTo>
                <a:cubicBezTo>
                  <a:pt x="54" y="90"/>
                  <a:pt x="61" y="90"/>
                  <a:pt x="64" y="87"/>
                </a:cubicBezTo>
                <a:cubicBezTo>
                  <a:pt x="65" y="86"/>
                  <a:pt x="66" y="86"/>
                  <a:pt x="67" y="85"/>
                </a:cubicBezTo>
                <a:cubicBezTo>
                  <a:pt x="68" y="85"/>
                  <a:pt x="69" y="84"/>
                  <a:pt x="70" y="84"/>
                </a:cubicBezTo>
                <a:cubicBezTo>
                  <a:pt x="73" y="84"/>
                  <a:pt x="73" y="87"/>
                  <a:pt x="75" y="87"/>
                </a:cubicBezTo>
                <a:cubicBezTo>
                  <a:pt x="77" y="88"/>
                  <a:pt x="79" y="87"/>
                  <a:pt x="80" y="87"/>
                </a:cubicBezTo>
                <a:cubicBezTo>
                  <a:pt x="81" y="86"/>
                  <a:pt x="82" y="86"/>
                  <a:pt x="84" y="85"/>
                </a:cubicBezTo>
                <a:cubicBezTo>
                  <a:pt x="87" y="81"/>
                  <a:pt x="88" y="76"/>
                  <a:pt x="89" y="72"/>
                </a:cubicBezTo>
                <a:cubicBezTo>
                  <a:pt x="90" y="69"/>
                  <a:pt x="90" y="67"/>
                  <a:pt x="90" y="65"/>
                </a:cubicBezTo>
                <a:cubicBezTo>
                  <a:pt x="91" y="61"/>
                  <a:pt x="90" y="57"/>
                  <a:pt x="90" y="53"/>
                </a:cubicBezTo>
                <a:cubicBezTo>
                  <a:pt x="89" y="52"/>
                  <a:pt x="90" y="52"/>
                  <a:pt x="90" y="51"/>
                </a:cubicBezTo>
                <a:cubicBezTo>
                  <a:pt x="88" y="41"/>
                  <a:pt x="86" y="30"/>
                  <a:pt x="86" y="19"/>
                </a:cubicBezTo>
                <a:close/>
                <a:moveTo>
                  <a:pt x="14" y="250"/>
                </a:moveTo>
                <a:cubicBezTo>
                  <a:pt x="14" y="250"/>
                  <a:pt x="14" y="250"/>
                  <a:pt x="14" y="250"/>
                </a:cubicBezTo>
                <a:cubicBezTo>
                  <a:pt x="14" y="250"/>
                  <a:pt x="14" y="249"/>
                  <a:pt x="14" y="249"/>
                </a:cubicBezTo>
                <a:cubicBezTo>
                  <a:pt x="14" y="250"/>
                  <a:pt x="14" y="250"/>
                  <a:pt x="14" y="250"/>
                </a:cubicBezTo>
                <a:close/>
                <a:moveTo>
                  <a:pt x="51" y="56"/>
                </a:moveTo>
                <a:cubicBezTo>
                  <a:pt x="52" y="57"/>
                  <a:pt x="53" y="58"/>
                  <a:pt x="54" y="58"/>
                </a:cubicBezTo>
                <a:cubicBezTo>
                  <a:pt x="53" y="61"/>
                  <a:pt x="56" y="63"/>
                  <a:pt x="59" y="62"/>
                </a:cubicBezTo>
                <a:cubicBezTo>
                  <a:pt x="64" y="60"/>
                  <a:pt x="67" y="55"/>
                  <a:pt x="68" y="48"/>
                </a:cubicBezTo>
                <a:cubicBezTo>
                  <a:pt x="69" y="47"/>
                  <a:pt x="69" y="45"/>
                  <a:pt x="69" y="43"/>
                </a:cubicBezTo>
                <a:cubicBezTo>
                  <a:pt x="69" y="39"/>
                  <a:pt x="68" y="35"/>
                  <a:pt x="67" y="32"/>
                </a:cubicBezTo>
                <a:cubicBezTo>
                  <a:pt x="67" y="32"/>
                  <a:pt x="66" y="33"/>
                  <a:pt x="66" y="33"/>
                </a:cubicBezTo>
                <a:cubicBezTo>
                  <a:pt x="67" y="37"/>
                  <a:pt x="67" y="40"/>
                  <a:pt x="67" y="44"/>
                </a:cubicBezTo>
                <a:cubicBezTo>
                  <a:pt x="68" y="46"/>
                  <a:pt x="66" y="49"/>
                  <a:pt x="66" y="50"/>
                </a:cubicBezTo>
                <a:cubicBezTo>
                  <a:pt x="66" y="51"/>
                  <a:pt x="67" y="52"/>
                  <a:pt x="66" y="51"/>
                </a:cubicBezTo>
                <a:cubicBezTo>
                  <a:pt x="66" y="51"/>
                  <a:pt x="66" y="51"/>
                  <a:pt x="66" y="51"/>
                </a:cubicBezTo>
                <a:cubicBezTo>
                  <a:pt x="66" y="50"/>
                  <a:pt x="66" y="51"/>
                  <a:pt x="66" y="50"/>
                </a:cubicBezTo>
                <a:cubicBezTo>
                  <a:pt x="66" y="50"/>
                  <a:pt x="66" y="50"/>
                  <a:pt x="66" y="50"/>
                </a:cubicBezTo>
                <a:cubicBezTo>
                  <a:pt x="66" y="50"/>
                  <a:pt x="66" y="49"/>
                  <a:pt x="66" y="49"/>
                </a:cubicBezTo>
                <a:cubicBezTo>
                  <a:pt x="66" y="49"/>
                  <a:pt x="66" y="49"/>
                  <a:pt x="66" y="49"/>
                </a:cubicBezTo>
                <a:cubicBezTo>
                  <a:pt x="66" y="48"/>
                  <a:pt x="66" y="49"/>
                  <a:pt x="66" y="48"/>
                </a:cubicBezTo>
                <a:cubicBezTo>
                  <a:pt x="66" y="48"/>
                  <a:pt x="66" y="48"/>
                  <a:pt x="66" y="47"/>
                </a:cubicBezTo>
                <a:cubicBezTo>
                  <a:pt x="66" y="47"/>
                  <a:pt x="66" y="47"/>
                  <a:pt x="66" y="47"/>
                </a:cubicBezTo>
                <a:cubicBezTo>
                  <a:pt x="66" y="47"/>
                  <a:pt x="66" y="47"/>
                  <a:pt x="66" y="47"/>
                </a:cubicBezTo>
                <a:cubicBezTo>
                  <a:pt x="65" y="47"/>
                  <a:pt x="66" y="47"/>
                  <a:pt x="66" y="48"/>
                </a:cubicBezTo>
                <a:cubicBezTo>
                  <a:pt x="65" y="47"/>
                  <a:pt x="66" y="48"/>
                  <a:pt x="65" y="48"/>
                </a:cubicBezTo>
                <a:cubicBezTo>
                  <a:pt x="65" y="47"/>
                  <a:pt x="65" y="46"/>
                  <a:pt x="64" y="46"/>
                </a:cubicBezTo>
                <a:cubicBezTo>
                  <a:pt x="63" y="48"/>
                  <a:pt x="66" y="49"/>
                  <a:pt x="64" y="51"/>
                </a:cubicBezTo>
                <a:cubicBezTo>
                  <a:pt x="64" y="52"/>
                  <a:pt x="65" y="52"/>
                  <a:pt x="65" y="53"/>
                </a:cubicBezTo>
                <a:cubicBezTo>
                  <a:pt x="65" y="52"/>
                  <a:pt x="65" y="51"/>
                  <a:pt x="66" y="51"/>
                </a:cubicBezTo>
                <a:cubicBezTo>
                  <a:pt x="66" y="52"/>
                  <a:pt x="66" y="52"/>
                  <a:pt x="66" y="52"/>
                </a:cubicBezTo>
                <a:cubicBezTo>
                  <a:pt x="66" y="52"/>
                  <a:pt x="66" y="52"/>
                  <a:pt x="66" y="52"/>
                </a:cubicBezTo>
                <a:cubicBezTo>
                  <a:pt x="66" y="52"/>
                  <a:pt x="66" y="52"/>
                  <a:pt x="66" y="52"/>
                </a:cubicBezTo>
                <a:cubicBezTo>
                  <a:pt x="65" y="52"/>
                  <a:pt x="66" y="52"/>
                  <a:pt x="65" y="53"/>
                </a:cubicBezTo>
                <a:cubicBezTo>
                  <a:pt x="66" y="53"/>
                  <a:pt x="66" y="53"/>
                  <a:pt x="66" y="53"/>
                </a:cubicBezTo>
                <a:cubicBezTo>
                  <a:pt x="66" y="53"/>
                  <a:pt x="66" y="54"/>
                  <a:pt x="65" y="54"/>
                </a:cubicBezTo>
                <a:cubicBezTo>
                  <a:pt x="65" y="54"/>
                  <a:pt x="65" y="56"/>
                  <a:pt x="64" y="56"/>
                </a:cubicBezTo>
                <a:cubicBezTo>
                  <a:pt x="64" y="56"/>
                  <a:pt x="63" y="57"/>
                  <a:pt x="63" y="58"/>
                </a:cubicBezTo>
                <a:cubicBezTo>
                  <a:pt x="63" y="56"/>
                  <a:pt x="63" y="54"/>
                  <a:pt x="62" y="52"/>
                </a:cubicBezTo>
                <a:cubicBezTo>
                  <a:pt x="62" y="54"/>
                  <a:pt x="63" y="54"/>
                  <a:pt x="62" y="56"/>
                </a:cubicBezTo>
                <a:cubicBezTo>
                  <a:pt x="62" y="56"/>
                  <a:pt x="62" y="57"/>
                  <a:pt x="61" y="57"/>
                </a:cubicBezTo>
                <a:cubicBezTo>
                  <a:pt x="61" y="58"/>
                  <a:pt x="62" y="58"/>
                  <a:pt x="63" y="58"/>
                </a:cubicBezTo>
                <a:cubicBezTo>
                  <a:pt x="61" y="59"/>
                  <a:pt x="58" y="62"/>
                  <a:pt x="56" y="60"/>
                </a:cubicBezTo>
                <a:cubicBezTo>
                  <a:pt x="56" y="59"/>
                  <a:pt x="57" y="58"/>
                  <a:pt x="57" y="57"/>
                </a:cubicBezTo>
                <a:cubicBezTo>
                  <a:pt x="58" y="57"/>
                  <a:pt x="57" y="57"/>
                  <a:pt x="57" y="58"/>
                </a:cubicBezTo>
                <a:cubicBezTo>
                  <a:pt x="58" y="56"/>
                  <a:pt x="59" y="54"/>
                  <a:pt x="58" y="53"/>
                </a:cubicBezTo>
                <a:cubicBezTo>
                  <a:pt x="61" y="49"/>
                  <a:pt x="61" y="45"/>
                  <a:pt x="60" y="39"/>
                </a:cubicBezTo>
                <a:cubicBezTo>
                  <a:pt x="60" y="40"/>
                  <a:pt x="60" y="40"/>
                  <a:pt x="60" y="41"/>
                </a:cubicBezTo>
                <a:cubicBezTo>
                  <a:pt x="60" y="41"/>
                  <a:pt x="60" y="42"/>
                  <a:pt x="60" y="42"/>
                </a:cubicBezTo>
                <a:cubicBezTo>
                  <a:pt x="59" y="47"/>
                  <a:pt x="59" y="51"/>
                  <a:pt x="56" y="54"/>
                </a:cubicBezTo>
                <a:cubicBezTo>
                  <a:pt x="56" y="56"/>
                  <a:pt x="55" y="56"/>
                  <a:pt x="55" y="56"/>
                </a:cubicBezTo>
                <a:cubicBezTo>
                  <a:pt x="54" y="56"/>
                  <a:pt x="55" y="55"/>
                  <a:pt x="55" y="54"/>
                </a:cubicBezTo>
                <a:cubicBezTo>
                  <a:pt x="54" y="55"/>
                  <a:pt x="55" y="56"/>
                  <a:pt x="54" y="56"/>
                </a:cubicBezTo>
                <a:cubicBezTo>
                  <a:pt x="53" y="56"/>
                  <a:pt x="52" y="56"/>
                  <a:pt x="52" y="55"/>
                </a:cubicBezTo>
                <a:cubicBezTo>
                  <a:pt x="51" y="55"/>
                  <a:pt x="51" y="56"/>
                  <a:pt x="51" y="56"/>
                </a:cubicBezTo>
                <a:close/>
                <a:moveTo>
                  <a:pt x="72" y="27"/>
                </a:moveTo>
                <a:cubicBezTo>
                  <a:pt x="72" y="28"/>
                  <a:pt x="72" y="29"/>
                  <a:pt x="72" y="31"/>
                </a:cubicBezTo>
                <a:cubicBezTo>
                  <a:pt x="73" y="30"/>
                  <a:pt x="72" y="28"/>
                  <a:pt x="73" y="27"/>
                </a:cubicBezTo>
                <a:cubicBezTo>
                  <a:pt x="73" y="30"/>
                  <a:pt x="73" y="33"/>
                  <a:pt x="73" y="36"/>
                </a:cubicBezTo>
                <a:cubicBezTo>
                  <a:pt x="73" y="42"/>
                  <a:pt x="73" y="47"/>
                  <a:pt x="72" y="52"/>
                </a:cubicBezTo>
                <a:cubicBezTo>
                  <a:pt x="71" y="61"/>
                  <a:pt x="71" y="70"/>
                  <a:pt x="67" y="77"/>
                </a:cubicBezTo>
                <a:cubicBezTo>
                  <a:pt x="70" y="77"/>
                  <a:pt x="70" y="74"/>
                  <a:pt x="71" y="72"/>
                </a:cubicBezTo>
                <a:cubicBezTo>
                  <a:pt x="73" y="61"/>
                  <a:pt x="74" y="45"/>
                  <a:pt x="74" y="34"/>
                </a:cubicBezTo>
                <a:cubicBezTo>
                  <a:pt x="74" y="33"/>
                  <a:pt x="74" y="32"/>
                  <a:pt x="74" y="31"/>
                </a:cubicBezTo>
                <a:cubicBezTo>
                  <a:pt x="74" y="30"/>
                  <a:pt x="74" y="29"/>
                  <a:pt x="74" y="27"/>
                </a:cubicBezTo>
                <a:cubicBezTo>
                  <a:pt x="74" y="26"/>
                  <a:pt x="74" y="26"/>
                  <a:pt x="74" y="26"/>
                </a:cubicBezTo>
                <a:cubicBezTo>
                  <a:pt x="73" y="26"/>
                  <a:pt x="73" y="27"/>
                  <a:pt x="72" y="27"/>
                </a:cubicBezTo>
                <a:close/>
                <a:moveTo>
                  <a:pt x="66" y="49"/>
                </a:moveTo>
                <a:cubicBezTo>
                  <a:pt x="66" y="49"/>
                  <a:pt x="66" y="49"/>
                  <a:pt x="66" y="49"/>
                </a:cubicBezTo>
                <a:cubicBezTo>
                  <a:pt x="66" y="49"/>
                  <a:pt x="66" y="48"/>
                  <a:pt x="66" y="48"/>
                </a:cubicBezTo>
                <a:cubicBezTo>
                  <a:pt x="66" y="48"/>
                  <a:pt x="65" y="49"/>
                  <a:pt x="66" y="49"/>
                </a:cubicBezTo>
                <a:close/>
                <a:moveTo>
                  <a:pt x="338" y="12"/>
                </a:moveTo>
                <a:cubicBezTo>
                  <a:pt x="338" y="12"/>
                  <a:pt x="338" y="12"/>
                  <a:pt x="338" y="12"/>
                </a:cubicBezTo>
                <a:cubicBezTo>
                  <a:pt x="338" y="11"/>
                  <a:pt x="338" y="12"/>
                  <a:pt x="337" y="12"/>
                </a:cubicBezTo>
                <a:cubicBezTo>
                  <a:pt x="329" y="10"/>
                  <a:pt x="324" y="5"/>
                  <a:pt x="316" y="2"/>
                </a:cubicBezTo>
                <a:cubicBezTo>
                  <a:pt x="310" y="1"/>
                  <a:pt x="300" y="1"/>
                  <a:pt x="294" y="3"/>
                </a:cubicBezTo>
                <a:cubicBezTo>
                  <a:pt x="288" y="4"/>
                  <a:pt x="284" y="5"/>
                  <a:pt x="280" y="8"/>
                </a:cubicBezTo>
                <a:cubicBezTo>
                  <a:pt x="279" y="9"/>
                  <a:pt x="276" y="10"/>
                  <a:pt x="274" y="11"/>
                </a:cubicBezTo>
                <a:cubicBezTo>
                  <a:pt x="270" y="14"/>
                  <a:pt x="266" y="18"/>
                  <a:pt x="260" y="19"/>
                </a:cubicBezTo>
                <a:cubicBezTo>
                  <a:pt x="260" y="20"/>
                  <a:pt x="258" y="21"/>
                  <a:pt x="257" y="21"/>
                </a:cubicBezTo>
                <a:cubicBezTo>
                  <a:pt x="251" y="25"/>
                  <a:pt x="247" y="30"/>
                  <a:pt x="244" y="37"/>
                </a:cubicBezTo>
                <a:cubicBezTo>
                  <a:pt x="245" y="36"/>
                  <a:pt x="247" y="35"/>
                  <a:pt x="248" y="34"/>
                </a:cubicBezTo>
                <a:cubicBezTo>
                  <a:pt x="250" y="33"/>
                  <a:pt x="252" y="32"/>
                  <a:pt x="253" y="31"/>
                </a:cubicBezTo>
                <a:cubicBezTo>
                  <a:pt x="260" y="27"/>
                  <a:pt x="268" y="23"/>
                  <a:pt x="276" y="20"/>
                </a:cubicBezTo>
                <a:cubicBezTo>
                  <a:pt x="282" y="18"/>
                  <a:pt x="290" y="17"/>
                  <a:pt x="296" y="17"/>
                </a:cubicBezTo>
                <a:cubicBezTo>
                  <a:pt x="296" y="17"/>
                  <a:pt x="296" y="17"/>
                  <a:pt x="296" y="17"/>
                </a:cubicBezTo>
                <a:cubicBezTo>
                  <a:pt x="297" y="17"/>
                  <a:pt x="297" y="18"/>
                  <a:pt x="298" y="17"/>
                </a:cubicBezTo>
                <a:cubicBezTo>
                  <a:pt x="298" y="18"/>
                  <a:pt x="299" y="17"/>
                  <a:pt x="301" y="17"/>
                </a:cubicBezTo>
                <a:cubicBezTo>
                  <a:pt x="301" y="18"/>
                  <a:pt x="301" y="18"/>
                  <a:pt x="301" y="17"/>
                </a:cubicBezTo>
                <a:cubicBezTo>
                  <a:pt x="301" y="18"/>
                  <a:pt x="302" y="18"/>
                  <a:pt x="303" y="18"/>
                </a:cubicBezTo>
                <a:cubicBezTo>
                  <a:pt x="305" y="18"/>
                  <a:pt x="307" y="18"/>
                  <a:pt x="308" y="19"/>
                </a:cubicBezTo>
                <a:cubicBezTo>
                  <a:pt x="309" y="19"/>
                  <a:pt x="312" y="20"/>
                  <a:pt x="311" y="20"/>
                </a:cubicBezTo>
                <a:cubicBezTo>
                  <a:pt x="311" y="20"/>
                  <a:pt x="312" y="20"/>
                  <a:pt x="312" y="20"/>
                </a:cubicBezTo>
                <a:cubicBezTo>
                  <a:pt x="318" y="22"/>
                  <a:pt x="323" y="26"/>
                  <a:pt x="329" y="27"/>
                </a:cubicBezTo>
                <a:cubicBezTo>
                  <a:pt x="329" y="27"/>
                  <a:pt x="329" y="27"/>
                  <a:pt x="330" y="27"/>
                </a:cubicBezTo>
                <a:cubicBezTo>
                  <a:pt x="331" y="27"/>
                  <a:pt x="332" y="27"/>
                  <a:pt x="333" y="28"/>
                </a:cubicBezTo>
                <a:cubicBezTo>
                  <a:pt x="343" y="30"/>
                  <a:pt x="351" y="36"/>
                  <a:pt x="354" y="45"/>
                </a:cubicBezTo>
                <a:cubicBezTo>
                  <a:pt x="357" y="42"/>
                  <a:pt x="357" y="38"/>
                  <a:pt x="357" y="33"/>
                </a:cubicBezTo>
                <a:cubicBezTo>
                  <a:pt x="357" y="23"/>
                  <a:pt x="351" y="13"/>
                  <a:pt x="341" y="12"/>
                </a:cubicBezTo>
                <a:cubicBezTo>
                  <a:pt x="342" y="13"/>
                  <a:pt x="344" y="13"/>
                  <a:pt x="344" y="14"/>
                </a:cubicBezTo>
                <a:cubicBezTo>
                  <a:pt x="342" y="13"/>
                  <a:pt x="338" y="13"/>
                  <a:pt x="336" y="12"/>
                </a:cubicBezTo>
                <a:cubicBezTo>
                  <a:pt x="338" y="12"/>
                  <a:pt x="339" y="13"/>
                  <a:pt x="340" y="13"/>
                </a:cubicBezTo>
                <a:cubicBezTo>
                  <a:pt x="340" y="13"/>
                  <a:pt x="340" y="11"/>
                  <a:pt x="339" y="12"/>
                </a:cubicBezTo>
                <a:cubicBezTo>
                  <a:pt x="339" y="12"/>
                  <a:pt x="340" y="12"/>
                  <a:pt x="339" y="12"/>
                </a:cubicBezTo>
                <a:cubicBezTo>
                  <a:pt x="339" y="12"/>
                  <a:pt x="338" y="12"/>
                  <a:pt x="338" y="12"/>
                </a:cubicBezTo>
                <a:cubicBezTo>
                  <a:pt x="338" y="12"/>
                  <a:pt x="338" y="12"/>
                  <a:pt x="338" y="12"/>
                </a:cubicBezTo>
                <a:close/>
                <a:moveTo>
                  <a:pt x="174" y="14"/>
                </a:moveTo>
                <a:cubicBezTo>
                  <a:pt x="174" y="14"/>
                  <a:pt x="174" y="14"/>
                  <a:pt x="174" y="14"/>
                </a:cubicBezTo>
                <a:cubicBezTo>
                  <a:pt x="175" y="14"/>
                  <a:pt x="175" y="13"/>
                  <a:pt x="175" y="13"/>
                </a:cubicBezTo>
                <a:cubicBezTo>
                  <a:pt x="174" y="13"/>
                  <a:pt x="174" y="14"/>
                  <a:pt x="174" y="14"/>
                </a:cubicBezTo>
                <a:close/>
                <a:moveTo>
                  <a:pt x="170" y="22"/>
                </a:moveTo>
                <a:cubicBezTo>
                  <a:pt x="170" y="22"/>
                  <a:pt x="170" y="22"/>
                  <a:pt x="170" y="22"/>
                </a:cubicBezTo>
                <a:cubicBezTo>
                  <a:pt x="172" y="21"/>
                  <a:pt x="172" y="18"/>
                  <a:pt x="173" y="16"/>
                </a:cubicBezTo>
                <a:cubicBezTo>
                  <a:pt x="172" y="18"/>
                  <a:pt x="171" y="20"/>
                  <a:pt x="170" y="22"/>
                </a:cubicBezTo>
                <a:close/>
                <a:moveTo>
                  <a:pt x="299" y="18"/>
                </a:moveTo>
                <a:cubicBezTo>
                  <a:pt x="299" y="18"/>
                  <a:pt x="299" y="18"/>
                  <a:pt x="299" y="18"/>
                </a:cubicBezTo>
                <a:cubicBezTo>
                  <a:pt x="300" y="18"/>
                  <a:pt x="300" y="18"/>
                  <a:pt x="300" y="17"/>
                </a:cubicBezTo>
                <a:cubicBezTo>
                  <a:pt x="300" y="17"/>
                  <a:pt x="299" y="17"/>
                  <a:pt x="299" y="17"/>
                </a:cubicBezTo>
                <a:cubicBezTo>
                  <a:pt x="299" y="17"/>
                  <a:pt x="299" y="18"/>
                  <a:pt x="299" y="18"/>
                </a:cubicBezTo>
                <a:close/>
                <a:moveTo>
                  <a:pt x="350" y="41"/>
                </a:moveTo>
                <a:cubicBezTo>
                  <a:pt x="350" y="41"/>
                  <a:pt x="350" y="41"/>
                  <a:pt x="350" y="41"/>
                </a:cubicBezTo>
                <a:cubicBezTo>
                  <a:pt x="350" y="40"/>
                  <a:pt x="350" y="40"/>
                  <a:pt x="350" y="40"/>
                </a:cubicBezTo>
                <a:cubicBezTo>
                  <a:pt x="350" y="40"/>
                  <a:pt x="349" y="40"/>
                  <a:pt x="349" y="40"/>
                </a:cubicBezTo>
                <a:cubicBezTo>
                  <a:pt x="346" y="35"/>
                  <a:pt x="341" y="31"/>
                  <a:pt x="334" y="29"/>
                </a:cubicBezTo>
                <a:cubicBezTo>
                  <a:pt x="332" y="29"/>
                  <a:pt x="329" y="29"/>
                  <a:pt x="327" y="28"/>
                </a:cubicBezTo>
                <a:cubicBezTo>
                  <a:pt x="323" y="27"/>
                  <a:pt x="318" y="25"/>
                  <a:pt x="314" y="23"/>
                </a:cubicBezTo>
                <a:cubicBezTo>
                  <a:pt x="308" y="20"/>
                  <a:pt x="301" y="18"/>
                  <a:pt x="294" y="19"/>
                </a:cubicBezTo>
                <a:cubicBezTo>
                  <a:pt x="282" y="19"/>
                  <a:pt x="270" y="23"/>
                  <a:pt x="260" y="28"/>
                </a:cubicBezTo>
                <a:cubicBezTo>
                  <a:pt x="260" y="28"/>
                  <a:pt x="260" y="29"/>
                  <a:pt x="259" y="29"/>
                </a:cubicBezTo>
                <a:cubicBezTo>
                  <a:pt x="255" y="32"/>
                  <a:pt x="250" y="34"/>
                  <a:pt x="246" y="38"/>
                </a:cubicBezTo>
                <a:cubicBezTo>
                  <a:pt x="250" y="37"/>
                  <a:pt x="253" y="34"/>
                  <a:pt x="257" y="32"/>
                </a:cubicBezTo>
                <a:cubicBezTo>
                  <a:pt x="265" y="28"/>
                  <a:pt x="275" y="29"/>
                  <a:pt x="284" y="32"/>
                </a:cubicBezTo>
                <a:cubicBezTo>
                  <a:pt x="284" y="32"/>
                  <a:pt x="285" y="33"/>
                  <a:pt x="286" y="33"/>
                </a:cubicBezTo>
                <a:cubicBezTo>
                  <a:pt x="289" y="34"/>
                  <a:pt x="292" y="36"/>
                  <a:pt x="295" y="37"/>
                </a:cubicBezTo>
                <a:cubicBezTo>
                  <a:pt x="295" y="38"/>
                  <a:pt x="296" y="38"/>
                  <a:pt x="297" y="38"/>
                </a:cubicBezTo>
                <a:cubicBezTo>
                  <a:pt x="299" y="40"/>
                  <a:pt x="300" y="42"/>
                  <a:pt x="303" y="42"/>
                </a:cubicBezTo>
                <a:cubicBezTo>
                  <a:pt x="303" y="43"/>
                  <a:pt x="303" y="42"/>
                  <a:pt x="303" y="43"/>
                </a:cubicBezTo>
                <a:cubicBezTo>
                  <a:pt x="308" y="45"/>
                  <a:pt x="314" y="49"/>
                  <a:pt x="320" y="46"/>
                </a:cubicBezTo>
                <a:cubicBezTo>
                  <a:pt x="320" y="46"/>
                  <a:pt x="319" y="46"/>
                  <a:pt x="319" y="46"/>
                </a:cubicBezTo>
                <a:cubicBezTo>
                  <a:pt x="321" y="46"/>
                  <a:pt x="323" y="45"/>
                  <a:pt x="323" y="43"/>
                </a:cubicBezTo>
                <a:cubicBezTo>
                  <a:pt x="322" y="43"/>
                  <a:pt x="321" y="44"/>
                  <a:pt x="320" y="44"/>
                </a:cubicBezTo>
                <a:cubicBezTo>
                  <a:pt x="323" y="43"/>
                  <a:pt x="324" y="43"/>
                  <a:pt x="325" y="42"/>
                </a:cubicBezTo>
                <a:cubicBezTo>
                  <a:pt x="324" y="42"/>
                  <a:pt x="322" y="42"/>
                  <a:pt x="321" y="42"/>
                </a:cubicBezTo>
                <a:cubicBezTo>
                  <a:pt x="322" y="42"/>
                  <a:pt x="324" y="42"/>
                  <a:pt x="325" y="41"/>
                </a:cubicBezTo>
                <a:cubicBezTo>
                  <a:pt x="326" y="41"/>
                  <a:pt x="324" y="42"/>
                  <a:pt x="323" y="41"/>
                </a:cubicBezTo>
                <a:cubicBezTo>
                  <a:pt x="325" y="41"/>
                  <a:pt x="328" y="40"/>
                  <a:pt x="329" y="39"/>
                </a:cubicBezTo>
                <a:cubicBezTo>
                  <a:pt x="328" y="39"/>
                  <a:pt x="327" y="39"/>
                  <a:pt x="327" y="39"/>
                </a:cubicBezTo>
                <a:cubicBezTo>
                  <a:pt x="329" y="38"/>
                  <a:pt x="331" y="38"/>
                  <a:pt x="333" y="37"/>
                </a:cubicBezTo>
                <a:cubicBezTo>
                  <a:pt x="332" y="37"/>
                  <a:pt x="329" y="37"/>
                  <a:pt x="328" y="37"/>
                </a:cubicBezTo>
                <a:cubicBezTo>
                  <a:pt x="330" y="36"/>
                  <a:pt x="333" y="38"/>
                  <a:pt x="335" y="37"/>
                </a:cubicBezTo>
                <a:cubicBezTo>
                  <a:pt x="335" y="37"/>
                  <a:pt x="334" y="38"/>
                  <a:pt x="334" y="37"/>
                </a:cubicBezTo>
                <a:cubicBezTo>
                  <a:pt x="337" y="37"/>
                  <a:pt x="343" y="38"/>
                  <a:pt x="345" y="39"/>
                </a:cubicBezTo>
                <a:cubicBezTo>
                  <a:pt x="345" y="39"/>
                  <a:pt x="343" y="39"/>
                  <a:pt x="344" y="38"/>
                </a:cubicBezTo>
                <a:cubicBezTo>
                  <a:pt x="344" y="39"/>
                  <a:pt x="344" y="38"/>
                  <a:pt x="344" y="38"/>
                </a:cubicBezTo>
                <a:cubicBezTo>
                  <a:pt x="344" y="38"/>
                  <a:pt x="344" y="38"/>
                  <a:pt x="344" y="39"/>
                </a:cubicBezTo>
                <a:cubicBezTo>
                  <a:pt x="346" y="39"/>
                  <a:pt x="347" y="41"/>
                  <a:pt x="349" y="42"/>
                </a:cubicBezTo>
                <a:cubicBezTo>
                  <a:pt x="348" y="40"/>
                  <a:pt x="346" y="39"/>
                  <a:pt x="345" y="39"/>
                </a:cubicBezTo>
                <a:cubicBezTo>
                  <a:pt x="346" y="38"/>
                  <a:pt x="346" y="39"/>
                  <a:pt x="347" y="39"/>
                </a:cubicBezTo>
                <a:cubicBezTo>
                  <a:pt x="346" y="39"/>
                  <a:pt x="347" y="39"/>
                  <a:pt x="347" y="40"/>
                </a:cubicBezTo>
                <a:cubicBezTo>
                  <a:pt x="349" y="40"/>
                  <a:pt x="351" y="43"/>
                  <a:pt x="352" y="45"/>
                </a:cubicBezTo>
                <a:cubicBezTo>
                  <a:pt x="352" y="43"/>
                  <a:pt x="351" y="41"/>
                  <a:pt x="350" y="41"/>
                </a:cubicBezTo>
                <a:close/>
                <a:moveTo>
                  <a:pt x="148" y="53"/>
                </a:moveTo>
                <a:cubicBezTo>
                  <a:pt x="148" y="53"/>
                  <a:pt x="148" y="53"/>
                  <a:pt x="148" y="53"/>
                </a:cubicBezTo>
                <a:cubicBezTo>
                  <a:pt x="150" y="51"/>
                  <a:pt x="153" y="51"/>
                  <a:pt x="155" y="49"/>
                </a:cubicBezTo>
                <a:cubicBezTo>
                  <a:pt x="155" y="50"/>
                  <a:pt x="156" y="49"/>
                  <a:pt x="156" y="49"/>
                </a:cubicBezTo>
                <a:cubicBezTo>
                  <a:pt x="156" y="49"/>
                  <a:pt x="156" y="49"/>
                  <a:pt x="156" y="49"/>
                </a:cubicBezTo>
                <a:cubicBezTo>
                  <a:pt x="157" y="49"/>
                  <a:pt x="157" y="49"/>
                  <a:pt x="157" y="49"/>
                </a:cubicBezTo>
                <a:cubicBezTo>
                  <a:pt x="157" y="48"/>
                  <a:pt x="157" y="49"/>
                  <a:pt x="156" y="49"/>
                </a:cubicBezTo>
                <a:cubicBezTo>
                  <a:pt x="157" y="48"/>
                  <a:pt x="158" y="48"/>
                  <a:pt x="158" y="48"/>
                </a:cubicBezTo>
                <a:cubicBezTo>
                  <a:pt x="159" y="48"/>
                  <a:pt x="161" y="46"/>
                  <a:pt x="163" y="46"/>
                </a:cubicBezTo>
                <a:cubicBezTo>
                  <a:pt x="163" y="46"/>
                  <a:pt x="162" y="47"/>
                  <a:pt x="163" y="46"/>
                </a:cubicBezTo>
                <a:cubicBezTo>
                  <a:pt x="164" y="46"/>
                  <a:pt x="166" y="45"/>
                  <a:pt x="167" y="45"/>
                </a:cubicBezTo>
                <a:cubicBezTo>
                  <a:pt x="168" y="44"/>
                  <a:pt x="170" y="44"/>
                  <a:pt x="172" y="44"/>
                </a:cubicBezTo>
                <a:cubicBezTo>
                  <a:pt x="169" y="45"/>
                  <a:pt x="165" y="46"/>
                  <a:pt x="162" y="47"/>
                </a:cubicBezTo>
                <a:cubicBezTo>
                  <a:pt x="164" y="48"/>
                  <a:pt x="167" y="46"/>
                  <a:pt x="168" y="46"/>
                </a:cubicBezTo>
                <a:cubicBezTo>
                  <a:pt x="168" y="47"/>
                  <a:pt x="167" y="47"/>
                  <a:pt x="167" y="47"/>
                </a:cubicBezTo>
                <a:cubicBezTo>
                  <a:pt x="172" y="48"/>
                  <a:pt x="174" y="46"/>
                  <a:pt x="177" y="44"/>
                </a:cubicBezTo>
                <a:cubicBezTo>
                  <a:pt x="179" y="44"/>
                  <a:pt x="181" y="43"/>
                  <a:pt x="182" y="42"/>
                </a:cubicBezTo>
                <a:cubicBezTo>
                  <a:pt x="185" y="40"/>
                  <a:pt x="187" y="39"/>
                  <a:pt x="190" y="37"/>
                </a:cubicBezTo>
                <a:cubicBezTo>
                  <a:pt x="191" y="36"/>
                  <a:pt x="193" y="36"/>
                  <a:pt x="194" y="35"/>
                </a:cubicBezTo>
                <a:cubicBezTo>
                  <a:pt x="197" y="34"/>
                  <a:pt x="200" y="32"/>
                  <a:pt x="203" y="31"/>
                </a:cubicBezTo>
                <a:cubicBezTo>
                  <a:pt x="207" y="30"/>
                  <a:pt x="211" y="29"/>
                  <a:pt x="216" y="29"/>
                </a:cubicBezTo>
                <a:cubicBezTo>
                  <a:pt x="223" y="29"/>
                  <a:pt x="229" y="30"/>
                  <a:pt x="234" y="34"/>
                </a:cubicBezTo>
                <a:cubicBezTo>
                  <a:pt x="235" y="34"/>
                  <a:pt x="236" y="35"/>
                  <a:pt x="236" y="36"/>
                </a:cubicBezTo>
                <a:cubicBezTo>
                  <a:pt x="238" y="37"/>
                  <a:pt x="238" y="38"/>
                  <a:pt x="239" y="40"/>
                </a:cubicBezTo>
                <a:cubicBezTo>
                  <a:pt x="239" y="39"/>
                  <a:pt x="239" y="39"/>
                  <a:pt x="240" y="38"/>
                </a:cubicBezTo>
                <a:cubicBezTo>
                  <a:pt x="239" y="35"/>
                  <a:pt x="237" y="33"/>
                  <a:pt x="235" y="31"/>
                </a:cubicBezTo>
                <a:cubicBezTo>
                  <a:pt x="233" y="28"/>
                  <a:pt x="231" y="26"/>
                  <a:pt x="227" y="25"/>
                </a:cubicBezTo>
                <a:cubicBezTo>
                  <a:pt x="215" y="18"/>
                  <a:pt x="197" y="22"/>
                  <a:pt x="188" y="29"/>
                </a:cubicBezTo>
                <a:cubicBezTo>
                  <a:pt x="189" y="29"/>
                  <a:pt x="189" y="29"/>
                  <a:pt x="188" y="29"/>
                </a:cubicBezTo>
                <a:cubicBezTo>
                  <a:pt x="188" y="29"/>
                  <a:pt x="187" y="30"/>
                  <a:pt x="187" y="30"/>
                </a:cubicBezTo>
                <a:cubicBezTo>
                  <a:pt x="186" y="30"/>
                  <a:pt x="185" y="31"/>
                  <a:pt x="185" y="31"/>
                </a:cubicBezTo>
                <a:cubicBezTo>
                  <a:pt x="180" y="33"/>
                  <a:pt x="174" y="32"/>
                  <a:pt x="170" y="33"/>
                </a:cubicBezTo>
                <a:cubicBezTo>
                  <a:pt x="170" y="32"/>
                  <a:pt x="169" y="32"/>
                  <a:pt x="169" y="32"/>
                </a:cubicBezTo>
                <a:cubicBezTo>
                  <a:pt x="172" y="30"/>
                  <a:pt x="177" y="32"/>
                  <a:pt x="181" y="31"/>
                </a:cubicBezTo>
                <a:cubicBezTo>
                  <a:pt x="183" y="31"/>
                  <a:pt x="185" y="29"/>
                  <a:pt x="187" y="28"/>
                </a:cubicBezTo>
                <a:cubicBezTo>
                  <a:pt x="188" y="27"/>
                  <a:pt x="189" y="27"/>
                  <a:pt x="189" y="27"/>
                </a:cubicBezTo>
                <a:cubicBezTo>
                  <a:pt x="194" y="24"/>
                  <a:pt x="198" y="22"/>
                  <a:pt x="203" y="21"/>
                </a:cubicBezTo>
                <a:cubicBezTo>
                  <a:pt x="196" y="21"/>
                  <a:pt x="190" y="24"/>
                  <a:pt x="185" y="25"/>
                </a:cubicBezTo>
                <a:cubicBezTo>
                  <a:pt x="178" y="26"/>
                  <a:pt x="171" y="24"/>
                  <a:pt x="164" y="26"/>
                </a:cubicBezTo>
                <a:cubicBezTo>
                  <a:pt x="163" y="26"/>
                  <a:pt x="162" y="27"/>
                  <a:pt x="161" y="27"/>
                </a:cubicBezTo>
                <a:cubicBezTo>
                  <a:pt x="158" y="29"/>
                  <a:pt x="156" y="32"/>
                  <a:pt x="154" y="34"/>
                </a:cubicBezTo>
                <a:cubicBezTo>
                  <a:pt x="153" y="36"/>
                  <a:pt x="152" y="37"/>
                  <a:pt x="152" y="39"/>
                </a:cubicBezTo>
                <a:cubicBezTo>
                  <a:pt x="149" y="42"/>
                  <a:pt x="146" y="44"/>
                  <a:pt x="142" y="45"/>
                </a:cubicBezTo>
                <a:cubicBezTo>
                  <a:pt x="141" y="45"/>
                  <a:pt x="140" y="45"/>
                  <a:pt x="139" y="44"/>
                </a:cubicBezTo>
                <a:cubicBezTo>
                  <a:pt x="139" y="45"/>
                  <a:pt x="140" y="45"/>
                  <a:pt x="140" y="46"/>
                </a:cubicBezTo>
                <a:cubicBezTo>
                  <a:pt x="141" y="46"/>
                  <a:pt x="142" y="47"/>
                  <a:pt x="144" y="47"/>
                </a:cubicBezTo>
                <a:cubicBezTo>
                  <a:pt x="147" y="47"/>
                  <a:pt x="149" y="46"/>
                  <a:pt x="152" y="45"/>
                </a:cubicBezTo>
                <a:cubicBezTo>
                  <a:pt x="152" y="45"/>
                  <a:pt x="152" y="46"/>
                  <a:pt x="152" y="46"/>
                </a:cubicBezTo>
                <a:cubicBezTo>
                  <a:pt x="152" y="45"/>
                  <a:pt x="154" y="44"/>
                  <a:pt x="154" y="44"/>
                </a:cubicBezTo>
                <a:cubicBezTo>
                  <a:pt x="155" y="43"/>
                  <a:pt x="156" y="42"/>
                  <a:pt x="157" y="42"/>
                </a:cubicBezTo>
                <a:cubicBezTo>
                  <a:pt x="160" y="38"/>
                  <a:pt x="164" y="34"/>
                  <a:pt x="169" y="32"/>
                </a:cubicBezTo>
                <a:cubicBezTo>
                  <a:pt x="169" y="33"/>
                  <a:pt x="169" y="33"/>
                  <a:pt x="169" y="33"/>
                </a:cubicBezTo>
                <a:cubicBezTo>
                  <a:pt x="164" y="35"/>
                  <a:pt x="161" y="39"/>
                  <a:pt x="158" y="43"/>
                </a:cubicBezTo>
                <a:cubicBezTo>
                  <a:pt x="158" y="42"/>
                  <a:pt x="158" y="42"/>
                  <a:pt x="159" y="42"/>
                </a:cubicBezTo>
                <a:cubicBezTo>
                  <a:pt x="158" y="42"/>
                  <a:pt x="157" y="44"/>
                  <a:pt x="155" y="44"/>
                </a:cubicBezTo>
                <a:cubicBezTo>
                  <a:pt x="152" y="48"/>
                  <a:pt x="144" y="50"/>
                  <a:pt x="139" y="47"/>
                </a:cubicBezTo>
                <a:cubicBezTo>
                  <a:pt x="139" y="46"/>
                  <a:pt x="138" y="46"/>
                  <a:pt x="138" y="46"/>
                </a:cubicBezTo>
                <a:cubicBezTo>
                  <a:pt x="138" y="45"/>
                  <a:pt x="137" y="45"/>
                  <a:pt x="137" y="44"/>
                </a:cubicBezTo>
                <a:cubicBezTo>
                  <a:pt x="136" y="47"/>
                  <a:pt x="137" y="49"/>
                  <a:pt x="138" y="51"/>
                </a:cubicBezTo>
                <a:cubicBezTo>
                  <a:pt x="139" y="52"/>
                  <a:pt x="140" y="53"/>
                  <a:pt x="141" y="54"/>
                </a:cubicBezTo>
                <a:cubicBezTo>
                  <a:pt x="143" y="53"/>
                  <a:pt x="144" y="54"/>
                  <a:pt x="144" y="55"/>
                </a:cubicBezTo>
                <a:cubicBezTo>
                  <a:pt x="148" y="55"/>
                  <a:pt x="151" y="53"/>
                  <a:pt x="153" y="52"/>
                </a:cubicBezTo>
                <a:cubicBezTo>
                  <a:pt x="155" y="51"/>
                  <a:pt x="157" y="50"/>
                  <a:pt x="159" y="49"/>
                </a:cubicBezTo>
                <a:cubicBezTo>
                  <a:pt x="155" y="50"/>
                  <a:pt x="152" y="52"/>
                  <a:pt x="148" y="53"/>
                </a:cubicBezTo>
                <a:close/>
                <a:moveTo>
                  <a:pt x="160" y="48"/>
                </a:moveTo>
                <a:cubicBezTo>
                  <a:pt x="160" y="48"/>
                  <a:pt x="160" y="48"/>
                  <a:pt x="160" y="48"/>
                </a:cubicBezTo>
                <a:cubicBezTo>
                  <a:pt x="161" y="48"/>
                  <a:pt x="162" y="47"/>
                  <a:pt x="162" y="47"/>
                </a:cubicBezTo>
                <a:cubicBezTo>
                  <a:pt x="161" y="47"/>
                  <a:pt x="161" y="47"/>
                  <a:pt x="160" y="48"/>
                </a:cubicBezTo>
                <a:close/>
                <a:moveTo>
                  <a:pt x="173" y="22"/>
                </a:moveTo>
                <a:cubicBezTo>
                  <a:pt x="173" y="22"/>
                  <a:pt x="173" y="22"/>
                  <a:pt x="173" y="22"/>
                </a:cubicBezTo>
                <a:cubicBezTo>
                  <a:pt x="173" y="22"/>
                  <a:pt x="173" y="21"/>
                  <a:pt x="173" y="21"/>
                </a:cubicBezTo>
                <a:cubicBezTo>
                  <a:pt x="173" y="22"/>
                  <a:pt x="172" y="22"/>
                  <a:pt x="173" y="22"/>
                </a:cubicBezTo>
                <a:close/>
                <a:moveTo>
                  <a:pt x="172" y="24"/>
                </a:moveTo>
                <a:cubicBezTo>
                  <a:pt x="172" y="24"/>
                  <a:pt x="172" y="24"/>
                  <a:pt x="172" y="24"/>
                </a:cubicBezTo>
                <a:cubicBezTo>
                  <a:pt x="172" y="23"/>
                  <a:pt x="172" y="24"/>
                  <a:pt x="172" y="24"/>
                </a:cubicBezTo>
                <a:cubicBezTo>
                  <a:pt x="172" y="23"/>
                  <a:pt x="172" y="23"/>
                  <a:pt x="172" y="23"/>
                </a:cubicBezTo>
                <a:cubicBezTo>
                  <a:pt x="172" y="23"/>
                  <a:pt x="171" y="24"/>
                  <a:pt x="172" y="24"/>
                </a:cubicBezTo>
                <a:close/>
                <a:moveTo>
                  <a:pt x="233" y="24"/>
                </a:moveTo>
                <a:cubicBezTo>
                  <a:pt x="233" y="24"/>
                  <a:pt x="233" y="24"/>
                  <a:pt x="233" y="24"/>
                </a:cubicBezTo>
                <a:cubicBezTo>
                  <a:pt x="234" y="24"/>
                  <a:pt x="233" y="26"/>
                  <a:pt x="234" y="26"/>
                </a:cubicBezTo>
                <a:cubicBezTo>
                  <a:pt x="234" y="25"/>
                  <a:pt x="234" y="25"/>
                  <a:pt x="234" y="24"/>
                </a:cubicBezTo>
                <a:cubicBezTo>
                  <a:pt x="234" y="24"/>
                  <a:pt x="233" y="24"/>
                  <a:pt x="233" y="24"/>
                </a:cubicBezTo>
                <a:close/>
                <a:moveTo>
                  <a:pt x="132" y="30"/>
                </a:moveTo>
                <a:cubicBezTo>
                  <a:pt x="132" y="30"/>
                  <a:pt x="132" y="30"/>
                  <a:pt x="132" y="30"/>
                </a:cubicBezTo>
                <a:cubicBezTo>
                  <a:pt x="132" y="29"/>
                  <a:pt x="132" y="27"/>
                  <a:pt x="133" y="25"/>
                </a:cubicBezTo>
                <a:cubicBezTo>
                  <a:pt x="132" y="26"/>
                  <a:pt x="131" y="26"/>
                  <a:pt x="130" y="26"/>
                </a:cubicBezTo>
                <a:cubicBezTo>
                  <a:pt x="129" y="29"/>
                  <a:pt x="129" y="32"/>
                  <a:pt x="128" y="35"/>
                </a:cubicBezTo>
                <a:cubicBezTo>
                  <a:pt x="127" y="33"/>
                  <a:pt x="130" y="29"/>
                  <a:pt x="129" y="26"/>
                </a:cubicBezTo>
                <a:cubicBezTo>
                  <a:pt x="128" y="26"/>
                  <a:pt x="128" y="27"/>
                  <a:pt x="128" y="28"/>
                </a:cubicBezTo>
                <a:cubicBezTo>
                  <a:pt x="127" y="30"/>
                  <a:pt x="127" y="33"/>
                  <a:pt x="127" y="36"/>
                </a:cubicBezTo>
                <a:cubicBezTo>
                  <a:pt x="126" y="36"/>
                  <a:pt x="127" y="36"/>
                  <a:pt x="127" y="36"/>
                </a:cubicBezTo>
                <a:cubicBezTo>
                  <a:pt x="126" y="36"/>
                  <a:pt x="127" y="37"/>
                  <a:pt x="127" y="37"/>
                </a:cubicBezTo>
                <a:cubicBezTo>
                  <a:pt x="127" y="37"/>
                  <a:pt x="127" y="35"/>
                  <a:pt x="128" y="36"/>
                </a:cubicBezTo>
                <a:cubicBezTo>
                  <a:pt x="127" y="37"/>
                  <a:pt x="127" y="39"/>
                  <a:pt x="126" y="41"/>
                </a:cubicBezTo>
                <a:cubicBezTo>
                  <a:pt x="127" y="41"/>
                  <a:pt x="127" y="41"/>
                  <a:pt x="127" y="41"/>
                </a:cubicBezTo>
                <a:cubicBezTo>
                  <a:pt x="127" y="42"/>
                  <a:pt x="126" y="43"/>
                  <a:pt x="126" y="45"/>
                </a:cubicBezTo>
                <a:cubicBezTo>
                  <a:pt x="126" y="61"/>
                  <a:pt x="128" y="80"/>
                  <a:pt x="132" y="97"/>
                </a:cubicBezTo>
                <a:cubicBezTo>
                  <a:pt x="132" y="96"/>
                  <a:pt x="132" y="95"/>
                  <a:pt x="132" y="94"/>
                </a:cubicBezTo>
                <a:cubicBezTo>
                  <a:pt x="131" y="92"/>
                  <a:pt x="132" y="89"/>
                  <a:pt x="131" y="87"/>
                </a:cubicBezTo>
                <a:cubicBezTo>
                  <a:pt x="132" y="87"/>
                  <a:pt x="132" y="86"/>
                  <a:pt x="132" y="86"/>
                </a:cubicBezTo>
                <a:cubicBezTo>
                  <a:pt x="132" y="85"/>
                  <a:pt x="131" y="86"/>
                  <a:pt x="131" y="85"/>
                </a:cubicBezTo>
                <a:cubicBezTo>
                  <a:pt x="131" y="85"/>
                  <a:pt x="131" y="85"/>
                  <a:pt x="131" y="85"/>
                </a:cubicBezTo>
                <a:cubicBezTo>
                  <a:pt x="131" y="85"/>
                  <a:pt x="131" y="85"/>
                  <a:pt x="132" y="85"/>
                </a:cubicBezTo>
                <a:cubicBezTo>
                  <a:pt x="132" y="84"/>
                  <a:pt x="131" y="80"/>
                  <a:pt x="131" y="80"/>
                </a:cubicBezTo>
                <a:cubicBezTo>
                  <a:pt x="131" y="79"/>
                  <a:pt x="131" y="78"/>
                  <a:pt x="131" y="78"/>
                </a:cubicBezTo>
                <a:cubicBezTo>
                  <a:pt x="131" y="80"/>
                  <a:pt x="133" y="82"/>
                  <a:pt x="132" y="85"/>
                </a:cubicBezTo>
                <a:cubicBezTo>
                  <a:pt x="133" y="85"/>
                  <a:pt x="132" y="86"/>
                  <a:pt x="133" y="87"/>
                </a:cubicBezTo>
                <a:cubicBezTo>
                  <a:pt x="133" y="85"/>
                  <a:pt x="133" y="84"/>
                  <a:pt x="133" y="82"/>
                </a:cubicBezTo>
                <a:cubicBezTo>
                  <a:pt x="133" y="82"/>
                  <a:pt x="133" y="83"/>
                  <a:pt x="133" y="83"/>
                </a:cubicBezTo>
                <a:cubicBezTo>
                  <a:pt x="132" y="74"/>
                  <a:pt x="130" y="66"/>
                  <a:pt x="131" y="56"/>
                </a:cubicBezTo>
                <a:cubicBezTo>
                  <a:pt x="131" y="50"/>
                  <a:pt x="131" y="42"/>
                  <a:pt x="131" y="34"/>
                </a:cubicBezTo>
                <a:cubicBezTo>
                  <a:pt x="131" y="35"/>
                  <a:pt x="132" y="35"/>
                  <a:pt x="131" y="35"/>
                </a:cubicBezTo>
                <a:cubicBezTo>
                  <a:pt x="131" y="34"/>
                  <a:pt x="132" y="35"/>
                  <a:pt x="132" y="34"/>
                </a:cubicBezTo>
                <a:cubicBezTo>
                  <a:pt x="132" y="33"/>
                  <a:pt x="132" y="34"/>
                  <a:pt x="131" y="34"/>
                </a:cubicBezTo>
                <a:cubicBezTo>
                  <a:pt x="132" y="33"/>
                  <a:pt x="131" y="32"/>
                  <a:pt x="132" y="32"/>
                </a:cubicBezTo>
                <a:cubicBezTo>
                  <a:pt x="132" y="32"/>
                  <a:pt x="132" y="32"/>
                  <a:pt x="132" y="31"/>
                </a:cubicBezTo>
                <a:cubicBezTo>
                  <a:pt x="132" y="32"/>
                  <a:pt x="132" y="30"/>
                  <a:pt x="132" y="30"/>
                </a:cubicBezTo>
                <a:close/>
                <a:moveTo>
                  <a:pt x="130" y="27"/>
                </a:moveTo>
                <a:cubicBezTo>
                  <a:pt x="130" y="27"/>
                  <a:pt x="130" y="27"/>
                  <a:pt x="130" y="27"/>
                </a:cubicBezTo>
                <a:cubicBezTo>
                  <a:pt x="130" y="27"/>
                  <a:pt x="130" y="26"/>
                  <a:pt x="130" y="26"/>
                </a:cubicBezTo>
                <a:cubicBezTo>
                  <a:pt x="129" y="26"/>
                  <a:pt x="129" y="27"/>
                  <a:pt x="130" y="27"/>
                </a:cubicBezTo>
                <a:close/>
                <a:moveTo>
                  <a:pt x="171" y="49"/>
                </a:moveTo>
                <a:cubicBezTo>
                  <a:pt x="171" y="49"/>
                  <a:pt x="171" y="49"/>
                  <a:pt x="171" y="49"/>
                </a:cubicBezTo>
                <a:cubicBezTo>
                  <a:pt x="169" y="50"/>
                  <a:pt x="164" y="50"/>
                  <a:pt x="161" y="51"/>
                </a:cubicBezTo>
                <a:cubicBezTo>
                  <a:pt x="161" y="51"/>
                  <a:pt x="162" y="51"/>
                  <a:pt x="163" y="50"/>
                </a:cubicBezTo>
                <a:cubicBezTo>
                  <a:pt x="160" y="51"/>
                  <a:pt x="159" y="51"/>
                  <a:pt x="157" y="52"/>
                </a:cubicBezTo>
                <a:cubicBezTo>
                  <a:pt x="157" y="52"/>
                  <a:pt x="157" y="51"/>
                  <a:pt x="157" y="51"/>
                </a:cubicBezTo>
                <a:cubicBezTo>
                  <a:pt x="158" y="51"/>
                  <a:pt x="159" y="50"/>
                  <a:pt x="160" y="50"/>
                </a:cubicBezTo>
                <a:cubicBezTo>
                  <a:pt x="161" y="50"/>
                  <a:pt x="162" y="50"/>
                  <a:pt x="163" y="50"/>
                </a:cubicBezTo>
                <a:cubicBezTo>
                  <a:pt x="163" y="50"/>
                  <a:pt x="164" y="50"/>
                  <a:pt x="164" y="49"/>
                </a:cubicBezTo>
                <a:cubicBezTo>
                  <a:pt x="165" y="49"/>
                  <a:pt x="166" y="49"/>
                  <a:pt x="167" y="49"/>
                </a:cubicBezTo>
                <a:cubicBezTo>
                  <a:pt x="168" y="49"/>
                  <a:pt x="169" y="49"/>
                  <a:pt x="169" y="48"/>
                </a:cubicBezTo>
                <a:cubicBezTo>
                  <a:pt x="165" y="48"/>
                  <a:pt x="159" y="49"/>
                  <a:pt x="156" y="52"/>
                </a:cubicBezTo>
                <a:cubicBezTo>
                  <a:pt x="154" y="52"/>
                  <a:pt x="153" y="53"/>
                  <a:pt x="151" y="54"/>
                </a:cubicBezTo>
                <a:cubicBezTo>
                  <a:pt x="150" y="54"/>
                  <a:pt x="151" y="55"/>
                  <a:pt x="151" y="55"/>
                </a:cubicBezTo>
                <a:cubicBezTo>
                  <a:pt x="151" y="54"/>
                  <a:pt x="151" y="54"/>
                  <a:pt x="150" y="54"/>
                </a:cubicBezTo>
                <a:cubicBezTo>
                  <a:pt x="149" y="55"/>
                  <a:pt x="149" y="55"/>
                  <a:pt x="148" y="55"/>
                </a:cubicBezTo>
                <a:cubicBezTo>
                  <a:pt x="143" y="56"/>
                  <a:pt x="140" y="55"/>
                  <a:pt x="137" y="52"/>
                </a:cubicBezTo>
                <a:cubicBezTo>
                  <a:pt x="136" y="59"/>
                  <a:pt x="143" y="64"/>
                  <a:pt x="149" y="63"/>
                </a:cubicBezTo>
                <a:cubicBezTo>
                  <a:pt x="149" y="63"/>
                  <a:pt x="149" y="63"/>
                  <a:pt x="149" y="64"/>
                </a:cubicBezTo>
                <a:cubicBezTo>
                  <a:pt x="149" y="64"/>
                  <a:pt x="149" y="63"/>
                  <a:pt x="150" y="63"/>
                </a:cubicBezTo>
                <a:cubicBezTo>
                  <a:pt x="151" y="64"/>
                  <a:pt x="152" y="63"/>
                  <a:pt x="152" y="63"/>
                </a:cubicBezTo>
                <a:cubicBezTo>
                  <a:pt x="156" y="63"/>
                  <a:pt x="158" y="65"/>
                  <a:pt x="161" y="65"/>
                </a:cubicBezTo>
                <a:cubicBezTo>
                  <a:pt x="163" y="65"/>
                  <a:pt x="165" y="65"/>
                  <a:pt x="167" y="65"/>
                </a:cubicBezTo>
                <a:cubicBezTo>
                  <a:pt x="170" y="64"/>
                  <a:pt x="175" y="62"/>
                  <a:pt x="177" y="59"/>
                </a:cubicBezTo>
                <a:cubicBezTo>
                  <a:pt x="179" y="57"/>
                  <a:pt x="181" y="55"/>
                  <a:pt x="184" y="54"/>
                </a:cubicBezTo>
                <a:cubicBezTo>
                  <a:pt x="188" y="49"/>
                  <a:pt x="197" y="51"/>
                  <a:pt x="203" y="52"/>
                </a:cubicBezTo>
                <a:cubicBezTo>
                  <a:pt x="204" y="51"/>
                  <a:pt x="204" y="51"/>
                  <a:pt x="205" y="51"/>
                </a:cubicBezTo>
                <a:cubicBezTo>
                  <a:pt x="207" y="50"/>
                  <a:pt x="209" y="49"/>
                  <a:pt x="210" y="49"/>
                </a:cubicBezTo>
                <a:cubicBezTo>
                  <a:pt x="211" y="48"/>
                  <a:pt x="213" y="47"/>
                  <a:pt x="214" y="46"/>
                </a:cubicBezTo>
                <a:cubicBezTo>
                  <a:pt x="215" y="45"/>
                  <a:pt x="216" y="45"/>
                  <a:pt x="217" y="44"/>
                </a:cubicBezTo>
                <a:cubicBezTo>
                  <a:pt x="219" y="42"/>
                  <a:pt x="222" y="41"/>
                  <a:pt x="224" y="40"/>
                </a:cubicBezTo>
                <a:cubicBezTo>
                  <a:pt x="224" y="39"/>
                  <a:pt x="225" y="40"/>
                  <a:pt x="225" y="40"/>
                </a:cubicBezTo>
                <a:cubicBezTo>
                  <a:pt x="227" y="39"/>
                  <a:pt x="230" y="38"/>
                  <a:pt x="232" y="38"/>
                </a:cubicBezTo>
                <a:cubicBezTo>
                  <a:pt x="233" y="38"/>
                  <a:pt x="235" y="38"/>
                  <a:pt x="237" y="39"/>
                </a:cubicBezTo>
                <a:cubicBezTo>
                  <a:pt x="236" y="38"/>
                  <a:pt x="236" y="38"/>
                  <a:pt x="236" y="37"/>
                </a:cubicBezTo>
                <a:cubicBezTo>
                  <a:pt x="235" y="37"/>
                  <a:pt x="234" y="36"/>
                  <a:pt x="233" y="35"/>
                </a:cubicBezTo>
                <a:cubicBezTo>
                  <a:pt x="231" y="34"/>
                  <a:pt x="229" y="32"/>
                  <a:pt x="227" y="31"/>
                </a:cubicBezTo>
                <a:cubicBezTo>
                  <a:pt x="221" y="29"/>
                  <a:pt x="213" y="30"/>
                  <a:pt x="208" y="31"/>
                </a:cubicBezTo>
                <a:cubicBezTo>
                  <a:pt x="204" y="31"/>
                  <a:pt x="201" y="33"/>
                  <a:pt x="198" y="34"/>
                </a:cubicBezTo>
                <a:cubicBezTo>
                  <a:pt x="193" y="36"/>
                  <a:pt x="188" y="39"/>
                  <a:pt x="183" y="43"/>
                </a:cubicBezTo>
                <a:cubicBezTo>
                  <a:pt x="179" y="45"/>
                  <a:pt x="175" y="48"/>
                  <a:pt x="170" y="48"/>
                </a:cubicBezTo>
                <a:cubicBezTo>
                  <a:pt x="170" y="48"/>
                  <a:pt x="171" y="48"/>
                  <a:pt x="171" y="48"/>
                </a:cubicBezTo>
                <a:cubicBezTo>
                  <a:pt x="170" y="49"/>
                  <a:pt x="169" y="49"/>
                  <a:pt x="169" y="49"/>
                </a:cubicBezTo>
                <a:cubicBezTo>
                  <a:pt x="170" y="49"/>
                  <a:pt x="171" y="49"/>
                  <a:pt x="171" y="49"/>
                </a:cubicBezTo>
                <a:close/>
                <a:moveTo>
                  <a:pt x="239" y="32"/>
                </a:moveTo>
                <a:cubicBezTo>
                  <a:pt x="239" y="32"/>
                  <a:pt x="239" y="32"/>
                  <a:pt x="239" y="32"/>
                </a:cubicBezTo>
                <a:cubicBezTo>
                  <a:pt x="240" y="34"/>
                  <a:pt x="240" y="31"/>
                  <a:pt x="239" y="31"/>
                </a:cubicBezTo>
                <a:cubicBezTo>
                  <a:pt x="239" y="32"/>
                  <a:pt x="239" y="32"/>
                  <a:pt x="239" y="32"/>
                </a:cubicBezTo>
                <a:close/>
                <a:moveTo>
                  <a:pt x="254" y="40"/>
                </a:moveTo>
                <a:cubicBezTo>
                  <a:pt x="254" y="40"/>
                  <a:pt x="254" y="40"/>
                  <a:pt x="254" y="40"/>
                </a:cubicBezTo>
                <a:cubicBezTo>
                  <a:pt x="259" y="40"/>
                  <a:pt x="264" y="42"/>
                  <a:pt x="269" y="44"/>
                </a:cubicBezTo>
                <a:cubicBezTo>
                  <a:pt x="269" y="44"/>
                  <a:pt x="269" y="44"/>
                  <a:pt x="269" y="44"/>
                </a:cubicBezTo>
                <a:cubicBezTo>
                  <a:pt x="273" y="45"/>
                  <a:pt x="276" y="48"/>
                  <a:pt x="280" y="50"/>
                </a:cubicBezTo>
                <a:cubicBezTo>
                  <a:pt x="285" y="53"/>
                  <a:pt x="289" y="57"/>
                  <a:pt x="293" y="62"/>
                </a:cubicBezTo>
                <a:cubicBezTo>
                  <a:pt x="295" y="64"/>
                  <a:pt x="297" y="67"/>
                  <a:pt x="299" y="70"/>
                </a:cubicBezTo>
                <a:cubicBezTo>
                  <a:pt x="302" y="74"/>
                  <a:pt x="304" y="80"/>
                  <a:pt x="306" y="85"/>
                </a:cubicBezTo>
                <a:cubicBezTo>
                  <a:pt x="308" y="88"/>
                  <a:pt x="310" y="92"/>
                  <a:pt x="313" y="95"/>
                </a:cubicBezTo>
                <a:cubicBezTo>
                  <a:pt x="315" y="97"/>
                  <a:pt x="316" y="99"/>
                  <a:pt x="318" y="101"/>
                </a:cubicBezTo>
                <a:cubicBezTo>
                  <a:pt x="321" y="103"/>
                  <a:pt x="325" y="106"/>
                  <a:pt x="330" y="106"/>
                </a:cubicBezTo>
                <a:cubicBezTo>
                  <a:pt x="332" y="107"/>
                  <a:pt x="333" y="106"/>
                  <a:pt x="335" y="106"/>
                </a:cubicBezTo>
                <a:cubicBezTo>
                  <a:pt x="338" y="107"/>
                  <a:pt x="341" y="107"/>
                  <a:pt x="344" y="106"/>
                </a:cubicBezTo>
                <a:cubicBezTo>
                  <a:pt x="344" y="105"/>
                  <a:pt x="344" y="105"/>
                  <a:pt x="345" y="105"/>
                </a:cubicBezTo>
                <a:cubicBezTo>
                  <a:pt x="345" y="98"/>
                  <a:pt x="340" y="95"/>
                  <a:pt x="337" y="92"/>
                </a:cubicBezTo>
                <a:cubicBezTo>
                  <a:pt x="335" y="91"/>
                  <a:pt x="334" y="90"/>
                  <a:pt x="332" y="89"/>
                </a:cubicBezTo>
                <a:cubicBezTo>
                  <a:pt x="330" y="88"/>
                  <a:pt x="329" y="87"/>
                  <a:pt x="327" y="86"/>
                </a:cubicBezTo>
                <a:cubicBezTo>
                  <a:pt x="318" y="80"/>
                  <a:pt x="313" y="69"/>
                  <a:pt x="307" y="60"/>
                </a:cubicBezTo>
                <a:cubicBezTo>
                  <a:pt x="304" y="56"/>
                  <a:pt x="301" y="52"/>
                  <a:pt x="298" y="49"/>
                </a:cubicBezTo>
                <a:cubicBezTo>
                  <a:pt x="295" y="47"/>
                  <a:pt x="291" y="43"/>
                  <a:pt x="287" y="41"/>
                </a:cubicBezTo>
                <a:cubicBezTo>
                  <a:pt x="285" y="40"/>
                  <a:pt x="282" y="40"/>
                  <a:pt x="280" y="39"/>
                </a:cubicBezTo>
                <a:cubicBezTo>
                  <a:pt x="278" y="39"/>
                  <a:pt x="277" y="38"/>
                  <a:pt x="276" y="38"/>
                </a:cubicBezTo>
                <a:cubicBezTo>
                  <a:pt x="270" y="36"/>
                  <a:pt x="262" y="36"/>
                  <a:pt x="256" y="38"/>
                </a:cubicBezTo>
                <a:cubicBezTo>
                  <a:pt x="258" y="39"/>
                  <a:pt x="260" y="39"/>
                  <a:pt x="263" y="41"/>
                </a:cubicBezTo>
                <a:cubicBezTo>
                  <a:pt x="260" y="40"/>
                  <a:pt x="257" y="39"/>
                  <a:pt x="255" y="38"/>
                </a:cubicBezTo>
                <a:cubicBezTo>
                  <a:pt x="254" y="38"/>
                  <a:pt x="253" y="38"/>
                  <a:pt x="253" y="39"/>
                </a:cubicBezTo>
                <a:cubicBezTo>
                  <a:pt x="253" y="39"/>
                  <a:pt x="253" y="39"/>
                  <a:pt x="254" y="40"/>
                </a:cubicBezTo>
                <a:cubicBezTo>
                  <a:pt x="254" y="39"/>
                  <a:pt x="255" y="39"/>
                  <a:pt x="256" y="39"/>
                </a:cubicBezTo>
                <a:cubicBezTo>
                  <a:pt x="255" y="39"/>
                  <a:pt x="254" y="39"/>
                  <a:pt x="254" y="40"/>
                </a:cubicBezTo>
                <a:cubicBezTo>
                  <a:pt x="255" y="40"/>
                  <a:pt x="254" y="40"/>
                  <a:pt x="254" y="40"/>
                </a:cubicBezTo>
                <a:close/>
                <a:moveTo>
                  <a:pt x="351" y="50"/>
                </a:moveTo>
                <a:cubicBezTo>
                  <a:pt x="351" y="50"/>
                  <a:pt x="351" y="50"/>
                  <a:pt x="351" y="50"/>
                </a:cubicBezTo>
                <a:cubicBezTo>
                  <a:pt x="351" y="48"/>
                  <a:pt x="350" y="46"/>
                  <a:pt x="349" y="44"/>
                </a:cubicBezTo>
                <a:cubicBezTo>
                  <a:pt x="348" y="44"/>
                  <a:pt x="348" y="43"/>
                  <a:pt x="348" y="42"/>
                </a:cubicBezTo>
                <a:cubicBezTo>
                  <a:pt x="346" y="41"/>
                  <a:pt x="344" y="41"/>
                  <a:pt x="342" y="40"/>
                </a:cubicBezTo>
                <a:cubicBezTo>
                  <a:pt x="341" y="40"/>
                  <a:pt x="341" y="39"/>
                  <a:pt x="340" y="39"/>
                </a:cubicBezTo>
                <a:cubicBezTo>
                  <a:pt x="336" y="38"/>
                  <a:pt x="330" y="39"/>
                  <a:pt x="327" y="42"/>
                </a:cubicBezTo>
                <a:cubicBezTo>
                  <a:pt x="336" y="39"/>
                  <a:pt x="346" y="43"/>
                  <a:pt x="350" y="51"/>
                </a:cubicBezTo>
                <a:cubicBezTo>
                  <a:pt x="350" y="52"/>
                  <a:pt x="351" y="53"/>
                  <a:pt x="351" y="55"/>
                </a:cubicBezTo>
                <a:cubicBezTo>
                  <a:pt x="351" y="53"/>
                  <a:pt x="351" y="52"/>
                  <a:pt x="351" y="50"/>
                </a:cubicBezTo>
                <a:close/>
                <a:moveTo>
                  <a:pt x="251" y="39"/>
                </a:moveTo>
                <a:cubicBezTo>
                  <a:pt x="251" y="39"/>
                  <a:pt x="251" y="39"/>
                  <a:pt x="251" y="39"/>
                </a:cubicBezTo>
                <a:cubicBezTo>
                  <a:pt x="251" y="40"/>
                  <a:pt x="253" y="40"/>
                  <a:pt x="254" y="40"/>
                </a:cubicBezTo>
                <a:cubicBezTo>
                  <a:pt x="253" y="39"/>
                  <a:pt x="252" y="39"/>
                  <a:pt x="251" y="39"/>
                </a:cubicBezTo>
                <a:close/>
                <a:moveTo>
                  <a:pt x="238" y="41"/>
                </a:moveTo>
                <a:cubicBezTo>
                  <a:pt x="238" y="41"/>
                  <a:pt x="238" y="41"/>
                  <a:pt x="238" y="41"/>
                </a:cubicBezTo>
                <a:cubicBezTo>
                  <a:pt x="237" y="41"/>
                  <a:pt x="236" y="41"/>
                  <a:pt x="236" y="42"/>
                </a:cubicBezTo>
                <a:cubicBezTo>
                  <a:pt x="236" y="41"/>
                  <a:pt x="234" y="42"/>
                  <a:pt x="233" y="42"/>
                </a:cubicBezTo>
                <a:cubicBezTo>
                  <a:pt x="230" y="44"/>
                  <a:pt x="227" y="46"/>
                  <a:pt x="224" y="48"/>
                </a:cubicBezTo>
                <a:cubicBezTo>
                  <a:pt x="220" y="51"/>
                  <a:pt x="218" y="54"/>
                  <a:pt x="215" y="59"/>
                </a:cubicBezTo>
                <a:cubicBezTo>
                  <a:pt x="212" y="61"/>
                  <a:pt x="210" y="64"/>
                  <a:pt x="209" y="67"/>
                </a:cubicBezTo>
                <a:cubicBezTo>
                  <a:pt x="208" y="67"/>
                  <a:pt x="209" y="68"/>
                  <a:pt x="208" y="68"/>
                </a:cubicBezTo>
                <a:cubicBezTo>
                  <a:pt x="208" y="69"/>
                  <a:pt x="207" y="70"/>
                  <a:pt x="206" y="72"/>
                </a:cubicBezTo>
                <a:cubicBezTo>
                  <a:pt x="205" y="73"/>
                  <a:pt x="205" y="74"/>
                  <a:pt x="204" y="76"/>
                </a:cubicBezTo>
                <a:cubicBezTo>
                  <a:pt x="202" y="80"/>
                  <a:pt x="200" y="85"/>
                  <a:pt x="199" y="90"/>
                </a:cubicBezTo>
                <a:cubicBezTo>
                  <a:pt x="198" y="93"/>
                  <a:pt x="197" y="96"/>
                  <a:pt x="196" y="99"/>
                </a:cubicBezTo>
                <a:cubicBezTo>
                  <a:pt x="194" y="103"/>
                  <a:pt x="192" y="107"/>
                  <a:pt x="190" y="110"/>
                </a:cubicBezTo>
                <a:cubicBezTo>
                  <a:pt x="187" y="113"/>
                  <a:pt x="184" y="117"/>
                  <a:pt x="180" y="119"/>
                </a:cubicBezTo>
                <a:cubicBezTo>
                  <a:pt x="183" y="116"/>
                  <a:pt x="186" y="113"/>
                  <a:pt x="189" y="110"/>
                </a:cubicBezTo>
                <a:cubicBezTo>
                  <a:pt x="194" y="102"/>
                  <a:pt x="197" y="92"/>
                  <a:pt x="200" y="82"/>
                </a:cubicBezTo>
                <a:cubicBezTo>
                  <a:pt x="203" y="74"/>
                  <a:pt x="207" y="68"/>
                  <a:pt x="211" y="61"/>
                </a:cubicBezTo>
                <a:cubicBezTo>
                  <a:pt x="212" y="61"/>
                  <a:pt x="212" y="60"/>
                  <a:pt x="213" y="59"/>
                </a:cubicBezTo>
                <a:cubicBezTo>
                  <a:pt x="214" y="56"/>
                  <a:pt x="217" y="55"/>
                  <a:pt x="218" y="52"/>
                </a:cubicBezTo>
                <a:cubicBezTo>
                  <a:pt x="223" y="47"/>
                  <a:pt x="228" y="42"/>
                  <a:pt x="237" y="40"/>
                </a:cubicBezTo>
                <a:cubicBezTo>
                  <a:pt x="234" y="40"/>
                  <a:pt x="232" y="39"/>
                  <a:pt x="229" y="40"/>
                </a:cubicBezTo>
                <a:cubicBezTo>
                  <a:pt x="219" y="42"/>
                  <a:pt x="214" y="50"/>
                  <a:pt x="203" y="53"/>
                </a:cubicBezTo>
                <a:cubicBezTo>
                  <a:pt x="201" y="55"/>
                  <a:pt x="199" y="57"/>
                  <a:pt x="198" y="60"/>
                </a:cubicBezTo>
                <a:cubicBezTo>
                  <a:pt x="197" y="63"/>
                  <a:pt x="196" y="68"/>
                  <a:pt x="194" y="72"/>
                </a:cubicBezTo>
                <a:cubicBezTo>
                  <a:pt x="192" y="75"/>
                  <a:pt x="190" y="79"/>
                  <a:pt x="188" y="82"/>
                </a:cubicBezTo>
                <a:cubicBezTo>
                  <a:pt x="187" y="83"/>
                  <a:pt x="187" y="84"/>
                  <a:pt x="187" y="85"/>
                </a:cubicBezTo>
                <a:cubicBezTo>
                  <a:pt x="183" y="88"/>
                  <a:pt x="178" y="90"/>
                  <a:pt x="178" y="97"/>
                </a:cubicBezTo>
                <a:cubicBezTo>
                  <a:pt x="177" y="98"/>
                  <a:pt x="177" y="99"/>
                  <a:pt x="176" y="99"/>
                </a:cubicBezTo>
                <a:cubicBezTo>
                  <a:pt x="177" y="100"/>
                  <a:pt x="178" y="101"/>
                  <a:pt x="179" y="102"/>
                </a:cubicBezTo>
                <a:cubicBezTo>
                  <a:pt x="180" y="106"/>
                  <a:pt x="175" y="106"/>
                  <a:pt x="172" y="106"/>
                </a:cubicBezTo>
                <a:cubicBezTo>
                  <a:pt x="168" y="109"/>
                  <a:pt x="163" y="116"/>
                  <a:pt x="164" y="123"/>
                </a:cubicBezTo>
                <a:cubicBezTo>
                  <a:pt x="165" y="124"/>
                  <a:pt x="166" y="126"/>
                  <a:pt x="167" y="127"/>
                </a:cubicBezTo>
                <a:cubicBezTo>
                  <a:pt x="169" y="127"/>
                  <a:pt x="170" y="126"/>
                  <a:pt x="172" y="127"/>
                </a:cubicBezTo>
                <a:cubicBezTo>
                  <a:pt x="175" y="129"/>
                  <a:pt x="171" y="131"/>
                  <a:pt x="171" y="133"/>
                </a:cubicBezTo>
                <a:cubicBezTo>
                  <a:pt x="170" y="137"/>
                  <a:pt x="174" y="139"/>
                  <a:pt x="177" y="140"/>
                </a:cubicBezTo>
                <a:cubicBezTo>
                  <a:pt x="179" y="141"/>
                  <a:pt x="184" y="140"/>
                  <a:pt x="186" y="139"/>
                </a:cubicBezTo>
                <a:cubicBezTo>
                  <a:pt x="189" y="137"/>
                  <a:pt x="190" y="133"/>
                  <a:pt x="192" y="129"/>
                </a:cubicBezTo>
                <a:cubicBezTo>
                  <a:pt x="194" y="126"/>
                  <a:pt x="197" y="122"/>
                  <a:pt x="199" y="121"/>
                </a:cubicBezTo>
                <a:cubicBezTo>
                  <a:pt x="201" y="118"/>
                  <a:pt x="205" y="117"/>
                  <a:pt x="208" y="115"/>
                </a:cubicBezTo>
                <a:cubicBezTo>
                  <a:pt x="211" y="114"/>
                  <a:pt x="213" y="112"/>
                  <a:pt x="215" y="111"/>
                </a:cubicBezTo>
                <a:cubicBezTo>
                  <a:pt x="218" y="108"/>
                  <a:pt x="221" y="104"/>
                  <a:pt x="223" y="100"/>
                </a:cubicBezTo>
                <a:cubicBezTo>
                  <a:pt x="224" y="99"/>
                  <a:pt x="224" y="98"/>
                  <a:pt x="224" y="97"/>
                </a:cubicBezTo>
                <a:cubicBezTo>
                  <a:pt x="223" y="98"/>
                  <a:pt x="224" y="99"/>
                  <a:pt x="223" y="99"/>
                </a:cubicBezTo>
                <a:cubicBezTo>
                  <a:pt x="227" y="92"/>
                  <a:pt x="227" y="79"/>
                  <a:pt x="227" y="69"/>
                </a:cubicBezTo>
                <a:cubicBezTo>
                  <a:pt x="227" y="63"/>
                  <a:pt x="229" y="58"/>
                  <a:pt x="231" y="53"/>
                </a:cubicBezTo>
                <a:cubicBezTo>
                  <a:pt x="230" y="53"/>
                  <a:pt x="230" y="54"/>
                  <a:pt x="230" y="54"/>
                </a:cubicBezTo>
                <a:cubicBezTo>
                  <a:pt x="231" y="53"/>
                  <a:pt x="231" y="52"/>
                  <a:pt x="231" y="51"/>
                </a:cubicBezTo>
                <a:cubicBezTo>
                  <a:pt x="232" y="51"/>
                  <a:pt x="231" y="52"/>
                  <a:pt x="231" y="52"/>
                </a:cubicBezTo>
                <a:cubicBezTo>
                  <a:pt x="232" y="51"/>
                  <a:pt x="232" y="51"/>
                  <a:pt x="231" y="51"/>
                </a:cubicBezTo>
                <a:cubicBezTo>
                  <a:pt x="232" y="50"/>
                  <a:pt x="233" y="49"/>
                  <a:pt x="233" y="48"/>
                </a:cubicBezTo>
                <a:cubicBezTo>
                  <a:pt x="234" y="47"/>
                  <a:pt x="234" y="46"/>
                  <a:pt x="234" y="46"/>
                </a:cubicBezTo>
                <a:cubicBezTo>
                  <a:pt x="234" y="46"/>
                  <a:pt x="234" y="47"/>
                  <a:pt x="233" y="46"/>
                </a:cubicBezTo>
                <a:cubicBezTo>
                  <a:pt x="235" y="45"/>
                  <a:pt x="237" y="43"/>
                  <a:pt x="237" y="42"/>
                </a:cubicBezTo>
                <a:cubicBezTo>
                  <a:pt x="237" y="43"/>
                  <a:pt x="236" y="43"/>
                  <a:pt x="235" y="43"/>
                </a:cubicBezTo>
                <a:cubicBezTo>
                  <a:pt x="235" y="42"/>
                  <a:pt x="234" y="44"/>
                  <a:pt x="234" y="44"/>
                </a:cubicBezTo>
                <a:cubicBezTo>
                  <a:pt x="235" y="43"/>
                  <a:pt x="236" y="42"/>
                  <a:pt x="238" y="41"/>
                </a:cubicBezTo>
                <a:close/>
                <a:moveTo>
                  <a:pt x="269" y="90"/>
                </a:moveTo>
                <a:cubicBezTo>
                  <a:pt x="269" y="90"/>
                  <a:pt x="269" y="90"/>
                  <a:pt x="269" y="90"/>
                </a:cubicBezTo>
                <a:cubicBezTo>
                  <a:pt x="270" y="90"/>
                  <a:pt x="270" y="92"/>
                  <a:pt x="272" y="92"/>
                </a:cubicBezTo>
                <a:cubicBezTo>
                  <a:pt x="274" y="91"/>
                  <a:pt x="273" y="89"/>
                  <a:pt x="273" y="87"/>
                </a:cubicBezTo>
                <a:cubicBezTo>
                  <a:pt x="274" y="86"/>
                  <a:pt x="275" y="85"/>
                  <a:pt x="277" y="84"/>
                </a:cubicBezTo>
                <a:cubicBezTo>
                  <a:pt x="279" y="84"/>
                  <a:pt x="280" y="87"/>
                  <a:pt x="283" y="86"/>
                </a:cubicBezTo>
                <a:cubicBezTo>
                  <a:pt x="283" y="86"/>
                  <a:pt x="283" y="86"/>
                  <a:pt x="283" y="85"/>
                </a:cubicBezTo>
                <a:cubicBezTo>
                  <a:pt x="281" y="86"/>
                  <a:pt x="279" y="84"/>
                  <a:pt x="277" y="83"/>
                </a:cubicBezTo>
                <a:cubicBezTo>
                  <a:pt x="275" y="81"/>
                  <a:pt x="272" y="79"/>
                  <a:pt x="270" y="77"/>
                </a:cubicBezTo>
                <a:cubicBezTo>
                  <a:pt x="264" y="70"/>
                  <a:pt x="261" y="62"/>
                  <a:pt x="257" y="54"/>
                </a:cubicBezTo>
                <a:cubicBezTo>
                  <a:pt x="256" y="52"/>
                  <a:pt x="256" y="51"/>
                  <a:pt x="255" y="49"/>
                </a:cubicBezTo>
                <a:cubicBezTo>
                  <a:pt x="252" y="45"/>
                  <a:pt x="250" y="40"/>
                  <a:pt x="244" y="41"/>
                </a:cubicBezTo>
                <a:cubicBezTo>
                  <a:pt x="245" y="41"/>
                  <a:pt x="246" y="42"/>
                  <a:pt x="246" y="42"/>
                </a:cubicBezTo>
                <a:cubicBezTo>
                  <a:pt x="249" y="46"/>
                  <a:pt x="252" y="50"/>
                  <a:pt x="253" y="56"/>
                </a:cubicBezTo>
                <a:cubicBezTo>
                  <a:pt x="254" y="58"/>
                  <a:pt x="253" y="61"/>
                  <a:pt x="254" y="63"/>
                </a:cubicBezTo>
                <a:cubicBezTo>
                  <a:pt x="254" y="64"/>
                  <a:pt x="255" y="64"/>
                  <a:pt x="255" y="65"/>
                </a:cubicBezTo>
                <a:cubicBezTo>
                  <a:pt x="255" y="68"/>
                  <a:pt x="255" y="70"/>
                  <a:pt x="256" y="72"/>
                </a:cubicBezTo>
                <a:cubicBezTo>
                  <a:pt x="257" y="78"/>
                  <a:pt x="259" y="81"/>
                  <a:pt x="261" y="85"/>
                </a:cubicBezTo>
                <a:cubicBezTo>
                  <a:pt x="263" y="87"/>
                  <a:pt x="264" y="89"/>
                  <a:pt x="266" y="89"/>
                </a:cubicBezTo>
                <a:cubicBezTo>
                  <a:pt x="266" y="89"/>
                  <a:pt x="266" y="89"/>
                  <a:pt x="266" y="89"/>
                </a:cubicBezTo>
                <a:cubicBezTo>
                  <a:pt x="266" y="89"/>
                  <a:pt x="266" y="90"/>
                  <a:pt x="266" y="90"/>
                </a:cubicBezTo>
                <a:cubicBezTo>
                  <a:pt x="267" y="89"/>
                  <a:pt x="268" y="89"/>
                  <a:pt x="269" y="89"/>
                </a:cubicBezTo>
                <a:cubicBezTo>
                  <a:pt x="269" y="89"/>
                  <a:pt x="269" y="89"/>
                  <a:pt x="269" y="89"/>
                </a:cubicBezTo>
                <a:cubicBezTo>
                  <a:pt x="269" y="89"/>
                  <a:pt x="270" y="89"/>
                  <a:pt x="269" y="90"/>
                </a:cubicBezTo>
                <a:close/>
                <a:moveTo>
                  <a:pt x="259" y="84"/>
                </a:moveTo>
                <a:cubicBezTo>
                  <a:pt x="258" y="82"/>
                  <a:pt x="256" y="79"/>
                  <a:pt x="255" y="77"/>
                </a:cubicBezTo>
                <a:cubicBezTo>
                  <a:pt x="254" y="70"/>
                  <a:pt x="253" y="62"/>
                  <a:pt x="252" y="56"/>
                </a:cubicBezTo>
                <a:cubicBezTo>
                  <a:pt x="250" y="53"/>
                  <a:pt x="250" y="49"/>
                  <a:pt x="248" y="46"/>
                </a:cubicBezTo>
                <a:cubicBezTo>
                  <a:pt x="247" y="44"/>
                  <a:pt x="245" y="42"/>
                  <a:pt x="243" y="41"/>
                </a:cubicBezTo>
                <a:cubicBezTo>
                  <a:pt x="242" y="41"/>
                  <a:pt x="241" y="41"/>
                  <a:pt x="241" y="41"/>
                </a:cubicBezTo>
                <a:cubicBezTo>
                  <a:pt x="240" y="42"/>
                  <a:pt x="237" y="44"/>
                  <a:pt x="236" y="46"/>
                </a:cubicBezTo>
                <a:cubicBezTo>
                  <a:pt x="234" y="49"/>
                  <a:pt x="233" y="55"/>
                  <a:pt x="233" y="60"/>
                </a:cubicBezTo>
                <a:cubicBezTo>
                  <a:pt x="233" y="61"/>
                  <a:pt x="234" y="61"/>
                  <a:pt x="234" y="62"/>
                </a:cubicBezTo>
                <a:cubicBezTo>
                  <a:pt x="235" y="66"/>
                  <a:pt x="238" y="70"/>
                  <a:pt x="240" y="73"/>
                </a:cubicBezTo>
                <a:cubicBezTo>
                  <a:pt x="241" y="76"/>
                  <a:pt x="243" y="79"/>
                  <a:pt x="244" y="82"/>
                </a:cubicBezTo>
                <a:cubicBezTo>
                  <a:pt x="245" y="86"/>
                  <a:pt x="245" y="92"/>
                  <a:pt x="245" y="97"/>
                </a:cubicBezTo>
                <a:cubicBezTo>
                  <a:pt x="246" y="100"/>
                  <a:pt x="245" y="102"/>
                  <a:pt x="245" y="105"/>
                </a:cubicBezTo>
                <a:cubicBezTo>
                  <a:pt x="246" y="113"/>
                  <a:pt x="244" y="120"/>
                  <a:pt x="247" y="126"/>
                </a:cubicBezTo>
                <a:cubicBezTo>
                  <a:pt x="248" y="125"/>
                  <a:pt x="250" y="124"/>
                  <a:pt x="250" y="123"/>
                </a:cubicBezTo>
                <a:cubicBezTo>
                  <a:pt x="248" y="122"/>
                  <a:pt x="248" y="118"/>
                  <a:pt x="251" y="117"/>
                </a:cubicBezTo>
                <a:cubicBezTo>
                  <a:pt x="251" y="117"/>
                  <a:pt x="252" y="118"/>
                  <a:pt x="252" y="118"/>
                </a:cubicBezTo>
                <a:cubicBezTo>
                  <a:pt x="253" y="116"/>
                  <a:pt x="251" y="114"/>
                  <a:pt x="250" y="113"/>
                </a:cubicBezTo>
                <a:cubicBezTo>
                  <a:pt x="250" y="111"/>
                  <a:pt x="250" y="107"/>
                  <a:pt x="253" y="106"/>
                </a:cubicBezTo>
                <a:cubicBezTo>
                  <a:pt x="254" y="107"/>
                  <a:pt x="256" y="106"/>
                  <a:pt x="257" y="105"/>
                </a:cubicBezTo>
                <a:cubicBezTo>
                  <a:pt x="257" y="103"/>
                  <a:pt x="258" y="101"/>
                  <a:pt x="260" y="100"/>
                </a:cubicBezTo>
                <a:cubicBezTo>
                  <a:pt x="260" y="99"/>
                  <a:pt x="259" y="98"/>
                  <a:pt x="258" y="97"/>
                </a:cubicBezTo>
                <a:cubicBezTo>
                  <a:pt x="258" y="94"/>
                  <a:pt x="259" y="91"/>
                  <a:pt x="261" y="91"/>
                </a:cubicBezTo>
                <a:cubicBezTo>
                  <a:pt x="263" y="91"/>
                  <a:pt x="263" y="93"/>
                  <a:pt x="265" y="94"/>
                </a:cubicBezTo>
                <a:cubicBezTo>
                  <a:pt x="265" y="93"/>
                  <a:pt x="266" y="92"/>
                  <a:pt x="266" y="91"/>
                </a:cubicBezTo>
                <a:cubicBezTo>
                  <a:pt x="262" y="89"/>
                  <a:pt x="260" y="85"/>
                  <a:pt x="259" y="84"/>
                </a:cubicBezTo>
                <a:close/>
                <a:moveTo>
                  <a:pt x="258" y="44"/>
                </a:moveTo>
                <a:cubicBezTo>
                  <a:pt x="258" y="44"/>
                  <a:pt x="258" y="44"/>
                  <a:pt x="258" y="44"/>
                </a:cubicBezTo>
                <a:cubicBezTo>
                  <a:pt x="256" y="43"/>
                  <a:pt x="255" y="41"/>
                  <a:pt x="253" y="41"/>
                </a:cubicBezTo>
                <a:cubicBezTo>
                  <a:pt x="254" y="42"/>
                  <a:pt x="256" y="43"/>
                  <a:pt x="258" y="44"/>
                </a:cubicBezTo>
                <a:close/>
                <a:moveTo>
                  <a:pt x="257" y="42"/>
                </a:moveTo>
                <a:cubicBezTo>
                  <a:pt x="257" y="42"/>
                  <a:pt x="257" y="42"/>
                  <a:pt x="257" y="42"/>
                </a:cubicBezTo>
                <a:cubicBezTo>
                  <a:pt x="258" y="43"/>
                  <a:pt x="259" y="43"/>
                  <a:pt x="260" y="44"/>
                </a:cubicBezTo>
                <a:cubicBezTo>
                  <a:pt x="260" y="44"/>
                  <a:pt x="259" y="43"/>
                  <a:pt x="259" y="43"/>
                </a:cubicBezTo>
                <a:cubicBezTo>
                  <a:pt x="259" y="44"/>
                  <a:pt x="260" y="44"/>
                  <a:pt x="261" y="45"/>
                </a:cubicBezTo>
                <a:cubicBezTo>
                  <a:pt x="261" y="45"/>
                  <a:pt x="261" y="45"/>
                  <a:pt x="261" y="45"/>
                </a:cubicBezTo>
                <a:cubicBezTo>
                  <a:pt x="262" y="46"/>
                  <a:pt x="264" y="47"/>
                  <a:pt x="265" y="48"/>
                </a:cubicBezTo>
                <a:cubicBezTo>
                  <a:pt x="265" y="48"/>
                  <a:pt x="265" y="48"/>
                  <a:pt x="265" y="48"/>
                </a:cubicBezTo>
                <a:cubicBezTo>
                  <a:pt x="265" y="49"/>
                  <a:pt x="266" y="48"/>
                  <a:pt x="266" y="49"/>
                </a:cubicBezTo>
                <a:cubicBezTo>
                  <a:pt x="266" y="49"/>
                  <a:pt x="266" y="49"/>
                  <a:pt x="266" y="50"/>
                </a:cubicBezTo>
                <a:cubicBezTo>
                  <a:pt x="266" y="50"/>
                  <a:pt x="266" y="49"/>
                  <a:pt x="267" y="49"/>
                </a:cubicBezTo>
                <a:cubicBezTo>
                  <a:pt x="269" y="51"/>
                  <a:pt x="270" y="52"/>
                  <a:pt x="272" y="53"/>
                </a:cubicBezTo>
                <a:cubicBezTo>
                  <a:pt x="270" y="52"/>
                  <a:pt x="269" y="50"/>
                  <a:pt x="266" y="50"/>
                </a:cubicBezTo>
                <a:cubicBezTo>
                  <a:pt x="266" y="50"/>
                  <a:pt x="267" y="50"/>
                  <a:pt x="267" y="50"/>
                </a:cubicBezTo>
                <a:cubicBezTo>
                  <a:pt x="266" y="50"/>
                  <a:pt x="264" y="50"/>
                  <a:pt x="264" y="49"/>
                </a:cubicBezTo>
                <a:cubicBezTo>
                  <a:pt x="264" y="49"/>
                  <a:pt x="264" y="48"/>
                  <a:pt x="263" y="48"/>
                </a:cubicBezTo>
                <a:cubicBezTo>
                  <a:pt x="264" y="49"/>
                  <a:pt x="264" y="49"/>
                  <a:pt x="265" y="50"/>
                </a:cubicBezTo>
                <a:cubicBezTo>
                  <a:pt x="263" y="48"/>
                  <a:pt x="261" y="46"/>
                  <a:pt x="259" y="45"/>
                </a:cubicBezTo>
                <a:cubicBezTo>
                  <a:pt x="261" y="47"/>
                  <a:pt x="263" y="48"/>
                  <a:pt x="265" y="51"/>
                </a:cubicBezTo>
                <a:cubicBezTo>
                  <a:pt x="264" y="51"/>
                  <a:pt x="264" y="51"/>
                  <a:pt x="264" y="51"/>
                </a:cubicBezTo>
                <a:cubicBezTo>
                  <a:pt x="265" y="51"/>
                  <a:pt x="265" y="52"/>
                  <a:pt x="265" y="52"/>
                </a:cubicBezTo>
                <a:cubicBezTo>
                  <a:pt x="265" y="52"/>
                  <a:pt x="265" y="52"/>
                  <a:pt x="265" y="52"/>
                </a:cubicBezTo>
                <a:cubicBezTo>
                  <a:pt x="265" y="52"/>
                  <a:pt x="266" y="52"/>
                  <a:pt x="266" y="52"/>
                </a:cubicBezTo>
                <a:cubicBezTo>
                  <a:pt x="265" y="51"/>
                  <a:pt x="265" y="51"/>
                  <a:pt x="265" y="50"/>
                </a:cubicBezTo>
                <a:cubicBezTo>
                  <a:pt x="265" y="51"/>
                  <a:pt x="266" y="51"/>
                  <a:pt x="266" y="52"/>
                </a:cubicBezTo>
                <a:cubicBezTo>
                  <a:pt x="267" y="52"/>
                  <a:pt x="268" y="54"/>
                  <a:pt x="268" y="55"/>
                </a:cubicBezTo>
                <a:cubicBezTo>
                  <a:pt x="267" y="54"/>
                  <a:pt x="267" y="53"/>
                  <a:pt x="266" y="52"/>
                </a:cubicBezTo>
                <a:cubicBezTo>
                  <a:pt x="267" y="55"/>
                  <a:pt x="269" y="58"/>
                  <a:pt x="271" y="60"/>
                </a:cubicBezTo>
                <a:cubicBezTo>
                  <a:pt x="272" y="62"/>
                  <a:pt x="272" y="64"/>
                  <a:pt x="273" y="66"/>
                </a:cubicBezTo>
                <a:cubicBezTo>
                  <a:pt x="273" y="67"/>
                  <a:pt x="274" y="68"/>
                  <a:pt x="274" y="69"/>
                </a:cubicBezTo>
                <a:cubicBezTo>
                  <a:pt x="277" y="74"/>
                  <a:pt x="279" y="79"/>
                  <a:pt x="282" y="83"/>
                </a:cubicBezTo>
                <a:cubicBezTo>
                  <a:pt x="283" y="83"/>
                  <a:pt x="283" y="82"/>
                  <a:pt x="282" y="82"/>
                </a:cubicBezTo>
                <a:cubicBezTo>
                  <a:pt x="283" y="82"/>
                  <a:pt x="283" y="82"/>
                  <a:pt x="283" y="82"/>
                </a:cubicBezTo>
                <a:cubicBezTo>
                  <a:pt x="284" y="81"/>
                  <a:pt x="285" y="80"/>
                  <a:pt x="287" y="80"/>
                </a:cubicBezTo>
                <a:cubicBezTo>
                  <a:pt x="287" y="80"/>
                  <a:pt x="287" y="80"/>
                  <a:pt x="287" y="80"/>
                </a:cubicBezTo>
                <a:cubicBezTo>
                  <a:pt x="289" y="80"/>
                  <a:pt x="290" y="80"/>
                  <a:pt x="291" y="81"/>
                </a:cubicBezTo>
                <a:cubicBezTo>
                  <a:pt x="291" y="82"/>
                  <a:pt x="292" y="82"/>
                  <a:pt x="293" y="83"/>
                </a:cubicBezTo>
                <a:cubicBezTo>
                  <a:pt x="293" y="85"/>
                  <a:pt x="295" y="86"/>
                  <a:pt x="295" y="89"/>
                </a:cubicBezTo>
                <a:cubicBezTo>
                  <a:pt x="295" y="91"/>
                  <a:pt x="292" y="94"/>
                  <a:pt x="294" y="96"/>
                </a:cubicBezTo>
                <a:cubicBezTo>
                  <a:pt x="295" y="94"/>
                  <a:pt x="295" y="91"/>
                  <a:pt x="299" y="92"/>
                </a:cubicBezTo>
                <a:cubicBezTo>
                  <a:pt x="299" y="92"/>
                  <a:pt x="300" y="93"/>
                  <a:pt x="299" y="94"/>
                </a:cubicBezTo>
                <a:cubicBezTo>
                  <a:pt x="300" y="95"/>
                  <a:pt x="301" y="98"/>
                  <a:pt x="303" y="98"/>
                </a:cubicBezTo>
                <a:cubicBezTo>
                  <a:pt x="303" y="98"/>
                  <a:pt x="303" y="98"/>
                  <a:pt x="303" y="99"/>
                </a:cubicBezTo>
                <a:cubicBezTo>
                  <a:pt x="306" y="99"/>
                  <a:pt x="306" y="104"/>
                  <a:pt x="306" y="106"/>
                </a:cubicBezTo>
                <a:cubicBezTo>
                  <a:pt x="306" y="109"/>
                  <a:pt x="309" y="110"/>
                  <a:pt x="309" y="112"/>
                </a:cubicBezTo>
                <a:cubicBezTo>
                  <a:pt x="309" y="114"/>
                  <a:pt x="310" y="117"/>
                  <a:pt x="309" y="118"/>
                </a:cubicBezTo>
                <a:cubicBezTo>
                  <a:pt x="312" y="120"/>
                  <a:pt x="313" y="123"/>
                  <a:pt x="310" y="126"/>
                </a:cubicBezTo>
                <a:cubicBezTo>
                  <a:pt x="312" y="126"/>
                  <a:pt x="313" y="127"/>
                  <a:pt x="314" y="127"/>
                </a:cubicBezTo>
                <a:cubicBezTo>
                  <a:pt x="316" y="127"/>
                  <a:pt x="319" y="126"/>
                  <a:pt x="321" y="126"/>
                </a:cubicBezTo>
                <a:cubicBezTo>
                  <a:pt x="323" y="126"/>
                  <a:pt x="324" y="127"/>
                  <a:pt x="326" y="127"/>
                </a:cubicBezTo>
                <a:cubicBezTo>
                  <a:pt x="330" y="128"/>
                  <a:pt x="334" y="126"/>
                  <a:pt x="336" y="124"/>
                </a:cubicBezTo>
                <a:cubicBezTo>
                  <a:pt x="336" y="123"/>
                  <a:pt x="338" y="122"/>
                  <a:pt x="338" y="122"/>
                </a:cubicBezTo>
                <a:cubicBezTo>
                  <a:pt x="340" y="121"/>
                  <a:pt x="341" y="119"/>
                  <a:pt x="343" y="118"/>
                </a:cubicBezTo>
                <a:cubicBezTo>
                  <a:pt x="343" y="117"/>
                  <a:pt x="343" y="116"/>
                  <a:pt x="343" y="115"/>
                </a:cubicBezTo>
                <a:cubicBezTo>
                  <a:pt x="342" y="114"/>
                  <a:pt x="340" y="114"/>
                  <a:pt x="339" y="113"/>
                </a:cubicBezTo>
                <a:cubicBezTo>
                  <a:pt x="341" y="113"/>
                  <a:pt x="342" y="114"/>
                  <a:pt x="343" y="114"/>
                </a:cubicBezTo>
                <a:cubicBezTo>
                  <a:pt x="342" y="113"/>
                  <a:pt x="338" y="112"/>
                  <a:pt x="337" y="111"/>
                </a:cubicBezTo>
                <a:cubicBezTo>
                  <a:pt x="339" y="111"/>
                  <a:pt x="340" y="112"/>
                  <a:pt x="341" y="112"/>
                </a:cubicBezTo>
                <a:cubicBezTo>
                  <a:pt x="341" y="112"/>
                  <a:pt x="341" y="112"/>
                  <a:pt x="341" y="111"/>
                </a:cubicBezTo>
                <a:cubicBezTo>
                  <a:pt x="339" y="111"/>
                  <a:pt x="338" y="110"/>
                  <a:pt x="337" y="109"/>
                </a:cubicBezTo>
                <a:cubicBezTo>
                  <a:pt x="338" y="110"/>
                  <a:pt x="339" y="110"/>
                  <a:pt x="340" y="110"/>
                </a:cubicBezTo>
                <a:cubicBezTo>
                  <a:pt x="340" y="108"/>
                  <a:pt x="337" y="109"/>
                  <a:pt x="336" y="108"/>
                </a:cubicBezTo>
                <a:cubicBezTo>
                  <a:pt x="336" y="108"/>
                  <a:pt x="335" y="108"/>
                  <a:pt x="334" y="108"/>
                </a:cubicBezTo>
                <a:cubicBezTo>
                  <a:pt x="335" y="109"/>
                  <a:pt x="336" y="109"/>
                  <a:pt x="336" y="109"/>
                </a:cubicBezTo>
                <a:cubicBezTo>
                  <a:pt x="332" y="107"/>
                  <a:pt x="330" y="108"/>
                  <a:pt x="326" y="107"/>
                </a:cubicBezTo>
                <a:cubicBezTo>
                  <a:pt x="328" y="108"/>
                  <a:pt x="330" y="109"/>
                  <a:pt x="332" y="110"/>
                </a:cubicBezTo>
                <a:cubicBezTo>
                  <a:pt x="329" y="109"/>
                  <a:pt x="326" y="107"/>
                  <a:pt x="324" y="107"/>
                </a:cubicBezTo>
                <a:cubicBezTo>
                  <a:pt x="324" y="107"/>
                  <a:pt x="324" y="106"/>
                  <a:pt x="324" y="106"/>
                </a:cubicBezTo>
                <a:cubicBezTo>
                  <a:pt x="320" y="105"/>
                  <a:pt x="317" y="101"/>
                  <a:pt x="314" y="98"/>
                </a:cubicBezTo>
                <a:cubicBezTo>
                  <a:pt x="313" y="97"/>
                  <a:pt x="313" y="96"/>
                  <a:pt x="312" y="95"/>
                </a:cubicBezTo>
                <a:cubicBezTo>
                  <a:pt x="306" y="89"/>
                  <a:pt x="303" y="80"/>
                  <a:pt x="299" y="72"/>
                </a:cubicBezTo>
                <a:cubicBezTo>
                  <a:pt x="294" y="64"/>
                  <a:pt x="289" y="58"/>
                  <a:pt x="282" y="53"/>
                </a:cubicBezTo>
                <a:cubicBezTo>
                  <a:pt x="281" y="53"/>
                  <a:pt x="280" y="52"/>
                  <a:pt x="279" y="52"/>
                </a:cubicBezTo>
                <a:cubicBezTo>
                  <a:pt x="280" y="52"/>
                  <a:pt x="281" y="53"/>
                  <a:pt x="281" y="53"/>
                </a:cubicBezTo>
                <a:cubicBezTo>
                  <a:pt x="279" y="52"/>
                  <a:pt x="277" y="50"/>
                  <a:pt x="275" y="49"/>
                </a:cubicBezTo>
                <a:cubicBezTo>
                  <a:pt x="275" y="49"/>
                  <a:pt x="273" y="48"/>
                  <a:pt x="273" y="47"/>
                </a:cubicBezTo>
                <a:cubicBezTo>
                  <a:pt x="273" y="47"/>
                  <a:pt x="273" y="48"/>
                  <a:pt x="273" y="48"/>
                </a:cubicBezTo>
                <a:cubicBezTo>
                  <a:pt x="272" y="46"/>
                  <a:pt x="270" y="45"/>
                  <a:pt x="269" y="45"/>
                </a:cubicBezTo>
                <a:cubicBezTo>
                  <a:pt x="270" y="46"/>
                  <a:pt x="270" y="46"/>
                  <a:pt x="270" y="46"/>
                </a:cubicBezTo>
                <a:cubicBezTo>
                  <a:pt x="269" y="46"/>
                  <a:pt x="268" y="45"/>
                  <a:pt x="267" y="45"/>
                </a:cubicBezTo>
                <a:cubicBezTo>
                  <a:pt x="266" y="44"/>
                  <a:pt x="263" y="43"/>
                  <a:pt x="262" y="43"/>
                </a:cubicBezTo>
                <a:cubicBezTo>
                  <a:pt x="262" y="43"/>
                  <a:pt x="262" y="43"/>
                  <a:pt x="262" y="44"/>
                </a:cubicBezTo>
                <a:cubicBezTo>
                  <a:pt x="260" y="43"/>
                  <a:pt x="259" y="42"/>
                  <a:pt x="257" y="42"/>
                </a:cubicBezTo>
                <a:close/>
                <a:moveTo>
                  <a:pt x="340" y="109"/>
                </a:moveTo>
                <a:cubicBezTo>
                  <a:pt x="340" y="109"/>
                  <a:pt x="340" y="109"/>
                  <a:pt x="340" y="109"/>
                </a:cubicBezTo>
                <a:cubicBezTo>
                  <a:pt x="340" y="109"/>
                  <a:pt x="340" y="109"/>
                  <a:pt x="340" y="108"/>
                </a:cubicBezTo>
                <a:cubicBezTo>
                  <a:pt x="339" y="108"/>
                  <a:pt x="338" y="108"/>
                  <a:pt x="337" y="108"/>
                </a:cubicBezTo>
                <a:cubicBezTo>
                  <a:pt x="337" y="109"/>
                  <a:pt x="339" y="109"/>
                  <a:pt x="340" y="109"/>
                </a:cubicBezTo>
                <a:close/>
                <a:moveTo>
                  <a:pt x="274" y="79"/>
                </a:moveTo>
                <a:cubicBezTo>
                  <a:pt x="274" y="79"/>
                  <a:pt x="274" y="79"/>
                  <a:pt x="274" y="79"/>
                </a:cubicBezTo>
                <a:cubicBezTo>
                  <a:pt x="276" y="81"/>
                  <a:pt x="278" y="82"/>
                  <a:pt x="281" y="83"/>
                </a:cubicBezTo>
                <a:cubicBezTo>
                  <a:pt x="276" y="77"/>
                  <a:pt x="273" y="67"/>
                  <a:pt x="269" y="60"/>
                </a:cubicBezTo>
                <a:cubicBezTo>
                  <a:pt x="266" y="55"/>
                  <a:pt x="263" y="51"/>
                  <a:pt x="259" y="48"/>
                </a:cubicBezTo>
                <a:cubicBezTo>
                  <a:pt x="257" y="46"/>
                  <a:pt x="254" y="44"/>
                  <a:pt x="252" y="43"/>
                </a:cubicBezTo>
                <a:cubicBezTo>
                  <a:pt x="252" y="43"/>
                  <a:pt x="252" y="43"/>
                  <a:pt x="252" y="43"/>
                </a:cubicBezTo>
                <a:cubicBezTo>
                  <a:pt x="261" y="53"/>
                  <a:pt x="263" y="71"/>
                  <a:pt x="274" y="79"/>
                </a:cubicBezTo>
                <a:close/>
                <a:moveTo>
                  <a:pt x="352" y="48"/>
                </a:moveTo>
                <a:cubicBezTo>
                  <a:pt x="352" y="48"/>
                  <a:pt x="352" y="48"/>
                  <a:pt x="352" y="48"/>
                </a:cubicBezTo>
                <a:cubicBezTo>
                  <a:pt x="352" y="48"/>
                  <a:pt x="353" y="47"/>
                  <a:pt x="352" y="46"/>
                </a:cubicBezTo>
                <a:cubicBezTo>
                  <a:pt x="352" y="47"/>
                  <a:pt x="352" y="48"/>
                  <a:pt x="352" y="48"/>
                </a:cubicBezTo>
                <a:close/>
                <a:moveTo>
                  <a:pt x="167" y="49"/>
                </a:moveTo>
                <a:cubicBezTo>
                  <a:pt x="167" y="49"/>
                  <a:pt x="167" y="49"/>
                  <a:pt x="167" y="49"/>
                </a:cubicBezTo>
                <a:cubicBezTo>
                  <a:pt x="168" y="49"/>
                  <a:pt x="168" y="49"/>
                  <a:pt x="169" y="49"/>
                </a:cubicBezTo>
                <a:cubicBezTo>
                  <a:pt x="168" y="49"/>
                  <a:pt x="167" y="49"/>
                  <a:pt x="167" y="49"/>
                </a:cubicBezTo>
                <a:close/>
                <a:moveTo>
                  <a:pt x="96" y="50"/>
                </a:moveTo>
                <a:cubicBezTo>
                  <a:pt x="96" y="50"/>
                  <a:pt x="96" y="50"/>
                  <a:pt x="96" y="50"/>
                </a:cubicBezTo>
                <a:cubicBezTo>
                  <a:pt x="96" y="51"/>
                  <a:pt x="96" y="52"/>
                  <a:pt x="96" y="53"/>
                </a:cubicBezTo>
                <a:cubicBezTo>
                  <a:pt x="96" y="56"/>
                  <a:pt x="96" y="58"/>
                  <a:pt x="96" y="60"/>
                </a:cubicBezTo>
                <a:cubicBezTo>
                  <a:pt x="95" y="62"/>
                  <a:pt x="94" y="64"/>
                  <a:pt x="94" y="66"/>
                </a:cubicBezTo>
                <a:cubicBezTo>
                  <a:pt x="94" y="67"/>
                  <a:pt x="94" y="68"/>
                  <a:pt x="94" y="69"/>
                </a:cubicBezTo>
                <a:cubicBezTo>
                  <a:pt x="93" y="70"/>
                  <a:pt x="94" y="72"/>
                  <a:pt x="94" y="74"/>
                </a:cubicBezTo>
                <a:cubicBezTo>
                  <a:pt x="94" y="75"/>
                  <a:pt x="93" y="75"/>
                  <a:pt x="93" y="76"/>
                </a:cubicBezTo>
                <a:cubicBezTo>
                  <a:pt x="93" y="78"/>
                  <a:pt x="93" y="80"/>
                  <a:pt x="93" y="81"/>
                </a:cubicBezTo>
                <a:cubicBezTo>
                  <a:pt x="94" y="82"/>
                  <a:pt x="94" y="83"/>
                  <a:pt x="94" y="84"/>
                </a:cubicBezTo>
                <a:cubicBezTo>
                  <a:pt x="95" y="85"/>
                  <a:pt x="94" y="88"/>
                  <a:pt x="94" y="90"/>
                </a:cubicBezTo>
                <a:cubicBezTo>
                  <a:pt x="94" y="96"/>
                  <a:pt x="95" y="103"/>
                  <a:pt x="94" y="109"/>
                </a:cubicBezTo>
                <a:cubicBezTo>
                  <a:pt x="95" y="108"/>
                  <a:pt x="95" y="107"/>
                  <a:pt x="95" y="106"/>
                </a:cubicBezTo>
                <a:cubicBezTo>
                  <a:pt x="95" y="101"/>
                  <a:pt x="96" y="97"/>
                  <a:pt x="96" y="93"/>
                </a:cubicBezTo>
                <a:cubicBezTo>
                  <a:pt x="96" y="91"/>
                  <a:pt x="95" y="90"/>
                  <a:pt x="95" y="88"/>
                </a:cubicBezTo>
                <a:cubicBezTo>
                  <a:pt x="94" y="82"/>
                  <a:pt x="96" y="76"/>
                  <a:pt x="95" y="70"/>
                </a:cubicBezTo>
                <a:cubicBezTo>
                  <a:pt x="95" y="68"/>
                  <a:pt x="95" y="66"/>
                  <a:pt x="95" y="64"/>
                </a:cubicBezTo>
                <a:cubicBezTo>
                  <a:pt x="96" y="63"/>
                  <a:pt x="96" y="62"/>
                  <a:pt x="96" y="61"/>
                </a:cubicBezTo>
                <a:cubicBezTo>
                  <a:pt x="96" y="61"/>
                  <a:pt x="96" y="60"/>
                  <a:pt x="96" y="60"/>
                </a:cubicBezTo>
                <a:cubicBezTo>
                  <a:pt x="97" y="57"/>
                  <a:pt x="98" y="52"/>
                  <a:pt x="97" y="50"/>
                </a:cubicBezTo>
                <a:cubicBezTo>
                  <a:pt x="96" y="50"/>
                  <a:pt x="96" y="50"/>
                  <a:pt x="96" y="50"/>
                </a:cubicBezTo>
                <a:close/>
                <a:moveTo>
                  <a:pt x="351" y="56"/>
                </a:moveTo>
                <a:cubicBezTo>
                  <a:pt x="351" y="56"/>
                  <a:pt x="351" y="56"/>
                  <a:pt x="351" y="56"/>
                </a:cubicBezTo>
                <a:cubicBezTo>
                  <a:pt x="353" y="55"/>
                  <a:pt x="352" y="53"/>
                  <a:pt x="352" y="51"/>
                </a:cubicBezTo>
                <a:cubicBezTo>
                  <a:pt x="352" y="52"/>
                  <a:pt x="352" y="55"/>
                  <a:pt x="351" y="56"/>
                </a:cubicBezTo>
                <a:close/>
                <a:moveTo>
                  <a:pt x="195" y="52"/>
                </a:moveTo>
                <a:cubicBezTo>
                  <a:pt x="195" y="52"/>
                  <a:pt x="195" y="52"/>
                  <a:pt x="195" y="52"/>
                </a:cubicBezTo>
                <a:cubicBezTo>
                  <a:pt x="192" y="52"/>
                  <a:pt x="190" y="52"/>
                  <a:pt x="188" y="53"/>
                </a:cubicBezTo>
                <a:cubicBezTo>
                  <a:pt x="185" y="54"/>
                  <a:pt x="183" y="55"/>
                  <a:pt x="181" y="57"/>
                </a:cubicBezTo>
                <a:cubicBezTo>
                  <a:pt x="180" y="57"/>
                  <a:pt x="180" y="58"/>
                  <a:pt x="179" y="59"/>
                </a:cubicBezTo>
                <a:cubicBezTo>
                  <a:pt x="179" y="59"/>
                  <a:pt x="178" y="59"/>
                  <a:pt x="178" y="60"/>
                </a:cubicBezTo>
                <a:cubicBezTo>
                  <a:pt x="176" y="61"/>
                  <a:pt x="174" y="64"/>
                  <a:pt x="172" y="65"/>
                </a:cubicBezTo>
                <a:cubicBezTo>
                  <a:pt x="171" y="65"/>
                  <a:pt x="169" y="65"/>
                  <a:pt x="168" y="65"/>
                </a:cubicBezTo>
                <a:cubicBezTo>
                  <a:pt x="167" y="66"/>
                  <a:pt x="166" y="66"/>
                  <a:pt x="165" y="66"/>
                </a:cubicBezTo>
                <a:cubicBezTo>
                  <a:pt x="161" y="67"/>
                  <a:pt x="158" y="65"/>
                  <a:pt x="154" y="64"/>
                </a:cubicBezTo>
                <a:cubicBezTo>
                  <a:pt x="154" y="65"/>
                  <a:pt x="153" y="66"/>
                  <a:pt x="153" y="67"/>
                </a:cubicBezTo>
                <a:cubicBezTo>
                  <a:pt x="151" y="68"/>
                  <a:pt x="151" y="70"/>
                  <a:pt x="149" y="73"/>
                </a:cubicBezTo>
                <a:cubicBezTo>
                  <a:pt x="149" y="74"/>
                  <a:pt x="147" y="76"/>
                  <a:pt x="147" y="78"/>
                </a:cubicBezTo>
                <a:cubicBezTo>
                  <a:pt x="145" y="82"/>
                  <a:pt x="144" y="88"/>
                  <a:pt x="142" y="92"/>
                </a:cubicBezTo>
                <a:cubicBezTo>
                  <a:pt x="142" y="93"/>
                  <a:pt x="141" y="93"/>
                  <a:pt x="141" y="94"/>
                </a:cubicBezTo>
                <a:cubicBezTo>
                  <a:pt x="141" y="94"/>
                  <a:pt x="141" y="95"/>
                  <a:pt x="141" y="95"/>
                </a:cubicBezTo>
                <a:cubicBezTo>
                  <a:pt x="141" y="95"/>
                  <a:pt x="140" y="96"/>
                  <a:pt x="140" y="96"/>
                </a:cubicBezTo>
                <a:cubicBezTo>
                  <a:pt x="140" y="98"/>
                  <a:pt x="141" y="100"/>
                  <a:pt x="141" y="101"/>
                </a:cubicBezTo>
                <a:cubicBezTo>
                  <a:pt x="142" y="103"/>
                  <a:pt x="143" y="106"/>
                  <a:pt x="143" y="107"/>
                </a:cubicBezTo>
                <a:cubicBezTo>
                  <a:pt x="143" y="105"/>
                  <a:pt x="143" y="102"/>
                  <a:pt x="144" y="100"/>
                </a:cubicBezTo>
                <a:cubicBezTo>
                  <a:pt x="144" y="98"/>
                  <a:pt x="145" y="96"/>
                  <a:pt x="145" y="95"/>
                </a:cubicBezTo>
                <a:cubicBezTo>
                  <a:pt x="146" y="94"/>
                  <a:pt x="147" y="92"/>
                  <a:pt x="147" y="91"/>
                </a:cubicBezTo>
                <a:cubicBezTo>
                  <a:pt x="148" y="90"/>
                  <a:pt x="149" y="88"/>
                  <a:pt x="149" y="87"/>
                </a:cubicBezTo>
                <a:cubicBezTo>
                  <a:pt x="149" y="87"/>
                  <a:pt x="153" y="84"/>
                  <a:pt x="153" y="84"/>
                </a:cubicBezTo>
                <a:cubicBezTo>
                  <a:pt x="154" y="83"/>
                  <a:pt x="155" y="83"/>
                  <a:pt x="156" y="82"/>
                </a:cubicBezTo>
                <a:cubicBezTo>
                  <a:pt x="156" y="82"/>
                  <a:pt x="157" y="82"/>
                  <a:pt x="158" y="81"/>
                </a:cubicBezTo>
                <a:cubicBezTo>
                  <a:pt x="159" y="81"/>
                  <a:pt x="160" y="80"/>
                  <a:pt x="161" y="80"/>
                </a:cubicBezTo>
                <a:cubicBezTo>
                  <a:pt x="164" y="79"/>
                  <a:pt x="170" y="81"/>
                  <a:pt x="171" y="83"/>
                </a:cubicBezTo>
                <a:cubicBezTo>
                  <a:pt x="172" y="84"/>
                  <a:pt x="172" y="85"/>
                  <a:pt x="172" y="85"/>
                </a:cubicBezTo>
                <a:cubicBezTo>
                  <a:pt x="174" y="86"/>
                  <a:pt x="170" y="92"/>
                  <a:pt x="175" y="98"/>
                </a:cubicBezTo>
                <a:cubicBezTo>
                  <a:pt x="177" y="97"/>
                  <a:pt x="177" y="94"/>
                  <a:pt x="177" y="92"/>
                </a:cubicBezTo>
                <a:cubicBezTo>
                  <a:pt x="178" y="91"/>
                  <a:pt x="178" y="90"/>
                  <a:pt x="179" y="89"/>
                </a:cubicBezTo>
                <a:cubicBezTo>
                  <a:pt x="181" y="87"/>
                  <a:pt x="185" y="85"/>
                  <a:pt x="187" y="83"/>
                </a:cubicBezTo>
                <a:cubicBezTo>
                  <a:pt x="187" y="82"/>
                  <a:pt x="188" y="81"/>
                  <a:pt x="188" y="80"/>
                </a:cubicBezTo>
                <a:cubicBezTo>
                  <a:pt x="190" y="78"/>
                  <a:pt x="191" y="75"/>
                  <a:pt x="193" y="73"/>
                </a:cubicBezTo>
                <a:cubicBezTo>
                  <a:pt x="195" y="69"/>
                  <a:pt x="195" y="64"/>
                  <a:pt x="197" y="60"/>
                </a:cubicBezTo>
                <a:cubicBezTo>
                  <a:pt x="198" y="57"/>
                  <a:pt x="200" y="55"/>
                  <a:pt x="201" y="53"/>
                </a:cubicBezTo>
                <a:cubicBezTo>
                  <a:pt x="199" y="53"/>
                  <a:pt x="197" y="52"/>
                  <a:pt x="195" y="52"/>
                </a:cubicBezTo>
                <a:close/>
                <a:moveTo>
                  <a:pt x="94" y="60"/>
                </a:moveTo>
                <a:cubicBezTo>
                  <a:pt x="94" y="60"/>
                  <a:pt x="94" y="60"/>
                  <a:pt x="94" y="60"/>
                </a:cubicBezTo>
                <a:cubicBezTo>
                  <a:pt x="94" y="59"/>
                  <a:pt x="95" y="57"/>
                  <a:pt x="94" y="55"/>
                </a:cubicBezTo>
                <a:cubicBezTo>
                  <a:pt x="94" y="57"/>
                  <a:pt x="93" y="59"/>
                  <a:pt x="94" y="60"/>
                </a:cubicBezTo>
                <a:close/>
                <a:moveTo>
                  <a:pt x="126" y="145"/>
                </a:moveTo>
                <a:cubicBezTo>
                  <a:pt x="126" y="145"/>
                  <a:pt x="126" y="145"/>
                  <a:pt x="126" y="145"/>
                </a:cubicBezTo>
                <a:cubicBezTo>
                  <a:pt x="126" y="145"/>
                  <a:pt x="126" y="145"/>
                  <a:pt x="126" y="145"/>
                </a:cubicBezTo>
                <a:cubicBezTo>
                  <a:pt x="127" y="145"/>
                  <a:pt x="126" y="144"/>
                  <a:pt x="127" y="144"/>
                </a:cubicBezTo>
                <a:cubicBezTo>
                  <a:pt x="127" y="146"/>
                  <a:pt x="125" y="148"/>
                  <a:pt x="125" y="150"/>
                </a:cubicBezTo>
                <a:cubicBezTo>
                  <a:pt x="126" y="149"/>
                  <a:pt x="126" y="147"/>
                  <a:pt x="127" y="145"/>
                </a:cubicBezTo>
                <a:cubicBezTo>
                  <a:pt x="127" y="145"/>
                  <a:pt x="128" y="145"/>
                  <a:pt x="127" y="144"/>
                </a:cubicBezTo>
                <a:cubicBezTo>
                  <a:pt x="128" y="144"/>
                  <a:pt x="128" y="144"/>
                  <a:pt x="128" y="144"/>
                </a:cubicBezTo>
                <a:cubicBezTo>
                  <a:pt x="128" y="143"/>
                  <a:pt x="128" y="143"/>
                  <a:pt x="128" y="142"/>
                </a:cubicBezTo>
                <a:cubicBezTo>
                  <a:pt x="129" y="143"/>
                  <a:pt x="127" y="145"/>
                  <a:pt x="129" y="145"/>
                </a:cubicBezTo>
                <a:cubicBezTo>
                  <a:pt x="129" y="145"/>
                  <a:pt x="129" y="143"/>
                  <a:pt x="129" y="142"/>
                </a:cubicBezTo>
                <a:cubicBezTo>
                  <a:pt x="129" y="142"/>
                  <a:pt x="129" y="143"/>
                  <a:pt x="129" y="142"/>
                </a:cubicBezTo>
                <a:cubicBezTo>
                  <a:pt x="129" y="142"/>
                  <a:pt x="129" y="142"/>
                  <a:pt x="130" y="142"/>
                </a:cubicBezTo>
                <a:cubicBezTo>
                  <a:pt x="131" y="131"/>
                  <a:pt x="131" y="119"/>
                  <a:pt x="128" y="109"/>
                </a:cubicBezTo>
                <a:cubicBezTo>
                  <a:pt x="128" y="109"/>
                  <a:pt x="128" y="108"/>
                  <a:pt x="128" y="108"/>
                </a:cubicBezTo>
                <a:cubicBezTo>
                  <a:pt x="127" y="106"/>
                  <a:pt x="126" y="104"/>
                  <a:pt x="126" y="101"/>
                </a:cubicBezTo>
                <a:cubicBezTo>
                  <a:pt x="124" y="96"/>
                  <a:pt x="121" y="91"/>
                  <a:pt x="119" y="86"/>
                </a:cubicBezTo>
                <a:cubicBezTo>
                  <a:pt x="116" y="84"/>
                  <a:pt x="115" y="80"/>
                  <a:pt x="113" y="77"/>
                </a:cubicBezTo>
                <a:cubicBezTo>
                  <a:pt x="112" y="73"/>
                  <a:pt x="110" y="70"/>
                  <a:pt x="109" y="65"/>
                </a:cubicBezTo>
                <a:cubicBezTo>
                  <a:pt x="108" y="64"/>
                  <a:pt x="108" y="63"/>
                  <a:pt x="107" y="63"/>
                </a:cubicBezTo>
                <a:cubicBezTo>
                  <a:pt x="107" y="72"/>
                  <a:pt x="113" y="79"/>
                  <a:pt x="114" y="88"/>
                </a:cubicBezTo>
                <a:cubicBezTo>
                  <a:pt x="118" y="97"/>
                  <a:pt x="120" y="105"/>
                  <a:pt x="122" y="115"/>
                </a:cubicBezTo>
                <a:cubicBezTo>
                  <a:pt x="122" y="115"/>
                  <a:pt x="122" y="115"/>
                  <a:pt x="123" y="116"/>
                </a:cubicBezTo>
                <a:cubicBezTo>
                  <a:pt x="122" y="116"/>
                  <a:pt x="123" y="116"/>
                  <a:pt x="123" y="117"/>
                </a:cubicBezTo>
                <a:cubicBezTo>
                  <a:pt x="123" y="116"/>
                  <a:pt x="123" y="118"/>
                  <a:pt x="123" y="117"/>
                </a:cubicBezTo>
                <a:cubicBezTo>
                  <a:pt x="122" y="118"/>
                  <a:pt x="123" y="119"/>
                  <a:pt x="123" y="120"/>
                </a:cubicBezTo>
                <a:cubicBezTo>
                  <a:pt x="123" y="124"/>
                  <a:pt x="123" y="130"/>
                  <a:pt x="123" y="135"/>
                </a:cubicBezTo>
                <a:cubicBezTo>
                  <a:pt x="123" y="138"/>
                  <a:pt x="122" y="141"/>
                  <a:pt x="122" y="143"/>
                </a:cubicBezTo>
                <a:cubicBezTo>
                  <a:pt x="122" y="141"/>
                  <a:pt x="122" y="141"/>
                  <a:pt x="122" y="140"/>
                </a:cubicBezTo>
                <a:cubicBezTo>
                  <a:pt x="122" y="140"/>
                  <a:pt x="122" y="140"/>
                  <a:pt x="121" y="140"/>
                </a:cubicBezTo>
                <a:cubicBezTo>
                  <a:pt x="121" y="138"/>
                  <a:pt x="122" y="137"/>
                  <a:pt x="121" y="136"/>
                </a:cubicBezTo>
                <a:cubicBezTo>
                  <a:pt x="123" y="136"/>
                  <a:pt x="121" y="135"/>
                  <a:pt x="122" y="135"/>
                </a:cubicBezTo>
                <a:cubicBezTo>
                  <a:pt x="122" y="135"/>
                  <a:pt x="122" y="135"/>
                  <a:pt x="122" y="135"/>
                </a:cubicBezTo>
                <a:cubicBezTo>
                  <a:pt x="122" y="131"/>
                  <a:pt x="122" y="126"/>
                  <a:pt x="122" y="121"/>
                </a:cubicBezTo>
                <a:cubicBezTo>
                  <a:pt x="122" y="118"/>
                  <a:pt x="121" y="115"/>
                  <a:pt x="120" y="112"/>
                </a:cubicBezTo>
                <a:cubicBezTo>
                  <a:pt x="120" y="112"/>
                  <a:pt x="120" y="112"/>
                  <a:pt x="120" y="112"/>
                </a:cubicBezTo>
                <a:cubicBezTo>
                  <a:pt x="120" y="110"/>
                  <a:pt x="120" y="108"/>
                  <a:pt x="119" y="107"/>
                </a:cubicBezTo>
                <a:cubicBezTo>
                  <a:pt x="119" y="105"/>
                  <a:pt x="118" y="103"/>
                  <a:pt x="117" y="100"/>
                </a:cubicBezTo>
                <a:cubicBezTo>
                  <a:pt x="116" y="98"/>
                  <a:pt x="115" y="94"/>
                  <a:pt x="115" y="92"/>
                </a:cubicBezTo>
                <a:cubicBezTo>
                  <a:pt x="114" y="92"/>
                  <a:pt x="114" y="92"/>
                  <a:pt x="114" y="92"/>
                </a:cubicBezTo>
                <a:cubicBezTo>
                  <a:pt x="114" y="92"/>
                  <a:pt x="113" y="91"/>
                  <a:pt x="114" y="91"/>
                </a:cubicBezTo>
                <a:cubicBezTo>
                  <a:pt x="114" y="91"/>
                  <a:pt x="114" y="91"/>
                  <a:pt x="114" y="91"/>
                </a:cubicBezTo>
                <a:cubicBezTo>
                  <a:pt x="113" y="86"/>
                  <a:pt x="111" y="79"/>
                  <a:pt x="108" y="74"/>
                </a:cubicBezTo>
                <a:cubicBezTo>
                  <a:pt x="107" y="73"/>
                  <a:pt x="107" y="69"/>
                  <a:pt x="106" y="67"/>
                </a:cubicBezTo>
                <a:cubicBezTo>
                  <a:pt x="106" y="67"/>
                  <a:pt x="106" y="68"/>
                  <a:pt x="106" y="68"/>
                </a:cubicBezTo>
                <a:cubicBezTo>
                  <a:pt x="106" y="67"/>
                  <a:pt x="106" y="67"/>
                  <a:pt x="106" y="67"/>
                </a:cubicBezTo>
                <a:cubicBezTo>
                  <a:pt x="105" y="67"/>
                  <a:pt x="106" y="65"/>
                  <a:pt x="106" y="64"/>
                </a:cubicBezTo>
                <a:cubicBezTo>
                  <a:pt x="105" y="64"/>
                  <a:pt x="106" y="65"/>
                  <a:pt x="106" y="65"/>
                </a:cubicBezTo>
                <a:cubicBezTo>
                  <a:pt x="105" y="65"/>
                  <a:pt x="105" y="65"/>
                  <a:pt x="105" y="65"/>
                </a:cubicBezTo>
                <a:cubicBezTo>
                  <a:pt x="105" y="66"/>
                  <a:pt x="105" y="67"/>
                  <a:pt x="105" y="67"/>
                </a:cubicBezTo>
                <a:cubicBezTo>
                  <a:pt x="105" y="67"/>
                  <a:pt x="105" y="67"/>
                  <a:pt x="105" y="67"/>
                </a:cubicBezTo>
                <a:cubicBezTo>
                  <a:pt x="104" y="69"/>
                  <a:pt x="105" y="71"/>
                  <a:pt x="104" y="73"/>
                </a:cubicBezTo>
                <a:cubicBezTo>
                  <a:pt x="105" y="73"/>
                  <a:pt x="104" y="72"/>
                  <a:pt x="105" y="72"/>
                </a:cubicBezTo>
                <a:cubicBezTo>
                  <a:pt x="105" y="73"/>
                  <a:pt x="104" y="72"/>
                  <a:pt x="104" y="73"/>
                </a:cubicBezTo>
                <a:cubicBezTo>
                  <a:pt x="104" y="73"/>
                  <a:pt x="105" y="73"/>
                  <a:pt x="105" y="74"/>
                </a:cubicBezTo>
                <a:cubicBezTo>
                  <a:pt x="105" y="74"/>
                  <a:pt x="105" y="73"/>
                  <a:pt x="104" y="73"/>
                </a:cubicBezTo>
                <a:cubicBezTo>
                  <a:pt x="104" y="77"/>
                  <a:pt x="104" y="79"/>
                  <a:pt x="106" y="81"/>
                </a:cubicBezTo>
                <a:cubicBezTo>
                  <a:pt x="106" y="82"/>
                  <a:pt x="107" y="83"/>
                  <a:pt x="108" y="83"/>
                </a:cubicBezTo>
                <a:cubicBezTo>
                  <a:pt x="108" y="83"/>
                  <a:pt x="107" y="83"/>
                  <a:pt x="107" y="84"/>
                </a:cubicBezTo>
                <a:cubicBezTo>
                  <a:pt x="108" y="84"/>
                  <a:pt x="109" y="85"/>
                  <a:pt x="109" y="86"/>
                </a:cubicBezTo>
                <a:cubicBezTo>
                  <a:pt x="109" y="85"/>
                  <a:pt x="109" y="85"/>
                  <a:pt x="109" y="85"/>
                </a:cubicBezTo>
                <a:cubicBezTo>
                  <a:pt x="110" y="85"/>
                  <a:pt x="110" y="86"/>
                  <a:pt x="109" y="86"/>
                </a:cubicBezTo>
                <a:cubicBezTo>
                  <a:pt x="109" y="86"/>
                  <a:pt x="110" y="86"/>
                  <a:pt x="110" y="86"/>
                </a:cubicBezTo>
                <a:cubicBezTo>
                  <a:pt x="111" y="89"/>
                  <a:pt x="112" y="93"/>
                  <a:pt x="112" y="97"/>
                </a:cubicBezTo>
                <a:cubicBezTo>
                  <a:pt x="112" y="97"/>
                  <a:pt x="112" y="97"/>
                  <a:pt x="112" y="97"/>
                </a:cubicBezTo>
                <a:cubicBezTo>
                  <a:pt x="112" y="97"/>
                  <a:pt x="112" y="98"/>
                  <a:pt x="112" y="98"/>
                </a:cubicBezTo>
                <a:cubicBezTo>
                  <a:pt x="111" y="99"/>
                  <a:pt x="112" y="102"/>
                  <a:pt x="112" y="104"/>
                </a:cubicBezTo>
                <a:cubicBezTo>
                  <a:pt x="112" y="104"/>
                  <a:pt x="112" y="104"/>
                  <a:pt x="112" y="105"/>
                </a:cubicBezTo>
                <a:cubicBezTo>
                  <a:pt x="111" y="110"/>
                  <a:pt x="111" y="115"/>
                  <a:pt x="113" y="120"/>
                </a:cubicBezTo>
                <a:cubicBezTo>
                  <a:pt x="113" y="121"/>
                  <a:pt x="114" y="121"/>
                  <a:pt x="113" y="121"/>
                </a:cubicBezTo>
                <a:cubicBezTo>
                  <a:pt x="113" y="121"/>
                  <a:pt x="113" y="121"/>
                  <a:pt x="113" y="121"/>
                </a:cubicBezTo>
                <a:cubicBezTo>
                  <a:pt x="113" y="122"/>
                  <a:pt x="114" y="122"/>
                  <a:pt x="114" y="124"/>
                </a:cubicBezTo>
                <a:cubicBezTo>
                  <a:pt x="115" y="124"/>
                  <a:pt x="115" y="124"/>
                  <a:pt x="115" y="124"/>
                </a:cubicBezTo>
                <a:cubicBezTo>
                  <a:pt x="115" y="124"/>
                  <a:pt x="115" y="124"/>
                  <a:pt x="115" y="124"/>
                </a:cubicBezTo>
                <a:cubicBezTo>
                  <a:pt x="118" y="131"/>
                  <a:pt x="120" y="139"/>
                  <a:pt x="118" y="144"/>
                </a:cubicBezTo>
                <a:cubicBezTo>
                  <a:pt x="120" y="144"/>
                  <a:pt x="121" y="145"/>
                  <a:pt x="122" y="146"/>
                </a:cubicBezTo>
                <a:cubicBezTo>
                  <a:pt x="123" y="146"/>
                  <a:pt x="122" y="145"/>
                  <a:pt x="123" y="145"/>
                </a:cubicBezTo>
                <a:cubicBezTo>
                  <a:pt x="123" y="146"/>
                  <a:pt x="122" y="147"/>
                  <a:pt x="123" y="148"/>
                </a:cubicBezTo>
                <a:cubicBezTo>
                  <a:pt x="123" y="148"/>
                  <a:pt x="123" y="147"/>
                  <a:pt x="123" y="147"/>
                </a:cubicBezTo>
                <a:cubicBezTo>
                  <a:pt x="123" y="149"/>
                  <a:pt x="123" y="151"/>
                  <a:pt x="123" y="152"/>
                </a:cubicBezTo>
                <a:cubicBezTo>
                  <a:pt x="123" y="150"/>
                  <a:pt x="124" y="147"/>
                  <a:pt x="125" y="145"/>
                </a:cubicBezTo>
                <a:cubicBezTo>
                  <a:pt x="124" y="148"/>
                  <a:pt x="124" y="150"/>
                  <a:pt x="123" y="153"/>
                </a:cubicBezTo>
                <a:cubicBezTo>
                  <a:pt x="124" y="153"/>
                  <a:pt x="124" y="153"/>
                  <a:pt x="124" y="153"/>
                </a:cubicBezTo>
                <a:cubicBezTo>
                  <a:pt x="124" y="152"/>
                  <a:pt x="124" y="152"/>
                  <a:pt x="124" y="152"/>
                </a:cubicBezTo>
                <a:cubicBezTo>
                  <a:pt x="124" y="149"/>
                  <a:pt x="125" y="147"/>
                  <a:pt x="126" y="145"/>
                </a:cubicBezTo>
                <a:close/>
                <a:moveTo>
                  <a:pt x="146" y="65"/>
                </a:moveTo>
                <a:cubicBezTo>
                  <a:pt x="146" y="65"/>
                  <a:pt x="146" y="65"/>
                  <a:pt x="146" y="65"/>
                </a:cubicBezTo>
                <a:cubicBezTo>
                  <a:pt x="143" y="69"/>
                  <a:pt x="142" y="73"/>
                  <a:pt x="140" y="77"/>
                </a:cubicBezTo>
                <a:cubicBezTo>
                  <a:pt x="139" y="78"/>
                  <a:pt x="138" y="80"/>
                  <a:pt x="137" y="81"/>
                </a:cubicBezTo>
                <a:cubicBezTo>
                  <a:pt x="136" y="85"/>
                  <a:pt x="136" y="89"/>
                  <a:pt x="134" y="94"/>
                </a:cubicBezTo>
                <a:cubicBezTo>
                  <a:pt x="135" y="93"/>
                  <a:pt x="135" y="91"/>
                  <a:pt x="136" y="90"/>
                </a:cubicBezTo>
                <a:cubicBezTo>
                  <a:pt x="136" y="89"/>
                  <a:pt x="136" y="89"/>
                  <a:pt x="137" y="88"/>
                </a:cubicBezTo>
                <a:cubicBezTo>
                  <a:pt x="137" y="86"/>
                  <a:pt x="137" y="85"/>
                  <a:pt x="138" y="83"/>
                </a:cubicBezTo>
                <a:cubicBezTo>
                  <a:pt x="138" y="83"/>
                  <a:pt x="138" y="83"/>
                  <a:pt x="138" y="83"/>
                </a:cubicBezTo>
                <a:cubicBezTo>
                  <a:pt x="139" y="79"/>
                  <a:pt x="140" y="75"/>
                  <a:pt x="143" y="73"/>
                </a:cubicBezTo>
                <a:cubicBezTo>
                  <a:pt x="144" y="72"/>
                  <a:pt x="143" y="73"/>
                  <a:pt x="144" y="73"/>
                </a:cubicBezTo>
                <a:cubicBezTo>
                  <a:pt x="145" y="70"/>
                  <a:pt x="146" y="67"/>
                  <a:pt x="147" y="65"/>
                </a:cubicBezTo>
                <a:cubicBezTo>
                  <a:pt x="147" y="65"/>
                  <a:pt x="146" y="64"/>
                  <a:pt x="146" y="65"/>
                </a:cubicBezTo>
                <a:close/>
                <a:moveTo>
                  <a:pt x="149" y="65"/>
                </a:moveTo>
                <a:cubicBezTo>
                  <a:pt x="149" y="65"/>
                  <a:pt x="149" y="65"/>
                  <a:pt x="149" y="65"/>
                </a:cubicBezTo>
                <a:cubicBezTo>
                  <a:pt x="149" y="65"/>
                  <a:pt x="149" y="65"/>
                  <a:pt x="148" y="65"/>
                </a:cubicBezTo>
                <a:cubicBezTo>
                  <a:pt x="147" y="68"/>
                  <a:pt x="146" y="72"/>
                  <a:pt x="144" y="75"/>
                </a:cubicBezTo>
                <a:cubicBezTo>
                  <a:pt x="143" y="76"/>
                  <a:pt x="142" y="78"/>
                  <a:pt x="142" y="80"/>
                </a:cubicBezTo>
                <a:cubicBezTo>
                  <a:pt x="143" y="80"/>
                  <a:pt x="143" y="78"/>
                  <a:pt x="143" y="78"/>
                </a:cubicBezTo>
                <a:cubicBezTo>
                  <a:pt x="144" y="76"/>
                  <a:pt x="145" y="74"/>
                  <a:pt x="146" y="72"/>
                </a:cubicBezTo>
                <a:cubicBezTo>
                  <a:pt x="148" y="69"/>
                  <a:pt x="150" y="67"/>
                  <a:pt x="151" y="65"/>
                </a:cubicBezTo>
                <a:cubicBezTo>
                  <a:pt x="150" y="65"/>
                  <a:pt x="150" y="65"/>
                  <a:pt x="149" y="65"/>
                </a:cubicBezTo>
                <a:close/>
                <a:moveTo>
                  <a:pt x="100" y="74"/>
                </a:moveTo>
                <a:cubicBezTo>
                  <a:pt x="100" y="74"/>
                  <a:pt x="100" y="74"/>
                  <a:pt x="100" y="74"/>
                </a:cubicBezTo>
                <a:cubicBezTo>
                  <a:pt x="99" y="78"/>
                  <a:pt x="102" y="82"/>
                  <a:pt x="102" y="86"/>
                </a:cubicBezTo>
                <a:cubicBezTo>
                  <a:pt x="101" y="88"/>
                  <a:pt x="101" y="90"/>
                  <a:pt x="102" y="92"/>
                </a:cubicBezTo>
                <a:cubicBezTo>
                  <a:pt x="102" y="92"/>
                  <a:pt x="102" y="92"/>
                  <a:pt x="102" y="93"/>
                </a:cubicBezTo>
                <a:cubicBezTo>
                  <a:pt x="103" y="95"/>
                  <a:pt x="103" y="97"/>
                  <a:pt x="103" y="100"/>
                </a:cubicBezTo>
                <a:cubicBezTo>
                  <a:pt x="104" y="109"/>
                  <a:pt x="97" y="117"/>
                  <a:pt x="97" y="126"/>
                </a:cubicBezTo>
                <a:cubicBezTo>
                  <a:pt x="98" y="128"/>
                  <a:pt x="99" y="131"/>
                  <a:pt x="99" y="134"/>
                </a:cubicBezTo>
                <a:cubicBezTo>
                  <a:pt x="100" y="134"/>
                  <a:pt x="101" y="134"/>
                  <a:pt x="102" y="135"/>
                </a:cubicBezTo>
                <a:cubicBezTo>
                  <a:pt x="103" y="134"/>
                  <a:pt x="103" y="133"/>
                  <a:pt x="104" y="133"/>
                </a:cubicBezTo>
                <a:cubicBezTo>
                  <a:pt x="109" y="131"/>
                  <a:pt x="111" y="139"/>
                  <a:pt x="111" y="142"/>
                </a:cubicBezTo>
                <a:cubicBezTo>
                  <a:pt x="111" y="141"/>
                  <a:pt x="113" y="141"/>
                  <a:pt x="113" y="141"/>
                </a:cubicBezTo>
                <a:cubicBezTo>
                  <a:pt x="115" y="141"/>
                  <a:pt x="115" y="144"/>
                  <a:pt x="117" y="144"/>
                </a:cubicBezTo>
                <a:cubicBezTo>
                  <a:pt x="118" y="140"/>
                  <a:pt x="117" y="135"/>
                  <a:pt x="116" y="131"/>
                </a:cubicBezTo>
                <a:cubicBezTo>
                  <a:pt x="115" y="128"/>
                  <a:pt x="114" y="125"/>
                  <a:pt x="112" y="123"/>
                </a:cubicBezTo>
                <a:cubicBezTo>
                  <a:pt x="112" y="121"/>
                  <a:pt x="111" y="120"/>
                  <a:pt x="111" y="118"/>
                </a:cubicBezTo>
                <a:cubicBezTo>
                  <a:pt x="109" y="113"/>
                  <a:pt x="111" y="108"/>
                  <a:pt x="110" y="105"/>
                </a:cubicBezTo>
                <a:cubicBezTo>
                  <a:pt x="111" y="104"/>
                  <a:pt x="111" y="102"/>
                  <a:pt x="111" y="101"/>
                </a:cubicBezTo>
                <a:cubicBezTo>
                  <a:pt x="111" y="95"/>
                  <a:pt x="111" y="90"/>
                  <a:pt x="108" y="87"/>
                </a:cubicBezTo>
                <a:cubicBezTo>
                  <a:pt x="108" y="87"/>
                  <a:pt x="108" y="87"/>
                  <a:pt x="108" y="87"/>
                </a:cubicBezTo>
                <a:cubicBezTo>
                  <a:pt x="105" y="84"/>
                  <a:pt x="103" y="80"/>
                  <a:pt x="103" y="76"/>
                </a:cubicBezTo>
                <a:cubicBezTo>
                  <a:pt x="103" y="75"/>
                  <a:pt x="103" y="73"/>
                  <a:pt x="103" y="72"/>
                </a:cubicBezTo>
                <a:cubicBezTo>
                  <a:pt x="103" y="71"/>
                  <a:pt x="103" y="68"/>
                  <a:pt x="103" y="67"/>
                </a:cubicBezTo>
                <a:cubicBezTo>
                  <a:pt x="102" y="69"/>
                  <a:pt x="100" y="71"/>
                  <a:pt x="100" y="74"/>
                </a:cubicBezTo>
                <a:close/>
                <a:moveTo>
                  <a:pt x="91" y="82"/>
                </a:moveTo>
                <a:cubicBezTo>
                  <a:pt x="91" y="82"/>
                  <a:pt x="91" y="82"/>
                  <a:pt x="91" y="82"/>
                </a:cubicBezTo>
                <a:cubicBezTo>
                  <a:pt x="91" y="83"/>
                  <a:pt x="91" y="84"/>
                  <a:pt x="91" y="85"/>
                </a:cubicBezTo>
                <a:cubicBezTo>
                  <a:pt x="91" y="87"/>
                  <a:pt x="90" y="89"/>
                  <a:pt x="90" y="92"/>
                </a:cubicBezTo>
                <a:cubicBezTo>
                  <a:pt x="90" y="95"/>
                  <a:pt x="90" y="99"/>
                  <a:pt x="90" y="103"/>
                </a:cubicBezTo>
                <a:cubicBezTo>
                  <a:pt x="89" y="110"/>
                  <a:pt x="89" y="115"/>
                  <a:pt x="90" y="121"/>
                </a:cubicBezTo>
                <a:cubicBezTo>
                  <a:pt x="90" y="123"/>
                  <a:pt x="90" y="125"/>
                  <a:pt x="91" y="127"/>
                </a:cubicBezTo>
                <a:cubicBezTo>
                  <a:pt x="91" y="122"/>
                  <a:pt x="91" y="116"/>
                  <a:pt x="91" y="111"/>
                </a:cubicBezTo>
                <a:cubicBezTo>
                  <a:pt x="91" y="106"/>
                  <a:pt x="91" y="101"/>
                  <a:pt x="91" y="96"/>
                </a:cubicBezTo>
                <a:cubicBezTo>
                  <a:pt x="92" y="89"/>
                  <a:pt x="92" y="81"/>
                  <a:pt x="92" y="73"/>
                </a:cubicBezTo>
                <a:cubicBezTo>
                  <a:pt x="91" y="76"/>
                  <a:pt x="91" y="79"/>
                  <a:pt x="91" y="82"/>
                </a:cubicBezTo>
                <a:close/>
                <a:moveTo>
                  <a:pt x="142" y="76"/>
                </a:moveTo>
                <a:cubicBezTo>
                  <a:pt x="142" y="76"/>
                  <a:pt x="142" y="76"/>
                  <a:pt x="142" y="76"/>
                </a:cubicBezTo>
                <a:cubicBezTo>
                  <a:pt x="142" y="75"/>
                  <a:pt x="143" y="74"/>
                  <a:pt x="143" y="73"/>
                </a:cubicBezTo>
                <a:cubicBezTo>
                  <a:pt x="143" y="74"/>
                  <a:pt x="142" y="75"/>
                  <a:pt x="142" y="76"/>
                </a:cubicBezTo>
                <a:close/>
                <a:moveTo>
                  <a:pt x="293" y="89"/>
                </a:moveTo>
                <a:cubicBezTo>
                  <a:pt x="293" y="89"/>
                  <a:pt x="293" y="89"/>
                  <a:pt x="293" y="89"/>
                </a:cubicBezTo>
                <a:cubicBezTo>
                  <a:pt x="293" y="88"/>
                  <a:pt x="293" y="86"/>
                  <a:pt x="292" y="85"/>
                </a:cubicBezTo>
                <a:cubicBezTo>
                  <a:pt x="291" y="83"/>
                  <a:pt x="289" y="81"/>
                  <a:pt x="287" y="81"/>
                </a:cubicBezTo>
                <a:cubicBezTo>
                  <a:pt x="286" y="82"/>
                  <a:pt x="284" y="82"/>
                  <a:pt x="284" y="84"/>
                </a:cubicBezTo>
                <a:cubicBezTo>
                  <a:pt x="286" y="82"/>
                  <a:pt x="290" y="82"/>
                  <a:pt x="291" y="85"/>
                </a:cubicBezTo>
                <a:cubicBezTo>
                  <a:pt x="291" y="88"/>
                  <a:pt x="289" y="92"/>
                  <a:pt x="292" y="95"/>
                </a:cubicBezTo>
                <a:cubicBezTo>
                  <a:pt x="291" y="93"/>
                  <a:pt x="293" y="90"/>
                  <a:pt x="293" y="89"/>
                </a:cubicBezTo>
                <a:close/>
                <a:moveTo>
                  <a:pt x="171" y="99"/>
                </a:moveTo>
                <a:cubicBezTo>
                  <a:pt x="171" y="99"/>
                  <a:pt x="171" y="99"/>
                  <a:pt x="171" y="99"/>
                </a:cubicBezTo>
                <a:cubicBezTo>
                  <a:pt x="170" y="98"/>
                  <a:pt x="168" y="97"/>
                  <a:pt x="168" y="95"/>
                </a:cubicBezTo>
                <a:cubicBezTo>
                  <a:pt x="168" y="93"/>
                  <a:pt x="169" y="91"/>
                  <a:pt x="170" y="90"/>
                </a:cubicBezTo>
                <a:cubicBezTo>
                  <a:pt x="170" y="90"/>
                  <a:pt x="170" y="90"/>
                  <a:pt x="170" y="90"/>
                </a:cubicBezTo>
                <a:cubicBezTo>
                  <a:pt x="170" y="89"/>
                  <a:pt x="171" y="87"/>
                  <a:pt x="170" y="86"/>
                </a:cubicBezTo>
                <a:cubicBezTo>
                  <a:pt x="170" y="85"/>
                  <a:pt x="169" y="84"/>
                  <a:pt x="168" y="83"/>
                </a:cubicBezTo>
                <a:cubicBezTo>
                  <a:pt x="168" y="83"/>
                  <a:pt x="167" y="83"/>
                  <a:pt x="166" y="82"/>
                </a:cubicBezTo>
                <a:cubicBezTo>
                  <a:pt x="165" y="82"/>
                  <a:pt x="164" y="81"/>
                  <a:pt x="161" y="81"/>
                </a:cubicBezTo>
                <a:cubicBezTo>
                  <a:pt x="153" y="84"/>
                  <a:pt x="149" y="88"/>
                  <a:pt x="147" y="95"/>
                </a:cubicBezTo>
                <a:cubicBezTo>
                  <a:pt x="146" y="98"/>
                  <a:pt x="143" y="101"/>
                  <a:pt x="144" y="109"/>
                </a:cubicBezTo>
                <a:cubicBezTo>
                  <a:pt x="145" y="115"/>
                  <a:pt x="148" y="124"/>
                  <a:pt x="149" y="127"/>
                </a:cubicBezTo>
                <a:cubicBezTo>
                  <a:pt x="149" y="128"/>
                  <a:pt x="150" y="129"/>
                  <a:pt x="150" y="129"/>
                </a:cubicBezTo>
                <a:cubicBezTo>
                  <a:pt x="152" y="133"/>
                  <a:pt x="156" y="136"/>
                  <a:pt x="158" y="140"/>
                </a:cubicBezTo>
                <a:cubicBezTo>
                  <a:pt x="159" y="140"/>
                  <a:pt x="159" y="141"/>
                  <a:pt x="160" y="141"/>
                </a:cubicBezTo>
                <a:cubicBezTo>
                  <a:pt x="159" y="140"/>
                  <a:pt x="159" y="140"/>
                  <a:pt x="158" y="139"/>
                </a:cubicBezTo>
                <a:cubicBezTo>
                  <a:pt x="158" y="136"/>
                  <a:pt x="155" y="133"/>
                  <a:pt x="154" y="130"/>
                </a:cubicBezTo>
                <a:cubicBezTo>
                  <a:pt x="152" y="126"/>
                  <a:pt x="151" y="119"/>
                  <a:pt x="150" y="115"/>
                </a:cubicBezTo>
                <a:cubicBezTo>
                  <a:pt x="151" y="113"/>
                  <a:pt x="150" y="111"/>
                  <a:pt x="151" y="110"/>
                </a:cubicBezTo>
                <a:cubicBezTo>
                  <a:pt x="150" y="103"/>
                  <a:pt x="155" y="92"/>
                  <a:pt x="158" y="89"/>
                </a:cubicBezTo>
                <a:cubicBezTo>
                  <a:pt x="160" y="87"/>
                  <a:pt x="164" y="86"/>
                  <a:pt x="166" y="89"/>
                </a:cubicBezTo>
                <a:cubicBezTo>
                  <a:pt x="165" y="91"/>
                  <a:pt x="164" y="94"/>
                  <a:pt x="165" y="97"/>
                </a:cubicBezTo>
                <a:cubicBezTo>
                  <a:pt x="168" y="99"/>
                  <a:pt x="171" y="102"/>
                  <a:pt x="173" y="105"/>
                </a:cubicBezTo>
                <a:cubicBezTo>
                  <a:pt x="174" y="105"/>
                  <a:pt x="178" y="106"/>
                  <a:pt x="178" y="102"/>
                </a:cubicBezTo>
                <a:cubicBezTo>
                  <a:pt x="175" y="102"/>
                  <a:pt x="173" y="101"/>
                  <a:pt x="171" y="99"/>
                </a:cubicBezTo>
                <a:close/>
                <a:moveTo>
                  <a:pt x="142" y="84"/>
                </a:moveTo>
                <a:cubicBezTo>
                  <a:pt x="142" y="84"/>
                  <a:pt x="142" y="84"/>
                  <a:pt x="142" y="84"/>
                </a:cubicBezTo>
                <a:cubicBezTo>
                  <a:pt x="142" y="86"/>
                  <a:pt x="140" y="88"/>
                  <a:pt x="140" y="90"/>
                </a:cubicBezTo>
                <a:cubicBezTo>
                  <a:pt x="140" y="91"/>
                  <a:pt x="139" y="93"/>
                  <a:pt x="140" y="93"/>
                </a:cubicBezTo>
                <a:cubicBezTo>
                  <a:pt x="140" y="90"/>
                  <a:pt x="143" y="86"/>
                  <a:pt x="143" y="82"/>
                </a:cubicBezTo>
                <a:cubicBezTo>
                  <a:pt x="142" y="83"/>
                  <a:pt x="142" y="84"/>
                  <a:pt x="142" y="84"/>
                </a:cubicBezTo>
                <a:close/>
                <a:moveTo>
                  <a:pt x="273" y="95"/>
                </a:moveTo>
                <a:cubicBezTo>
                  <a:pt x="273" y="95"/>
                  <a:pt x="273" y="95"/>
                  <a:pt x="273" y="95"/>
                </a:cubicBezTo>
                <a:cubicBezTo>
                  <a:pt x="273" y="96"/>
                  <a:pt x="274" y="96"/>
                  <a:pt x="274" y="97"/>
                </a:cubicBezTo>
                <a:cubicBezTo>
                  <a:pt x="275" y="97"/>
                  <a:pt x="275" y="98"/>
                  <a:pt x="275" y="98"/>
                </a:cubicBezTo>
                <a:cubicBezTo>
                  <a:pt x="272" y="97"/>
                  <a:pt x="272" y="93"/>
                  <a:pt x="269" y="92"/>
                </a:cubicBezTo>
                <a:cubicBezTo>
                  <a:pt x="270" y="93"/>
                  <a:pt x="270" y="94"/>
                  <a:pt x="271" y="95"/>
                </a:cubicBezTo>
                <a:cubicBezTo>
                  <a:pt x="272" y="96"/>
                  <a:pt x="274" y="97"/>
                  <a:pt x="273" y="98"/>
                </a:cubicBezTo>
                <a:cubicBezTo>
                  <a:pt x="273" y="97"/>
                  <a:pt x="271" y="96"/>
                  <a:pt x="270" y="94"/>
                </a:cubicBezTo>
                <a:cubicBezTo>
                  <a:pt x="270" y="96"/>
                  <a:pt x="271" y="96"/>
                  <a:pt x="272" y="98"/>
                </a:cubicBezTo>
                <a:cubicBezTo>
                  <a:pt x="272" y="98"/>
                  <a:pt x="271" y="98"/>
                  <a:pt x="271" y="97"/>
                </a:cubicBezTo>
                <a:cubicBezTo>
                  <a:pt x="271" y="97"/>
                  <a:pt x="271" y="97"/>
                  <a:pt x="271" y="97"/>
                </a:cubicBezTo>
                <a:cubicBezTo>
                  <a:pt x="271" y="97"/>
                  <a:pt x="271" y="97"/>
                  <a:pt x="271" y="97"/>
                </a:cubicBezTo>
                <a:cubicBezTo>
                  <a:pt x="270" y="96"/>
                  <a:pt x="269" y="94"/>
                  <a:pt x="268" y="93"/>
                </a:cubicBezTo>
                <a:cubicBezTo>
                  <a:pt x="269" y="95"/>
                  <a:pt x="269" y="97"/>
                  <a:pt x="270" y="99"/>
                </a:cubicBezTo>
                <a:cubicBezTo>
                  <a:pt x="272" y="99"/>
                  <a:pt x="272" y="100"/>
                  <a:pt x="274" y="99"/>
                </a:cubicBezTo>
                <a:cubicBezTo>
                  <a:pt x="274" y="99"/>
                  <a:pt x="273" y="98"/>
                  <a:pt x="274" y="98"/>
                </a:cubicBezTo>
                <a:cubicBezTo>
                  <a:pt x="274" y="99"/>
                  <a:pt x="275" y="99"/>
                  <a:pt x="276" y="99"/>
                </a:cubicBezTo>
                <a:cubicBezTo>
                  <a:pt x="276" y="99"/>
                  <a:pt x="275" y="99"/>
                  <a:pt x="276" y="98"/>
                </a:cubicBezTo>
                <a:cubicBezTo>
                  <a:pt x="276" y="98"/>
                  <a:pt x="276" y="99"/>
                  <a:pt x="276" y="99"/>
                </a:cubicBezTo>
                <a:cubicBezTo>
                  <a:pt x="281" y="99"/>
                  <a:pt x="283" y="102"/>
                  <a:pt x="283" y="106"/>
                </a:cubicBezTo>
                <a:cubicBezTo>
                  <a:pt x="282" y="107"/>
                  <a:pt x="282" y="107"/>
                  <a:pt x="282" y="108"/>
                </a:cubicBezTo>
                <a:cubicBezTo>
                  <a:pt x="280" y="109"/>
                  <a:pt x="277" y="112"/>
                  <a:pt x="273" y="111"/>
                </a:cubicBezTo>
                <a:cubicBezTo>
                  <a:pt x="273" y="111"/>
                  <a:pt x="273" y="111"/>
                  <a:pt x="273" y="111"/>
                </a:cubicBezTo>
                <a:cubicBezTo>
                  <a:pt x="273" y="110"/>
                  <a:pt x="272" y="110"/>
                  <a:pt x="271" y="110"/>
                </a:cubicBezTo>
                <a:cubicBezTo>
                  <a:pt x="271" y="110"/>
                  <a:pt x="272" y="110"/>
                  <a:pt x="271" y="110"/>
                </a:cubicBezTo>
                <a:cubicBezTo>
                  <a:pt x="269" y="108"/>
                  <a:pt x="268" y="106"/>
                  <a:pt x="265" y="104"/>
                </a:cubicBezTo>
                <a:cubicBezTo>
                  <a:pt x="266" y="105"/>
                  <a:pt x="268" y="107"/>
                  <a:pt x="268" y="108"/>
                </a:cubicBezTo>
                <a:cubicBezTo>
                  <a:pt x="268" y="108"/>
                  <a:pt x="268" y="108"/>
                  <a:pt x="268" y="108"/>
                </a:cubicBezTo>
                <a:cubicBezTo>
                  <a:pt x="269" y="111"/>
                  <a:pt x="271" y="113"/>
                  <a:pt x="273" y="115"/>
                </a:cubicBezTo>
                <a:cubicBezTo>
                  <a:pt x="274" y="117"/>
                  <a:pt x="275" y="120"/>
                  <a:pt x="276" y="122"/>
                </a:cubicBezTo>
                <a:cubicBezTo>
                  <a:pt x="276" y="123"/>
                  <a:pt x="277" y="125"/>
                  <a:pt x="276" y="126"/>
                </a:cubicBezTo>
                <a:cubicBezTo>
                  <a:pt x="275" y="122"/>
                  <a:pt x="274" y="118"/>
                  <a:pt x="272" y="116"/>
                </a:cubicBezTo>
                <a:cubicBezTo>
                  <a:pt x="269" y="113"/>
                  <a:pt x="267" y="111"/>
                  <a:pt x="266" y="107"/>
                </a:cubicBezTo>
                <a:cubicBezTo>
                  <a:pt x="265" y="106"/>
                  <a:pt x="265" y="105"/>
                  <a:pt x="264" y="103"/>
                </a:cubicBezTo>
                <a:cubicBezTo>
                  <a:pt x="263" y="104"/>
                  <a:pt x="264" y="104"/>
                  <a:pt x="263" y="105"/>
                </a:cubicBezTo>
                <a:cubicBezTo>
                  <a:pt x="264" y="104"/>
                  <a:pt x="261" y="105"/>
                  <a:pt x="261" y="105"/>
                </a:cubicBezTo>
                <a:cubicBezTo>
                  <a:pt x="263" y="107"/>
                  <a:pt x="264" y="110"/>
                  <a:pt x="265" y="112"/>
                </a:cubicBezTo>
                <a:cubicBezTo>
                  <a:pt x="265" y="111"/>
                  <a:pt x="264" y="110"/>
                  <a:pt x="264" y="109"/>
                </a:cubicBezTo>
                <a:cubicBezTo>
                  <a:pt x="265" y="110"/>
                  <a:pt x="266" y="112"/>
                  <a:pt x="265" y="113"/>
                </a:cubicBezTo>
                <a:cubicBezTo>
                  <a:pt x="264" y="109"/>
                  <a:pt x="261" y="107"/>
                  <a:pt x="260" y="103"/>
                </a:cubicBezTo>
                <a:cubicBezTo>
                  <a:pt x="259" y="103"/>
                  <a:pt x="259" y="103"/>
                  <a:pt x="260" y="104"/>
                </a:cubicBezTo>
                <a:cubicBezTo>
                  <a:pt x="261" y="106"/>
                  <a:pt x="262" y="108"/>
                  <a:pt x="263" y="110"/>
                </a:cubicBezTo>
                <a:cubicBezTo>
                  <a:pt x="261" y="109"/>
                  <a:pt x="261" y="106"/>
                  <a:pt x="260" y="105"/>
                </a:cubicBezTo>
                <a:cubicBezTo>
                  <a:pt x="260" y="106"/>
                  <a:pt x="260" y="106"/>
                  <a:pt x="260" y="106"/>
                </a:cubicBezTo>
                <a:cubicBezTo>
                  <a:pt x="261" y="107"/>
                  <a:pt x="262" y="110"/>
                  <a:pt x="263" y="112"/>
                </a:cubicBezTo>
                <a:cubicBezTo>
                  <a:pt x="263" y="112"/>
                  <a:pt x="264" y="114"/>
                  <a:pt x="264" y="114"/>
                </a:cubicBezTo>
                <a:cubicBezTo>
                  <a:pt x="263" y="114"/>
                  <a:pt x="263" y="113"/>
                  <a:pt x="263" y="113"/>
                </a:cubicBezTo>
                <a:cubicBezTo>
                  <a:pt x="263" y="113"/>
                  <a:pt x="263" y="113"/>
                  <a:pt x="263" y="113"/>
                </a:cubicBezTo>
                <a:cubicBezTo>
                  <a:pt x="262" y="111"/>
                  <a:pt x="262" y="111"/>
                  <a:pt x="261" y="109"/>
                </a:cubicBezTo>
                <a:cubicBezTo>
                  <a:pt x="261" y="110"/>
                  <a:pt x="262" y="111"/>
                  <a:pt x="261" y="112"/>
                </a:cubicBezTo>
                <a:cubicBezTo>
                  <a:pt x="261" y="111"/>
                  <a:pt x="261" y="110"/>
                  <a:pt x="260" y="108"/>
                </a:cubicBezTo>
                <a:cubicBezTo>
                  <a:pt x="260" y="111"/>
                  <a:pt x="261" y="113"/>
                  <a:pt x="261" y="115"/>
                </a:cubicBezTo>
                <a:cubicBezTo>
                  <a:pt x="260" y="113"/>
                  <a:pt x="260" y="110"/>
                  <a:pt x="259" y="108"/>
                </a:cubicBezTo>
                <a:cubicBezTo>
                  <a:pt x="259" y="109"/>
                  <a:pt x="258" y="110"/>
                  <a:pt x="257" y="110"/>
                </a:cubicBezTo>
                <a:cubicBezTo>
                  <a:pt x="257" y="112"/>
                  <a:pt x="258" y="113"/>
                  <a:pt x="257" y="115"/>
                </a:cubicBezTo>
                <a:cubicBezTo>
                  <a:pt x="256" y="114"/>
                  <a:pt x="257" y="111"/>
                  <a:pt x="255" y="110"/>
                </a:cubicBezTo>
                <a:cubicBezTo>
                  <a:pt x="255" y="112"/>
                  <a:pt x="255" y="113"/>
                  <a:pt x="255" y="114"/>
                </a:cubicBezTo>
                <a:cubicBezTo>
                  <a:pt x="257" y="115"/>
                  <a:pt x="257" y="119"/>
                  <a:pt x="255" y="120"/>
                </a:cubicBezTo>
                <a:cubicBezTo>
                  <a:pt x="255" y="121"/>
                  <a:pt x="256" y="124"/>
                  <a:pt x="255" y="124"/>
                </a:cubicBezTo>
                <a:cubicBezTo>
                  <a:pt x="254" y="123"/>
                  <a:pt x="254" y="121"/>
                  <a:pt x="254" y="120"/>
                </a:cubicBezTo>
                <a:cubicBezTo>
                  <a:pt x="252" y="121"/>
                  <a:pt x="252" y="119"/>
                  <a:pt x="250" y="119"/>
                </a:cubicBezTo>
                <a:cubicBezTo>
                  <a:pt x="250" y="119"/>
                  <a:pt x="250" y="120"/>
                  <a:pt x="250" y="119"/>
                </a:cubicBezTo>
                <a:cubicBezTo>
                  <a:pt x="251" y="120"/>
                  <a:pt x="250" y="120"/>
                  <a:pt x="250" y="121"/>
                </a:cubicBezTo>
                <a:cubicBezTo>
                  <a:pt x="250" y="121"/>
                  <a:pt x="252" y="122"/>
                  <a:pt x="252" y="123"/>
                </a:cubicBezTo>
                <a:cubicBezTo>
                  <a:pt x="252" y="124"/>
                  <a:pt x="250" y="125"/>
                  <a:pt x="249" y="126"/>
                </a:cubicBezTo>
                <a:cubicBezTo>
                  <a:pt x="249" y="127"/>
                  <a:pt x="249" y="127"/>
                  <a:pt x="248" y="128"/>
                </a:cubicBezTo>
                <a:cubicBezTo>
                  <a:pt x="249" y="129"/>
                  <a:pt x="249" y="129"/>
                  <a:pt x="249" y="130"/>
                </a:cubicBezTo>
                <a:cubicBezTo>
                  <a:pt x="250" y="130"/>
                  <a:pt x="250" y="129"/>
                  <a:pt x="250" y="130"/>
                </a:cubicBezTo>
                <a:cubicBezTo>
                  <a:pt x="250" y="130"/>
                  <a:pt x="251" y="131"/>
                  <a:pt x="252" y="131"/>
                </a:cubicBezTo>
                <a:cubicBezTo>
                  <a:pt x="252" y="132"/>
                  <a:pt x="252" y="133"/>
                  <a:pt x="252" y="134"/>
                </a:cubicBezTo>
                <a:cubicBezTo>
                  <a:pt x="252" y="137"/>
                  <a:pt x="250" y="138"/>
                  <a:pt x="250" y="140"/>
                </a:cubicBezTo>
                <a:cubicBezTo>
                  <a:pt x="249" y="141"/>
                  <a:pt x="250" y="142"/>
                  <a:pt x="251" y="144"/>
                </a:cubicBezTo>
                <a:cubicBezTo>
                  <a:pt x="253" y="144"/>
                  <a:pt x="253" y="147"/>
                  <a:pt x="254" y="148"/>
                </a:cubicBezTo>
                <a:cubicBezTo>
                  <a:pt x="252" y="149"/>
                  <a:pt x="252" y="152"/>
                  <a:pt x="253" y="153"/>
                </a:cubicBezTo>
                <a:cubicBezTo>
                  <a:pt x="254" y="153"/>
                  <a:pt x="255" y="153"/>
                  <a:pt x="256" y="153"/>
                </a:cubicBezTo>
                <a:cubicBezTo>
                  <a:pt x="257" y="155"/>
                  <a:pt x="258" y="156"/>
                  <a:pt x="259" y="157"/>
                </a:cubicBezTo>
                <a:cubicBezTo>
                  <a:pt x="262" y="157"/>
                  <a:pt x="262" y="154"/>
                  <a:pt x="263" y="152"/>
                </a:cubicBezTo>
                <a:cubicBezTo>
                  <a:pt x="261" y="148"/>
                  <a:pt x="263" y="142"/>
                  <a:pt x="267" y="140"/>
                </a:cubicBezTo>
                <a:cubicBezTo>
                  <a:pt x="266" y="139"/>
                  <a:pt x="267" y="138"/>
                  <a:pt x="267" y="137"/>
                </a:cubicBezTo>
                <a:cubicBezTo>
                  <a:pt x="266" y="136"/>
                  <a:pt x="265" y="135"/>
                  <a:pt x="266" y="134"/>
                </a:cubicBezTo>
                <a:cubicBezTo>
                  <a:pt x="261" y="131"/>
                  <a:pt x="265" y="120"/>
                  <a:pt x="270" y="124"/>
                </a:cubicBezTo>
                <a:cubicBezTo>
                  <a:pt x="271" y="129"/>
                  <a:pt x="267" y="131"/>
                  <a:pt x="267" y="135"/>
                </a:cubicBezTo>
                <a:cubicBezTo>
                  <a:pt x="268" y="137"/>
                  <a:pt x="269" y="139"/>
                  <a:pt x="268" y="140"/>
                </a:cubicBezTo>
                <a:cubicBezTo>
                  <a:pt x="267" y="141"/>
                  <a:pt x="267" y="141"/>
                  <a:pt x="266" y="142"/>
                </a:cubicBezTo>
                <a:cubicBezTo>
                  <a:pt x="264" y="145"/>
                  <a:pt x="262" y="153"/>
                  <a:pt x="267" y="153"/>
                </a:cubicBezTo>
                <a:cubicBezTo>
                  <a:pt x="268" y="150"/>
                  <a:pt x="269" y="146"/>
                  <a:pt x="270" y="142"/>
                </a:cubicBezTo>
                <a:cubicBezTo>
                  <a:pt x="271" y="143"/>
                  <a:pt x="270" y="144"/>
                  <a:pt x="270" y="145"/>
                </a:cubicBezTo>
                <a:cubicBezTo>
                  <a:pt x="269" y="148"/>
                  <a:pt x="269" y="151"/>
                  <a:pt x="269" y="154"/>
                </a:cubicBezTo>
                <a:cubicBezTo>
                  <a:pt x="270" y="157"/>
                  <a:pt x="271" y="159"/>
                  <a:pt x="274" y="159"/>
                </a:cubicBezTo>
                <a:cubicBezTo>
                  <a:pt x="277" y="159"/>
                  <a:pt x="279" y="158"/>
                  <a:pt x="282" y="159"/>
                </a:cubicBezTo>
                <a:cubicBezTo>
                  <a:pt x="283" y="159"/>
                  <a:pt x="285" y="159"/>
                  <a:pt x="286" y="158"/>
                </a:cubicBezTo>
                <a:cubicBezTo>
                  <a:pt x="286" y="158"/>
                  <a:pt x="286" y="158"/>
                  <a:pt x="286" y="157"/>
                </a:cubicBezTo>
                <a:cubicBezTo>
                  <a:pt x="287" y="157"/>
                  <a:pt x="288" y="154"/>
                  <a:pt x="290" y="155"/>
                </a:cubicBezTo>
                <a:cubicBezTo>
                  <a:pt x="291" y="155"/>
                  <a:pt x="291" y="153"/>
                  <a:pt x="291" y="152"/>
                </a:cubicBezTo>
                <a:cubicBezTo>
                  <a:pt x="291" y="152"/>
                  <a:pt x="290" y="151"/>
                  <a:pt x="290" y="150"/>
                </a:cubicBezTo>
                <a:cubicBezTo>
                  <a:pt x="290" y="150"/>
                  <a:pt x="290" y="149"/>
                  <a:pt x="290" y="148"/>
                </a:cubicBezTo>
                <a:cubicBezTo>
                  <a:pt x="290" y="147"/>
                  <a:pt x="291" y="146"/>
                  <a:pt x="292" y="146"/>
                </a:cubicBezTo>
                <a:cubicBezTo>
                  <a:pt x="290" y="143"/>
                  <a:pt x="285" y="141"/>
                  <a:pt x="283" y="138"/>
                </a:cubicBezTo>
                <a:cubicBezTo>
                  <a:pt x="285" y="139"/>
                  <a:pt x="287" y="140"/>
                  <a:pt x="289" y="142"/>
                </a:cubicBezTo>
                <a:cubicBezTo>
                  <a:pt x="291" y="143"/>
                  <a:pt x="293" y="145"/>
                  <a:pt x="294" y="146"/>
                </a:cubicBezTo>
                <a:cubicBezTo>
                  <a:pt x="294" y="148"/>
                  <a:pt x="295" y="150"/>
                  <a:pt x="296" y="150"/>
                </a:cubicBezTo>
                <a:cubicBezTo>
                  <a:pt x="299" y="150"/>
                  <a:pt x="296" y="146"/>
                  <a:pt x="298" y="144"/>
                </a:cubicBezTo>
                <a:cubicBezTo>
                  <a:pt x="299" y="143"/>
                  <a:pt x="299" y="144"/>
                  <a:pt x="300" y="143"/>
                </a:cubicBezTo>
                <a:cubicBezTo>
                  <a:pt x="301" y="141"/>
                  <a:pt x="300" y="139"/>
                  <a:pt x="299" y="137"/>
                </a:cubicBezTo>
                <a:cubicBezTo>
                  <a:pt x="297" y="137"/>
                  <a:pt x="296" y="138"/>
                  <a:pt x="294" y="137"/>
                </a:cubicBezTo>
                <a:cubicBezTo>
                  <a:pt x="294" y="135"/>
                  <a:pt x="293" y="135"/>
                  <a:pt x="293" y="134"/>
                </a:cubicBezTo>
                <a:cubicBezTo>
                  <a:pt x="290" y="132"/>
                  <a:pt x="282" y="132"/>
                  <a:pt x="284" y="126"/>
                </a:cubicBezTo>
                <a:cubicBezTo>
                  <a:pt x="284" y="125"/>
                  <a:pt x="283" y="124"/>
                  <a:pt x="283" y="123"/>
                </a:cubicBezTo>
                <a:cubicBezTo>
                  <a:pt x="283" y="123"/>
                  <a:pt x="283" y="122"/>
                  <a:pt x="283" y="122"/>
                </a:cubicBezTo>
                <a:cubicBezTo>
                  <a:pt x="283" y="118"/>
                  <a:pt x="287" y="120"/>
                  <a:pt x="288" y="123"/>
                </a:cubicBezTo>
                <a:cubicBezTo>
                  <a:pt x="289" y="126"/>
                  <a:pt x="287" y="128"/>
                  <a:pt x="288" y="131"/>
                </a:cubicBezTo>
                <a:cubicBezTo>
                  <a:pt x="290" y="132"/>
                  <a:pt x="293" y="132"/>
                  <a:pt x="295" y="134"/>
                </a:cubicBezTo>
                <a:cubicBezTo>
                  <a:pt x="295" y="135"/>
                  <a:pt x="296" y="136"/>
                  <a:pt x="295" y="136"/>
                </a:cubicBezTo>
                <a:cubicBezTo>
                  <a:pt x="297" y="137"/>
                  <a:pt x="297" y="136"/>
                  <a:pt x="299" y="136"/>
                </a:cubicBezTo>
                <a:cubicBezTo>
                  <a:pt x="299" y="137"/>
                  <a:pt x="299" y="137"/>
                  <a:pt x="299" y="137"/>
                </a:cubicBezTo>
                <a:cubicBezTo>
                  <a:pt x="303" y="137"/>
                  <a:pt x="302" y="143"/>
                  <a:pt x="301" y="145"/>
                </a:cubicBezTo>
                <a:cubicBezTo>
                  <a:pt x="297" y="144"/>
                  <a:pt x="299" y="148"/>
                  <a:pt x="298" y="150"/>
                </a:cubicBezTo>
                <a:cubicBezTo>
                  <a:pt x="299" y="150"/>
                  <a:pt x="299" y="151"/>
                  <a:pt x="299" y="152"/>
                </a:cubicBezTo>
                <a:cubicBezTo>
                  <a:pt x="303" y="152"/>
                  <a:pt x="303" y="148"/>
                  <a:pt x="307" y="148"/>
                </a:cubicBezTo>
                <a:cubicBezTo>
                  <a:pt x="308" y="147"/>
                  <a:pt x="308" y="146"/>
                  <a:pt x="308" y="143"/>
                </a:cubicBezTo>
                <a:cubicBezTo>
                  <a:pt x="307" y="141"/>
                  <a:pt x="305" y="140"/>
                  <a:pt x="305" y="137"/>
                </a:cubicBezTo>
                <a:cubicBezTo>
                  <a:pt x="306" y="134"/>
                  <a:pt x="312" y="136"/>
                  <a:pt x="311" y="132"/>
                </a:cubicBezTo>
                <a:cubicBezTo>
                  <a:pt x="310" y="131"/>
                  <a:pt x="310" y="131"/>
                  <a:pt x="310" y="130"/>
                </a:cubicBezTo>
                <a:cubicBezTo>
                  <a:pt x="308" y="130"/>
                  <a:pt x="307" y="129"/>
                  <a:pt x="307" y="128"/>
                </a:cubicBezTo>
                <a:cubicBezTo>
                  <a:pt x="307" y="127"/>
                  <a:pt x="308" y="126"/>
                  <a:pt x="309" y="125"/>
                </a:cubicBezTo>
                <a:cubicBezTo>
                  <a:pt x="309" y="125"/>
                  <a:pt x="309" y="124"/>
                  <a:pt x="310" y="124"/>
                </a:cubicBezTo>
                <a:cubicBezTo>
                  <a:pt x="309" y="123"/>
                  <a:pt x="309" y="123"/>
                  <a:pt x="309" y="122"/>
                </a:cubicBezTo>
                <a:cubicBezTo>
                  <a:pt x="307" y="122"/>
                  <a:pt x="305" y="122"/>
                  <a:pt x="305" y="120"/>
                </a:cubicBezTo>
                <a:cubicBezTo>
                  <a:pt x="305" y="118"/>
                  <a:pt x="307" y="117"/>
                  <a:pt x="308" y="116"/>
                </a:cubicBezTo>
                <a:cubicBezTo>
                  <a:pt x="309" y="113"/>
                  <a:pt x="306" y="113"/>
                  <a:pt x="304" y="112"/>
                </a:cubicBezTo>
                <a:cubicBezTo>
                  <a:pt x="303" y="111"/>
                  <a:pt x="302" y="109"/>
                  <a:pt x="301" y="107"/>
                </a:cubicBezTo>
                <a:cubicBezTo>
                  <a:pt x="301" y="105"/>
                  <a:pt x="302" y="104"/>
                  <a:pt x="302" y="102"/>
                </a:cubicBezTo>
                <a:cubicBezTo>
                  <a:pt x="301" y="100"/>
                  <a:pt x="299" y="100"/>
                  <a:pt x="297" y="99"/>
                </a:cubicBezTo>
                <a:cubicBezTo>
                  <a:pt x="296" y="97"/>
                  <a:pt x="298" y="95"/>
                  <a:pt x="298" y="93"/>
                </a:cubicBezTo>
                <a:cubicBezTo>
                  <a:pt x="295" y="93"/>
                  <a:pt x="297" y="97"/>
                  <a:pt x="293" y="97"/>
                </a:cubicBezTo>
                <a:cubicBezTo>
                  <a:pt x="293" y="97"/>
                  <a:pt x="292" y="97"/>
                  <a:pt x="292" y="96"/>
                </a:cubicBezTo>
                <a:cubicBezTo>
                  <a:pt x="291" y="96"/>
                  <a:pt x="290" y="96"/>
                  <a:pt x="290" y="95"/>
                </a:cubicBezTo>
                <a:cubicBezTo>
                  <a:pt x="289" y="95"/>
                  <a:pt x="289" y="93"/>
                  <a:pt x="289" y="92"/>
                </a:cubicBezTo>
                <a:cubicBezTo>
                  <a:pt x="288" y="88"/>
                  <a:pt x="292" y="83"/>
                  <a:pt x="286" y="84"/>
                </a:cubicBezTo>
                <a:cubicBezTo>
                  <a:pt x="285" y="86"/>
                  <a:pt x="284" y="91"/>
                  <a:pt x="279" y="90"/>
                </a:cubicBezTo>
                <a:cubicBezTo>
                  <a:pt x="282" y="92"/>
                  <a:pt x="285" y="93"/>
                  <a:pt x="287" y="95"/>
                </a:cubicBezTo>
                <a:cubicBezTo>
                  <a:pt x="284" y="94"/>
                  <a:pt x="282" y="91"/>
                  <a:pt x="279" y="91"/>
                </a:cubicBezTo>
                <a:cubicBezTo>
                  <a:pt x="280" y="92"/>
                  <a:pt x="282" y="93"/>
                  <a:pt x="282" y="93"/>
                </a:cubicBezTo>
                <a:cubicBezTo>
                  <a:pt x="280" y="93"/>
                  <a:pt x="279" y="91"/>
                  <a:pt x="277" y="90"/>
                </a:cubicBezTo>
                <a:cubicBezTo>
                  <a:pt x="277" y="91"/>
                  <a:pt x="277" y="91"/>
                  <a:pt x="277" y="91"/>
                </a:cubicBezTo>
                <a:cubicBezTo>
                  <a:pt x="278" y="91"/>
                  <a:pt x="277" y="91"/>
                  <a:pt x="278" y="91"/>
                </a:cubicBezTo>
                <a:cubicBezTo>
                  <a:pt x="279" y="93"/>
                  <a:pt x="282" y="95"/>
                  <a:pt x="283" y="97"/>
                </a:cubicBezTo>
                <a:cubicBezTo>
                  <a:pt x="281" y="96"/>
                  <a:pt x="279" y="93"/>
                  <a:pt x="277" y="92"/>
                </a:cubicBezTo>
                <a:cubicBezTo>
                  <a:pt x="277" y="93"/>
                  <a:pt x="276" y="94"/>
                  <a:pt x="275" y="94"/>
                </a:cubicBezTo>
                <a:cubicBezTo>
                  <a:pt x="278" y="96"/>
                  <a:pt x="279" y="98"/>
                  <a:pt x="281" y="100"/>
                </a:cubicBezTo>
                <a:cubicBezTo>
                  <a:pt x="278" y="98"/>
                  <a:pt x="277" y="96"/>
                  <a:pt x="275" y="94"/>
                </a:cubicBezTo>
                <a:cubicBezTo>
                  <a:pt x="275" y="95"/>
                  <a:pt x="273" y="94"/>
                  <a:pt x="274" y="95"/>
                </a:cubicBezTo>
                <a:cubicBezTo>
                  <a:pt x="274" y="95"/>
                  <a:pt x="274" y="95"/>
                  <a:pt x="274" y="95"/>
                </a:cubicBezTo>
                <a:cubicBezTo>
                  <a:pt x="275" y="96"/>
                  <a:pt x="277" y="97"/>
                  <a:pt x="277" y="98"/>
                </a:cubicBezTo>
                <a:cubicBezTo>
                  <a:pt x="276" y="97"/>
                  <a:pt x="274" y="97"/>
                  <a:pt x="274" y="95"/>
                </a:cubicBezTo>
                <a:cubicBezTo>
                  <a:pt x="274" y="96"/>
                  <a:pt x="273" y="95"/>
                  <a:pt x="273" y="95"/>
                </a:cubicBezTo>
                <a:close/>
                <a:moveTo>
                  <a:pt x="260" y="107"/>
                </a:moveTo>
                <a:cubicBezTo>
                  <a:pt x="260" y="107"/>
                  <a:pt x="260" y="107"/>
                  <a:pt x="260" y="107"/>
                </a:cubicBezTo>
                <a:cubicBezTo>
                  <a:pt x="260" y="107"/>
                  <a:pt x="260" y="108"/>
                  <a:pt x="260" y="107"/>
                </a:cubicBezTo>
                <a:cubicBezTo>
                  <a:pt x="260" y="107"/>
                  <a:pt x="260" y="107"/>
                  <a:pt x="260" y="107"/>
                </a:cubicBezTo>
                <a:cubicBezTo>
                  <a:pt x="260" y="107"/>
                  <a:pt x="260" y="107"/>
                  <a:pt x="260" y="107"/>
                </a:cubicBezTo>
                <a:close/>
                <a:moveTo>
                  <a:pt x="277" y="86"/>
                </a:moveTo>
                <a:cubicBezTo>
                  <a:pt x="277" y="86"/>
                  <a:pt x="277" y="86"/>
                  <a:pt x="277" y="86"/>
                </a:cubicBezTo>
                <a:cubicBezTo>
                  <a:pt x="274" y="87"/>
                  <a:pt x="275" y="91"/>
                  <a:pt x="273" y="93"/>
                </a:cubicBezTo>
                <a:cubicBezTo>
                  <a:pt x="275" y="94"/>
                  <a:pt x="275" y="93"/>
                  <a:pt x="276" y="92"/>
                </a:cubicBezTo>
                <a:cubicBezTo>
                  <a:pt x="275" y="89"/>
                  <a:pt x="278" y="88"/>
                  <a:pt x="280" y="89"/>
                </a:cubicBezTo>
                <a:cubicBezTo>
                  <a:pt x="281" y="89"/>
                  <a:pt x="283" y="89"/>
                  <a:pt x="282" y="88"/>
                </a:cubicBezTo>
                <a:cubicBezTo>
                  <a:pt x="280" y="89"/>
                  <a:pt x="279" y="87"/>
                  <a:pt x="277" y="86"/>
                </a:cubicBezTo>
                <a:close/>
                <a:moveTo>
                  <a:pt x="93" y="87"/>
                </a:moveTo>
                <a:cubicBezTo>
                  <a:pt x="93" y="87"/>
                  <a:pt x="93" y="87"/>
                  <a:pt x="93" y="87"/>
                </a:cubicBezTo>
                <a:cubicBezTo>
                  <a:pt x="93" y="87"/>
                  <a:pt x="93" y="86"/>
                  <a:pt x="93" y="86"/>
                </a:cubicBezTo>
                <a:cubicBezTo>
                  <a:pt x="93" y="86"/>
                  <a:pt x="93" y="87"/>
                  <a:pt x="93" y="87"/>
                </a:cubicBezTo>
                <a:close/>
                <a:moveTo>
                  <a:pt x="134" y="88"/>
                </a:moveTo>
                <a:cubicBezTo>
                  <a:pt x="134" y="88"/>
                  <a:pt x="134" y="88"/>
                  <a:pt x="134" y="88"/>
                </a:cubicBezTo>
                <a:cubicBezTo>
                  <a:pt x="134" y="87"/>
                  <a:pt x="134" y="86"/>
                  <a:pt x="133" y="86"/>
                </a:cubicBezTo>
                <a:cubicBezTo>
                  <a:pt x="134" y="87"/>
                  <a:pt x="133" y="88"/>
                  <a:pt x="134" y="88"/>
                </a:cubicBezTo>
                <a:close/>
                <a:moveTo>
                  <a:pt x="133" y="93"/>
                </a:moveTo>
                <a:cubicBezTo>
                  <a:pt x="133" y="93"/>
                  <a:pt x="133" y="93"/>
                  <a:pt x="133" y="93"/>
                </a:cubicBezTo>
                <a:cubicBezTo>
                  <a:pt x="133" y="91"/>
                  <a:pt x="132" y="89"/>
                  <a:pt x="132" y="88"/>
                </a:cubicBezTo>
                <a:cubicBezTo>
                  <a:pt x="132" y="88"/>
                  <a:pt x="132" y="86"/>
                  <a:pt x="131" y="87"/>
                </a:cubicBezTo>
                <a:cubicBezTo>
                  <a:pt x="132" y="89"/>
                  <a:pt x="132" y="92"/>
                  <a:pt x="133" y="93"/>
                </a:cubicBezTo>
                <a:close/>
                <a:moveTo>
                  <a:pt x="133" y="91"/>
                </a:moveTo>
                <a:cubicBezTo>
                  <a:pt x="133" y="91"/>
                  <a:pt x="133" y="91"/>
                  <a:pt x="133" y="91"/>
                </a:cubicBezTo>
                <a:cubicBezTo>
                  <a:pt x="134" y="90"/>
                  <a:pt x="133" y="89"/>
                  <a:pt x="133" y="88"/>
                </a:cubicBezTo>
                <a:cubicBezTo>
                  <a:pt x="133" y="89"/>
                  <a:pt x="133" y="88"/>
                  <a:pt x="132" y="89"/>
                </a:cubicBezTo>
                <a:cubicBezTo>
                  <a:pt x="133" y="90"/>
                  <a:pt x="133" y="90"/>
                  <a:pt x="133" y="91"/>
                </a:cubicBezTo>
                <a:close/>
                <a:moveTo>
                  <a:pt x="93" y="125"/>
                </a:moveTo>
                <a:cubicBezTo>
                  <a:pt x="93" y="125"/>
                  <a:pt x="93" y="125"/>
                  <a:pt x="93" y="125"/>
                </a:cubicBezTo>
                <a:cubicBezTo>
                  <a:pt x="93" y="125"/>
                  <a:pt x="92" y="123"/>
                  <a:pt x="93" y="122"/>
                </a:cubicBezTo>
                <a:cubicBezTo>
                  <a:pt x="93" y="122"/>
                  <a:pt x="93" y="121"/>
                  <a:pt x="93" y="121"/>
                </a:cubicBezTo>
                <a:cubicBezTo>
                  <a:pt x="94" y="118"/>
                  <a:pt x="93" y="113"/>
                  <a:pt x="93" y="109"/>
                </a:cubicBezTo>
                <a:cubicBezTo>
                  <a:pt x="92" y="102"/>
                  <a:pt x="93" y="95"/>
                  <a:pt x="93" y="88"/>
                </a:cubicBezTo>
                <a:cubicBezTo>
                  <a:pt x="92" y="100"/>
                  <a:pt x="92" y="114"/>
                  <a:pt x="93" y="125"/>
                </a:cubicBezTo>
                <a:close/>
                <a:moveTo>
                  <a:pt x="134" y="98"/>
                </a:moveTo>
                <a:cubicBezTo>
                  <a:pt x="134" y="98"/>
                  <a:pt x="134" y="98"/>
                  <a:pt x="134" y="98"/>
                </a:cubicBezTo>
                <a:cubicBezTo>
                  <a:pt x="134" y="99"/>
                  <a:pt x="135" y="99"/>
                  <a:pt x="135" y="99"/>
                </a:cubicBezTo>
                <a:cubicBezTo>
                  <a:pt x="133" y="102"/>
                  <a:pt x="133" y="104"/>
                  <a:pt x="131" y="107"/>
                </a:cubicBezTo>
                <a:cubicBezTo>
                  <a:pt x="131" y="109"/>
                  <a:pt x="129" y="110"/>
                  <a:pt x="130" y="111"/>
                </a:cubicBezTo>
                <a:cubicBezTo>
                  <a:pt x="131" y="107"/>
                  <a:pt x="133" y="105"/>
                  <a:pt x="134" y="101"/>
                </a:cubicBezTo>
                <a:cubicBezTo>
                  <a:pt x="136" y="97"/>
                  <a:pt x="138" y="93"/>
                  <a:pt x="138" y="88"/>
                </a:cubicBezTo>
                <a:cubicBezTo>
                  <a:pt x="138" y="88"/>
                  <a:pt x="138" y="88"/>
                  <a:pt x="138" y="88"/>
                </a:cubicBezTo>
                <a:cubicBezTo>
                  <a:pt x="137" y="91"/>
                  <a:pt x="136" y="95"/>
                  <a:pt x="134" y="98"/>
                </a:cubicBezTo>
                <a:close/>
                <a:moveTo>
                  <a:pt x="171" y="91"/>
                </a:moveTo>
                <a:cubicBezTo>
                  <a:pt x="169" y="94"/>
                  <a:pt x="170" y="96"/>
                  <a:pt x="172" y="98"/>
                </a:cubicBezTo>
                <a:cubicBezTo>
                  <a:pt x="173" y="98"/>
                  <a:pt x="175" y="100"/>
                  <a:pt x="175" y="100"/>
                </a:cubicBezTo>
                <a:cubicBezTo>
                  <a:pt x="173" y="98"/>
                  <a:pt x="171" y="95"/>
                  <a:pt x="171" y="91"/>
                </a:cubicBezTo>
                <a:close/>
                <a:moveTo>
                  <a:pt x="279" y="104"/>
                </a:moveTo>
                <a:cubicBezTo>
                  <a:pt x="279" y="104"/>
                  <a:pt x="279" y="104"/>
                  <a:pt x="279" y="104"/>
                </a:cubicBezTo>
                <a:cubicBezTo>
                  <a:pt x="279" y="104"/>
                  <a:pt x="278" y="103"/>
                  <a:pt x="278" y="103"/>
                </a:cubicBezTo>
                <a:cubicBezTo>
                  <a:pt x="277" y="103"/>
                  <a:pt x="277" y="102"/>
                  <a:pt x="276" y="102"/>
                </a:cubicBezTo>
                <a:cubicBezTo>
                  <a:pt x="272" y="103"/>
                  <a:pt x="269" y="101"/>
                  <a:pt x="268" y="98"/>
                </a:cubicBezTo>
                <a:cubicBezTo>
                  <a:pt x="267" y="97"/>
                  <a:pt x="267" y="95"/>
                  <a:pt x="266" y="94"/>
                </a:cubicBezTo>
                <a:cubicBezTo>
                  <a:pt x="266" y="94"/>
                  <a:pt x="266" y="95"/>
                  <a:pt x="265" y="95"/>
                </a:cubicBezTo>
                <a:cubicBezTo>
                  <a:pt x="263" y="96"/>
                  <a:pt x="263" y="93"/>
                  <a:pt x="261" y="92"/>
                </a:cubicBezTo>
                <a:cubicBezTo>
                  <a:pt x="261" y="93"/>
                  <a:pt x="261" y="93"/>
                  <a:pt x="260" y="93"/>
                </a:cubicBezTo>
                <a:cubicBezTo>
                  <a:pt x="260" y="96"/>
                  <a:pt x="263" y="97"/>
                  <a:pt x="264" y="100"/>
                </a:cubicBezTo>
                <a:cubicBezTo>
                  <a:pt x="265" y="100"/>
                  <a:pt x="265" y="102"/>
                  <a:pt x="266" y="102"/>
                </a:cubicBezTo>
                <a:cubicBezTo>
                  <a:pt x="269" y="105"/>
                  <a:pt x="271" y="109"/>
                  <a:pt x="275" y="110"/>
                </a:cubicBezTo>
                <a:cubicBezTo>
                  <a:pt x="276" y="109"/>
                  <a:pt x="278" y="109"/>
                  <a:pt x="278" y="109"/>
                </a:cubicBezTo>
                <a:cubicBezTo>
                  <a:pt x="278" y="109"/>
                  <a:pt x="278" y="109"/>
                  <a:pt x="278" y="108"/>
                </a:cubicBezTo>
                <a:cubicBezTo>
                  <a:pt x="278" y="108"/>
                  <a:pt x="277" y="108"/>
                  <a:pt x="277" y="108"/>
                </a:cubicBezTo>
                <a:cubicBezTo>
                  <a:pt x="277" y="108"/>
                  <a:pt x="277" y="108"/>
                  <a:pt x="277" y="107"/>
                </a:cubicBezTo>
                <a:cubicBezTo>
                  <a:pt x="277" y="107"/>
                  <a:pt x="277" y="107"/>
                  <a:pt x="278" y="107"/>
                </a:cubicBezTo>
                <a:cubicBezTo>
                  <a:pt x="277" y="106"/>
                  <a:pt x="277" y="106"/>
                  <a:pt x="278" y="105"/>
                </a:cubicBezTo>
                <a:cubicBezTo>
                  <a:pt x="278" y="105"/>
                  <a:pt x="277" y="105"/>
                  <a:pt x="277" y="104"/>
                </a:cubicBezTo>
                <a:cubicBezTo>
                  <a:pt x="277" y="104"/>
                  <a:pt x="277" y="104"/>
                  <a:pt x="278" y="104"/>
                </a:cubicBezTo>
                <a:cubicBezTo>
                  <a:pt x="278" y="104"/>
                  <a:pt x="279" y="104"/>
                  <a:pt x="279" y="104"/>
                </a:cubicBezTo>
                <a:close/>
                <a:moveTo>
                  <a:pt x="298" y="98"/>
                </a:moveTo>
                <a:cubicBezTo>
                  <a:pt x="298" y="98"/>
                  <a:pt x="298" y="98"/>
                  <a:pt x="298" y="98"/>
                </a:cubicBezTo>
                <a:cubicBezTo>
                  <a:pt x="299" y="98"/>
                  <a:pt x="299" y="98"/>
                  <a:pt x="299" y="98"/>
                </a:cubicBezTo>
                <a:cubicBezTo>
                  <a:pt x="301" y="99"/>
                  <a:pt x="303" y="100"/>
                  <a:pt x="303" y="102"/>
                </a:cubicBezTo>
                <a:cubicBezTo>
                  <a:pt x="302" y="105"/>
                  <a:pt x="304" y="111"/>
                  <a:pt x="307" y="111"/>
                </a:cubicBezTo>
                <a:cubicBezTo>
                  <a:pt x="305" y="110"/>
                  <a:pt x="303" y="107"/>
                  <a:pt x="305" y="103"/>
                </a:cubicBezTo>
                <a:cubicBezTo>
                  <a:pt x="305" y="102"/>
                  <a:pt x="304" y="101"/>
                  <a:pt x="304" y="100"/>
                </a:cubicBezTo>
                <a:cubicBezTo>
                  <a:pt x="301" y="99"/>
                  <a:pt x="300" y="97"/>
                  <a:pt x="299" y="96"/>
                </a:cubicBezTo>
                <a:cubicBezTo>
                  <a:pt x="299" y="97"/>
                  <a:pt x="298" y="97"/>
                  <a:pt x="298" y="98"/>
                </a:cubicBezTo>
                <a:close/>
                <a:moveTo>
                  <a:pt x="261" y="101"/>
                </a:moveTo>
                <a:cubicBezTo>
                  <a:pt x="261" y="101"/>
                  <a:pt x="261" y="101"/>
                  <a:pt x="261" y="101"/>
                </a:cubicBezTo>
                <a:cubicBezTo>
                  <a:pt x="261" y="102"/>
                  <a:pt x="262" y="102"/>
                  <a:pt x="262" y="103"/>
                </a:cubicBezTo>
                <a:cubicBezTo>
                  <a:pt x="264" y="101"/>
                  <a:pt x="262" y="99"/>
                  <a:pt x="260" y="97"/>
                </a:cubicBezTo>
                <a:cubicBezTo>
                  <a:pt x="261" y="98"/>
                  <a:pt x="262" y="100"/>
                  <a:pt x="261" y="101"/>
                </a:cubicBezTo>
                <a:close/>
                <a:moveTo>
                  <a:pt x="129" y="107"/>
                </a:moveTo>
                <a:cubicBezTo>
                  <a:pt x="129" y="107"/>
                  <a:pt x="129" y="107"/>
                  <a:pt x="129" y="107"/>
                </a:cubicBezTo>
                <a:cubicBezTo>
                  <a:pt x="130" y="105"/>
                  <a:pt x="132" y="102"/>
                  <a:pt x="132" y="99"/>
                </a:cubicBezTo>
                <a:cubicBezTo>
                  <a:pt x="131" y="101"/>
                  <a:pt x="131" y="103"/>
                  <a:pt x="130" y="105"/>
                </a:cubicBezTo>
                <a:cubicBezTo>
                  <a:pt x="130" y="106"/>
                  <a:pt x="128" y="106"/>
                  <a:pt x="129" y="107"/>
                </a:cubicBezTo>
                <a:close/>
                <a:moveTo>
                  <a:pt x="137" y="101"/>
                </a:moveTo>
                <a:cubicBezTo>
                  <a:pt x="137" y="101"/>
                  <a:pt x="137" y="101"/>
                  <a:pt x="137" y="101"/>
                </a:cubicBezTo>
                <a:cubicBezTo>
                  <a:pt x="137" y="103"/>
                  <a:pt x="139" y="105"/>
                  <a:pt x="138" y="106"/>
                </a:cubicBezTo>
                <a:cubicBezTo>
                  <a:pt x="138" y="106"/>
                  <a:pt x="138" y="104"/>
                  <a:pt x="137" y="103"/>
                </a:cubicBezTo>
                <a:cubicBezTo>
                  <a:pt x="137" y="103"/>
                  <a:pt x="136" y="103"/>
                  <a:pt x="136" y="104"/>
                </a:cubicBezTo>
                <a:cubicBezTo>
                  <a:pt x="137" y="106"/>
                  <a:pt x="138" y="109"/>
                  <a:pt x="138" y="111"/>
                </a:cubicBezTo>
                <a:cubicBezTo>
                  <a:pt x="137" y="110"/>
                  <a:pt x="137" y="107"/>
                  <a:pt x="136" y="104"/>
                </a:cubicBezTo>
                <a:cubicBezTo>
                  <a:pt x="135" y="106"/>
                  <a:pt x="137" y="108"/>
                  <a:pt x="137" y="109"/>
                </a:cubicBezTo>
                <a:cubicBezTo>
                  <a:pt x="136" y="108"/>
                  <a:pt x="136" y="106"/>
                  <a:pt x="135" y="105"/>
                </a:cubicBezTo>
                <a:cubicBezTo>
                  <a:pt x="136" y="110"/>
                  <a:pt x="138" y="114"/>
                  <a:pt x="139" y="118"/>
                </a:cubicBezTo>
                <a:cubicBezTo>
                  <a:pt x="141" y="115"/>
                  <a:pt x="141" y="112"/>
                  <a:pt x="142" y="109"/>
                </a:cubicBezTo>
                <a:cubicBezTo>
                  <a:pt x="141" y="108"/>
                  <a:pt x="141" y="104"/>
                  <a:pt x="140" y="105"/>
                </a:cubicBezTo>
                <a:cubicBezTo>
                  <a:pt x="139" y="103"/>
                  <a:pt x="140" y="101"/>
                  <a:pt x="138" y="100"/>
                </a:cubicBezTo>
                <a:cubicBezTo>
                  <a:pt x="137" y="101"/>
                  <a:pt x="139" y="104"/>
                  <a:pt x="139" y="106"/>
                </a:cubicBezTo>
                <a:cubicBezTo>
                  <a:pt x="138" y="104"/>
                  <a:pt x="138" y="103"/>
                  <a:pt x="137" y="101"/>
                </a:cubicBezTo>
                <a:close/>
                <a:moveTo>
                  <a:pt x="273" y="101"/>
                </a:moveTo>
                <a:cubicBezTo>
                  <a:pt x="273" y="101"/>
                  <a:pt x="273" y="101"/>
                  <a:pt x="273" y="101"/>
                </a:cubicBezTo>
                <a:cubicBezTo>
                  <a:pt x="277" y="100"/>
                  <a:pt x="281" y="102"/>
                  <a:pt x="281" y="106"/>
                </a:cubicBezTo>
                <a:cubicBezTo>
                  <a:pt x="283" y="102"/>
                  <a:pt x="277" y="99"/>
                  <a:pt x="273" y="101"/>
                </a:cubicBezTo>
                <a:close/>
                <a:moveTo>
                  <a:pt x="278" y="105"/>
                </a:moveTo>
                <a:cubicBezTo>
                  <a:pt x="278" y="105"/>
                  <a:pt x="278" y="105"/>
                  <a:pt x="278" y="105"/>
                </a:cubicBezTo>
                <a:cubicBezTo>
                  <a:pt x="279" y="105"/>
                  <a:pt x="279" y="106"/>
                  <a:pt x="279" y="107"/>
                </a:cubicBezTo>
                <a:cubicBezTo>
                  <a:pt x="279" y="107"/>
                  <a:pt x="279" y="107"/>
                  <a:pt x="279" y="107"/>
                </a:cubicBezTo>
                <a:cubicBezTo>
                  <a:pt x="280" y="106"/>
                  <a:pt x="280" y="105"/>
                  <a:pt x="279" y="104"/>
                </a:cubicBezTo>
                <a:cubicBezTo>
                  <a:pt x="279" y="105"/>
                  <a:pt x="279" y="105"/>
                  <a:pt x="278" y="105"/>
                </a:cubicBezTo>
                <a:close/>
                <a:moveTo>
                  <a:pt x="252" y="109"/>
                </a:moveTo>
                <a:cubicBezTo>
                  <a:pt x="252" y="109"/>
                  <a:pt x="252" y="109"/>
                  <a:pt x="252" y="109"/>
                </a:cubicBezTo>
                <a:cubicBezTo>
                  <a:pt x="254" y="109"/>
                  <a:pt x="256" y="110"/>
                  <a:pt x="257" y="109"/>
                </a:cubicBezTo>
                <a:cubicBezTo>
                  <a:pt x="258" y="107"/>
                  <a:pt x="259" y="106"/>
                  <a:pt x="258" y="105"/>
                </a:cubicBezTo>
                <a:cubicBezTo>
                  <a:pt x="258" y="108"/>
                  <a:pt x="253" y="107"/>
                  <a:pt x="252" y="109"/>
                </a:cubicBezTo>
                <a:close/>
                <a:moveTo>
                  <a:pt x="132" y="142"/>
                </a:moveTo>
                <a:cubicBezTo>
                  <a:pt x="132" y="142"/>
                  <a:pt x="132" y="142"/>
                  <a:pt x="132" y="142"/>
                </a:cubicBezTo>
                <a:cubicBezTo>
                  <a:pt x="132" y="141"/>
                  <a:pt x="132" y="141"/>
                  <a:pt x="132" y="140"/>
                </a:cubicBezTo>
                <a:cubicBezTo>
                  <a:pt x="133" y="140"/>
                  <a:pt x="133" y="140"/>
                  <a:pt x="134" y="139"/>
                </a:cubicBezTo>
                <a:cubicBezTo>
                  <a:pt x="134" y="138"/>
                  <a:pt x="134" y="137"/>
                  <a:pt x="135" y="136"/>
                </a:cubicBezTo>
                <a:cubicBezTo>
                  <a:pt x="135" y="136"/>
                  <a:pt x="135" y="136"/>
                  <a:pt x="136" y="135"/>
                </a:cubicBezTo>
                <a:cubicBezTo>
                  <a:pt x="136" y="135"/>
                  <a:pt x="135" y="135"/>
                  <a:pt x="135" y="135"/>
                </a:cubicBezTo>
                <a:cubicBezTo>
                  <a:pt x="136" y="133"/>
                  <a:pt x="138" y="130"/>
                  <a:pt x="137" y="127"/>
                </a:cubicBezTo>
                <a:cubicBezTo>
                  <a:pt x="137" y="127"/>
                  <a:pt x="137" y="126"/>
                  <a:pt x="137" y="124"/>
                </a:cubicBezTo>
                <a:cubicBezTo>
                  <a:pt x="138" y="121"/>
                  <a:pt x="137" y="118"/>
                  <a:pt x="136" y="115"/>
                </a:cubicBezTo>
                <a:cubicBezTo>
                  <a:pt x="136" y="115"/>
                  <a:pt x="136" y="115"/>
                  <a:pt x="136" y="115"/>
                </a:cubicBezTo>
                <a:cubicBezTo>
                  <a:pt x="136" y="115"/>
                  <a:pt x="137" y="115"/>
                  <a:pt x="137" y="115"/>
                </a:cubicBezTo>
                <a:cubicBezTo>
                  <a:pt x="136" y="114"/>
                  <a:pt x="135" y="111"/>
                  <a:pt x="134" y="109"/>
                </a:cubicBezTo>
                <a:cubicBezTo>
                  <a:pt x="133" y="111"/>
                  <a:pt x="133" y="115"/>
                  <a:pt x="131" y="117"/>
                </a:cubicBezTo>
                <a:cubicBezTo>
                  <a:pt x="132" y="124"/>
                  <a:pt x="132" y="132"/>
                  <a:pt x="131" y="139"/>
                </a:cubicBezTo>
                <a:cubicBezTo>
                  <a:pt x="131" y="141"/>
                  <a:pt x="130" y="144"/>
                  <a:pt x="130" y="146"/>
                </a:cubicBezTo>
                <a:cubicBezTo>
                  <a:pt x="130" y="144"/>
                  <a:pt x="132" y="143"/>
                  <a:pt x="132" y="142"/>
                </a:cubicBezTo>
                <a:close/>
                <a:moveTo>
                  <a:pt x="94" y="110"/>
                </a:moveTo>
                <a:cubicBezTo>
                  <a:pt x="94" y="110"/>
                  <a:pt x="94" y="110"/>
                  <a:pt x="94" y="110"/>
                </a:cubicBezTo>
                <a:cubicBezTo>
                  <a:pt x="95" y="110"/>
                  <a:pt x="95" y="109"/>
                  <a:pt x="94" y="109"/>
                </a:cubicBezTo>
                <a:cubicBezTo>
                  <a:pt x="94" y="109"/>
                  <a:pt x="94" y="110"/>
                  <a:pt x="94" y="110"/>
                </a:cubicBezTo>
                <a:close/>
                <a:moveTo>
                  <a:pt x="253" y="111"/>
                </a:moveTo>
                <a:cubicBezTo>
                  <a:pt x="253" y="111"/>
                  <a:pt x="253" y="111"/>
                  <a:pt x="253" y="111"/>
                </a:cubicBezTo>
                <a:cubicBezTo>
                  <a:pt x="253" y="112"/>
                  <a:pt x="254" y="112"/>
                  <a:pt x="253" y="113"/>
                </a:cubicBezTo>
                <a:cubicBezTo>
                  <a:pt x="254" y="113"/>
                  <a:pt x="254" y="114"/>
                  <a:pt x="255" y="114"/>
                </a:cubicBezTo>
                <a:cubicBezTo>
                  <a:pt x="254" y="113"/>
                  <a:pt x="254" y="111"/>
                  <a:pt x="254" y="110"/>
                </a:cubicBezTo>
                <a:cubicBezTo>
                  <a:pt x="254" y="110"/>
                  <a:pt x="254" y="110"/>
                  <a:pt x="253" y="111"/>
                </a:cubicBezTo>
                <a:close/>
                <a:moveTo>
                  <a:pt x="253" y="113"/>
                </a:moveTo>
                <a:cubicBezTo>
                  <a:pt x="253" y="113"/>
                  <a:pt x="253" y="113"/>
                  <a:pt x="253" y="113"/>
                </a:cubicBezTo>
                <a:cubicBezTo>
                  <a:pt x="253" y="112"/>
                  <a:pt x="253" y="112"/>
                  <a:pt x="253" y="111"/>
                </a:cubicBezTo>
                <a:cubicBezTo>
                  <a:pt x="253" y="111"/>
                  <a:pt x="253" y="111"/>
                  <a:pt x="252" y="111"/>
                </a:cubicBezTo>
                <a:cubicBezTo>
                  <a:pt x="252" y="112"/>
                  <a:pt x="252" y="112"/>
                  <a:pt x="253" y="113"/>
                </a:cubicBezTo>
                <a:close/>
                <a:moveTo>
                  <a:pt x="144" y="112"/>
                </a:moveTo>
                <a:cubicBezTo>
                  <a:pt x="144" y="112"/>
                  <a:pt x="144" y="112"/>
                  <a:pt x="144" y="112"/>
                </a:cubicBezTo>
                <a:cubicBezTo>
                  <a:pt x="143" y="111"/>
                  <a:pt x="144" y="111"/>
                  <a:pt x="143" y="111"/>
                </a:cubicBezTo>
                <a:cubicBezTo>
                  <a:pt x="143" y="111"/>
                  <a:pt x="143" y="112"/>
                  <a:pt x="144" y="112"/>
                </a:cubicBezTo>
                <a:close/>
                <a:moveTo>
                  <a:pt x="144" y="115"/>
                </a:moveTo>
                <a:cubicBezTo>
                  <a:pt x="144" y="115"/>
                  <a:pt x="144" y="115"/>
                  <a:pt x="144" y="115"/>
                </a:cubicBezTo>
                <a:cubicBezTo>
                  <a:pt x="143" y="115"/>
                  <a:pt x="143" y="115"/>
                  <a:pt x="143" y="115"/>
                </a:cubicBezTo>
                <a:cubicBezTo>
                  <a:pt x="144" y="114"/>
                  <a:pt x="144" y="113"/>
                  <a:pt x="143" y="112"/>
                </a:cubicBezTo>
                <a:cubicBezTo>
                  <a:pt x="142" y="117"/>
                  <a:pt x="139" y="121"/>
                  <a:pt x="138" y="126"/>
                </a:cubicBezTo>
                <a:cubicBezTo>
                  <a:pt x="138" y="128"/>
                  <a:pt x="139" y="130"/>
                  <a:pt x="139" y="132"/>
                </a:cubicBezTo>
                <a:cubicBezTo>
                  <a:pt x="139" y="133"/>
                  <a:pt x="138" y="134"/>
                  <a:pt x="137" y="135"/>
                </a:cubicBezTo>
                <a:cubicBezTo>
                  <a:pt x="137" y="136"/>
                  <a:pt x="136" y="138"/>
                  <a:pt x="136" y="139"/>
                </a:cubicBezTo>
                <a:cubicBezTo>
                  <a:pt x="136" y="139"/>
                  <a:pt x="134" y="141"/>
                  <a:pt x="134" y="141"/>
                </a:cubicBezTo>
                <a:cubicBezTo>
                  <a:pt x="131" y="146"/>
                  <a:pt x="131" y="151"/>
                  <a:pt x="130" y="156"/>
                </a:cubicBezTo>
                <a:cubicBezTo>
                  <a:pt x="133" y="158"/>
                  <a:pt x="137" y="159"/>
                  <a:pt x="137" y="162"/>
                </a:cubicBezTo>
                <a:cubicBezTo>
                  <a:pt x="137" y="163"/>
                  <a:pt x="136" y="164"/>
                  <a:pt x="135" y="165"/>
                </a:cubicBezTo>
                <a:cubicBezTo>
                  <a:pt x="137" y="165"/>
                  <a:pt x="138" y="165"/>
                  <a:pt x="139" y="167"/>
                </a:cubicBezTo>
                <a:cubicBezTo>
                  <a:pt x="139" y="168"/>
                  <a:pt x="139" y="170"/>
                  <a:pt x="140" y="172"/>
                </a:cubicBezTo>
                <a:cubicBezTo>
                  <a:pt x="140" y="173"/>
                  <a:pt x="141" y="174"/>
                  <a:pt x="142" y="174"/>
                </a:cubicBezTo>
                <a:cubicBezTo>
                  <a:pt x="142" y="175"/>
                  <a:pt x="143" y="176"/>
                  <a:pt x="143" y="178"/>
                </a:cubicBezTo>
                <a:cubicBezTo>
                  <a:pt x="141" y="179"/>
                  <a:pt x="139" y="179"/>
                  <a:pt x="138" y="179"/>
                </a:cubicBezTo>
                <a:cubicBezTo>
                  <a:pt x="139" y="180"/>
                  <a:pt x="139" y="181"/>
                  <a:pt x="139" y="183"/>
                </a:cubicBezTo>
                <a:cubicBezTo>
                  <a:pt x="140" y="185"/>
                  <a:pt x="143" y="185"/>
                  <a:pt x="144" y="189"/>
                </a:cubicBezTo>
                <a:cubicBezTo>
                  <a:pt x="143" y="191"/>
                  <a:pt x="142" y="194"/>
                  <a:pt x="138" y="194"/>
                </a:cubicBezTo>
                <a:cubicBezTo>
                  <a:pt x="141" y="196"/>
                  <a:pt x="143" y="199"/>
                  <a:pt x="143" y="203"/>
                </a:cubicBezTo>
                <a:cubicBezTo>
                  <a:pt x="143" y="200"/>
                  <a:pt x="144" y="197"/>
                  <a:pt x="144" y="193"/>
                </a:cubicBezTo>
                <a:cubicBezTo>
                  <a:pt x="144" y="193"/>
                  <a:pt x="144" y="193"/>
                  <a:pt x="144" y="192"/>
                </a:cubicBezTo>
                <a:cubicBezTo>
                  <a:pt x="144" y="192"/>
                  <a:pt x="144" y="191"/>
                  <a:pt x="144" y="191"/>
                </a:cubicBezTo>
                <a:cubicBezTo>
                  <a:pt x="145" y="187"/>
                  <a:pt x="145" y="184"/>
                  <a:pt x="146" y="180"/>
                </a:cubicBezTo>
                <a:cubicBezTo>
                  <a:pt x="147" y="175"/>
                  <a:pt x="146" y="168"/>
                  <a:pt x="145" y="163"/>
                </a:cubicBezTo>
                <a:cubicBezTo>
                  <a:pt x="145" y="159"/>
                  <a:pt x="144" y="156"/>
                  <a:pt x="144" y="153"/>
                </a:cubicBezTo>
                <a:cubicBezTo>
                  <a:pt x="145" y="149"/>
                  <a:pt x="146" y="146"/>
                  <a:pt x="147" y="142"/>
                </a:cubicBezTo>
                <a:cubicBezTo>
                  <a:pt x="148" y="139"/>
                  <a:pt x="147" y="136"/>
                  <a:pt x="147" y="133"/>
                </a:cubicBezTo>
                <a:cubicBezTo>
                  <a:pt x="147" y="133"/>
                  <a:pt x="147" y="133"/>
                  <a:pt x="147" y="133"/>
                </a:cubicBezTo>
                <a:cubicBezTo>
                  <a:pt x="146" y="131"/>
                  <a:pt x="147" y="128"/>
                  <a:pt x="146" y="126"/>
                </a:cubicBezTo>
                <a:cubicBezTo>
                  <a:pt x="146" y="127"/>
                  <a:pt x="146" y="129"/>
                  <a:pt x="146" y="130"/>
                </a:cubicBezTo>
                <a:cubicBezTo>
                  <a:pt x="146" y="128"/>
                  <a:pt x="145" y="125"/>
                  <a:pt x="145" y="122"/>
                </a:cubicBezTo>
                <a:cubicBezTo>
                  <a:pt x="145" y="122"/>
                  <a:pt x="145" y="122"/>
                  <a:pt x="145" y="122"/>
                </a:cubicBezTo>
                <a:cubicBezTo>
                  <a:pt x="145" y="120"/>
                  <a:pt x="144" y="118"/>
                  <a:pt x="144" y="117"/>
                </a:cubicBezTo>
                <a:cubicBezTo>
                  <a:pt x="144" y="117"/>
                  <a:pt x="145" y="119"/>
                  <a:pt x="144" y="118"/>
                </a:cubicBezTo>
                <a:cubicBezTo>
                  <a:pt x="144" y="116"/>
                  <a:pt x="144" y="116"/>
                  <a:pt x="144" y="114"/>
                </a:cubicBezTo>
                <a:cubicBezTo>
                  <a:pt x="144" y="115"/>
                  <a:pt x="143" y="117"/>
                  <a:pt x="144" y="118"/>
                </a:cubicBezTo>
                <a:cubicBezTo>
                  <a:pt x="143" y="118"/>
                  <a:pt x="144" y="119"/>
                  <a:pt x="143" y="119"/>
                </a:cubicBezTo>
                <a:cubicBezTo>
                  <a:pt x="143" y="118"/>
                  <a:pt x="143" y="116"/>
                  <a:pt x="143" y="115"/>
                </a:cubicBezTo>
                <a:cubicBezTo>
                  <a:pt x="142" y="116"/>
                  <a:pt x="143" y="115"/>
                  <a:pt x="144" y="115"/>
                </a:cubicBezTo>
                <a:close/>
                <a:moveTo>
                  <a:pt x="253" y="119"/>
                </a:moveTo>
                <a:cubicBezTo>
                  <a:pt x="253" y="119"/>
                  <a:pt x="253" y="119"/>
                  <a:pt x="253" y="119"/>
                </a:cubicBezTo>
                <a:cubicBezTo>
                  <a:pt x="254" y="119"/>
                  <a:pt x="254" y="119"/>
                  <a:pt x="255" y="119"/>
                </a:cubicBezTo>
                <a:cubicBezTo>
                  <a:pt x="256" y="117"/>
                  <a:pt x="255" y="115"/>
                  <a:pt x="252" y="114"/>
                </a:cubicBezTo>
                <a:cubicBezTo>
                  <a:pt x="253" y="115"/>
                  <a:pt x="255" y="118"/>
                  <a:pt x="253" y="119"/>
                </a:cubicBezTo>
                <a:close/>
                <a:moveTo>
                  <a:pt x="310" y="122"/>
                </a:moveTo>
                <a:cubicBezTo>
                  <a:pt x="310" y="122"/>
                  <a:pt x="310" y="122"/>
                  <a:pt x="310" y="122"/>
                </a:cubicBezTo>
                <a:cubicBezTo>
                  <a:pt x="310" y="122"/>
                  <a:pt x="310" y="123"/>
                  <a:pt x="310" y="123"/>
                </a:cubicBezTo>
                <a:cubicBezTo>
                  <a:pt x="311" y="121"/>
                  <a:pt x="308" y="120"/>
                  <a:pt x="308" y="118"/>
                </a:cubicBezTo>
                <a:cubicBezTo>
                  <a:pt x="307" y="119"/>
                  <a:pt x="307" y="119"/>
                  <a:pt x="307" y="120"/>
                </a:cubicBezTo>
                <a:cubicBezTo>
                  <a:pt x="309" y="120"/>
                  <a:pt x="310" y="120"/>
                  <a:pt x="310" y="122"/>
                </a:cubicBezTo>
                <a:close/>
                <a:moveTo>
                  <a:pt x="285" y="125"/>
                </a:moveTo>
                <a:cubicBezTo>
                  <a:pt x="285" y="125"/>
                  <a:pt x="285" y="125"/>
                  <a:pt x="285" y="125"/>
                </a:cubicBezTo>
                <a:cubicBezTo>
                  <a:pt x="285" y="127"/>
                  <a:pt x="285" y="129"/>
                  <a:pt x="287" y="130"/>
                </a:cubicBezTo>
                <a:cubicBezTo>
                  <a:pt x="286" y="128"/>
                  <a:pt x="287" y="127"/>
                  <a:pt x="286" y="125"/>
                </a:cubicBezTo>
                <a:cubicBezTo>
                  <a:pt x="286" y="125"/>
                  <a:pt x="287" y="125"/>
                  <a:pt x="287" y="125"/>
                </a:cubicBezTo>
                <a:cubicBezTo>
                  <a:pt x="287" y="123"/>
                  <a:pt x="287" y="122"/>
                  <a:pt x="285" y="121"/>
                </a:cubicBezTo>
                <a:cubicBezTo>
                  <a:pt x="284" y="122"/>
                  <a:pt x="285" y="124"/>
                  <a:pt x="285" y="125"/>
                </a:cubicBezTo>
                <a:close/>
                <a:moveTo>
                  <a:pt x="266" y="132"/>
                </a:moveTo>
                <a:cubicBezTo>
                  <a:pt x="266" y="132"/>
                  <a:pt x="266" y="132"/>
                  <a:pt x="266" y="132"/>
                </a:cubicBezTo>
                <a:cubicBezTo>
                  <a:pt x="267" y="130"/>
                  <a:pt x="269" y="128"/>
                  <a:pt x="268" y="125"/>
                </a:cubicBezTo>
                <a:cubicBezTo>
                  <a:pt x="265" y="124"/>
                  <a:pt x="264" y="130"/>
                  <a:pt x="266" y="132"/>
                </a:cubicBezTo>
                <a:close/>
                <a:moveTo>
                  <a:pt x="312" y="132"/>
                </a:moveTo>
                <a:cubicBezTo>
                  <a:pt x="312" y="132"/>
                  <a:pt x="312" y="132"/>
                  <a:pt x="312" y="132"/>
                </a:cubicBezTo>
                <a:cubicBezTo>
                  <a:pt x="313" y="130"/>
                  <a:pt x="309" y="129"/>
                  <a:pt x="309" y="127"/>
                </a:cubicBezTo>
                <a:cubicBezTo>
                  <a:pt x="309" y="127"/>
                  <a:pt x="309" y="127"/>
                  <a:pt x="308" y="127"/>
                </a:cubicBezTo>
                <a:cubicBezTo>
                  <a:pt x="310" y="129"/>
                  <a:pt x="312" y="130"/>
                  <a:pt x="312" y="132"/>
                </a:cubicBezTo>
                <a:close/>
                <a:moveTo>
                  <a:pt x="92" y="129"/>
                </a:moveTo>
                <a:cubicBezTo>
                  <a:pt x="92" y="129"/>
                  <a:pt x="92" y="129"/>
                  <a:pt x="92" y="129"/>
                </a:cubicBezTo>
                <a:cubicBezTo>
                  <a:pt x="92" y="129"/>
                  <a:pt x="93" y="128"/>
                  <a:pt x="92" y="128"/>
                </a:cubicBezTo>
                <a:cubicBezTo>
                  <a:pt x="92" y="128"/>
                  <a:pt x="92" y="129"/>
                  <a:pt x="92" y="129"/>
                </a:cubicBezTo>
                <a:close/>
                <a:moveTo>
                  <a:pt x="96" y="134"/>
                </a:moveTo>
                <a:cubicBezTo>
                  <a:pt x="96" y="134"/>
                  <a:pt x="96" y="134"/>
                  <a:pt x="96" y="134"/>
                </a:cubicBezTo>
                <a:cubicBezTo>
                  <a:pt x="96" y="132"/>
                  <a:pt x="95" y="130"/>
                  <a:pt x="94" y="128"/>
                </a:cubicBezTo>
                <a:cubicBezTo>
                  <a:pt x="94" y="131"/>
                  <a:pt x="94" y="132"/>
                  <a:pt x="96" y="134"/>
                </a:cubicBezTo>
                <a:close/>
                <a:moveTo>
                  <a:pt x="249" y="133"/>
                </a:moveTo>
                <a:cubicBezTo>
                  <a:pt x="249" y="133"/>
                  <a:pt x="249" y="133"/>
                  <a:pt x="249" y="133"/>
                </a:cubicBezTo>
                <a:cubicBezTo>
                  <a:pt x="249" y="132"/>
                  <a:pt x="249" y="131"/>
                  <a:pt x="249" y="131"/>
                </a:cubicBezTo>
                <a:cubicBezTo>
                  <a:pt x="248" y="131"/>
                  <a:pt x="248" y="129"/>
                  <a:pt x="247" y="129"/>
                </a:cubicBezTo>
                <a:cubicBezTo>
                  <a:pt x="247" y="131"/>
                  <a:pt x="247" y="132"/>
                  <a:pt x="249" y="133"/>
                </a:cubicBezTo>
                <a:close/>
                <a:moveTo>
                  <a:pt x="92" y="132"/>
                </a:moveTo>
                <a:cubicBezTo>
                  <a:pt x="92" y="132"/>
                  <a:pt x="92" y="132"/>
                  <a:pt x="92" y="132"/>
                </a:cubicBezTo>
                <a:cubicBezTo>
                  <a:pt x="92" y="131"/>
                  <a:pt x="92" y="130"/>
                  <a:pt x="92" y="130"/>
                </a:cubicBezTo>
                <a:cubicBezTo>
                  <a:pt x="92" y="130"/>
                  <a:pt x="91" y="132"/>
                  <a:pt x="92" y="132"/>
                </a:cubicBezTo>
                <a:close/>
                <a:moveTo>
                  <a:pt x="150" y="134"/>
                </a:moveTo>
                <a:cubicBezTo>
                  <a:pt x="150" y="134"/>
                  <a:pt x="150" y="134"/>
                  <a:pt x="150" y="134"/>
                </a:cubicBezTo>
                <a:cubicBezTo>
                  <a:pt x="150" y="135"/>
                  <a:pt x="151" y="136"/>
                  <a:pt x="150" y="137"/>
                </a:cubicBezTo>
                <a:cubicBezTo>
                  <a:pt x="150" y="136"/>
                  <a:pt x="150" y="135"/>
                  <a:pt x="149" y="135"/>
                </a:cubicBezTo>
                <a:cubicBezTo>
                  <a:pt x="150" y="135"/>
                  <a:pt x="150" y="136"/>
                  <a:pt x="149" y="136"/>
                </a:cubicBezTo>
                <a:cubicBezTo>
                  <a:pt x="149" y="135"/>
                  <a:pt x="149" y="133"/>
                  <a:pt x="149" y="132"/>
                </a:cubicBezTo>
                <a:cubicBezTo>
                  <a:pt x="149" y="136"/>
                  <a:pt x="149" y="139"/>
                  <a:pt x="149" y="141"/>
                </a:cubicBezTo>
                <a:cubicBezTo>
                  <a:pt x="149" y="141"/>
                  <a:pt x="149" y="141"/>
                  <a:pt x="149" y="141"/>
                </a:cubicBezTo>
                <a:cubicBezTo>
                  <a:pt x="148" y="142"/>
                  <a:pt x="149" y="143"/>
                  <a:pt x="148" y="144"/>
                </a:cubicBezTo>
                <a:cubicBezTo>
                  <a:pt x="148" y="146"/>
                  <a:pt x="146" y="149"/>
                  <a:pt x="146" y="151"/>
                </a:cubicBezTo>
                <a:cubicBezTo>
                  <a:pt x="145" y="156"/>
                  <a:pt x="146" y="162"/>
                  <a:pt x="147" y="166"/>
                </a:cubicBezTo>
                <a:cubicBezTo>
                  <a:pt x="149" y="177"/>
                  <a:pt x="145" y="189"/>
                  <a:pt x="145" y="200"/>
                </a:cubicBezTo>
                <a:cubicBezTo>
                  <a:pt x="147" y="199"/>
                  <a:pt x="147" y="198"/>
                  <a:pt x="149" y="199"/>
                </a:cubicBezTo>
                <a:cubicBezTo>
                  <a:pt x="151" y="195"/>
                  <a:pt x="151" y="190"/>
                  <a:pt x="150" y="185"/>
                </a:cubicBezTo>
                <a:cubicBezTo>
                  <a:pt x="150" y="181"/>
                  <a:pt x="151" y="176"/>
                  <a:pt x="153" y="172"/>
                </a:cubicBezTo>
                <a:cubicBezTo>
                  <a:pt x="152" y="170"/>
                  <a:pt x="154" y="168"/>
                  <a:pt x="153" y="166"/>
                </a:cubicBezTo>
                <a:cubicBezTo>
                  <a:pt x="154" y="166"/>
                  <a:pt x="154" y="165"/>
                  <a:pt x="154" y="165"/>
                </a:cubicBezTo>
                <a:cubicBezTo>
                  <a:pt x="155" y="164"/>
                  <a:pt x="156" y="163"/>
                  <a:pt x="156" y="163"/>
                </a:cubicBezTo>
                <a:cubicBezTo>
                  <a:pt x="156" y="162"/>
                  <a:pt x="156" y="161"/>
                  <a:pt x="156" y="161"/>
                </a:cubicBezTo>
                <a:cubicBezTo>
                  <a:pt x="157" y="161"/>
                  <a:pt x="157" y="161"/>
                  <a:pt x="157" y="160"/>
                </a:cubicBezTo>
                <a:cubicBezTo>
                  <a:pt x="157" y="160"/>
                  <a:pt x="157" y="159"/>
                  <a:pt x="157" y="159"/>
                </a:cubicBezTo>
                <a:cubicBezTo>
                  <a:pt x="158" y="158"/>
                  <a:pt x="158" y="157"/>
                  <a:pt x="159" y="156"/>
                </a:cubicBezTo>
                <a:cubicBezTo>
                  <a:pt x="159" y="155"/>
                  <a:pt x="159" y="155"/>
                  <a:pt x="159" y="155"/>
                </a:cubicBezTo>
                <a:cubicBezTo>
                  <a:pt x="159" y="153"/>
                  <a:pt x="159" y="152"/>
                  <a:pt x="159" y="151"/>
                </a:cubicBezTo>
                <a:cubicBezTo>
                  <a:pt x="159" y="151"/>
                  <a:pt x="159" y="151"/>
                  <a:pt x="159" y="150"/>
                </a:cubicBezTo>
                <a:cubicBezTo>
                  <a:pt x="159" y="149"/>
                  <a:pt x="160" y="145"/>
                  <a:pt x="159" y="146"/>
                </a:cubicBezTo>
                <a:cubicBezTo>
                  <a:pt x="158" y="144"/>
                  <a:pt x="159" y="143"/>
                  <a:pt x="158" y="142"/>
                </a:cubicBezTo>
                <a:cubicBezTo>
                  <a:pt x="158" y="145"/>
                  <a:pt x="158" y="149"/>
                  <a:pt x="158" y="151"/>
                </a:cubicBezTo>
                <a:cubicBezTo>
                  <a:pt x="158" y="150"/>
                  <a:pt x="157" y="148"/>
                  <a:pt x="158" y="147"/>
                </a:cubicBezTo>
                <a:cubicBezTo>
                  <a:pt x="157" y="146"/>
                  <a:pt x="157" y="143"/>
                  <a:pt x="158" y="142"/>
                </a:cubicBezTo>
                <a:cubicBezTo>
                  <a:pt x="157" y="141"/>
                  <a:pt x="157" y="139"/>
                  <a:pt x="156" y="140"/>
                </a:cubicBezTo>
                <a:cubicBezTo>
                  <a:pt x="156" y="141"/>
                  <a:pt x="156" y="144"/>
                  <a:pt x="157" y="145"/>
                </a:cubicBezTo>
                <a:cubicBezTo>
                  <a:pt x="157" y="146"/>
                  <a:pt x="157" y="147"/>
                  <a:pt x="157" y="147"/>
                </a:cubicBezTo>
                <a:cubicBezTo>
                  <a:pt x="157" y="147"/>
                  <a:pt x="157" y="146"/>
                  <a:pt x="156" y="146"/>
                </a:cubicBezTo>
                <a:cubicBezTo>
                  <a:pt x="157" y="146"/>
                  <a:pt x="156" y="147"/>
                  <a:pt x="156" y="148"/>
                </a:cubicBezTo>
                <a:cubicBezTo>
                  <a:pt x="157" y="147"/>
                  <a:pt x="157" y="148"/>
                  <a:pt x="157" y="148"/>
                </a:cubicBezTo>
                <a:cubicBezTo>
                  <a:pt x="157" y="148"/>
                  <a:pt x="157" y="148"/>
                  <a:pt x="156" y="148"/>
                </a:cubicBezTo>
                <a:cubicBezTo>
                  <a:pt x="156" y="150"/>
                  <a:pt x="157" y="151"/>
                  <a:pt x="156" y="152"/>
                </a:cubicBezTo>
                <a:cubicBezTo>
                  <a:pt x="156" y="152"/>
                  <a:pt x="156" y="152"/>
                  <a:pt x="156" y="152"/>
                </a:cubicBezTo>
                <a:cubicBezTo>
                  <a:pt x="156" y="152"/>
                  <a:pt x="156" y="152"/>
                  <a:pt x="156" y="152"/>
                </a:cubicBezTo>
                <a:cubicBezTo>
                  <a:pt x="156" y="153"/>
                  <a:pt x="157" y="153"/>
                  <a:pt x="156" y="153"/>
                </a:cubicBezTo>
                <a:cubicBezTo>
                  <a:pt x="156" y="153"/>
                  <a:pt x="156" y="153"/>
                  <a:pt x="156" y="153"/>
                </a:cubicBezTo>
                <a:cubicBezTo>
                  <a:pt x="156" y="150"/>
                  <a:pt x="156" y="145"/>
                  <a:pt x="155" y="142"/>
                </a:cubicBezTo>
                <a:cubicBezTo>
                  <a:pt x="155" y="143"/>
                  <a:pt x="156" y="148"/>
                  <a:pt x="155" y="147"/>
                </a:cubicBezTo>
                <a:cubicBezTo>
                  <a:pt x="155" y="148"/>
                  <a:pt x="156" y="147"/>
                  <a:pt x="156" y="148"/>
                </a:cubicBezTo>
                <a:cubicBezTo>
                  <a:pt x="155" y="148"/>
                  <a:pt x="155" y="149"/>
                  <a:pt x="155" y="150"/>
                </a:cubicBezTo>
                <a:cubicBezTo>
                  <a:pt x="154" y="150"/>
                  <a:pt x="155" y="151"/>
                  <a:pt x="154" y="151"/>
                </a:cubicBezTo>
                <a:cubicBezTo>
                  <a:pt x="155" y="148"/>
                  <a:pt x="155" y="144"/>
                  <a:pt x="153" y="141"/>
                </a:cubicBezTo>
                <a:cubicBezTo>
                  <a:pt x="153" y="139"/>
                  <a:pt x="151" y="138"/>
                  <a:pt x="152" y="137"/>
                </a:cubicBezTo>
                <a:cubicBezTo>
                  <a:pt x="152" y="137"/>
                  <a:pt x="153" y="138"/>
                  <a:pt x="152" y="138"/>
                </a:cubicBezTo>
                <a:cubicBezTo>
                  <a:pt x="154" y="139"/>
                  <a:pt x="153" y="142"/>
                  <a:pt x="154" y="142"/>
                </a:cubicBezTo>
                <a:cubicBezTo>
                  <a:pt x="154" y="142"/>
                  <a:pt x="154" y="142"/>
                  <a:pt x="154" y="143"/>
                </a:cubicBezTo>
                <a:cubicBezTo>
                  <a:pt x="155" y="143"/>
                  <a:pt x="155" y="142"/>
                  <a:pt x="155" y="141"/>
                </a:cubicBezTo>
                <a:cubicBezTo>
                  <a:pt x="155" y="141"/>
                  <a:pt x="154" y="140"/>
                  <a:pt x="154" y="139"/>
                </a:cubicBezTo>
                <a:cubicBezTo>
                  <a:pt x="154" y="140"/>
                  <a:pt x="154" y="139"/>
                  <a:pt x="154" y="139"/>
                </a:cubicBezTo>
                <a:cubicBezTo>
                  <a:pt x="154" y="138"/>
                  <a:pt x="154" y="139"/>
                  <a:pt x="154" y="139"/>
                </a:cubicBezTo>
                <a:cubicBezTo>
                  <a:pt x="154" y="138"/>
                  <a:pt x="154" y="138"/>
                  <a:pt x="153" y="138"/>
                </a:cubicBezTo>
                <a:cubicBezTo>
                  <a:pt x="153" y="137"/>
                  <a:pt x="153" y="136"/>
                  <a:pt x="152" y="136"/>
                </a:cubicBezTo>
                <a:cubicBezTo>
                  <a:pt x="152" y="136"/>
                  <a:pt x="152" y="136"/>
                  <a:pt x="152" y="136"/>
                </a:cubicBezTo>
                <a:cubicBezTo>
                  <a:pt x="152" y="136"/>
                  <a:pt x="152" y="135"/>
                  <a:pt x="151" y="134"/>
                </a:cubicBezTo>
                <a:cubicBezTo>
                  <a:pt x="151" y="135"/>
                  <a:pt x="151" y="136"/>
                  <a:pt x="152" y="137"/>
                </a:cubicBezTo>
                <a:cubicBezTo>
                  <a:pt x="150" y="137"/>
                  <a:pt x="151" y="135"/>
                  <a:pt x="150" y="134"/>
                </a:cubicBezTo>
                <a:close/>
                <a:moveTo>
                  <a:pt x="90" y="136"/>
                </a:moveTo>
                <a:cubicBezTo>
                  <a:pt x="90" y="136"/>
                  <a:pt x="90" y="136"/>
                  <a:pt x="90" y="136"/>
                </a:cubicBezTo>
                <a:cubicBezTo>
                  <a:pt x="89" y="137"/>
                  <a:pt x="89" y="138"/>
                  <a:pt x="88" y="139"/>
                </a:cubicBezTo>
                <a:cubicBezTo>
                  <a:pt x="87" y="139"/>
                  <a:pt x="86" y="140"/>
                  <a:pt x="85" y="141"/>
                </a:cubicBezTo>
                <a:cubicBezTo>
                  <a:pt x="84" y="142"/>
                  <a:pt x="85" y="147"/>
                  <a:pt x="84" y="149"/>
                </a:cubicBezTo>
                <a:cubicBezTo>
                  <a:pt x="84" y="150"/>
                  <a:pt x="84" y="151"/>
                  <a:pt x="84" y="152"/>
                </a:cubicBezTo>
                <a:cubicBezTo>
                  <a:pt x="85" y="149"/>
                  <a:pt x="87" y="147"/>
                  <a:pt x="89" y="145"/>
                </a:cubicBezTo>
                <a:cubicBezTo>
                  <a:pt x="89" y="144"/>
                  <a:pt x="89" y="142"/>
                  <a:pt x="91" y="141"/>
                </a:cubicBezTo>
                <a:cubicBezTo>
                  <a:pt x="91" y="142"/>
                  <a:pt x="90" y="144"/>
                  <a:pt x="90" y="145"/>
                </a:cubicBezTo>
                <a:cubicBezTo>
                  <a:pt x="93" y="144"/>
                  <a:pt x="95" y="141"/>
                  <a:pt x="96" y="139"/>
                </a:cubicBezTo>
                <a:cubicBezTo>
                  <a:pt x="95" y="138"/>
                  <a:pt x="95" y="137"/>
                  <a:pt x="95" y="135"/>
                </a:cubicBezTo>
                <a:cubicBezTo>
                  <a:pt x="94" y="135"/>
                  <a:pt x="94" y="133"/>
                  <a:pt x="93" y="133"/>
                </a:cubicBezTo>
                <a:cubicBezTo>
                  <a:pt x="92" y="134"/>
                  <a:pt x="91" y="135"/>
                  <a:pt x="90" y="136"/>
                </a:cubicBezTo>
                <a:close/>
                <a:moveTo>
                  <a:pt x="74" y="133"/>
                </a:moveTo>
                <a:cubicBezTo>
                  <a:pt x="74" y="133"/>
                  <a:pt x="74" y="133"/>
                  <a:pt x="74" y="133"/>
                </a:cubicBezTo>
                <a:cubicBezTo>
                  <a:pt x="74" y="133"/>
                  <a:pt x="73" y="133"/>
                  <a:pt x="73" y="133"/>
                </a:cubicBezTo>
                <a:cubicBezTo>
                  <a:pt x="72" y="134"/>
                  <a:pt x="72" y="137"/>
                  <a:pt x="69" y="136"/>
                </a:cubicBezTo>
                <a:cubicBezTo>
                  <a:pt x="67" y="137"/>
                  <a:pt x="68" y="140"/>
                  <a:pt x="69" y="143"/>
                </a:cubicBezTo>
                <a:cubicBezTo>
                  <a:pt x="69" y="146"/>
                  <a:pt x="69" y="149"/>
                  <a:pt x="69" y="152"/>
                </a:cubicBezTo>
                <a:cubicBezTo>
                  <a:pt x="70" y="151"/>
                  <a:pt x="70" y="149"/>
                  <a:pt x="71" y="146"/>
                </a:cubicBezTo>
                <a:cubicBezTo>
                  <a:pt x="71" y="145"/>
                  <a:pt x="70" y="143"/>
                  <a:pt x="71" y="142"/>
                </a:cubicBezTo>
                <a:cubicBezTo>
                  <a:pt x="71" y="141"/>
                  <a:pt x="74" y="142"/>
                  <a:pt x="75" y="142"/>
                </a:cubicBezTo>
                <a:cubicBezTo>
                  <a:pt x="75" y="141"/>
                  <a:pt x="73" y="139"/>
                  <a:pt x="74" y="139"/>
                </a:cubicBezTo>
                <a:cubicBezTo>
                  <a:pt x="76" y="140"/>
                  <a:pt x="76" y="142"/>
                  <a:pt x="77" y="143"/>
                </a:cubicBezTo>
                <a:cubicBezTo>
                  <a:pt x="78" y="146"/>
                  <a:pt x="80" y="148"/>
                  <a:pt x="82" y="151"/>
                </a:cubicBezTo>
                <a:cubicBezTo>
                  <a:pt x="82" y="151"/>
                  <a:pt x="82" y="151"/>
                  <a:pt x="82" y="152"/>
                </a:cubicBezTo>
                <a:cubicBezTo>
                  <a:pt x="82" y="144"/>
                  <a:pt x="80" y="136"/>
                  <a:pt x="74" y="133"/>
                </a:cubicBezTo>
                <a:close/>
                <a:moveTo>
                  <a:pt x="152" y="135"/>
                </a:moveTo>
                <a:cubicBezTo>
                  <a:pt x="152" y="135"/>
                  <a:pt x="152" y="135"/>
                  <a:pt x="152" y="135"/>
                </a:cubicBezTo>
                <a:cubicBezTo>
                  <a:pt x="152" y="134"/>
                  <a:pt x="152" y="134"/>
                  <a:pt x="151" y="134"/>
                </a:cubicBezTo>
                <a:cubicBezTo>
                  <a:pt x="151" y="134"/>
                  <a:pt x="152" y="135"/>
                  <a:pt x="152" y="135"/>
                </a:cubicBezTo>
                <a:close/>
                <a:moveTo>
                  <a:pt x="197" y="136"/>
                </a:moveTo>
                <a:cubicBezTo>
                  <a:pt x="197" y="136"/>
                  <a:pt x="197" y="136"/>
                  <a:pt x="197" y="136"/>
                </a:cubicBezTo>
                <a:cubicBezTo>
                  <a:pt x="197" y="135"/>
                  <a:pt x="199" y="135"/>
                  <a:pt x="198" y="134"/>
                </a:cubicBezTo>
                <a:cubicBezTo>
                  <a:pt x="198" y="135"/>
                  <a:pt x="197" y="135"/>
                  <a:pt x="197" y="136"/>
                </a:cubicBezTo>
                <a:close/>
                <a:moveTo>
                  <a:pt x="107" y="135"/>
                </a:moveTo>
                <a:cubicBezTo>
                  <a:pt x="107" y="135"/>
                  <a:pt x="107" y="135"/>
                  <a:pt x="107" y="135"/>
                </a:cubicBezTo>
                <a:cubicBezTo>
                  <a:pt x="105" y="134"/>
                  <a:pt x="103" y="135"/>
                  <a:pt x="102" y="136"/>
                </a:cubicBezTo>
                <a:cubicBezTo>
                  <a:pt x="101" y="136"/>
                  <a:pt x="101" y="135"/>
                  <a:pt x="100" y="135"/>
                </a:cubicBezTo>
                <a:cubicBezTo>
                  <a:pt x="98" y="135"/>
                  <a:pt x="97" y="138"/>
                  <a:pt x="97" y="140"/>
                </a:cubicBezTo>
                <a:cubicBezTo>
                  <a:pt x="100" y="140"/>
                  <a:pt x="100" y="142"/>
                  <a:pt x="101" y="144"/>
                </a:cubicBezTo>
                <a:cubicBezTo>
                  <a:pt x="101" y="145"/>
                  <a:pt x="102" y="145"/>
                  <a:pt x="103" y="145"/>
                </a:cubicBezTo>
                <a:cubicBezTo>
                  <a:pt x="103" y="144"/>
                  <a:pt x="103" y="142"/>
                  <a:pt x="104" y="141"/>
                </a:cubicBezTo>
                <a:cubicBezTo>
                  <a:pt x="105" y="143"/>
                  <a:pt x="104" y="146"/>
                  <a:pt x="104" y="148"/>
                </a:cubicBezTo>
                <a:cubicBezTo>
                  <a:pt x="105" y="148"/>
                  <a:pt x="106" y="146"/>
                  <a:pt x="108" y="146"/>
                </a:cubicBezTo>
                <a:cubicBezTo>
                  <a:pt x="110" y="143"/>
                  <a:pt x="109" y="137"/>
                  <a:pt x="107" y="135"/>
                </a:cubicBezTo>
                <a:close/>
                <a:moveTo>
                  <a:pt x="155" y="139"/>
                </a:moveTo>
                <a:cubicBezTo>
                  <a:pt x="155" y="139"/>
                  <a:pt x="155" y="139"/>
                  <a:pt x="155" y="139"/>
                </a:cubicBezTo>
                <a:cubicBezTo>
                  <a:pt x="155" y="138"/>
                  <a:pt x="155" y="137"/>
                  <a:pt x="154" y="137"/>
                </a:cubicBezTo>
                <a:cubicBezTo>
                  <a:pt x="155" y="138"/>
                  <a:pt x="154" y="138"/>
                  <a:pt x="155" y="139"/>
                </a:cubicBezTo>
                <a:close/>
                <a:moveTo>
                  <a:pt x="193" y="142"/>
                </a:moveTo>
                <a:cubicBezTo>
                  <a:pt x="193" y="142"/>
                  <a:pt x="193" y="142"/>
                  <a:pt x="193" y="142"/>
                </a:cubicBezTo>
                <a:cubicBezTo>
                  <a:pt x="194" y="142"/>
                  <a:pt x="194" y="141"/>
                  <a:pt x="195" y="141"/>
                </a:cubicBezTo>
                <a:cubicBezTo>
                  <a:pt x="194" y="141"/>
                  <a:pt x="195" y="140"/>
                  <a:pt x="195" y="140"/>
                </a:cubicBezTo>
                <a:cubicBezTo>
                  <a:pt x="194" y="141"/>
                  <a:pt x="194" y="141"/>
                  <a:pt x="193" y="142"/>
                </a:cubicBezTo>
                <a:close/>
                <a:moveTo>
                  <a:pt x="60" y="141"/>
                </a:moveTo>
                <a:cubicBezTo>
                  <a:pt x="60" y="141"/>
                  <a:pt x="60" y="141"/>
                  <a:pt x="60" y="141"/>
                </a:cubicBezTo>
                <a:cubicBezTo>
                  <a:pt x="58" y="141"/>
                  <a:pt x="58" y="141"/>
                  <a:pt x="56" y="141"/>
                </a:cubicBezTo>
                <a:cubicBezTo>
                  <a:pt x="55" y="140"/>
                  <a:pt x="54" y="140"/>
                  <a:pt x="53" y="141"/>
                </a:cubicBezTo>
                <a:cubicBezTo>
                  <a:pt x="53" y="143"/>
                  <a:pt x="52" y="144"/>
                  <a:pt x="51" y="146"/>
                </a:cubicBezTo>
                <a:cubicBezTo>
                  <a:pt x="51" y="149"/>
                  <a:pt x="52" y="152"/>
                  <a:pt x="53" y="154"/>
                </a:cubicBezTo>
                <a:cubicBezTo>
                  <a:pt x="53" y="155"/>
                  <a:pt x="54" y="157"/>
                  <a:pt x="55" y="157"/>
                </a:cubicBezTo>
                <a:cubicBezTo>
                  <a:pt x="55" y="154"/>
                  <a:pt x="55" y="149"/>
                  <a:pt x="57" y="147"/>
                </a:cubicBezTo>
                <a:cubicBezTo>
                  <a:pt x="56" y="147"/>
                  <a:pt x="55" y="146"/>
                  <a:pt x="55" y="145"/>
                </a:cubicBezTo>
                <a:cubicBezTo>
                  <a:pt x="58" y="146"/>
                  <a:pt x="59" y="150"/>
                  <a:pt x="62" y="148"/>
                </a:cubicBezTo>
                <a:cubicBezTo>
                  <a:pt x="64" y="149"/>
                  <a:pt x="65" y="150"/>
                  <a:pt x="66" y="150"/>
                </a:cubicBezTo>
                <a:cubicBezTo>
                  <a:pt x="65" y="147"/>
                  <a:pt x="62" y="144"/>
                  <a:pt x="60" y="141"/>
                </a:cubicBezTo>
                <a:close/>
                <a:moveTo>
                  <a:pt x="96" y="141"/>
                </a:moveTo>
                <a:cubicBezTo>
                  <a:pt x="96" y="141"/>
                  <a:pt x="96" y="141"/>
                  <a:pt x="96" y="141"/>
                </a:cubicBezTo>
                <a:cubicBezTo>
                  <a:pt x="96" y="142"/>
                  <a:pt x="95" y="143"/>
                  <a:pt x="94" y="144"/>
                </a:cubicBezTo>
                <a:cubicBezTo>
                  <a:pt x="90" y="146"/>
                  <a:pt x="86" y="149"/>
                  <a:pt x="84" y="154"/>
                </a:cubicBezTo>
                <a:cubicBezTo>
                  <a:pt x="85" y="155"/>
                  <a:pt x="84" y="156"/>
                  <a:pt x="85" y="156"/>
                </a:cubicBezTo>
                <a:cubicBezTo>
                  <a:pt x="86" y="156"/>
                  <a:pt x="88" y="156"/>
                  <a:pt x="88" y="157"/>
                </a:cubicBezTo>
                <a:cubicBezTo>
                  <a:pt x="88" y="159"/>
                  <a:pt x="91" y="160"/>
                  <a:pt x="93" y="160"/>
                </a:cubicBezTo>
                <a:cubicBezTo>
                  <a:pt x="93" y="157"/>
                  <a:pt x="93" y="152"/>
                  <a:pt x="95" y="150"/>
                </a:cubicBezTo>
                <a:cubicBezTo>
                  <a:pt x="94" y="153"/>
                  <a:pt x="94" y="158"/>
                  <a:pt x="94" y="161"/>
                </a:cubicBezTo>
                <a:cubicBezTo>
                  <a:pt x="95" y="159"/>
                  <a:pt x="99" y="158"/>
                  <a:pt x="99" y="161"/>
                </a:cubicBezTo>
                <a:cubicBezTo>
                  <a:pt x="102" y="159"/>
                  <a:pt x="103" y="154"/>
                  <a:pt x="103" y="151"/>
                </a:cubicBezTo>
                <a:cubicBezTo>
                  <a:pt x="103" y="150"/>
                  <a:pt x="102" y="150"/>
                  <a:pt x="102" y="150"/>
                </a:cubicBezTo>
                <a:cubicBezTo>
                  <a:pt x="103" y="148"/>
                  <a:pt x="102" y="146"/>
                  <a:pt x="100" y="146"/>
                </a:cubicBezTo>
                <a:cubicBezTo>
                  <a:pt x="99" y="144"/>
                  <a:pt x="99" y="142"/>
                  <a:pt x="98" y="141"/>
                </a:cubicBezTo>
                <a:cubicBezTo>
                  <a:pt x="97" y="141"/>
                  <a:pt x="97" y="141"/>
                  <a:pt x="96" y="141"/>
                </a:cubicBezTo>
                <a:close/>
                <a:moveTo>
                  <a:pt x="248" y="143"/>
                </a:moveTo>
                <a:cubicBezTo>
                  <a:pt x="248" y="143"/>
                  <a:pt x="248" y="143"/>
                  <a:pt x="248" y="143"/>
                </a:cubicBezTo>
                <a:cubicBezTo>
                  <a:pt x="248" y="143"/>
                  <a:pt x="249" y="143"/>
                  <a:pt x="249" y="143"/>
                </a:cubicBezTo>
                <a:cubicBezTo>
                  <a:pt x="249" y="142"/>
                  <a:pt x="248" y="142"/>
                  <a:pt x="248" y="141"/>
                </a:cubicBezTo>
                <a:cubicBezTo>
                  <a:pt x="248" y="141"/>
                  <a:pt x="248" y="142"/>
                  <a:pt x="248" y="143"/>
                </a:cubicBezTo>
                <a:close/>
                <a:moveTo>
                  <a:pt x="194" y="143"/>
                </a:moveTo>
                <a:cubicBezTo>
                  <a:pt x="194" y="143"/>
                  <a:pt x="194" y="143"/>
                  <a:pt x="194" y="143"/>
                </a:cubicBezTo>
                <a:cubicBezTo>
                  <a:pt x="195" y="143"/>
                  <a:pt x="195" y="143"/>
                  <a:pt x="195" y="142"/>
                </a:cubicBezTo>
                <a:cubicBezTo>
                  <a:pt x="194" y="142"/>
                  <a:pt x="194" y="143"/>
                  <a:pt x="194" y="143"/>
                </a:cubicBezTo>
                <a:close/>
                <a:moveTo>
                  <a:pt x="109" y="146"/>
                </a:moveTo>
                <a:cubicBezTo>
                  <a:pt x="109" y="146"/>
                  <a:pt x="109" y="146"/>
                  <a:pt x="109" y="146"/>
                </a:cubicBezTo>
                <a:cubicBezTo>
                  <a:pt x="113" y="147"/>
                  <a:pt x="111" y="151"/>
                  <a:pt x="111" y="153"/>
                </a:cubicBezTo>
                <a:cubicBezTo>
                  <a:pt x="111" y="153"/>
                  <a:pt x="112" y="154"/>
                  <a:pt x="112" y="154"/>
                </a:cubicBezTo>
                <a:cubicBezTo>
                  <a:pt x="112" y="156"/>
                  <a:pt x="112" y="157"/>
                  <a:pt x="112" y="158"/>
                </a:cubicBezTo>
                <a:cubicBezTo>
                  <a:pt x="113" y="157"/>
                  <a:pt x="113" y="155"/>
                  <a:pt x="114" y="155"/>
                </a:cubicBezTo>
                <a:cubicBezTo>
                  <a:pt x="114" y="157"/>
                  <a:pt x="112" y="160"/>
                  <a:pt x="112" y="162"/>
                </a:cubicBezTo>
                <a:cubicBezTo>
                  <a:pt x="114" y="160"/>
                  <a:pt x="115" y="157"/>
                  <a:pt x="119" y="157"/>
                </a:cubicBezTo>
                <a:cubicBezTo>
                  <a:pt x="120" y="154"/>
                  <a:pt x="122" y="151"/>
                  <a:pt x="121" y="147"/>
                </a:cubicBezTo>
                <a:cubicBezTo>
                  <a:pt x="120" y="144"/>
                  <a:pt x="114" y="148"/>
                  <a:pt x="114" y="143"/>
                </a:cubicBezTo>
                <a:cubicBezTo>
                  <a:pt x="112" y="141"/>
                  <a:pt x="110" y="144"/>
                  <a:pt x="109" y="146"/>
                </a:cubicBezTo>
                <a:close/>
                <a:moveTo>
                  <a:pt x="154" y="143"/>
                </a:moveTo>
                <a:cubicBezTo>
                  <a:pt x="154" y="143"/>
                  <a:pt x="154" y="143"/>
                  <a:pt x="154" y="143"/>
                </a:cubicBezTo>
                <a:cubicBezTo>
                  <a:pt x="155" y="143"/>
                  <a:pt x="154" y="144"/>
                  <a:pt x="155" y="144"/>
                </a:cubicBezTo>
                <a:cubicBezTo>
                  <a:pt x="155" y="144"/>
                  <a:pt x="155" y="142"/>
                  <a:pt x="154" y="143"/>
                </a:cubicBezTo>
                <a:cubicBezTo>
                  <a:pt x="155" y="143"/>
                  <a:pt x="154" y="143"/>
                  <a:pt x="154" y="143"/>
                </a:cubicBezTo>
                <a:close/>
                <a:moveTo>
                  <a:pt x="82" y="161"/>
                </a:moveTo>
                <a:cubicBezTo>
                  <a:pt x="82" y="161"/>
                  <a:pt x="82" y="161"/>
                  <a:pt x="82" y="161"/>
                </a:cubicBezTo>
                <a:cubicBezTo>
                  <a:pt x="81" y="159"/>
                  <a:pt x="82" y="158"/>
                  <a:pt x="82" y="156"/>
                </a:cubicBezTo>
                <a:cubicBezTo>
                  <a:pt x="82" y="152"/>
                  <a:pt x="79" y="149"/>
                  <a:pt x="77" y="147"/>
                </a:cubicBezTo>
                <a:cubicBezTo>
                  <a:pt x="76" y="145"/>
                  <a:pt x="74" y="142"/>
                  <a:pt x="72" y="143"/>
                </a:cubicBezTo>
                <a:cubicBezTo>
                  <a:pt x="73" y="150"/>
                  <a:pt x="68" y="153"/>
                  <a:pt x="69" y="160"/>
                </a:cubicBezTo>
                <a:cubicBezTo>
                  <a:pt x="71" y="160"/>
                  <a:pt x="72" y="162"/>
                  <a:pt x="73" y="163"/>
                </a:cubicBezTo>
                <a:cubicBezTo>
                  <a:pt x="72" y="160"/>
                  <a:pt x="73" y="158"/>
                  <a:pt x="74" y="157"/>
                </a:cubicBezTo>
                <a:cubicBezTo>
                  <a:pt x="75" y="158"/>
                  <a:pt x="76" y="158"/>
                  <a:pt x="76" y="158"/>
                </a:cubicBezTo>
                <a:cubicBezTo>
                  <a:pt x="76" y="156"/>
                  <a:pt x="75" y="154"/>
                  <a:pt x="75" y="152"/>
                </a:cubicBezTo>
                <a:cubicBezTo>
                  <a:pt x="77" y="154"/>
                  <a:pt x="77" y="156"/>
                  <a:pt x="77" y="159"/>
                </a:cubicBezTo>
                <a:cubicBezTo>
                  <a:pt x="79" y="157"/>
                  <a:pt x="82" y="160"/>
                  <a:pt x="82" y="161"/>
                </a:cubicBezTo>
                <a:close/>
                <a:moveTo>
                  <a:pt x="191" y="147"/>
                </a:moveTo>
                <a:cubicBezTo>
                  <a:pt x="191" y="147"/>
                  <a:pt x="191" y="147"/>
                  <a:pt x="191" y="147"/>
                </a:cubicBezTo>
                <a:cubicBezTo>
                  <a:pt x="191" y="146"/>
                  <a:pt x="194" y="144"/>
                  <a:pt x="192" y="144"/>
                </a:cubicBezTo>
                <a:cubicBezTo>
                  <a:pt x="192" y="144"/>
                  <a:pt x="192" y="144"/>
                  <a:pt x="192" y="145"/>
                </a:cubicBezTo>
                <a:cubicBezTo>
                  <a:pt x="192" y="145"/>
                  <a:pt x="192" y="145"/>
                  <a:pt x="192" y="145"/>
                </a:cubicBezTo>
                <a:cubicBezTo>
                  <a:pt x="191" y="145"/>
                  <a:pt x="190" y="147"/>
                  <a:pt x="189" y="147"/>
                </a:cubicBezTo>
                <a:cubicBezTo>
                  <a:pt x="188" y="149"/>
                  <a:pt x="186" y="150"/>
                  <a:pt x="185" y="151"/>
                </a:cubicBezTo>
                <a:cubicBezTo>
                  <a:pt x="180" y="155"/>
                  <a:pt x="177" y="159"/>
                  <a:pt x="176" y="165"/>
                </a:cubicBezTo>
                <a:cubicBezTo>
                  <a:pt x="176" y="168"/>
                  <a:pt x="176" y="170"/>
                  <a:pt x="176" y="172"/>
                </a:cubicBezTo>
                <a:cubicBezTo>
                  <a:pt x="174" y="177"/>
                  <a:pt x="170" y="179"/>
                  <a:pt x="166" y="182"/>
                </a:cubicBezTo>
                <a:cubicBezTo>
                  <a:pt x="166" y="183"/>
                  <a:pt x="165" y="183"/>
                  <a:pt x="165" y="183"/>
                </a:cubicBezTo>
                <a:cubicBezTo>
                  <a:pt x="164" y="184"/>
                  <a:pt x="163" y="185"/>
                  <a:pt x="162" y="186"/>
                </a:cubicBezTo>
                <a:cubicBezTo>
                  <a:pt x="160" y="188"/>
                  <a:pt x="158" y="190"/>
                  <a:pt x="158" y="191"/>
                </a:cubicBezTo>
                <a:cubicBezTo>
                  <a:pt x="158" y="191"/>
                  <a:pt x="158" y="192"/>
                  <a:pt x="157" y="193"/>
                </a:cubicBezTo>
                <a:cubicBezTo>
                  <a:pt x="157" y="195"/>
                  <a:pt x="156" y="197"/>
                  <a:pt x="156" y="199"/>
                </a:cubicBezTo>
                <a:cubicBezTo>
                  <a:pt x="157" y="199"/>
                  <a:pt x="156" y="199"/>
                  <a:pt x="156" y="200"/>
                </a:cubicBezTo>
                <a:cubicBezTo>
                  <a:pt x="157" y="200"/>
                  <a:pt x="156" y="201"/>
                  <a:pt x="156" y="202"/>
                </a:cubicBezTo>
                <a:cubicBezTo>
                  <a:pt x="159" y="202"/>
                  <a:pt x="161" y="205"/>
                  <a:pt x="163" y="205"/>
                </a:cubicBezTo>
                <a:cubicBezTo>
                  <a:pt x="164" y="205"/>
                  <a:pt x="166" y="205"/>
                  <a:pt x="167" y="205"/>
                </a:cubicBezTo>
                <a:cubicBezTo>
                  <a:pt x="168" y="205"/>
                  <a:pt x="170" y="204"/>
                  <a:pt x="171" y="204"/>
                </a:cubicBezTo>
                <a:cubicBezTo>
                  <a:pt x="174" y="204"/>
                  <a:pt x="176" y="205"/>
                  <a:pt x="178" y="207"/>
                </a:cubicBezTo>
                <a:cubicBezTo>
                  <a:pt x="179" y="198"/>
                  <a:pt x="182" y="191"/>
                  <a:pt x="185" y="183"/>
                </a:cubicBezTo>
                <a:cubicBezTo>
                  <a:pt x="184" y="182"/>
                  <a:pt x="185" y="181"/>
                  <a:pt x="185" y="179"/>
                </a:cubicBezTo>
                <a:cubicBezTo>
                  <a:pt x="186" y="173"/>
                  <a:pt x="184" y="166"/>
                  <a:pt x="185" y="161"/>
                </a:cubicBezTo>
                <a:cubicBezTo>
                  <a:pt x="185" y="161"/>
                  <a:pt x="185" y="161"/>
                  <a:pt x="185" y="161"/>
                </a:cubicBezTo>
                <a:cubicBezTo>
                  <a:pt x="186" y="161"/>
                  <a:pt x="185" y="160"/>
                  <a:pt x="186" y="160"/>
                </a:cubicBezTo>
                <a:cubicBezTo>
                  <a:pt x="185" y="158"/>
                  <a:pt x="187" y="157"/>
                  <a:pt x="186" y="156"/>
                </a:cubicBezTo>
                <a:cubicBezTo>
                  <a:pt x="187" y="156"/>
                  <a:pt x="187" y="155"/>
                  <a:pt x="187" y="155"/>
                </a:cubicBezTo>
                <a:cubicBezTo>
                  <a:pt x="188" y="154"/>
                  <a:pt x="189" y="152"/>
                  <a:pt x="190" y="150"/>
                </a:cubicBezTo>
                <a:cubicBezTo>
                  <a:pt x="187" y="152"/>
                  <a:pt x="186" y="156"/>
                  <a:pt x="185" y="158"/>
                </a:cubicBezTo>
                <a:cubicBezTo>
                  <a:pt x="185" y="157"/>
                  <a:pt x="186" y="156"/>
                  <a:pt x="186" y="156"/>
                </a:cubicBezTo>
                <a:cubicBezTo>
                  <a:pt x="187" y="154"/>
                  <a:pt x="188" y="150"/>
                  <a:pt x="190" y="149"/>
                </a:cubicBezTo>
                <a:cubicBezTo>
                  <a:pt x="190" y="149"/>
                  <a:pt x="189" y="149"/>
                  <a:pt x="190" y="150"/>
                </a:cubicBezTo>
                <a:cubicBezTo>
                  <a:pt x="190" y="149"/>
                  <a:pt x="190" y="148"/>
                  <a:pt x="190" y="148"/>
                </a:cubicBezTo>
                <a:cubicBezTo>
                  <a:pt x="190" y="148"/>
                  <a:pt x="191" y="148"/>
                  <a:pt x="191" y="147"/>
                </a:cubicBezTo>
                <a:cubicBezTo>
                  <a:pt x="190" y="147"/>
                  <a:pt x="191" y="146"/>
                  <a:pt x="192" y="146"/>
                </a:cubicBezTo>
                <a:cubicBezTo>
                  <a:pt x="192" y="146"/>
                  <a:pt x="191" y="147"/>
                  <a:pt x="191" y="147"/>
                </a:cubicBezTo>
                <a:close/>
                <a:moveTo>
                  <a:pt x="126" y="150"/>
                </a:moveTo>
                <a:cubicBezTo>
                  <a:pt x="126" y="150"/>
                  <a:pt x="126" y="150"/>
                  <a:pt x="126" y="150"/>
                </a:cubicBezTo>
                <a:cubicBezTo>
                  <a:pt x="127" y="148"/>
                  <a:pt x="128" y="146"/>
                  <a:pt x="127" y="145"/>
                </a:cubicBezTo>
                <a:cubicBezTo>
                  <a:pt x="127" y="147"/>
                  <a:pt x="126" y="149"/>
                  <a:pt x="126" y="150"/>
                </a:cubicBezTo>
                <a:close/>
                <a:moveTo>
                  <a:pt x="192" y="147"/>
                </a:moveTo>
                <a:cubicBezTo>
                  <a:pt x="192" y="147"/>
                  <a:pt x="192" y="147"/>
                  <a:pt x="192" y="147"/>
                </a:cubicBezTo>
                <a:cubicBezTo>
                  <a:pt x="193" y="146"/>
                  <a:pt x="193" y="146"/>
                  <a:pt x="193" y="145"/>
                </a:cubicBezTo>
                <a:cubicBezTo>
                  <a:pt x="193" y="145"/>
                  <a:pt x="192" y="146"/>
                  <a:pt x="192" y="147"/>
                </a:cubicBezTo>
                <a:close/>
                <a:moveTo>
                  <a:pt x="192" y="219"/>
                </a:moveTo>
                <a:cubicBezTo>
                  <a:pt x="192" y="219"/>
                  <a:pt x="192" y="219"/>
                  <a:pt x="192" y="219"/>
                </a:cubicBezTo>
                <a:cubicBezTo>
                  <a:pt x="193" y="217"/>
                  <a:pt x="192" y="212"/>
                  <a:pt x="192" y="208"/>
                </a:cubicBezTo>
                <a:cubicBezTo>
                  <a:pt x="193" y="207"/>
                  <a:pt x="192" y="206"/>
                  <a:pt x="192" y="206"/>
                </a:cubicBezTo>
                <a:cubicBezTo>
                  <a:pt x="194" y="203"/>
                  <a:pt x="194" y="200"/>
                  <a:pt x="195" y="197"/>
                </a:cubicBezTo>
                <a:cubicBezTo>
                  <a:pt x="195" y="197"/>
                  <a:pt x="195" y="197"/>
                  <a:pt x="195" y="196"/>
                </a:cubicBezTo>
                <a:cubicBezTo>
                  <a:pt x="196" y="195"/>
                  <a:pt x="196" y="194"/>
                  <a:pt x="196" y="193"/>
                </a:cubicBezTo>
                <a:cubicBezTo>
                  <a:pt x="197" y="186"/>
                  <a:pt x="199" y="178"/>
                  <a:pt x="198" y="172"/>
                </a:cubicBezTo>
                <a:cubicBezTo>
                  <a:pt x="198" y="171"/>
                  <a:pt x="198" y="170"/>
                  <a:pt x="198" y="169"/>
                </a:cubicBezTo>
                <a:cubicBezTo>
                  <a:pt x="197" y="165"/>
                  <a:pt x="195" y="160"/>
                  <a:pt x="195" y="156"/>
                </a:cubicBezTo>
                <a:cubicBezTo>
                  <a:pt x="195" y="153"/>
                  <a:pt x="196" y="149"/>
                  <a:pt x="196" y="147"/>
                </a:cubicBezTo>
                <a:cubicBezTo>
                  <a:pt x="196" y="148"/>
                  <a:pt x="195" y="149"/>
                  <a:pt x="194" y="149"/>
                </a:cubicBezTo>
                <a:cubicBezTo>
                  <a:pt x="191" y="153"/>
                  <a:pt x="190" y="159"/>
                  <a:pt x="190" y="163"/>
                </a:cubicBezTo>
                <a:cubicBezTo>
                  <a:pt x="191" y="166"/>
                  <a:pt x="192" y="168"/>
                  <a:pt x="193" y="171"/>
                </a:cubicBezTo>
                <a:cubicBezTo>
                  <a:pt x="193" y="174"/>
                  <a:pt x="191" y="177"/>
                  <a:pt x="190" y="179"/>
                </a:cubicBezTo>
                <a:cubicBezTo>
                  <a:pt x="190" y="181"/>
                  <a:pt x="189" y="183"/>
                  <a:pt x="189" y="184"/>
                </a:cubicBezTo>
                <a:cubicBezTo>
                  <a:pt x="189" y="186"/>
                  <a:pt x="188" y="187"/>
                  <a:pt x="188" y="189"/>
                </a:cubicBezTo>
                <a:cubicBezTo>
                  <a:pt x="188" y="195"/>
                  <a:pt x="190" y="202"/>
                  <a:pt x="188" y="208"/>
                </a:cubicBezTo>
                <a:cubicBezTo>
                  <a:pt x="188" y="208"/>
                  <a:pt x="188" y="208"/>
                  <a:pt x="188" y="209"/>
                </a:cubicBezTo>
                <a:cubicBezTo>
                  <a:pt x="188" y="209"/>
                  <a:pt x="188" y="209"/>
                  <a:pt x="187" y="210"/>
                </a:cubicBezTo>
                <a:cubicBezTo>
                  <a:pt x="187" y="212"/>
                  <a:pt x="184" y="214"/>
                  <a:pt x="183" y="216"/>
                </a:cubicBezTo>
                <a:cubicBezTo>
                  <a:pt x="185" y="218"/>
                  <a:pt x="187" y="220"/>
                  <a:pt x="188" y="223"/>
                </a:cubicBezTo>
                <a:cubicBezTo>
                  <a:pt x="189" y="221"/>
                  <a:pt x="190" y="220"/>
                  <a:pt x="192" y="219"/>
                </a:cubicBezTo>
                <a:close/>
                <a:moveTo>
                  <a:pt x="104" y="150"/>
                </a:moveTo>
                <a:cubicBezTo>
                  <a:pt x="104" y="150"/>
                  <a:pt x="104" y="150"/>
                  <a:pt x="104" y="150"/>
                </a:cubicBezTo>
                <a:cubicBezTo>
                  <a:pt x="104" y="151"/>
                  <a:pt x="104" y="152"/>
                  <a:pt x="104" y="152"/>
                </a:cubicBezTo>
                <a:cubicBezTo>
                  <a:pt x="104" y="156"/>
                  <a:pt x="102" y="160"/>
                  <a:pt x="100" y="162"/>
                </a:cubicBezTo>
                <a:cubicBezTo>
                  <a:pt x="102" y="163"/>
                  <a:pt x="103" y="164"/>
                  <a:pt x="104" y="166"/>
                </a:cubicBezTo>
                <a:cubicBezTo>
                  <a:pt x="106" y="163"/>
                  <a:pt x="107" y="160"/>
                  <a:pt x="107" y="156"/>
                </a:cubicBezTo>
                <a:cubicBezTo>
                  <a:pt x="108" y="156"/>
                  <a:pt x="108" y="155"/>
                  <a:pt x="108" y="155"/>
                </a:cubicBezTo>
                <a:cubicBezTo>
                  <a:pt x="108" y="159"/>
                  <a:pt x="106" y="163"/>
                  <a:pt x="105" y="168"/>
                </a:cubicBezTo>
                <a:cubicBezTo>
                  <a:pt x="106" y="168"/>
                  <a:pt x="106" y="168"/>
                  <a:pt x="107" y="169"/>
                </a:cubicBezTo>
                <a:cubicBezTo>
                  <a:pt x="108" y="166"/>
                  <a:pt x="111" y="162"/>
                  <a:pt x="111" y="158"/>
                </a:cubicBezTo>
                <a:cubicBezTo>
                  <a:pt x="111" y="156"/>
                  <a:pt x="110" y="154"/>
                  <a:pt x="110" y="152"/>
                </a:cubicBezTo>
                <a:cubicBezTo>
                  <a:pt x="110" y="150"/>
                  <a:pt x="111" y="149"/>
                  <a:pt x="110" y="148"/>
                </a:cubicBezTo>
                <a:cubicBezTo>
                  <a:pt x="108" y="147"/>
                  <a:pt x="105" y="148"/>
                  <a:pt x="104" y="150"/>
                </a:cubicBezTo>
                <a:close/>
                <a:moveTo>
                  <a:pt x="291" y="150"/>
                </a:moveTo>
                <a:cubicBezTo>
                  <a:pt x="291" y="150"/>
                  <a:pt x="291" y="150"/>
                  <a:pt x="291" y="150"/>
                </a:cubicBezTo>
                <a:cubicBezTo>
                  <a:pt x="292" y="150"/>
                  <a:pt x="293" y="150"/>
                  <a:pt x="293" y="150"/>
                </a:cubicBezTo>
                <a:cubicBezTo>
                  <a:pt x="294" y="146"/>
                  <a:pt x="290" y="147"/>
                  <a:pt x="291" y="150"/>
                </a:cubicBezTo>
                <a:close/>
                <a:moveTo>
                  <a:pt x="56" y="158"/>
                </a:moveTo>
                <a:cubicBezTo>
                  <a:pt x="56" y="158"/>
                  <a:pt x="56" y="158"/>
                  <a:pt x="56" y="158"/>
                </a:cubicBezTo>
                <a:cubicBezTo>
                  <a:pt x="57" y="161"/>
                  <a:pt x="60" y="163"/>
                  <a:pt x="61" y="165"/>
                </a:cubicBezTo>
                <a:cubicBezTo>
                  <a:pt x="62" y="165"/>
                  <a:pt x="63" y="166"/>
                  <a:pt x="64" y="166"/>
                </a:cubicBezTo>
                <a:cubicBezTo>
                  <a:pt x="64" y="162"/>
                  <a:pt x="62" y="161"/>
                  <a:pt x="61" y="158"/>
                </a:cubicBezTo>
                <a:cubicBezTo>
                  <a:pt x="63" y="160"/>
                  <a:pt x="64" y="161"/>
                  <a:pt x="65" y="163"/>
                </a:cubicBezTo>
                <a:cubicBezTo>
                  <a:pt x="66" y="162"/>
                  <a:pt x="67" y="161"/>
                  <a:pt x="68" y="160"/>
                </a:cubicBezTo>
                <a:cubicBezTo>
                  <a:pt x="65" y="158"/>
                  <a:pt x="66" y="154"/>
                  <a:pt x="65" y="151"/>
                </a:cubicBezTo>
                <a:cubicBezTo>
                  <a:pt x="63" y="149"/>
                  <a:pt x="62" y="151"/>
                  <a:pt x="60" y="150"/>
                </a:cubicBezTo>
                <a:cubicBezTo>
                  <a:pt x="58" y="150"/>
                  <a:pt x="59" y="149"/>
                  <a:pt x="57" y="149"/>
                </a:cubicBezTo>
                <a:cubicBezTo>
                  <a:pt x="56" y="152"/>
                  <a:pt x="55" y="155"/>
                  <a:pt x="56" y="158"/>
                </a:cubicBezTo>
                <a:close/>
                <a:moveTo>
                  <a:pt x="39" y="149"/>
                </a:moveTo>
                <a:cubicBezTo>
                  <a:pt x="39" y="149"/>
                  <a:pt x="39" y="149"/>
                  <a:pt x="39" y="149"/>
                </a:cubicBezTo>
                <a:cubicBezTo>
                  <a:pt x="37" y="150"/>
                  <a:pt x="38" y="154"/>
                  <a:pt x="37" y="156"/>
                </a:cubicBezTo>
                <a:cubicBezTo>
                  <a:pt x="37" y="156"/>
                  <a:pt x="36" y="156"/>
                  <a:pt x="36" y="157"/>
                </a:cubicBezTo>
                <a:cubicBezTo>
                  <a:pt x="36" y="161"/>
                  <a:pt x="37" y="164"/>
                  <a:pt x="39" y="165"/>
                </a:cubicBezTo>
                <a:cubicBezTo>
                  <a:pt x="39" y="164"/>
                  <a:pt x="39" y="164"/>
                  <a:pt x="39" y="163"/>
                </a:cubicBezTo>
                <a:cubicBezTo>
                  <a:pt x="40" y="162"/>
                  <a:pt x="41" y="161"/>
                  <a:pt x="43" y="161"/>
                </a:cubicBezTo>
                <a:cubicBezTo>
                  <a:pt x="43" y="158"/>
                  <a:pt x="40" y="157"/>
                  <a:pt x="40" y="155"/>
                </a:cubicBezTo>
                <a:cubicBezTo>
                  <a:pt x="41" y="156"/>
                  <a:pt x="42" y="158"/>
                  <a:pt x="43" y="158"/>
                </a:cubicBezTo>
                <a:cubicBezTo>
                  <a:pt x="44" y="155"/>
                  <a:pt x="49" y="156"/>
                  <a:pt x="51" y="157"/>
                </a:cubicBezTo>
                <a:cubicBezTo>
                  <a:pt x="48" y="154"/>
                  <a:pt x="45" y="149"/>
                  <a:pt x="39" y="149"/>
                </a:cubicBezTo>
                <a:close/>
                <a:moveTo>
                  <a:pt x="128" y="153"/>
                </a:moveTo>
                <a:cubicBezTo>
                  <a:pt x="128" y="153"/>
                  <a:pt x="128" y="153"/>
                  <a:pt x="128" y="153"/>
                </a:cubicBezTo>
                <a:cubicBezTo>
                  <a:pt x="129" y="153"/>
                  <a:pt x="129" y="153"/>
                  <a:pt x="129" y="153"/>
                </a:cubicBezTo>
                <a:cubicBezTo>
                  <a:pt x="128" y="152"/>
                  <a:pt x="130" y="150"/>
                  <a:pt x="129" y="150"/>
                </a:cubicBezTo>
                <a:cubicBezTo>
                  <a:pt x="128" y="151"/>
                  <a:pt x="129" y="152"/>
                  <a:pt x="128" y="153"/>
                </a:cubicBezTo>
                <a:close/>
                <a:moveTo>
                  <a:pt x="126" y="150"/>
                </a:moveTo>
                <a:cubicBezTo>
                  <a:pt x="126" y="150"/>
                  <a:pt x="126" y="150"/>
                  <a:pt x="126" y="150"/>
                </a:cubicBezTo>
                <a:cubicBezTo>
                  <a:pt x="126" y="151"/>
                  <a:pt x="125" y="151"/>
                  <a:pt x="125" y="152"/>
                </a:cubicBezTo>
                <a:cubicBezTo>
                  <a:pt x="125" y="152"/>
                  <a:pt x="124" y="153"/>
                  <a:pt x="124" y="153"/>
                </a:cubicBezTo>
                <a:cubicBezTo>
                  <a:pt x="125" y="152"/>
                  <a:pt x="126" y="153"/>
                  <a:pt x="127" y="152"/>
                </a:cubicBezTo>
                <a:cubicBezTo>
                  <a:pt x="125" y="152"/>
                  <a:pt x="127" y="151"/>
                  <a:pt x="126" y="151"/>
                </a:cubicBezTo>
                <a:cubicBezTo>
                  <a:pt x="126" y="151"/>
                  <a:pt x="126" y="152"/>
                  <a:pt x="126" y="152"/>
                </a:cubicBezTo>
                <a:cubicBezTo>
                  <a:pt x="126" y="151"/>
                  <a:pt x="126" y="150"/>
                  <a:pt x="126" y="150"/>
                </a:cubicBezTo>
                <a:cubicBezTo>
                  <a:pt x="126" y="150"/>
                  <a:pt x="126" y="150"/>
                  <a:pt x="126" y="150"/>
                </a:cubicBezTo>
                <a:close/>
                <a:moveTo>
                  <a:pt x="67" y="156"/>
                </a:moveTo>
                <a:cubicBezTo>
                  <a:pt x="67" y="156"/>
                  <a:pt x="67" y="156"/>
                  <a:pt x="67" y="156"/>
                </a:cubicBezTo>
                <a:cubicBezTo>
                  <a:pt x="67" y="155"/>
                  <a:pt x="67" y="152"/>
                  <a:pt x="66" y="152"/>
                </a:cubicBezTo>
                <a:cubicBezTo>
                  <a:pt x="67" y="153"/>
                  <a:pt x="66" y="155"/>
                  <a:pt x="67" y="156"/>
                </a:cubicBezTo>
                <a:close/>
                <a:moveTo>
                  <a:pt x="190" y="152"/>
                </a:moveTo>
                <a:cubicBezTo>
                  <a:pt x="190" y="152"/>
                  <a:pt x="190" y="152"/>
                  <a:pt x="190" y="152"/>
                </a:cubicBezTo>
                <a:cubicBezTo>
                  <a:pt x="188" y="156"/>
                  <a:pt x="186" y="162"/>
                  <a:pt x="186" y="166"/>
                </a:cubicBezTo>
                <a:cubicBezTo>
                  <a:pt x="187" y="166"/>
                  <a:pt x="187" y="166"/>
                  <a:pt x="187" y="166"/>
                </a:cubicBezTo>
                <a:cubicBezTo>
                  <a:pt x="186" y="166"/>
                  <a:pt x="186" y="167"/>
                  <a:pt x="187" y="166"/>
                </a:cubicBezTo>
                <a:cubicBezTo>
                  <a:pt x="186" y="167"/>
                  <a:pt x="187" y="167"/>
                  <a:pt x="187" y="168"/>
                </a:cubicBezTo>
                <a:cubicBezTo>
                  <a:pt x="187" y="168"/>
                  <a:pt x="186" y="169"/>
                  <a:pt x="186" y="170"/>
                </a:cubicBezTo>
                <a:cubicBezTo>
                  <a:pt x="186" y="172"/>
                  <a:pt x="187" y="173"/>
                  <a:pt x="187" y="175"/>
                </a:cubicBezTo>
                <a:cubicBezTo>
                  <a:pt x="186" y="176"/>
                  <a:pt x="187" y="177"/>
                  <a:pt x="187" y="178"/>
                </a:cubicBezTo>
                <a:cubicBezTo>
                  <a:pt x="187" y="179"/>
                  <a:pt x="186" y="179"/>
                  <a:pt x="186" y="180"/>
                </a:cubicBezTo>
                <a:cubicBezTo>
                  <a:pt x="186" y="183"/>
                  <a:pt x="186" y="185"/>
                  <a:pt x="185" y="187"/>
                </a:cubicBezTo>
                <a:cubicBezTo>
                  <a:pt x="185" y="189"/>
                  <a:pt x="184" y="191"/>
                  <a:pt x="183" y="194"/>
                </a:cubicBezTo>
                <a:cubicBezTo>
                  <a:pt x="183" y="197"/>
                  <a:pt x="181" y="199"/>
                  <a:pt x="181" y="202"/>
                </a:cubicBezTo>
                <a:cubicBezTo>
                  <a:pt x="180" y="206"/>
                  <a:pt x="180" y="211"/>
                  <a:pt x="182" y="215"/>
                </a:cubicBezTo>
                <a:cubicBezTo>
                  <a:pt x="183" y="213"/>
                  <a:pt x="185" y="211"/>
                  <a:pt x="187" y="208"/>
                </a:cubicBezTo>
                <a:cubicBezTo>
                  <a:pt x="187" y="208"/>
                  <a:pt x="187" y="207"/>
                  <a:pt x="187" y="207"/>
                </a:cubicBezTo>
                <a:cubicBezTo>
                  <a:pt x="187" y="206"/>
                  <a:pt x="188" y="202"/>
                  <a:pt x="187" y="202"/>
                </a:cubicBezTo>
                <a:cubicBezTo>
                  <a:pt x="188" y="200"/>
                  <a:pt x="187" y="197"/>
                  <a:pt x="187" y="195"/>
                </a:cubicBezTo>
                <a:cubicBezTo>
                  <a:pt x="186" y="195"/>
                  <a:pt x="187" y="196"/>
                  <a:pt x="186" y="196"/>
                </a:cubicBezTo>
                <a:cubicBezTo>
                  <a:pt x="187" y="193"/>
                  <a:pt x="186" y="189"/>
                  <a:pt x="187" y="187"/>
                </a:cubicBezTo>
                <a:cubicBezTo>
                  <a:pt x="187" y="187"/>
                  <a:pt x="186" y="187"/>
                  <a:pt x="186" y="188"/>
                </a:cubicBezTo>
                <a:cubicBezTo>
                  <a:pt x="187" y="189"/>
                  <a:pt x="186" y="189"/>
                  <a:pt x="185" y="190"/>
                </a:cubicBezTo>
                <a:cubicBezTo>
                  <a:pt x="186" y="190"/>
                  <a:pt x="186" y="190"/>
                  <a:pt x="186" y="190"/>
                </a:cubicBezTo>
                <a:cubicBezTo>
                  <a:pt x="186" y="191"/>
                  <a:pt x="185" y="191"/>
                  <a:pt x="186" y="191"/>
                </a:cubicBezTo>
                <a:cubicBezTo>
                  <a:pt x="185" y="191"/>
                  <a:pt x="185" y="191"/>
                  <a:pt x="185" y="191"/>
                </a:cubicBezTo>
                <a:cubicBezTo>
                  <a:pt x="186" y="191"/>
                  <a:pt x="185" y="190"/>
                  <a:pt x="185" y="190"/>
                </a:cubicBezTo>
                <a:cubicBezTo>
                  <a:pt x="186" y="190"/>
                  <a:pt x="186" y="190"/>
                  <a:pt x="186" y="189"/>
                </a:cubicBezTo>
                <a:cubicBezTo>
                  <a:pt x="185" y="189"/>
                  <a:pt x="186" y="189"/>
                  <a:pt x="186" y="188"/>
                </a:cubicBezTo>
                <a:cubicBezTo>
                  <a:pt x="185" y="188"/>
                  <a:pt x="186" y="187"/>
                  <a:pt x="186" y="186"/>
                </a:cubicBezTo>
                <a:cubicBezTo>
                  <a:pt x="186" y="187"/>
                  <a:pt x="187" y="187"/>
                  <a:pt x="187" y="187"/>
                </a:cubicBezTo>
                <a:cubicBezTo>
                  <a:pt x="187" y="187"/>
                  <a:pt x="186" y="185"/>
                  <a:pt x="187" y="186"/>
                </a:cubicBezTo>
                <a:cubicBezTo>
                  <a:pt x="187" y="185"/>
                  <a:pt x="187" y="185"/>
                  <a:pt x="187" y="185"/>
                </a:cubicBezTo>
                <a:cubicBezTo>
                  <a:pt x="187" y="185"/>
                  <a:pt x="187" y="186"/>
                  <a:pt x="187" y="185"/>
                </a:cubicBezTo>
                <a:cubicBezTo>
                  <a:pt x="188" y="184"/>
                  <a:pt x="188" y="179"/>
                  <a:pt x="189" y="177"/>
                </a:cubicBezTo>
                <a:cubicBezTo>
                  <a:pt x="190" y="176"/>
                  <a:pt x="190" y="176"/>
                  <a:pt x="190" y="175"/>
                </a:cubicBezTo>
                <a:cubicBezTo>
                  <a:pt x="191" y="175"/>
                  <a:pt x="192" y="170"/>
                  <a:pt x="190" y="170"/>
                </a:cubicBezTo>
                <a:cubicBezTo>
                  <a:pt x="191" y="167"/>
                  <a:pt x="189" y="165"/>
                  <a:pt x="189" y="163"/>
                </a:cubicBezTo>
                <a:cubicBezTo>
                  <a:pt x="188" y="163"/>
                  <a:pt x="189" y="164"/>
                  <a:pt x="188" y="164"/>
                </a:cubicBezTo>
                <a:cubicBezTo>
                  <a:pt x="188" y="164"/>
                  <a:pt x="189" y="163"/>
                  <a:pt x="188" y="163"/>
                </a:cubicBezTo>
                <a:cubicBezTo>
                  <a:pt x="188" y="166"/>
                  <a:pt x="189" y="170"/>
                  <a:pt x="188" y="173"/>
                </a:cubicBezTo>
                <a:cubicBezTo>
                  <a:pt x="188" y="168"/>
                  <a:pt x="188" y="166"/>
                  <a:pt x="188" y="162"/>
                </a:cubicBezTo>
                <a:cubicBezTo>
                  <a:pt x="187" y="159"/>
                  <a:pt x="189" y="155"/>
                  <a:pt x="190" y="152"/>
                </a:cubicBezTo>
                <a:close/>
                <a:moveTo>
                  <a:pt x="188" y="162"/>
                </a:moveTo>
                <a:cubicBezTo>
                  <a:pt x="188" y="162"/>
                  <a:pt x="188" y="162"/>
                  <a:pt x="188" y="162"/>
                </a:cubicBezTo>
                <a:cubicBezTo>
                  <a:pt x="189" y="161"/>
                  <a:pt x="188" y="158"/>
                  <a:pt x="189" y="157"/>
                </a:cubicBezTo>
                <a:cubicBezTo>
                  <a:pt x="188" y="157"/>
                  <a:pt x="189" y="160"/>
                  <a:pt x="188" y="159"/>
                </a:cubicBezTo>
                <a:cubicBezTo>
                  <a:pt x="188" y="160"/>
                  <a:pt x="188" y="162"/>
                  <a:pt x="188" y="162"/>
                </a:cubicBezTo>
                <a:close/>
                <a:moveTo>
                  <a:pt x="124" y="154"/>
                </a:moveTo>
                <a:cubicBezTo>
                  <a:pt x="124" y="154"/>
                  <a:pt x="124" y="154"/>
                  <a:pt x="124" y="154"/>
                </a:cubicBezTo>
                <a:cubicBezTo>
                  <a:pt x="124" y="154"/>
                  <a:pt x="124" y="154"/>
                  <a:pt x="124" y="154"/>
                </a:cubicBezTo>
                <a:cubicBezTo>
                  <a:pt x="122" y="154"/>
                  <a:pt x="121" y="156"/>
                  <a:pt x="121" y="157"/>
                </a:cubicBezTo>
                <a:cubicBezTo>
                  <a:pt x="123" y="157"/>
                  <a:pt x="124" y="159"/>
                  <a:pt x="124" y="161"/>
                </a:cubicBezTo>
                <a:cubicBezTo>
                  <a:pt x="126" y="160"/>
                  <a:pt x="127" y="158"/>
                  <a:pt x="129" y="158"/>
                </a:cubicBezTo>
                <a:cubicBezTo>
                  <a:pt x="128" y="159"/>
                  <a:pt x="126" y="160"/>
                  <a:pt x="124" y="162"/>
                </a:cubicBezTo>
                <a:cubicBezTo>
                  <a:pt x="126" y="163"/>
                  <a:pt x="128" y="163"/>
                  <a:pt x="128" y="165"/>
                </a:cubicBezTo>
                <a:cubicBezTo>
                  <a:pt x="131" y="165"/>
                  <a:pt x="133" y="164"/>
                  <a:pt x="135" y="163"/>
                </a:cubicBezTo>
                <a:cubicBezTo>
                  <a:pt x="135" y="162"/>
                  <a:pt x="136" y="162"/>
                  <a:pt x="135" y="161"/>
                </a:cubicBezTo>
                <a:cubicBezTo>
                  <a:pt x="135" y="161"/>
                  <a:pt x="135" y="160"/>
                  <a:pt x="134" y="159"/>
                </a:cubicBezTo>
                <a:cubicBezTo>
                  <a:pt x="131" y="159"/>
                  <a:pt x="129" y="157"/>
                  <a:pt x="128" y="154"/>
                </a:cubicBezTo>
                <a:cubicBezTo>
                  <a:pt x="127" y="153"/>
                  <a:pt x="126" y="153"/>
                  <a:pt x="124" y="154"/>
                </a:cubicBezTo>
                <a:close/>
                <a:moveTo>
                  <a:pt x="68" y="158"/>
                </a:moveTo>
                <a:cubicBezTo>
                  <a:pt x="68" y="158"/>
                  <a:pt x="68" y="158"/>
                  <a:pt x="68" y="158"/>
                </a:cubicBezTo>
                <a:cubicBezTo>
                  <a:pt x="67" y="158"/>
                  <a:pt x="68" y="157"/>
                  <a:pt x="67" y="156"/>
                </a:cubicBezTo>
                <a:cubicBezTo>
                  <a:pt x="67" y="157"/>
                  <a:pt x="67" y="158"/>
                  <a:pt x="68" y="158"/>
                </a:cubicBezTo>
                <a:close/>
                <a:moveTo>
                  <a:pt x="56" y="168"/>
                </a:moveTo>
                <a:cubicBezTo>
                  <a:pt x="56" y="168"/>
                  <a:pt x="56" y="168"/>
                  <a:pt x="56" y="168"/>
                </a:cubicBezTo>
                <a:cubicBezTo>
                  <a:pt x="57" y="167"/>
                  <a:pt x="59" y="167"/>
                  <a:pt x="60" y="166"/>
                </a:cubicBezTo>
                <a:cubicBezTo>
                  <a:pt x="58" y="164"/>
                  <a:pt x="56" y="162"/>
                  <a:pt x="54" y="160"/>
                </a:cubicBezTo>
                <a:cubicBezTo>
                  <a:pt x="52" y="159"/>
                  <a:pt x="50" y="158"/>
                  <a:pt x="47" y="157"/>
                </a:cubicBezTo>
                <a:cubicBezTo>
                  <a:pt x="46" y="157"/>
                  <a:pt x="46" y="157"/>
                  <a:pt x="45" y="157"/>
                </a:cubicBezTo>
                <a:cubicBezTo>
                  <a:pt x="44" y="159"/>
                  <a:pt x="45" y="161"/>
                  <a:pt x="44" y="162"/>
                </a:cubicBezTo>
                <a:cubicBezTo>
                  <a:pt x="43" y="163"/>
                  <a:pt x="41" y="162"/>
                  <a:pt x="41" y="163"/>
                </a:cubicBezTo>
                <a:cubicBezTo>
                  <a:pt x="40" y="169"/>
                  <a:pt x="45" y="171"/>
                  <a:pt x="50" y="173"/>
                </a:cubicBezTo>
                <a:cubicBezTo>
                  <a:pt x="51" y="174"/>
                  <a:pt x="52" y="174"/>
                  <a:pt x="53" y="175"/>
                </a:cubicBezTo>
                <a:cubicBezTo>
                  <a:pt x="54" y="174"/>
                  <a:pt x="55" y="175"/>
                  <a:pt x="56" y="175"/>
                </a:cubicBezTo>
                <a:cubicBezTo>
                  <a:pt x="55" y="174"/>
                  <a:pt x="55" y="171"/>
                  <a:pt x="55" y="169"/>
                </a:cubicBezTo>
                <a:cubicBezTo>
                  <a:pt x="53" y="168"/>
                  <a:pt x="51" y="167"/>
                  <a:pt x="49" y="165"/>
                </a:cubicBezTo>
                <a:cubicBezTo>
                  <a:pt x="52" y="166"/>
                  <a:pt x="54" y="168"/>
                  <a:pt x="56" y="168"/>
                </a:cubicBezTo>
                <a:close/>
                <a:moveTo>
                  <a:pt x="84" y="158"/>
                </a:moveTo>
                <a:cubicBezTo>
                  <a:pt x="84" y="158"/>
                  <a:pt x="84" y="158"/>
                  <a:pt x="84" y="158"/>
                </a:cubicBezTo>
                <a:cubicBezTo>
                  <a:pt x="82" y="160"/>
                  <a:pt x="83" y="163"/>
                  <a:pt x="84" y="164"/>
                </a:cubicBezTo>
                <a:cubicBezTo>
                  <a:pt x="85" y="164"/>
                  <a:pt x="85" y="162"/>
                  <a:pt x="87" y="162"/>
                </a:cubicBezTo>
                <a:cubicBezTo>
                  <a:pt x="88" y="162"/>
                  <a:pt x="90" y="164"/>
                  <a:pt x="90" y="165"/>
                </a:cubicBezTo>
                <a:cubicBezTo>
                  <a:pt x="91" y="164"/>
                  <a:pt x="92" y="164"/>
                  <a:pt x="93" y="164"/>
                </a:cubicBezTo>
                <a:cubicBezTo>
                  <a:pt x="94" y="160"/>
                  <a:pt x="92" y="161"/>
                  <a:pt x="90" y="161"/>
                </a:cubicBezTo>
                <a:cubicBezTo>
                  <a:pt x="88" y="160"/>
                  <a:pt x="87" y="159"/>
                  <a:pt x="87" y="158"/>
                </a:cubicBezTo>
                <a:cubicBezTo>
                  <a:pt x="85" y="157"/>
                  <a:pt x="85" y="159"/>
                  <a:pt x="84" y="158"/>
                </a:cubicBezTo>
                <a:close/>
                <a:moveTo>
                  <a:pt x="126" y="164"/>
                </a:moveTo>
                <a:cubicBezTo>
                  <a:pt x="126" y="164"/>
                  <a:pt x="126" y="164"/>
                  <a:pt x="126" y="164"/>
                </a:cubicBezTo>
                <a:cubicBezTo>
                  <a:pt x="125" y="163"/>
                  <a:pt x="123" y="163"/>
                  <a:pt x="123" y="162"/>
                </a:cubicBezTo>
                <a:cubicBezTo>
                  <a:pt x="122" y="160"/>
                  <a:pt x="122" y="159"/>
                  <a:pt x="122" y="158"/>
                </a:cubicBezTo>
                <a:cubicBezTo>
                  <a:pt x="119" y="156"/>
                  <a:pt x="116" y="159"/>
                  <a:pt x="115" y="161"/>
                </a:cubicBezTo>
                <a:cubicBezTo>
                  <a:pt x="112" y="164"/>
                  <a:pt x="109" y="166"/>
                  <a:pt x="108" y="170"/>
                </a:cubicBezTo>
                <a:cubicBezTo>
                  <a:pt x="109" y="171"/>
                  <a:pt x="110" y="171"/>
                  <a:pt x="111" y="173"/>
                </a:cubicBezTo>
                <a:cubicBezTo>
                  <a:pt x="113" y="172"/>
                  <a:pt x="114" y="170"/>
                  <a:pt x="116" y="169"/>
                </a:cubicBezTo>
                <a:cubicBezTo>
                  <a:pt x="115" y="173"/>
                  <a:pt x="110" y="173"/>
                  <a:pt x="108" y="176"/>
                </a:cubicBezTo>
                <a:cubicBezTo>
                  <a:pt x="108" y="177"/>
                  <a:pt x="109" y="177"/>
                  <a:pt x="109" y="178"/>
                </a:cubicBezTo>
                <a:cubicBezTo>
                  <a:pt x="109" y="178"/>
                  <a:pt x="110" y="178"/>
                  <a:pt x="110" y="178"/>
                </a:cubicBezTo>
                <a:cubicBezTo>
                  <a:pt x="112" y="176"/>
                  <a:pt x="114" y="173"/>
                  <a:pt x="118" y="172"/>
                </a:cubicBezTo>
                <a:cubicBezTo>
                  <a:pt x="120" y="171"/>
                  <a:pt x="123" y="170"/>
                  <a:pt x="126" y="169"/>
                </a:cubicBezTo>
                <a:cubicBezTo>
                  <a:pt x="126" y="168"/>
                  <a:pt x="127" y="168"/>
                  <a:pt x="127" y="167"/>
                </a:cubicBezTo>
                <a:cubicBezTo>
                  <a:pt x="127" y="166"/>
                  <a:pt x="127" y="165"/>
                  <a:pt x="126" y="164"/>
                </a:cubicBezTo>
                <a:close/>
                <a:moveTo>
                  <a:pt x="151" y="183"/>
                </a:moveTo>
                <a:cubicBezTo>
                  <a:pt x="151" y="183"/>
                  <a:pt x="151" y="183"/>
                  <a:pt x="151" y="183"/>
                </a:cubicBezTo>
                <a:cubicBezTo>
                  <a:pt x="151" y="184"/>
                  <a:pt x="151" y="185"/>
                  <a:pt x="151" y="185"/>
                </a:cubicBezTo>
                <a:cubicBezTo>
                  <a:pt x="152" y="190"/>
                  <a:pt x="152" y="195"/>
                  <a:pt x="151" y="199"/>
                </a:cubicBezTo>
                <a:cubicBezTo>
                  <a:pt x="152" y="199"/>
                  <a:pt x="154" y="200"/>
                  <a:pt x="154" y="200"/>
                </a:cubicBezTo>
                <a:cubicBezTo>
                  <a:pt x="154" y="197"/>
                  <a:pt x="154" y="194"/>
                  <a:pt x="156" y="191"/>
                </a:cubicBezTo>
                <a:cubicBezTo>
                  <a:pt x="156" y="189"/>
                  <a:pt x="156" y="185"/>
                  <a:pt x="156" y="183"/>
                </a:cubicBezTo>
                <a:cubicBezTo>
                  <a:pt x="156" y="181"/>
                  <a:pt x="156" y="179"/>
                  <a:pt x="156" y="177"/>
                </a:cubicBezTo>
                <a:cubicBezTo>
                  <a:pt x="156" y="176"/>
                  <a:pt x="157" y="176"/>
                  <a:pt x="157" y="175"/>
                </a:cubicBezTo>
                <a:cubicBezTo>
                  <a:pt x="157" y="174"/>
                  <a:pt x="157" y="173"/>
                  <a:pt x="157" y="172"/>
                </a:cubicBezTo>
                <a:cubicBezTo>
                  <a:pt x="158" y="167"/>
                  <a:pt x="160" y="162"/>
                  <a:pt x="160" y="158"/>
                </a:cubicBezTo>
                <a:cubicBezTo>
                  <a:pt x="160" y="158"/>
                  <a:pt x="160" y="158"/>
                  <a:pt x="160" y="158"/>
                </a:cubicBezTo>
                <a:cubicBezTo>
                  <a:pt x="156" y="166"/>
                  <a:pt x="152" y="174"/>
                  <a:pt x="151" y="183"/>
                </a:cubicBezTo>
                <a:close/>
                <a:moveTo>
                  <a:pt x="76" y="166"/>
                </a:moveTo>
                <a:cubicBezTo>
                  <a:pt x="76" y="166"/>
                  <a:pt x="76" y="166"/>
                  <a:pt x="76" y="166"/>
                </a:cubicBezTo>
                <a:cubicBezTo>
                  <a:pt x="76" y="165"/>
                  <a:pt x="76" y="165"/>
                  <a:pt x="76" y="164"/>
                </a:cubicBezTo>
                <a:cubicBezTo>
                  <a:pt x="79" y="164"/>
                  <a:pt x="78" y="161"/>
                  <a:pt x="81" y="162"/>
                </a:cubicBezTo>
                <a:cubicBezTo>
                  <a:pt x="81" y="161"/>
                  <a:pt x="80" y="161"/>
                  <a:pt x="80" y="160"/>
                </a:cubicBezTo>
                <a:cubicBezTo>
                  <a:pt x="79" y="160"/>
                  <a:pt x="78" y="161"/>
                  <a:pt x="76" y="160"/>
                </a:cubicBezTo>
                <a:cubicBezTo>
                  <a:pt x="76" y="160"/>
                  <a:pt x="75" y="159"/>
                  <a:pt x="74" y="159"/>
                </a:cubicBezTo>
                <a:cubicBezTo>
                  <a:pt x="73" y="161"/>
                  <a:pt x="74" y="164"/>
                  <a:pt x="76" y="166"/>
                </a:cubicBezTo>
                <a:close/>
                <a:moveTo>
                  <a:pt x="99" y="163"/>
                </a:moveTo>
                <a:cubicBezTo>
                  <a:pt x="99" y="163"/>
                  <a:pt x="99" y="163"/>
                  <a:pt x="99" y="163"/>
                </a:cubicBezTo>
                <a:cubicBezTo>
                  <a:pt x="98" y="162"/>
                  <a:pt x="98" y="161"/>
                  <a:pt x="98" y="160"/>
                </a:cubicBezTo>
                <a:cubicBezTo>
                  <a:pt x="95" y="160"/>
                  <a:pt x="95" y="163"/>
                  <a:pt x="94" y="164"/>
                </a:cubicBezTo>
                <a:cubicBezTo>
                  <a:pt x="94" y="165"/>
                  <a:pt x="95" y="166"/>
                  <a:pt x="96" y="166"/>
                </a:cubicBezTo>
                <a:cubicBezTo>
                  <a:pt x="98" y="166"/>
                  <a:pt x="99" y="168"/>
                  <a:pt x="100" y="169"/>
                </a:cubicBezTo>
                <a:cubicBezTo>
                  <a:pt x="101" y="168"/>
                  <a:pt x="101" y="167"/>
                  <a:pt x="102" y="167"/>
                </a:cubicBezTo>
                <a:cubicBezTo>
                  <a:pt x="102" y="166"/>
                  <a:pt x="102" y="165"/>
                  <a:pt x="102" y="165"/>
                </a:cubicBezTo>
                <a:cubicBezTo>
                  <a:pt x="101" y="164"/>
                  <a:pt x="98" y="164"/>
                  <a:pt x="99" y="163"/>
                </a:cubicBezTo>
                <a:close/>
                <a:moveTo>
                  <a:pt x="71" y="163"/>
                </a:moveTo>
                <a:cubicBezTo>
                  <a:pt x="71" y="163"/>
                  <a:pt x="71" y="163"/>
                  <a:pt x="71" y="163"/>
                </a:cubicBezTo>
                <a:cubicBezTo>
                  <a:pt x="69" y="161"/>
                  <a:pt x="66" y="162"/>
                  <a:pt x="65" y="164"/>
                </a:cubicBezTo>
                <a:cubicBezTo>
                  <a:pt x="65" y="164"/>
                  <a:pt x="65" y="164"/>
                  <a:pt x="65" y="164"/>
                </a:cubicBezTo>
                <a:cubicBezTo>
                  <a:pt x="64" y="167"/>
                  <a:pt x="66" y="168"/>
                  <a:pt x="67" y="169"/>
                </a:cubicBezTo>
                <a:cubicBezTo>
                  <a:pt x="67" y="168"/>
                  <a:pt x="67" y="168"/>
                  <a:pt x="67" y="168"/>
                </a:cubicBezTo>
                <a:cubicBezTo>
                  <a:pt x="68" y="167"/>
                  <a:pt x="70" y="167"/>
                  <a:pt x="71" y="168"/>
                </a:cubicBezTo>
                <a:cubicBezTo>
                  <a:pt x="72" y="167"/>
                  <a:pt x="74" y="167"/>
                  <a:pt x="75" y="167"/>
                </a:cubicBezTo>
                <a:cubicBezTo>
                  <a:pt x="74" y="165"/>
                  <a:pt x="72" y="165"/>
                  <a:pt x="71" y="163"/>
                </a:cubicBezTo>
                <a:close/>
                <a:moveTo>
                  <a:pt x="81" y="163"/>
                </a:moveTo>
                <a:cubicBezTo>
                  <a:pt x="81" y="163"/>
                  <a:pt x="81" y="163"/>
                  <a:pt x="81" y="163"/>
                </a:cubicBezTo>
                <a:cubicBezTo>
                  <a:pt x="79" y="163"/>
                  <a:pt x="79" y="166"/>
                  <a:pt x="77" y="165"/>
                </a:cubicBezTo>
                <a:cubicBezTo>
                  <a:pt x="76" y="167"/>
                  <a:pt x="77" y="168"/>
                  <a:pt x="77" y="169"/>
                </a:cubicBezTo>
                <a:cubicBezTo>
                  <a:pt x="77" y="169"/>
                  <a:pt x="78" y="169"/>
                  <a:pt x="79" y="169"/>
                </a:cubicBezTo>
                <a:cubicBezTo>
                  <a:pt x="80" y="168"/>
                  <a:pt x="81" y="167"/>
                  <a:pt x="82" y="167"/>
                </a:cubicBezTo>
                <a:cubicBezTo>
                  <a:pt x="83" y="168"/>
                  <a:pt x="83" y="168"/>
                  <a:pt x="83" y="168"/>
                </a:cubicBezTo>
                <a:cubicBezTo>
                  <a:pt x="83" y="168"/>
                  <a:pt x="84" y="167"/>
                  <a:pt x="84" y="167"/>
                </a:cubicBezTo>
                <a:cubicBezTo>
                  <a:pt x="83" y="165"/>
                  <a:pt x="82" y="164"/>
                  <a:pt x="81" y="163"/>
                </a:cubicBezTo>
                <a:close/>
                <a:moveTo>
                  <a:pt x="89" y="166"/>
                </a:moveTo>
                <a:cubicBezTo>
                  <a:pt x="89" y="166"/>
                  <a:pt x="89" y="166"/>
                  <a:pt x="89" y="166"/>
                </a:cubicBezTo>
                <a:cubicBezTo>
                  <a:pt x="89" y="165"/>
                  <a:pt x="88" y="163"/>
                  <a:pt x="86" y="163"/>
                </a:cubicBezTo>
                <a:cubicBezTo>
                  <a:pt x="85" y="164"/>
                  <a:pt x="85" y="166"/>
                  <a:pt x="84" y="167"/>
                </a:cubicBezTo>
                <a:cubicBezTo>
                  <a:pt x="85" y="167"/>
                  <a:pt x="85" y="167"/>
                  <a:pt x="86" y="167"/>
                </a:cubicBezTo>
                <a:cubicBezTo>
                  <a:pt x="86" y="167"/>
                  <a:pt x="86" y="168"/>
                  <a:pt x="87" y="168"/>
                </a:cubicBezTo>
                <a:cubicBezTo>
                  <a:pt x="87" y="167"/>
                  <a:pt x="88" y="167"/>
                  <a:pt x="89" y="167"/>
                </a:cubicBezTo>
                <a:cubicBezTo>
                  <a:pt x="89" y="167"/>
                  <a:pt x="89" y="167"/>
                  <a:pt x="89" y="166"/>
                </a:cubicBezTo>
                <a:close/>
                <a:moveTo>
                  <a:pt x="94" y="167"/>
                </a:moveTo>
                <a:cubicBezTo>
                  <a:pt x="94" y="167"/>
                  <a:pt x="94" y="167"/>
                  <a:pt x="94" y="167"/>
                </a:cubicBezTo>
                <a:cubicBezTo>
                  <a:pt x="93" y="166"/>
                  <a:pt x="93" y="165"/>
                  <a:pt x="93" y="165"/>
                </a:cubicBezTo>
                <a:cubicBezTo>
                  <a:pt x="92" y="165"/>
                  <a:pt x="91" y="166"/>
                  <a:pt x="91" y="166"/>
                </a:cubicBezTo>
                <a:cubicBezTo>
                  <a:pt x="90" y="167"/>
                  <a:pt x="91" y="168"/>
                  <a:pt x="91" y="169"/>
                </a:cubicBezTo>
                <a:cubicBezTo>
                  <a:pt x="91" y="169"/>
                  <a:pt x="92" y="169"/>
                  <a:pt x="92" y="169"/>
                </a:cubicBezTo>
                <a:cubicBezTo>
                  <a:pt x="92" y="169"/>
                  <a:pt x="93" y="169"/>
                  <a:pt x="93" y="170"/>
                </a:cubicBezTo>
                <a:cubicBezTo>
                  <a:pt x="96" y="170"/>
                  <a:pt x="97" y="172"/>
                  <a:pt x="96" y="175"/>
                </a:cubicBezTo>
                <a:cubicBezTo>
                  <a:pt x="97" y="175"/>
                  <a:pt x="97" y="175"/>
                  <a:pt x="97" y="175"/>
                </a:cubicBezTo>
                <a:cubicBezTo>
                  <a:pt x="96" y="172"/>
                  <a:pt x="98" y="172"/>
                  <a:pt x="98" y="169"/>
                </a:cubicBezTo>
                <a:cubicBezTo>
                  <a:pt x="98" y="167"/>
                  <a:pt x="95" y="168"/>
                  <a:pt x="94" y="167"/>
                </a:cubicBezTo>
                <a:close/>
                <a:moveTo>
                  <a:pt x="29" y="166"/>
                </a:moveTo>
                <a:cubicBezTo>
                  <a:pt x="29" y="166"/>
                  <a:pt x="29" y="166"/>
                  <a:pt x="29" y="166"/>
                </a:cubicBezTo>
                <a:cubicBezTo>
                  <a:pt x="29" y="167"/>
                  <a:pt x="29" y="168"/>
                  <a:pt x="29" y="169"/>
                </a:cubicBezTo>
                <a:cubicBezTo>
                  <a:pt x="29" y="170"/>
                  <a:pt x="28" y="171"/>
                  <a:pt x="28" y="172"/>
                </a:cubicBezTo>
                <a:cubicBezTo>
                  <a:pt x="29" y="175"/>
                  <a:pt x="30" y="178"/>
                  <a:pt x="34" y="179"/>
                </a:cubicBezTo>
                <a:cubicBezTo>
                  <a:pt x="34" y="177"/>
                  <a:pt x="34" y="174"/>
                  <a:pt x="35" y="174"/>
                </a:cubicBezTo>
                <a:cubicBezTo>
                  <a:pt x="38" y="173"/>
                  <a:pt x="39" y="176"/>
                  <a:pt x="42" y="176"/>
                </a:cubicBezTo>
                <a:cubicBezTo>
                  <a:pt x="42" y="176"/>
                  <a:pt x="43" y="176"/>
                  <a:pt x="43" y="175"/>
                </a:cubicBezTo>
                <a:cubicBezTo>
                  <a:pt x="44" y="175"/>
                  <a:pt x="45" y="175"/>
                  <a:pt x="46" y="174"/>
                </a:cubicBezTo>
                <a:cubicBezTo>
                  <a:pt x="43" y="174"/>
                  <a:pt x="39" y="174"/>
                  <a:pt x="37" y="172"/>
                </a:cubicBezTo>
                <a:cubicBezTo>
                  <a:pt x="41" y="172"/>
                  <a:pt x="45" y="173"/>
                  <a:pt x="48" y="173"/>
                </a:cubicBezTo>
                <a:cubicBezTo>
                  <a:pt x="45" y="172"/>
                  <a:pt x="41" y="172"/>
                  <a:pt x="40" y="168"/>
                </a:cubicBezTo>
                <a:cubicBezTo>
                  <a:pt x="37" y="168"/>
                  <a:pt x="32" y="164"/>
                  <a:pt x="29" y="166"/>
                </a:cubicBezTo>
                <a:close/>
                <a:moveTo>
                  <a:pt x="138" y="170"/>
                </a:moveTo>
                <a:cubicBezTo>
                  <a:pt x="138" y="170"/>
                  <a:pt x="138" y="170"/>
                  <a:pt x="138" y="170"/>
                </a:cubicBezTo>
                <a:cubicBezTo>
                  <a:pt x="138" y="168"/>
                  <a:pt x="138" y="167"/>
                  <a:pt x="136" y="166"/>
                </a:cubicBezTo>
                <a:cubicBezTo>
                  <a:pt x="134" y="165"/>
                  <a:pt x="131" y="166"/>
                  <a:pt x="129" y="167"/>
                </a:cubicBezTo>
                <a:cubicBezTo>
                  <a:pt x="129" y="168"/>
                  <a:pt x="129" y="168"/>
                  <a:pt x="129" y="168"/>
                </a:cubicBezTo>
                <a:cubicBezTo>
                  <a:pt x="127" y="169"/>
                  <a:pt x="127" y="170"/>
                  <a:pt x="125" y="170"/>
                </a:cubicBezTo>
                <a:cubicBezTo>
                  <a:pt x="124" y="171"/>
                  <a:pt x="123" y="171"/>
                  <a:pt x="122" y="172"/>
                </a:cubicBezTo>
                <a:cubicBezTo>
                  <a:pt x="124" y="173"/>
                  <a:pt x="129" y="172"/>
                  <a:pt x="131" y="174"/>
                </a:cubicBezTo>
                <a:cubicBezTo>
                  <a:pt x="128" y="173"/>
                  <a:pt x="125" y="174"/>
                  <a:pt x="123" y="173"/>
                </a:cubicBezTo>
                <a:cubicBezTo>
                  <a:pt x="125" y="174"/>
                  <a:pt x="126" y="175"/>
                  <a:pt x="128" y="175"/>
                </a:cubicBezTo>
                <a:cubicBezTo>
                  <a:pt x="130" y="175"/>
                  <a:pt x="132" y="175"/>
                  <a:pt x="133" y="176"/>
                </a:cubicBezTo>
                <a:cubicBezTo>
                  <a:pt x="136" y="176"/>
                  <a:pt x="138" y="179"/>
                  <a:pt x="141" y="177"/>
                </a:cubicBezTo>
                <a:cubicBezTo>
                  <a:pt x="140" y="175"/>
                  <a:pt x="138" y="173"/>
                  <a:pt x="138" y="170"/>
                </a:cubicBezTo>
                <a:close/>
                <a:moveTo>
                  <a:pt x="57" y="169"/>
                </a:moveTo>
                <a:cubicBezTo>
                  <a:pt x="57" y="169"/>
                  <a:pt x="57" y="169"/>
                  <a:pt x="57" y="169"/>
                </a:cubicBezTo>
                <a:cubicBezTo>
                  <a:pt x="55" y="172"/>
                  <a:pt x="58" y="177"/>
                  <a:pt x="60" y="177"/>
                </a:cubicBezTo>
                <a:cubicBezTo>
                  <a:pt x="60" y="175"/>
                  <a:pt x="59" y="171"/>
                  <a:pt x="63" y="172"/>
                </a:cubicBezTo>
                <a:cubicBezTo>
                  <a:pt x="64" y="171"/>
                  <a:pt x="64" y="170"/>
                  <a:pt x="65" y="169"/>
                </a:cubicBezTo>
                <a:cubicBezTo>
                  <a:pt x="64" y="169"/>
                  <a:pt x="63" y="168"/>
                  <a:pt x="63" y="167"/>
                </a:cubicBezTo>
                <a:cubicBezTo>
                  <a:pt x="60" y="167"/>
                  <a:pt x="59" y="169"/>
                  <a:pt x="57" y="169"/>
                </a:cubicBezTo>
                <a:close/>
                <a:moveTo>
                  <a:pt x="70" y="169"/>
                </a:moveTo>
                <a:cubicBezTo>
                  <a:pt x="70" y="169"/>
                  <a:pt x="70" y="169"/>
                  <a:pt x="70" y="169"/>
                </a:cubicBezTo>
                <a:cubicBezTo>
                  <a:pt x="70" y="169"/>
                  <a:pt x="69" y="168"/>
                  <a:pt x="69" y="168"/>
                </a:cubicBezTo>
                <a:cubicBezTo>
                  <a:pt x="67" y="169"/>
                  <a:pt x="69" y="171"/>
                  <a:pt x="69" y="173"/>
                </a:cubicBezTo>
                <a:cubicBezTo>
                  <a:pt x="70" y="172"/>
                  <a:pt x="70" y="171"/>
                  <a:pt x="71" y="171"/>
                </a:cubicBezTo>
                <a:cubicBezTo>
                  <a:pt x="72" y="171"/>
                  <a:pt x="72" y="172"/>
                  <a:pt x="73" y="172"/>
                </a:cubicBezTo>
                <a:cubicBezTo>
                  <a:pt x="73" y="171"/>
                  <a:pt x="74" y="170"/>
                  <a:pt x="75" y="171"/>
                </a:cubicBezTo>
                <a:cubicBezTo>
                  <a:pt x="75" y="170"/>
                  <a:pt x="75" y="169"/>
                  <a:pt x="74" y="168"/>
                </a:cubicBezTo>
                <a:cubicBezTo>
                  <a:pt x="73" y="168"/>
                  <a:pt x="71" y="169"/>
                  <a:pt x="70" y="169"/>
                </a:cubicBezTo>
                <a:close/>
                <a:moveTo>
                  <a:pt x="83" y="171"/>
                </a:moveTo>
                <a:cubicBezTo>
                  <a:pt x="83" y="171"/>
                  <a:pt x="83" y="171"/>
                  <a:pt x="83" y="171"/>
                </a:cubicBezTo>
                <a:cubicBezTo>
                  <a:pt x="84" y="171"/>
                  <a:pt x="85" y="170"/>
                  <a:pt x="85" y="171"/>
                </a:cubicBezTo>
                <a:cubicBezTo>
                  <a:pt x="85" y="170"/>
                  <a:pt x="85" y="170"/>
                  <a:pt x="85" y="169"/>
                </a:cubicBezTo>
                <a:cubicBezTo>
                  <a:pt x="84" y="168"/>
                  <a:pt x="84" y="170"/>
                  <a:pt x="83" y="171"/>
                </a:cubicBezTo>
                <a:close/>
                <a:moveTo>
                  <a:pt x="102" y="169"/>
                </a:moveTo>
                <a:cubicBezTo>
                  <a:pt x="102" y="169"/>
                  <a:pt x="102" y="169"/>
                  <a:pt x="102" y="169"/>
                </a:cubicBezTo>
                <a:cubicBezTo>
                  <a:pt x="102" y="169"/>
                  <a:pt x="103" y="169"/>
                  <a:pt x="103" y="168"/>
                </a:cubicBezTo>
                <a:cubicBezTo>
                  <a:pt x="102" y="169"/>
                  <a:pt x="102" y="169"/>
                  <a:pt x="102" y="169"/>
                </a:cubicBezTo>
                <a:close/>
                <a:moveTo>
                  <a:pt x="80" y="169"/>
                </a:moveTo>
                <a:cubicBezTo>
                  <a:pt x="80" y="169"/>
                  <a:pt x="80" y="169"/>
                  <a:pt x="80" y="169"/>
                </a:cubicBezTo>
                <a:cubicBezTo>
                  <a:pt x="80" y="170"/>
                  <a:pt x="80" y="171"/>
                  <a:pt x="80" y="173"/>
                </a:cubicBezTo>
                <a:cubicBezTo>
                  <a:pt x="81" y="172"/>
                  <a:pt x="82" y="172"/>
                  <a:pt x="83" y="172"/>
                </a:cubicBezTo>
                <a:cubicBezTo>
                  <a:pt x="82" y="171"/>
                  <a:pt x="82" y="170"/>
                  <a:pt x="81" y="169"/>
                </a:cubicBezTo>
                <a:cubicBezTo>
                  <a:pt x="81" y="168"/>
                  <a:pt x="81" y="169"/>
                  <a:pt x="80" y="169"/>
                </a:cubicBezTo>
                <a:close/>
                <a:moveTo>
                  <a:pt x="90" y="170"/>
                </a:moveTo>
                <a:cubicBezTo>
                  <a:pt x="90" y="170"/>
                  <a:pt x="90" y="170"/>
                  <a:pt x="90" y="170"/>
                </a:cubicBezTo>
                <a:cubicBezTo>
                  <a:pt x="89" y="168"/>
                  <a:pt x="88" y="169"/>
                  <a:pt x="87" y="169"/>
                </a:cubicBezTo>
                <a:cubicBezTo>
                  <a:pt x="87" y="171"/>
                  <a:pt x="87" y="172"/>
                  <a:pt x="88" y="173"/>
                </a:cubicBezTo>
                <a:cubicBezTo>
                  <a:pt x="88" y="172"/>
                  <a:pt x="89" y="172"/>
                  <a:pt x="90" y="172"/>
                </a:cubicBezTo>
                <a:cubicBezTo>
                  <a:pt x="89" y="171"/>
                  <a:pt x="90" y="171"/>
                  <a:pt x="90" y="170"/>
                </a:cubicBezTo>
                <a:close/>
                <a:moveTo>
                  <a:pt x="109" y="172"/>
                </a:moveTo>
                <a:cubicBezTo>
                  <a:pt x="109" y="172"/>
                  <a:pt x="109" y="172"/>
                  <a:pt x="109" y="172"/>
                </a:cubicBezTo>
                <a:cubicBezTo>
                  <a:pt x="108" y="172"/>
                  <a:pt x="107" y="171"/>
                  <a:pt x="106" y="171"/>
                </a:cubicBezTo>
                <a:cubicBezTo>
                  <a:pt x="105" y="170"/>
                  <a:pt x="105" y="169"/>
                  <a:pt x="104" y="169"/>
                </a:cubicBezTo>
                <a:cubicBezTo>
                  <a:pt x="103" y="169"/>
                  <a:pt x="101" y="172"/>
                  <a:pt x="101" y="172"/>
                </a:cubicBezTo>
                <a:cubicBezTo>
                  <a:pt x="101" y="172"/>
                  <a:pt x="101" y="172"/>
                  <a:pt x="102" y="172"/>
                </a:cubicBezTo>
                <a:cubicBezTo>
                  <a:pt x="103" y="173"/>
                  <a:pt x="103" y="175"/>
                  <a:pt x="104" y="176"/>
                </a:cubicBezTo>
                <a:cubicBezTo>
                  <a:pt x="105" y="174"/>
                  <a:pt x="107" y="173"/>
                  <a:pt x="109" y="173"/>
                </a:cubicBezTo>
                <a:cubicBezTo>
                  <a:pt x="109" y="173"/>
                  <a:pt x="109" y="173"/>
                  <a:pt x="109" y="172"/>
                </a:cubicBezTo>
                <a:close/>
                <a:moveTo>
                  <a:pt x="76" y="173"/>
                </a:moveTo>
                <a:cubicBezTo>
                  <a:pt x="76" y="173"/>
                  <a:pt x="76" y="173"/>
                  <a:pt x="76" y="173"/>
                </a:cubicBezTo>
                <a:cubicBezTo>
                  <a:pt x="77" y="173"/>
                  <a:pt x="78" y="172"/>
                  <a:pt x="79" y="172"/>
                </a:cubicBezTo>
                <a:cubicBezTo>
                  <a:pt x="79" y="172"/>
                  <a:pt x="79" y="171"/>
                  <a:pt x="79" y="170"/>
                </a:cubicBezTo>
                <a:cubicBezTo>
                  <a:pt x="77" y="170"/>
                  <a:pt x="77" y="172"/>
                  <a:pt x="76" y="173"/>
                </a:cubicBezTo>
                <a:close/>
                <a:moveTo>
                  <a:pt x="66" y="171"/>
                </a:moveTo>
                <a:cubicBezTo>
                  <a:pt x="66" y="171"/>
                  <a:pt x="66" y="171"/>
                  <a:pt x="66" y="171"/>
                </a:cubicBezTo>
                <a:cubicBezTo>
                  <a:pt x="64" y="171"/>
                  <a:pt x="64" y="174"/>
                  <a:pt x="62" y="173"/>
                </a:cubicBezTo>
                <a:cubicBezTo>
                  <a:pt x="61" y="174"/>
                  <a:pt x="62" y="176"/>
                  <a:pt x="62" y="177"/>
                </a:cubicBezTo>
                <a:cubicBezTo>
                  <a:pt x="63" y="177"/>
                  <a:pt x="64" y="176"/>
                  <a:pt x="65" y="176"/>
                </a:cubicBezTo>
                <a:cubicBezTo>
                  <a:pt x="65" y="175"/>
                  <a:pt x="65" y="175"/>
                  <a:pt x="65" y="174"/>
                </a:cubicBezTo>
                <a:cubicBezTo>
                  <a:pt x="66" y="174"/>
                  <a:pt x="67" y="173"/>
                  <a:pt x="68" y="173"/>
                </a:cubicBezTo>
                <a:cubicBezTo>
                  <a:pt x="68" y="172"/>
                  <a:pt x="67" y="172"/>
                  <a:pt x="66" y="171"/>
                </a:cubicBezTo>
                <a:close/>
                <a:moveTo>
                  <a:pt x="91" y="171"/>
                </a:moveTo>
                <a:cubicBezTo>
                  <a:pt x="91" y="171"/>
                  <a:pt x="91" y="171"/>
                  <a:pt x="91" y="171"/>
                </a:cubicBezTo>
                <a:cubicBezTo>
                  <a:pt x="90" y="172"/>
                  <a:pt x="91" y="173"/>
                  <a:pt x="91" y="174"/>
                </a:cubicBezTo>
                <a:cubicBezTo>
                  <a:pt x="91" y="174"/>
                  <a:pt x="91" y="174"/>
                  <a:pt x="92" y="174"/>
                </a:cubicBezTo>
                <a:cubicBezTo>
                  <a:pt x="92" y="172"/>
                  <a:pt x="92" y="171"/>
                  <a:pt x="91" y="171"/>
                </a:cubicBezTo>
                <a:close/>
                <a:moveTo>
                  <a:pt x="93" y="172"/>
                </a:moveTo>
                <a:cubicBezTo>
                  <a:pt x="93" y="172"/>
                  <a:pt x="93" y="172"/>
                  <a:pt x="93" y="172"/>
                </a:cubicBezTo>
                <a:cubicBezTo>
                  <a:pt x="93" y="174"/>
                  <a:pt x="93" y="175"/>
                  <a:pt x="94" y="176"/>
                </a:cubicBezTo>
                <a:cubicBezTo>
                  <a:pt x="94" y="176"/>
                  <a:pt x="94" y="176"/>
                  <a:pt x="94" y="176"/>
                </a:cubicBezTo>
                <a:cubicBezTo>
                  <a:pt x="95" y="174"/>
                  <a:pt x="95" y="174"/>
                  <a:pt x="95" y="172"/>
                </a:cubicBezTo>
                <a:cubicBezTo>
                  <a:pt x="95" y="172"/>
                  <a:pt x="94" y="171"/>
                  <a:pt x="93" y="172"/>
                </a:cubicBezTo>
                <a:close/>
                <a:moveTo>
                  <a:pt x="74" y="175"/>
                </a:moveTo>
                <a:cubicBezTo>
                  <a:pt x="74" y="175"/>
                  <a:pt x="74" y="175"/>
                  <a:pt x="74" y="175"/>
                </a:cubicBezTo>
                <a:cubicBezTo>
                  <a:pt x="74" y="174"/>
                  <a:pt x="74" y="174"/>
                  <a:pt x="75" y="174"/>
                </a:cubicBezTo>
                <a:cubicBezTo>
                  <a:pt x="75" y="173"/>
                  <a:pt x="75" y="172"/>
                  <a:pt x="74" y="172"/>
                </a:cubicBezTo>
                <a:cubicBezTo>
                  <a:pt x="74" y="172"/>
                  <a:pt x="74" y="174"/>
                  <a:pt x="74" y="175"/>
                </a:cubicBezTo>
                <a:close/>
                <a:moveTo>
                  <a:pt x="83" y="176"/>
                </a:moveTo>
                <a:cubicBezTo>
                  <a:pt x="83" y="176"/>
                  <a:pt x="83" y="176"/>
                  <a:pt x="83" y="176"/>
                </a:cubicBezTo>
                <a:cubicBezTo>
                  <a:pt x="83" y="175"/>
                  <a:pt x="83" y="173"/>
                  <a:pt x="81" y="173"/>
                </a:cubicBezTo>
                <a:cubicBezTo>
                  <a:pt x="82" y="174"/>
                  <a:pt x="81" y="175"/>
                  <a:pt x="81" y="175"/>
                </a:cubicBezTo>
                <a:cubicBezTo>
                  <a:pt x="81" y="175"/>
                  <a:pt x="81" y="176"/>
                  <a:pt x="81" y="177"/>
                </a:cubicBezTo>
                <a:cubicBezTo>
                  <a:pt x="82" y="176"/>
                  <a:pt x="83" y="177"/>
                  <a:pt x="84" y="177"/>
                </a:cubicBezTo>
                <a:cubicBezTo>
                  <a:pt x="84" y="176"/>
                  <a:pt x="87" y="176"/>
                  <a:pt x="87" y="177"/>
                </a:cubicBezTo>
                <a:cubicBezTo>
                  <a:pt x="88" y="176"/>
                  <a:pt x="89" y="176"/>
                  <a:pt x="90" y="176"/>
                </a:cubicBezTo>
                <a:cubicBezTo>
                  <a:pt x="90" y="175"/>
                  <a:pt x="89" y="174"/>
                  <a:pt x="89" y="174"/>
                </a:cubicBezTo>
                <a:cubicBezTo>
                  <a:pt x="88" y="175"/>
                  <a:pt x="87" y="175"/>
                  <a:pt x="87" y="176"/>
                </a:cubicBezTo>
                <a:cubicBezTo>
                  <a:pt x="86" y="175"/>
                  <a:pt x="87" y="173"/>
                  <a:pt x="86" y="172"/>
                </a:cubicBezTo>
                <a:cubicBezTo>
                  <a:pt x="83" y="171"/>
                  <a:pt x="85" y="175"/>
                  <a:pt x="83" y="176"/>
                </a:cubicBezTo>
                <a:close/>
                <a:moveTo>
                  <a:pt x="98" y="176"/>
                </a:moveTo>
                <a:cubicBezTo>
                  <a:pt x="98" y="176"/>
                  <a:pt x="98" y="176"/>
                  <a:pt x="98" y="176"/>
                </a:cubicBezTo>
                <a:cubicBezTo>
                  <a:pt x="98" y="177"/>
                  <a:pt x="98" y="176"/>
                  <a:pt x="98" y="176"/>
                </a:cubicBezTo>
                <a:cubicBezTo>
                  <a:pt x="98" y="177"/>
                  <a:pt x="98" y="177"/>
                  <a:pt x="98" y="178"/>
                </a:cubicBezTo>
                <a:cubicBezTo>
                  <a:pt x="99" y="177"/>
                  <a:pt x="101" y="177"/>
                  <a:pt x="102" y="177"/>
                </a:cubicBezTo>
                <a:cubicBezTo>
                  <a:pt x="102" y="177"/>
                  <a:pt x="102" y="177"/>
                  <a:pt x="102" y="177"/>
                </a:cubicBezTo>
                <a:cubicBezTo>
                  <a:pt x="102" y="176"/>
                  <a:pt x="100" y="175"/>
                  <a:pt x="101" y="173"/>
                </a:cubicBezTo>
                <a:cubicBezTo>
                  <a:pt x="99" y="171"/>
                  <a:pt x="99" y="174"/>
                  <a:pt x="98" y="176"/>
                </a:cubicBezTo>
                <a:close/>
                <a:moveTo>
                  <a:pt x="71" y="177"/>
                </a:moveTo>
                <a:cubicBezTo>
                  <a:pt x="71" y="177"/>
                  <a:pt x="71" y="177"/>
                  <a:pt x="71" y="177"/>
                </a:cubicBezTo>
                <a:cubicBezTo>
                  <a:pt x="71" y="176"/>
                  <a:pt x="71" y="175"/>
                  <a:pt x="72" y="175"/>
                </a:cubicBezTo>
                <a:cubicBezTo>
                  <a:pt x="72" y="175"/>
                  <a:pt x="72" y="175"/>
                  <a:pt x="72" y="174"/>
                </a:cubicBezTo>
                <a:cubicBezTo>
                  <a:pt x="71" y="174"/>
                  <a:pt x="72" y="173"/>
                  <a:pt x="71" y="173"/>
                </a:cubicBezTo>
                <a:cubicBezTo>
                  <a:pt x="70" y="174"/>
                  <a:pt x="70" y="176"/>
                  <a:pt x="71" y="177"/>
                </a:cubicBezTo>
                <a:close/>
                <a:moveTo>
                  <a:pt x="130" y="180"/>
                </a:moveTo>
                <a:cubicBezTo>
                  <a:pt x="130" y="180"/>
                  <a:pt x="130" y="180"/>
                  <a:pt x="130" y="180"/>
                </a:cubicBezTo>
                <a:cubicBezTo>
                  <a:pt x="131" y="179"/>
                  <a:pt x="132" y="179"/>
                  <a:pt x="132" y="178"/>
                </a:cubicBezTo>
                <a:cubicBezTo>
                  <a:pt x="132" y="177"/>
                  <a:pt x="131" y="177"/>
                  <a:pt x="131" y="176"/>
                </a:cubicBezTo>
                <a:cubicBezTo>
                  <a:pt x="128" y="175"/>
                  <a:pt x="124" y="176"/>
                  <a:pt x="122" y="174"/>
                </a:cubicBezTo>
                <a:cubicBezTo>
                  <a:pt x="122" y="174"/>
                  <a:pt x="121" y="174"/>
                  <a:pt x="121" y="173"/>
                </a:cubicBezTo>
                <a:cubicBezTo>
                  <a:pt x="117" y="173"/>
                  <a:pt x="114" y="175"/>
                  <a:pt x="113" y="177"/>
                </a:cubicBezTo>
                <a:cubicBezTo>
                  <a:pt x="115" y="178"/>
                  <a:pt x="117" y="178"/>
                  <a:pt x="120" y="179"/>
                </a:cubicBezTo>
                <a:cubicBezTo>
                  <a:pt x="121" y="180"/>
                  <a:pt x="124" y="180"/>
                  <a:pt x="124" y="181"/>
                </a:cubicBezTo>
                <a:cubicBezTo>
                  <a:pt x="121" y="179"/>
                  <a:pt x="116" y="179"/>
                  <a:pt x="112" y="178"/>
                </a:cubicBezTo>
                <a:cubicBezTo>
                  <a:pt x="114" y="179"/>
                  <a:pt x="116" y="182"/>
                  <a:pt x="114" y="183"/>
                </a:cubicBezTo>
                <a:cubicBezTo>
                  <a:pt x="115" y="184"/>
                  <a:pt x="116" y="184"/>
                  <a:pt x="117" y="185"/>
                </a:cubicBezTo>
                <a:cubicBezTo>
                  <a:pt x="118" y="185"/>
                  <a:pt x="119" y="186"/>
                  <a:pt x="120" y="186"/>
                </a:cubicBezTo>
                <a:cubicBezTo>
                  <a:pt x="120" y="186"/>
                  <a:pt x="121" y="186"/>
                  <a:pt x="121" y="186"/>
                </a:cubicBezTo>
                <a:cubicBezTo>
                  <a:pt x="124" y="187"/>
                  <a:pt x="127" y="189"/>
                  <a:pt x="129" y="187"/>
                </a:cubicBezTo>
                <a:cubicBezTo>
                  <a:pt x="127" y="184"/>
                  <a:pt x="128" y="181"/>
                  <a:pt x="130" y="180"/>
                </a:cubicBezTo>
                <a:close/>
                <a:moveTo>
                  <a:pt x="77" y="177"/>
                </a:moveTo>
                <a:cubicBezTo>
                  <a:pt x="77" y="177"/>
                  <a:pt x="77" y="177"/>
                  <a:pt x="77" y="177"/>
                </a:cubicBezTo>
                <a:cubicBezTo>
                  <a:pt x="78" y="177"/>
                  <a:pt x="79" y="177"/>
                  <a:pt x="80" y="177"/>
                </a:cubicBezTo>
                <a:cubicBezTo>
                  <a:pt x="80" y="176"/>
                  <a:pt x="79" y="175"/>
                  <a:pt x="79" y="174"/>
                </a:cubicBezTo>
                <a:cubicBezTo>
                  <a:pt x="77" y="173"/>
                  <a:pt x="77" y="175"/>
                  <a:pt x="77" y="177"/>
                </a:cubicBezTo>
                <a:close/>
                <a:moveTo>
                  <a:pt x="67" y="174"/>
                </a:moveTo>
                <a:cubicBezTo>
                  <a:pt x="67" y="174"/>
                  <a:pt x="67" y="174"/>
                  <a:pt x="67" y="174"/>
                </a:cubicBezTo>
                <a:cubicBezTo>
                  <a:pt x="66" y="176"/>
                  <a:pt x="66" y="177"/>
                  <a:pt x="67" y="178"/>
                </a:cubicBezTo>
                <a:cubicBezTo>
                  <a:pt x="68" y="178"/>
                  <a:pt x="69" y="177"/>
                  <a:pt x="70" y="177"/>
                </a:cubicBezTo>
                <a:cubicBezTo>
                  <a:pt x="69" y="176"/>
                  <a:pt x="69" y="174"/>
                  <a:pt x="67" y="174"/>
                </a:cubicBezTo>
                <a:close/>
                <a:moveTo>
                  <a:pt x="49" y="176"/>
                </a:moveTo>
                <a:cubicBezTo>
                  <a:pt x="49" y="176"/>
                  <a:pt x="49" y="176"/>
                  <a:pt x="49" y="176"/>
                </a:cubicBezTo>
                <a:cubicBezTo>
                  <a:pt x="48" y="176"/>
                  <a:pt x="47" y="176"/>
                  <a:pt x="46" y="176"/>
                </a:cubicBezTo>
                <a:cubicBezTo>
                  <a:pt x="44" y="176"/>
                  <a:pt x="43" y="177"/>
                  <a:pt x="41" y="177"/>
                </a:cubicBezTo>
                <a:cubicBezTo>
                  <a:pt x="39" y="177"/>
                  <a:pt x="38" y="175"/>
                  <a:pt x="36" y="175"/>
                </a:cubicBezTo>
                <a:cubicBezTo>
                  <a:pt x="35" y="179"/>
                  <a:pt x="34" y="188"/>
                  <a:pt x="38" y="189"/>
                </a:cubicBezTo>
                <a:cubicBezTo>
                  <a:pt x="40" y="189"/>
                  <a:pt x="43" y="188"/>
                  <a:pt x="44" y="187"/>
                </a:cubicBezTo>
                <a:cubicBezTo>
                  <a:pt x="45" y="185"/>
                  <a:pt x="47" y="184"/>
                  <a:pt x="48" y="183"/>
                </a:cubicBezTo>
                <a:cubicBezTo>
                  <a:pt x="50" y="183"/>
                  <a:pt x="51" y="182"/>
                  <a:pt x="52" y="182"/>
                </a:cubicBezTo>
                <a:cubicBezTo>
                  <a:pt x="52" y="182"/>
                  <a:pt x="52" y="180"/>
                  <a:pt x="51" y="181"/>
                </a:cubicBezTo>
                <a:cubicBezTo>
                  <a:pt x="48" y="180"/>
                  <a:pt x="45" y="184"/>
                  <a:pt x="42" y="184"/>
                </a:cubicBezTo>
                <a:cubicBezTo>
                  <a:pt x="40" y="184"/>
                  <a:pt x="39" y="183"/>
                  <a:pt x="38" y="181"/>
                </a:cubicBezTo>
                <a:cubicBezTo>
                  <a:pt x="39" y="181"/>
                  <a:pt x="40" y="183"/>
                  <a:pt x="42" y="183"/>
                </a:cubicBezTo>
                <a:cubicBezTo>
                  <a:pt x="45" y="182"/>
                  <a:pt x="47" y="180"/>
                  <a:pt x="50" y="180"/>
                </a:cubicBezTo>
                <a:cubicBezTo>
                  <a:pt x="51" y="178"/>
                  <a:pt x="51" y="178"/>
                  <a:pt x="52" y="177"/>
                </a:cubicBezTo>
                <a:cubicBezTo>
                  <a:pt x="51" y="176"/>
                  <a:pt x="50" y="176"/>
                  <a:pt x="49" y="176"/>
                </a:cubicBezTo>
                <a:close/>
                <a:moveTo>
                  <a:pt x="91" y="175"/>
                </a:moveTo>
                <a:cubicBezTo>
                  <a:pt x="91" y="175"/>
                  <a:pt x="91" y="175"/>
                  <a:pt x="91" y="175"/>
                </a:cubicBezTo>
                <a:cubicBezTo>
                  <a:pt x="91" y="176"/>
                  <a:pt x="91" y="177"/>
                  <a:pt x="91" y="178"/>
                </a:cubicBezTo>
                <a:cubicBezTo>
                  <a:pt x="91" y="178"/>
                  <a:pt x="92" y="177"/>
                  <a:pt x="93" y="177"/>
                </a:cubicBezTo>
                <a:cubicBezTo>
                  <a:pt x="92" y="177"/>
                  <a:pt x="93" y="176"/>
                  <a:pt x="92" y="175"/>
                </a:cubicBezTo>
                <a:cubicBezTo>
                  <a:pt x="92" y="175"/>
                  <a:pt x="91" y="175"/>
                  <a:pt x="91" y="175"/>
                </a:cubicBezTo>
                <a:close/>
                <a:moveTo>
                  <a:pt x="74" y="177"/>
                </a:moveTo>
                <a:cubicBezTo>
                  <a:pt x="74" y="177"/>
                  <a:pt x="74" y="177"/>
                  <a:pt x="74" y="177"/>
                </a:cubicBezTo>
                <a:cubicBezTo>
                  <a:pt x="74" y="178"/>
                  <a:pt x="75" y="178"/>
                  <a:pt x="76" y="178"/>
                </a:cubicBezTo>
                <a:cubicBezTo>
                  <a:pt x="78" y="176"/>
                  <a:pt x="74" y="174"/>
                  <a:pt x="74" y="177"/>
                </a:cubicBezTo>
                <a:close/>
                <a:moveTo>
                  <a:pt x="95" y="180"/>
                </a:moveTo>
                <a:cubicBezTo>
                  <a:pt x="95" y="180"/>
                  <a:pt x="95" y="180"/>
                  <a:pt x="95" y="180"/>
                </a:cubicBezTo>
                <a:cubicBezTo>
                  <a:pt x="96" y="179"/>
                  <a:pt x="96" y="179"/>
                  <a:pt x="97" y="178"/>
                </a:cubicBezTo>
                <a:cubicBezTo>
                  <a:pt x="96" y="177"/>
                  <a:pt x="97" y="176"/>
                  <a:pt x="96" y="176"/>
                </a:cubicBezTo>
                <a:cubicBezTo>
                  <a:pt x="95" y="177"/>
                  <a:pt x="95" y="178"/>
                  <a:pt x="95" y="180"/>
                </a:cubicBezTo>
                <a:close/>
                <a:moveTo>
                  <a:pt x="52" y="178"/>
                </a:moveTo>
                <a:cubicBezTo>
                  <a:pt x="52" y="178"/>
                  <a:pt x="52" y="178"/>
                  <a:pt x="52" y="178"/>
                </a:cubicBezTo>
                <a:cubicBezTo>
                  <a:pt x="53" y="180"/>
                  <a:pt x="54" y="182"/>
                  <a:pt x="55" y="183"/>
                </a:cubicBezTo>
                <a:cubicBezTo>
                  <a:pt x="56" y="184"/>
                  <a:pt x="57" y="183"/>
                  <a:pt x="59" y="183"/>
                </a:cubicBezTo>
                <a:cubicBezTo>
                  <a:pt x="57" y="181"/>
                  <a:pt x="58" y="179"/>
                  <a:pt x="60" y="178"/>
                </a:cubicBezTo>
                <a:cubicBezTo>
                  <a:pt x="57" y="177"/>
                  <a:pt x="53" y="175"/>
                  <a:pt x="52" y="178"/>
                </a:cubicBezTo>
                <a:close/>
                <a:moveTo>
                  <a:pt x="72" y="179"/>
                </a:moveTo>
                <a:cubicBezTo>
                  <a:pt x="72" y="179"/>
                  <a:pt x="72" y="179"/>
                  <a:pt x="72" y="179"/>
                </a:cubicBezTo>
                <a:cubicBezTo>
                  <a:pt x="73" y="179"/>
                  <a:pt x="73" y="180"/>
                  <a:pt x="74" y="181"/>
                </a:cubicBezTo>
                <a:cubicBezTo>
                  <a:pt x="74" y="180"/>
                  <a:pt x="74" y="179"/>
                  <a:pt x="74" y="179"/>
                </a:cubicBezTo>
                <a:cubicBezTo>
                  <a:pt x="73" y="178"/>
                  <a:pt x="73" y="177"/>
                  <a:pt x="72" y="177"/>
                </a:cubicBezTo>
                <a:cubicBezTo>
                  <a:pt x="72" y="178"/>
                  <a:pt x="72" y="178"/>
                  <a:pt x="72" y="179"/>
                </a:cubicBezTo>
                <a:close/>
                <a:moveTo>
                  <a:pt x="104" y="179"/>
                </a:moveTo>
                <a:cubicBezTo>
                  <a:pt x="104" y="179"/>
                  <a:pt x="104" y="179"/>
                  <a:pt x="104" y="179"/>
                </a:cubicBezTo>
                <a:cubicBezTo>
                  <a:pt x="104" y="180"/>
                  <a:pt x="105" y="182"/>
                  <a:pt x="104" y="183"/>
                </a:cubicBezTo>
                <a:cubicBezTo>
                  <a:pt x="106" y="182"/>
                  <a:pt x="111" y="183"/>
                  <a:pt x="113" y="182"/>
                </a:cubicBezTo>
                <a:cubicBezTo>
                  <a:pt x="112" y="181"/>
                  <a:pt x="112" y="181"/>
                  <a:pt x="112" y="180"/>
                </a:cubicBezTo>
                <a:cubicBezTo>
                  <a:pt x="110" y="180"/>
                  <a:pt x="108" y="179"/>
                  <a:pt x="107" y="177"/>
                </a:cubicBezTo>
                <a:cubicBezTo>
                  <a:pt x="105" y="177"/>
                  <a:pt x="105" y="178"/>
                  <a:pt x="104" y="179"/>
                </a:cubicBezTo>
                <a:close/>
                <a:moveTo>
                  <a:pt x="88" y="181"/>
                </a:moveTo>
                <a:cubicBezTo>
                  <a:pt x="88" y="181"/>
                  <a:pt x="88" y="181"/>
                  <a:pt x="88" y="181"/>
                </a:cubicBezTo>
                <a:cubicBezTo>
                  <a:pt x="89" y="181"/>
                  <a:pt x="89" y="180"/>
                  <a:pt x="90" y="180"/>
                </a:cubicBezTo>
                <a:cubicBezTo>
                  <a:pt x="89" y="179"/>
                  <a:pt x="91" y="177"/>
                  <a:pt x="89" y="177"/>
                </a:cubicBezTo>
                <a:cubicBezTo>
                  <a:pt x="89" y="179"/>
                  <a:pt x="87" y="179"/>
                  <a:pt x="88" y="181"/>
                </a:cubicBezTo>
                <a:close/>
                <a:moveTo>
                  <a:pt x="93" y="178"/>
                </a:moveTo>
                <a:cubicBezTo>
                  <a:pt x="93" y="178"/>
                  <a:pt x="93" y="178"/>
                  <a:pt x="93" y="178"/>
                </a:cubicBezTo>
                <a:cubicBezTo>
                  <a:pt x="94" y="178"/>
                  <a:pt x="93" y="179"/>
                  <a:pt x="94" y="179"/>
                </a:cubicBezTo>
                <a:cubicBezTo>
                  <a:pt x="94" y="178"/>
                  <a:pt x="94" y="178"/>
                  <a:pt x="94" y="177"/>
                </a:cubicBezTo>
                <a:cubicBezTo>
                  <a:pt x="94" y="177"/>
                  <a:pt x="94" y="177"/>
                  <a:pt x="94" y="177"/>
                </a:cubicBezTo>
                <a:cubicBezTo>
                  <a:pt x="94" y="178"/>
                  <a:pt x="93" y="178"/>
                  <a:pt x="93" y="178"/>
                </a:cubicBezTo>
                <a:close/>
                <a:moveTo>
                  <a:pt x="65" y="181"/>
                </a:moveTo>
                <a:cubicBezTo>
                  <a:pt x="65" y="181"/>
                  <a:pt x="65" y="181"/>
                  <a:pt x="65" y="181"/>
                </a:cubicBezTo>
                <a:cubicBezTo>
                  <a:pt x="65" y="180"/>
                  <a:pt x="66" y="181"/>
                  <a:pt x="67" y="180"/>
                </a:cubicBezTo>
                <a:cubicBezTo>
                  <a:pt x="66" y="179"/>
                  <a:pt x="66" y="177"/>
                  <a:pt x="64" y="177"/>
                </a:cubicBezTo>
                <a:cubicBezTo>
                  <a:pt x="64" y="179"/>
                  <a:pt x="64" y="180"/>
                  <a:pt x="65" y="181"/>
                </a:cubicBezTo>
                <a:close/>
                <a:moveTo>
                  <a:pt x="83" y="180"/>
                </a:moveTo>
                <a:cubicBezTo>
                  <a:pt x="83" y="180"/>
                  <a:pt x="83" y="180"/>
                  <a:pt x="83" y="180"/>
                </a:cubicBezTo>
                <a:cubicBezTo>
                  <a:pt x="83" y="179"/>
                  <a:pt x="83" y="179"/>
                  <a:pt x="83" y="178"/>
                </a:cubicBezTo>
                <a:cubicBezTo>
                  <a:pt x="83" y="178"/>
                  <a:pt x="82" y="178"/>
                  <a:pt x="82" y="178"/>
                </a:cubicBezTo>
                <a:cubicBezTo>
                  <a:pt x="82" y="178"/>
                  <a:pt x="81" y="179"/>
                  <a:pt x="81" y="179"/>
                </a:cubicBezTo>
                <a:cubicBezTo>
                  <a:pt x="81" y="180"/>
                  <a:pt x="81" y="180"/>
                  <a:pt x="81" y="181"/>
                </a:cubicBezTo>
                <a:cubicBezTo>
                  <a:pt x="82" y="181"/>
                  <a:pt x="84" y="180"/>
                  <a:pt x="85" y="181"/>
                </a:cubicBezTo>
                <a:cubicBezTo>
                  <a:pt x="85" y="180"/>
                  <a:pt x="86" y="180"/>
                  <a:pt x="87" y="180"/>
                </a:cubicBezTo>
                <a:cubicBezTo>
                  <a:pt x="87" y="179"/>
                  <a:pt x="87" y="179"/>
                  <a:pt x="87" y="178"/>
                </a:cubicBezTo>
                <a:cubicBezTo>
                  <a:pt x="85" y="176"/>
                  <a:pt x="85" y="179"/>
                  <a:pt x="83" y="180"/>
                </a:cubicBezTo>
                <a:close/>
                <a:moveTo>
                  <a:pt x="78" y="181"/>
                </a:moveTo>
                <a:cubicBezTo>
                  <a:pt x="78" y="181"/>
                  <a:pt x="78" y="181"/>
                  <a:pt x="78" y="181"/>
                </a:cubicBezTo>
                <a:cubicBezTo>
                  <a:pt x="79" y="181"/>
                  <a:pt x="80" y="180"/>
                  <a:pt x="79" y="179"/>
                </a:cubicBezTo>
                <a:cubicBezTo>
                  <a:pt x="79" y="178"/>
                  <a:pt x="78" y="179"/>
                  <a:pt x="77" y="178"/>
                </a:cubicBezTo>
                <a:cubicBezTo>
                  <a:pt x="78" y="179"/>
                  <a:pt x="77" y="181"/>
                  <a:pt x="78" y="181"/>
                </a:cubicBezTo>
                <a:close/>
                <a:moveTo>
                  <a:pt x="102" y="183"/>
                </a:moveTo>
                <a:cubicBezTo>
                  <a:pt x="102" y="183"/>
                  <a:pt x="102" y="183"/>
                  <a:pt x="102" y="183"/>
                </a:cubicBezTo>
                <a:cubicBezTo>
                  <a:pt x="103" y="182"/>
                  <a:pt x="103" y="182"/>
                  <a:pt x="103" y="181"/>
                </a:cubicBezTo>
                <a:cubicBezTo>
                  <a:pt x="102" y="178"/>
                  <a:pt x="99" y="178"/>
                  <a:pt x="98" y="180"/>
                </a:cubicBezTo>
                <a:cubicBezTo>
                  <a:pt x="96" y="179"/>
                  <a:pt x="95" y="181"/>
                  <a:pt x="95" y="182"/>
                </a:cubicBezTo>
                <a:cubicBezTo>
                  <a:pt x="97" y="181"/>
                  <a:pt x="98" y="182"/>
                  <a:pt x="99" y="183"/>
                </a:cubicBezTo>
                <a:cubicBezTo>
                  <a:pt x="99" y="185"/>
                  <a:pt x="98" y="186"/>
                  <a:pt x="97" y="188"/>
                </a:cubicBezTo>
                <a:cubicBezTo>
                  <a:pt x="99" y="186"/>
                  <a:pt x="100" y="184"/>
                  <a:pt x="102" y="183"/>
                </a:cubicBezTo>
                <a:close/>
                <a:moveTo>
                  <a:pt x="60" y="186"/>
                </a:moveTo>
                <a:cubicBezTo>
                  <a:pt x="60" y="186"/>
                  <a:pt x="60" y="186"/>
                  <a:pt x="60" y="186"/>
                </a:cubicBezTo>
                <a:cubicBezTo>
                  <a:pt x="63" y="186"/>
                  <a:pt x="64" y="188"/>
                  <a:pt x="65" y="188"/>
                </a:cubicBezTo>
                <a:cubicBezTo>
                  <a:pt x="65" y="185"/>
                  <a:pt x="62" y="185"/>
                  <a:pt x="62" y="183"/>
                </a:cubicBezTo>
                <a:cubicBezTo>
                  <a:pt x="62" y="182"/>
                  <a:pt x="63" y="180"/>
                  <a:pt x="62" y="179"/>
                </a:cubicBezTo>
                <a:cubicBezTo>
                  <a:pt x="58" y="179"/>
                  <a:pt x="61" y="183"/>
                  <a:pt x="60" y="186"/>
                </a:cubicBezTo>
                <a:close/>
                <a:moveTo>
                  <a:pt x="130" y="189"/>
                </a:moveTo>
                <a:cubicBezTo>
                  <a:pt x="130" y="189"/>
                  <a:pt x="130" y="189"/>
                  <a:pt x="130" y="189"/>
                </a:cubicBezTo>
                <a:cubicBezTo>
                  <a:pt x="133" y="190"/>
                  <a:pt x="137" y="192"/>
                  <a:pt x="141" y="192"/>
                </a:cubicBezTo>
                <a:cubicBezTo>
                  <a:pt x="141" y="191"/>
                  <a:pt x="141" y="191"/>
                  <a:pt x="142" y="191"/>
                </a:cubicBezTo>
                <a:cubicBezTo>
                  <a:pt x="144" y="187"/>
                  <a:pt x="140" y="186"/>
                  <a:pt x="138" y="185"/>
                </a:cubicBezTo>
                <a:cubicBezTo>
                  <a:pt x="138" y="184"/>
                  <a:pt x="138" y="184"/>
                  <a:pt x="138" y="184"/>
                </a:cubicBezTo>
                <a:cubicBezTo>
                  <a:pt x="137" y="183"/>
                  <a:pt x="137" y="182"/>
                  <a:pt x="137" y="181"/>
                </a:cubicBezTo>
                <a:cubicBezTo>
                  <a:pt x="137" y="180"/>
                  <a:pt x="136" y="179"/>
                  <a:pt x="135" y="179"/>
                </a:cubicBezTo>
                <a:cubicBezTo>
                  <a:pt x="133" y="178"/>
                  <a:pt x="133" y="180"/>
                  <a:pt x="132" y="180"/>
                </a:cubicBezTo>
                <a:cubicBezTo>
                  <a:pt x="131" y="181"/>
                  <a:pt x="130" y="181"/>
                  <a:pt x="130" y="182"/>
                </a:cubicBezTo>
                <a:cubicBezTo>
                  <a:pt x="131" y="183"/>
                  <a:pt x="133" y="184"/>
                  <a:pt x="134" y="185"/>
                </a:cubicBezTo>
                <a:cubicBezTo>
                  <a:pt x="132" y="185"/>
                  <a:pt x="131" y="183"/>
                  <a:pt x="129" y="183"/>
                </a:cubicBezTo>
                <a:cubicBezTo>
                  <a:pt x="129" y="185"/>
                  <a:pt x="131" y="188"/>
                  <a:pt x="129" y="189"/>
                </a:cubicBezTo>
                <a:cubicBezTo>
                  <a:pt x="129" y="189"/>
                  <a:pt x="130" y="189"/>
                  <a:pt x="130" y="189"/>
                </a:cubicBezTo>
                <a:close/>
                <a:moveTo>
                  <a:pt x="72" y="182"/>
                </a:moveTo>
                <a:cubicBezTo>
                  <a:pt x="72" y="182"/>
                  <a:pt x="72" y="182"/>
                  <a:pt x="72" y="182"/>
                </a:cubicBezTo>
                <a:cubicBezTo>
                  <a:pt x="71" y="182"/>
                  <a:pt x="70" y="180"/>
                  <a:pt x="70" y="179"/>
                </a:cubicBezTo>
                <a:cubicBezTo>
                  <a:pt x="69" y="179"/>
                  <a:pt x="69" y="179"/>
                  <a:pt x="69" y="179"/>
                </a:cubicBezTo>
                <a:cubicBezTo>
                  <a:pt x="69" y="180"/>
                  <a:pt x="69" y="182"/>
                  <a:pt x="71" y="183"/>
                </a:cubicBezTo>
                <a:cubicBezTo>
                  <a:pt x="71" y="183"/>
                  <a:pt x="72" y="181"/>
                  <a:pt x="72" y="182"/>
                </a:cubicBezTo>
                <a:close/>
                <a:moveTo>
                  <a:pt x="91" y="179"/>
                </a:moveTo>
                <a:cubicBezTo>
                  <a:pt x="91" y="179"/>
                  <a:pt x="91" y="179"/>
                  <a:pt x="91" y="179"/>
                </a:cubicBezTo>
                <a:cubicBezTo>
                  <a:pt x="91" y="180"/>
                  <a:pt x="92" y="180"/>
                  <a:pt x="92" y="181"/>
                </a:cubicBezTo>
                <a:cubicBezTo>
                  <a:pt x="92" y="183"/>
                  <a:pt x="91" y="184"/>
                  <a:pt x="91" y="186"/>
                </a:cubicBezTo>
                <a:cubicBezTo>
                  <a:pt x="93" y="185"/>
                  <a:pt x="93" y="184"/>
                  <a:pt x="93" y="183"/>
                </a:cubicBezTo>
                <a:cubicBezTo>
                  <a:pt x="93" y="182"/>
                  <a:pt x="93" y="183"/>
                  <a:pt x="93" y="183"/>
                </a:cubicBezTo>
                <a:cubicBezTo>
                  <a:pt x="92" y="183"/>
                  <a:pt x="92" y="183"/>
                  <a:pt x="92" y="182"/>
                </a:cubicBezTo>
                <a:cubicBezTo>
                  <a:pt x="93" y="182"/>
                  <a:pt x="93" y="181"/>
                  <a:pt x="93" y="179"/>
                </a:cubicBezTo>
                <a:cubicBezTo>
                  <a:pt x="93" y="179"/>
                  <a:pt x="93" y="179"/>
                  <a:pt x="92" y="179"/>
                </a:cubicBezTo>
                <a:cubicBezTo>
                  <a:pt x="92" y="180"/>
                  <a:pt x="92" y="180"/>
                  <a:pt x="91" y="179"/>
                </a:cubicBezTo>
                <a:close/>
                <a:moveTo>
                  <a:pt x="75" y="181"/>
                </a:moveTo>
                <a:cubicBezTo>
                  <a:pt x="75" y="181"/>
                  <a:pt x="75" y="181"/>
                  <a:pt x="75" y="181"/>
                </a:cubicBezTo>
                <a:cubicBezTo>
                  <a:pt x="76" y="181"/>
                  <a:pt x="76" y="181"/>
                  <a:pt x="77" y="181"/>
                </a:cubicBezTo>
                <a:cubicBezTo>
                  <a:pt x="76" y="180"/>
                  <a:pt x="76" y="179"/>
                  <a:pt x="75" y="179"/>
                </a:cubicBezTo>
                <a:cubicBezTo>
                  <a:pt x="75" y="180"/>
                  <a:pt x="75" y="180"/>
                  <a:pt x="75" y="181"/>
                </a:cubicBezTo>
                <a:close/>
                <a:moveTo>
                  <a:pt x="94" y="181"/>
                </a:moveTo>
                <a:cubicBezTo>
                  <a:pt x="94" y="181"/>
                  <a:pt x="94" y="181"/>
                  <a:pt x="94" y="181"/>
                </a:cubicBezTo>
                <a:cubicBezTo>
                  <a:pt x="94" y="182"/>
                  <a:pt x="94" y="180"/>
                  <a:pt x="94" y="180"/>
                </a:cubicBezTo>
                <a:cubicBezTo>
                  <a:pt x="94" y="180"/>
                  <a:pt x="94" y="181"/>
                  <a:pt x="94" y="181"/>
                </a:cubicBezTo>
                <a:close/>
                <a:moveTo>
                  <a:pt x="26" y="181"/>
                </a:moveTo>
                <a:cubicBezTo>
                  <a:pt x="26" y="181"/>
                  <a:pt x="26" y="181"/>
                  <a:pt x="26" y="181"/>
                </a:cubicBezTo>
                <a:cubicBezTo>
                  <a:pt x="25" y="182"/>
                  <a:pt x="26" y="183"/>
                  <a:pt x="26" y="184"/>
                </a:cubicBezTo>
                <a:cubicBezTo>
                  <a:pt x="26" y="184"/>
                  <a:pt x="26" y="184"/>
                  <a:pt x="26" y="184"/>
                </a:cubicBezTo>
                <a:cubicBezTo>
                  <a:pt x="26" y="186"/>
                  <a:pt x="26" y="186"/>
                  <a:pt x="26" y="188"/>
                </a:cubicBezTo>
                <a:cubicBezTo>
                  <a:pt x="29" y="192"/>
                  <a:pt x="34" y="193"/>
                  <a:pt x="39" y="193"/>
                </a:cubicBezTo>
                <a:cubicBezTo>
                  <a:pt x="39" y="193"/>
                  <a:pt x="39" y="193"/>
                  <a:pt x="40" y="193"/>
                </a:cubicBezTo>
                <a:cubicBezTo>
                  <a:pt x="41" y="193"/>
                  <a:pt x="43" y="191"/>
                  <a:pt x="43" y="189"/>
                </a:cubicBezTo>
                <a:cubicBezTo>
                  <a:pt x="41" y="190"/>
                  <a:pt x="40" y="190"/>
                  <a:pt x="38" y="191"/>
                </a:cubicBezTo>
                <a:cubicBezTo>
                  <a:pt x="35" y="190"/>
                  <a:pt x="32" y="189"/>
                  <a:pt x="30" y="187"/>
                </a:cubicBezTo>
                <a:cubicBezTo>
                  <a:pt x="32" y="187"/>
                  <a:pt x="33" y="189"/>
                  <a:pt x="35" y="189"/>
                </a:cubicBezTo>
                <a:cubicBezTo>
                  <a:pt x="34" y="188"/>
                  <a:pt x="34" y="186"/>
                  <a:pt x="34" y="185"/>
                </a:cubicBezTo>
                <a:cubicBezTo>
                  <a:pt x="31" y="184"/>
                  <a:pt x="29" y="179"/>
                  <a:pt x="26" y="181"/>
                </a:cubicBezTo>
                <a:close/>
                <a:moveTo>
                  <a:pt x="73" y="182"/>
                </a:moveTo>
                <a:cubicBezTo>
                  <a:pt x="73" y="182"/>
                  <a:pt x="73" y="182"/>
                  <a:pt x="73" y="182"/>
                </a:cubicBezTo>
                <a:cubicBezTo>
                  <a:pt x="73" y="182"/>
                  <a:pt x="73" y="182"/>
                  <a:pt x="74" y="182"/>
                </a:cubicBezTo>
                <a:cubicBezTo>
                  <a:pt x="73" y="181"/>
                  <a:pt x="74" y="181"/>
                  <a:pt x="73" y="181"/>
                </a:cubicBezTo>
                <a:cubicBezTo>
                  <a:pt x="73" y="181"/>
                  <a:pt x="73" y="181"/>
                  <a:pt x="73" y="182"/>
                </a:cubicBezTo>
                <a:close/>
                <a:moveTo>
                  <a:pt x="85" y="182"/>
                </a:moveTo>
                <a:cubicBezTo>
                  <a:pt x="85" y="182"/>
                  <a:pt x="85" y="182"/>
                  <a:pt x="85" y="182"/>
                </a:cubicBezTo>
                <a:cubicBezTo>
                  <a:pt x="86" y="183"/>
                  <a:pt x="85" y="184"/>
                  <a:pt x="86" y="185"/>
                </a:cubicBezTo>
                <a:cubicBezTo>
                  <a:pt x="86" y="184"/>
                  <a:pt x="87" y="184"/>
                  <a:pt x="87" y="183"/>
                </a:cubicBezTo>
                <a:cubicBezTo>
                  <a:pt x="87" y="182"/>
                  <a:pt x="88" y="182"/>
                  <a:pt x="87" y="181"/>
                </a:cubicBezTo>
                <a:cubicBezTo>
                  <a:pt x="86" y="181"/>
                  <a:pt x="86" y="181"/>
                  <a:pt x="85" y="182"/>
                </a:cubicBezTo>
                <a:close/>
                <a:moveTo>
                  <a:pt x="88" y="183"/>
                </a:moveTo>
                <a:cubicBezTo>
                  <a:pt x="88" y="183"/>
                  <a:pt x="88" y="183"/>
                  <a:pt x="88" y="183"/>
                </a:cubicBezTo>
                <a:cubicBezTo>
                  <a:pt x="89" y="183"/>
                  <a:pt x="90" y="183"/>
                  <a:pt x="90" y="184"/>
                </a:cubicBezTo>
                <a:cubicBezTo>
                  <a:pt x="90" y="183"/>
                  <a:pt x="91" y="182"/>
                  <a:pt x="90" y="181"/>
                </a:cubicBezTo>
                <a:cubicBezTo>
                  <a:pt x="90" y="182"/>
                  <a:pt x="89" y="182"/>
                  <a:pt x="88" y="183"/>
                </a:cubicBezTo>
                <a:close/>
                <a:moveTo>
                  <a:pt x="68" y="184"/>
                </a:moveTo>
                <a:cubicBezTo>
                  <a:pt x="68" y="184"/>
                  <a:pt x="68" y="184"/>
                  <a:pt x="68" y="184"/>
                </a:cubicBezTo>
                <a:cubicBezTo>
                  <a:pt x="68" y="183"/>
                  <a:pt x="67" y="182"/>
                  <a:pt x="66" y="182"/>
                </a:cubicBezTo>
                <a:cubicBezTo>
                  <a:pt x="65" y="183"/>
                  <a:pt x="67" y="183"/>
                  <a:pt x="68" y="184"/>
                </a:cubicBezTo>
                <a:close/>
                <a:moveTo>
                  <a:pt x="79" y="185"/>
                </a:moveTo>
                <a:cubicBezTo>
                  <a:pt x="79" y="185"/>
                  <a:pt x="79" y="185"/>
                  <a:pt x="79" y="185"/>
                </a:cubicBezTo>
                <a:cubicBezTo>
                  <a:pt x="78" y="185"/>
                  <a:pt x="78" y="184"/>
                  <a:pt x="78" y="183"/>
                </a:cubicBezTo>
                <a:cubicBezTo>
                  <a:pt x="77" y="182"/>
                  <a:pt x="74" y="182"/>
                  <a:pt x="75" y="184"/>
                </a:cubicBezTo>
                <a:cubicBezTo>
                  <a:pt x="77" y="184"/>
                  <a:pt x="77" y="185"/>
                  <a:pt x="77" y="186"/>
                </a:cubicBezTo>
                <a:cubicBezTo>
                  <a:pt x="78" y="185"/>
                  <a:pt x="79" y="186"/>
                  <a:pt x="79" y="186"/>
                </a:cubicBezTo>
                <a:cubicBezTo>
                  <a:pt x="79" y="185"/>
                  <a:pt x="80" y="184"/>
                  <a:pt x="81" y="183"/>
                </a:cubicBezTo>
                <a:cubicBezTo>
                  <a:pt x="81" y="183"/>
                  <a:pt x="81" y="183"/>
                  <a:pt x="81" y="182"/>
                </a:cubicBezTo>
                <a:cubicBezTo>
                  <a:pt x="80" y="182"/>
                  <a:pt x="80" y="182"/>
                  <a:pt x="80" y="182"/>
                </a:cubicBezTo>
                <a:cubicBezTo>
                  <a:pt x="79" y="183"/>
                  <a:pt x="79" y="184"/>
                  <a:pt x="79" y="185"/>
                </a:cubicBezTo>
                <a:close/>
                <a:moveTo>
                  <a:pt x="82" y="182"/>
                </a:moveTo>
                <a:cubicBezTo>
                  <a:pt x="82" y="182"/>
                  <a:pt x="82" y="182"/>
                  <a:pt x="82" y="182"/>
                </a:cubicBezTo>
                <a:cubicBezTo>
                  <a:pt x="83" y="182"/>
                  <a:pt x="82" y="183"/>
                  <a:pt x="82" y="183"/>
                </a:cubicBezTo>
                <a:cubicBezTo>
                  <a:pt x="84" y="183"/>
                  <a:pt x="84" y="184"/>
                  <a:pt x="84" y="184"/>
                </a:cubicBezTo>
                <a:cubicBezTo>
                  <a:pt x="85" y="183"/>
                  <a:pt x="84" y="181"/>
                  <a:pt x="82" y="182"/>
                </a:cubicBezTo>
                <a:close/>
                <a:moveTo>
                  <a:pt x="65" y="185"/>
                </a:moveTo>
                <a:cubicBezTo>
                  <a:pt x="65" y="185"/>
                  <a:pt x="65" y="185"/>
                  <a:pt x="65" y="185"/>
                </a:cubicBezTo>
                <a:cubicBezTo>
                  <a:pt x="64" y="184"/>
                  <a:pt x="64" y="182"/>
                  <a:pt x="63" y="182"/>
                </a:cubicBezTo>
                <a:cubicBezTo>
                  <a:pt x="63" y="183"/>
                  <a:pt x="64" y="184"/>
                  <a:pt x="65" y="185"/>
                </a:cubicBezTo>
                <a:close/>
                <a:moveTo>
                  <a:pt x="73" y="186"/>
                </a:moveTo>
                <a:cubicBezTo>
                  <a:pt x="73" y="186"/>
                  <a:pt x="73" y="186"/>
                  <a:pt x="73" y="186"/>
                </a:cubicBezTo>
                <a:cubicBezTo>
                  <a:pt x="73" y="186"/>
                  <a:pt x="73" y="185"/>
                  <a:pt x="74" y="184"/>
                </a:cubicBezTo>
                <a:cubicBezTo>
                  <a:pt x="73" y="184"/>
                  <a:pt x="73" y="184"/>
                  <a:pt x="73" y="183"/>
                </a:cubicBezTo>
                <a:cubicBezTo>
                  <a:pt x="73" y="183"/>
                  <a:pt x="73" y="183"/>
                  <a:pt x="73" y="183"/>
                </a:cubicBezTo>
                <a:cubicBezTo>
                  <a:pt x="72" y="184"/>
                  <a:pt x="72" y="186"/>
                  <a:pt x="73" y="186"/>
                </a:cubicBezTo>
                <a:close/>
                <a:moveTo>
                  <a:pt x="46" y="186"/>
                </a:moveTo>
                <a:cubicBezTo>
                  <a:pt x="46" y="186"/>
                  <a:pt x="46" y="186"/>
                  <a:pt x="46" y="186"/>
                </a:cubicBezTo>
                <a:cubicBezTo>
                  <a:pt x="46" y="187"/>
                  <a:pt x="46" y="187"/>
                  <a:pt x="46" y="187"/>
                </a:cubicBezTo>
                <a:cubicBezTo>
                  <a:pt x="45" y="188"/>
                  <a:pt x="45" y="189"/>
                  <a:pt x="44" y="191"/>
                </a:cubicBezTo>
                <a:cubicBezTo>
                  <a:pt x="44" y="192"/>
                  <a:pt x="43" y="192"/>
                  <a:pt x="43" y="193"/>
                </a:cubicBezTo>
                <a:cubicBezTo>
                  <a:pt x="43" y="193"/>
                  <a:pt x="43" y="194"/>
                  <a:pt x="42" y="194"/>
                </a:cubicBezTo>
                <a:cubicBezTo>
                  <a:pt x="40" y="195"/>
                  <a:pt x="38" y="195"/>
                  <a:pt x="37" y="197"/>
                </a:cubicBezTo>
                <a:cubicBezTo>
                  <a:pt x="36" y="199"/>
                  <a:pt x="39" y="203"/>
                  <a:pt x="41" y="204"/>
                </a:cubicBezTo>
                <a:cubicBezTo>
                  <a:pt x="42" y="204"/>
                  <a:pt x="43" y="203"/>
                  <a:pt x="45" y="203"/>
                </a:cubicBezTo>
                <a:cubicBezTo>
                  <a:pt x="45" y="204"/>
                  <a:pt x="45" y="204"/>
                  <a:pt x="46" y="204"/>
                </a:cubicBezTo>
                <a:cubicBezTo>
                  <a:pt x="49" y="202"/>
                  <a:pt x="49" y="198"/>
                  <a:pt x="52" y="196"/>
                </a:cubicBezTo>
                <a:cubicBezTo>
                  <a:pt x="52" y="195"/>
                  <a:pt x="53" y="195"/>
                  <a:pt x="53" y="194"/>
                </a:cubicBezTo>
                <a:cubicBezTo>
                  <a:pt x="51" y="193"/>
                  <a:pt x="53" y="190"/>
                  <a:pt x="53" y="189"/>
                </a:cubicBezTo>
                <a:cubicBezTo>
                  <a:pt x="51" y="188"/>
                  <a:pt x="50" y="191"/>
                  <a:pt x="49" y="192"/>
                </a:cubicBezTo>
                <a:cubicBezTo>
                  <a:pt x="49" y="193"/>
                  <a:pt x="47" y="194"/>
                  <a:pt x="47" y="195"/>
                </a:cubicBezTo>
                <a:cubicBezTo>
                  <a:pt x="46" y="196"/>
                  <a:pt x="45" y="199"/>
                  <a:pt x="44" y="199"/>
                </a:cubicBezTo>
                <a:cubicBezTo>
                  <a:pt x="45" y="197"/>
                  <a:pt x="47" y="194"/>
                  <a:pt x="48" y="192"/>
                </a:cubicBezTo>
                <a:cubicBezTo>
                  <a:pt x="50" y="190"/>
                  <a:pt x="50" y="187"/>
                  <a:pt x="53" y="186"/>
                </a:cubicBezTo>
                <a:cubicBezTo>
                  <a:pt x="53" y="185"/>
                  <a:pt x="54" y="184"/>
                  <a:pt x="53" y="183"/>
                </a:cubicBezTo>
                <a:cubicBezTo>
                  <a:pt x="51" y="183"/>
                  <a:pt x="48" y="184"/>
                  <a:pt x="46" y="186"/>
                </a:cubicBezTo>
                <a:close/>
                <a:moveTo>
                  <a:pt x="92" y="188"/>
                </a:moveTo>
                <a:cubicBezTo>
                  <a:pt x="92" y="188"/>
                  <a:pt x="92" y="188"/>
                  <a:pt x="92" y="188"/>
                </a:cubicBezTo>
                <a:cubicBezTo>
                  <a:pt x="93" y="190"/>
                  <a:pt x="92" y="191"/>
                  <a:pt x="92" y="192"/>
                </a:cubicBezTo>
                <a:cubicBezTo>
                  <a:pt x="92" y="192"/>
                  <a:pt x="92" y="192"/>
                  <a:pt x="93" y="192"/>
                </a:cubicBezTo>
                <a:cubicBezTo>
                  <a:pt x="94" y="190"/>
                  <a:pt x="96" y="187"/>
                  <a:pt x="97" y="184"/>
                </a:cubicBezTo>
                <a:cubicBezTo>
                  <a:pt x="97" y="184"/>
                  <a:pt x="97" y="183"/>
                  <a:pt x="96" y="183"/>
                </a:cubicBezTo>
                <a:cubicBezTo>
                  <a:pt x="94" y="184"/>
                  <a:pt x="93" y="186"/>
                  <a:pt x="92" y="188"/>
                </a:cubicBezTo>
                <a:close/>
                <a:moveTo>
                  <a:pt x="125" y="193"/>
                </a:moveTo>
                <a:cubicBezTo>
                  <a:pt x="125" y="193"/>
                  <a:pt x="125" y="193"/>
                  <a:pt x="125" y="193"/>
                </a:cubicBezTo>
                <a:cubicBezTo>
                  <a:pt x="124" y="192"/>
                  <a:pt x="122" y="192"/>
                  <a:pt x="120" y="191"/>
                </a:cubicBezTo>
                <a:cubicBezTo>
                  <a:pt x="118" y="190"/>
                  <a:pt x="117" y="187"/>
                  <a:pt x="115" y="185"/>
                </a:cubicBezTo>
                <a:cubicBezTo>
                  <a:pt x="113" y="183"/>
                  <a:pt x="110" y="184"/>
                  <a:pt x="107" y="184"/>
                </a:cubicBezTo>
                <a:cubicBezTo>
                  <a:pt x="110" y="186"/>
                  <a:pt x="114" y="187"/>
                  <a:pt x="117" y="190"/>
                </a:cubicBezTo>
                <a:cubicBezTo>
                  <a:pt x="118" y="190"/>
                  <a:pt x="119" y="192"/>
                  <a:pt x="119" y="194"/>
                </a:cubicBezTo>
                <a:cubicBezTo>
                  <a:pt x="118" y="190"/>
                  <a:pt x="114" y="189"/>
                  <a:pt x="111" y="187"/>
                </a:cubicBezTo>
                <a:cubicBezTo>
                  <a:pt x="109" y="187"/>
                  <a:pt x="107" y="185"/>
                  <a:pt x="106" y="185"/>
                </a:cubicBezTo>
                <a:cubicBezTo>
                  <a:pt x="109" y="185"/>
                  <a:pt x="113" y="191"/>
                  <a:pt x="109" y="194"/>
                </a:cubicBezTo>
                <a:cubicBezTo>
                  <a:pt x="112" y="194"/>
                  <a:pt x="113" y="196"/>
                  <a:pt x="116" y="197"/>
                </a:cubicBezTo>
                <a:cubicBezTo>
                  <a:pt x="119" y="197"/>
                  <a:pt x="121" y="195"/>
                  <a:pt x="124" y="196"/>
                </a:cubicBezTo>
                <a:cubicBezTo>
                  <a:pt x="125" y="195"/>
                  <a:pt x="125" y="194"/>
                  <a:pt x="125" y="193"/>
                </a:cubicBezTo>
                <a:close/>
                <a:moveTo>
                  <a:pt x="81" y="185"/>
                </a:moveTo>
                <a:cubicBezTo>
                  <a:pt x="81" y="185"/>
                  <a:pt x="81" y="185"/>
                  <a:pt x="81" y="185"/>
                </a:cubicBezTo>
                <a:cubicBezTo>
                  <a:pt x="79" y="187"/>
                  <a:pt x="81" y="189"/>
                  <a:pt x="81" y="192"/>
                </a:cubicBezTo>
                <a:cubicBezTo>
                  <a:pt x="82" y="191"/>
                  <a:pt x="84" y="191"/>
                  <a:pt x="85" y="191"/>
                </a:cubicBezTo>
                <a:cubicBezTo>
                  <a:pt x="85" y="190"/>
                  <a:pt x="86" y="188"/>
                  <a:pt x="85" y="187"/>
                </a:cubicBezTo>
                <a:cubicBezTo>
                  <a:pt x="85" y="185"/>
                  <a:pt x="84" y="186"/>
                  <a:pt x="83" y="184"/>
                </a:cubicBezTo>
                <a:cubicBezTo>
                  <a:pt x="83" y="184"/>
                  <a:pt x="82" y="185"/>
                  <a:pt x="82" y="184"/>
                </a:cubicBezTo>
                <a:cubicBezTo>
                  <a:pt x="82" y="184"/>
                  <a:pt x="82" y="185"/>
                  <a:pt x="81" y="185"/>
                </a:cubicBezTo>
                <a:close/>
                <a:moveTo>
                  <a:pt x="70" y="185"/>
                </a:moveTo>
                <a:cubicBezTo>
                  <a:pt x="70" y="185"/>
                  <a:pt x="70" y="185"/>
                  <a:pt x="70" y="185"/>
                </a:cubicBezTo>
                <a:cubicBezTo>
                  <a:pt x="70" y="185"/>
                  <a:pt x="69" y="186"/>
                  <a:pt x="70" y="186"/>
                </a:cubicBezTo>
                <a:cubicBezTo>
                  <a:pt x="70" y="186"/>
                  <a:pt x="71" y="186"/>
                  <a:pt x="72" y="185"/>
                </a:cubicBezTo>
                <a:cubicBezTo>
                  <a:pt x="71" y="185"/>
                  <a:pt x="71" y="184"/>
                  <a:pt x="70" y="184"/>
                </a:cubicBezTo>
                <a:cubicBezTo>
                  <a:pt x="70" y="185"/>
                  <a:pt x="70" y="185"/>
                  <a:pt x="70" y="185"/>
                </a:cubicBezTo>
                <a:close/>
                <a:moveTo>
                  <a:pt x="86" y="185"/>
                </a:moveTo>
                <a:cubicBezTo>
                  <a:pt x="86" y="185"/>
                  <a:pt x="86" y="185"/>
                  <a:pt x="86" y="185"/>
                </a:cubicBezTo>
                <a:cubicBezTo>
                  <a:pt x="87" y="187"/>
                  <a:pt x="86" y="190"/>
                  <a:pt x="86" y="192"/>
                </a:cubicBezTo>
                <a:cubicBezTo>
                  <a:pt x="88" y="190"/>
                  <a:pt x="90" y="191"/>
                  <a:pt x="91" y="191"/>
                </a:cubicBezTo>
                <a:cubicBezTo>
                  <a:pt x="91" y="191"/>
                  <a:pt x="91" y="190"/>
                  <a:pt x="91" y="189"/>
                </a:cubicBezTo>
                <a:cubicBezTo>
                  <a:pt x="89" y="188"/>
                  <a:pt x="89" y="186"/>
                  <a:pt x="89" y="185"/>
                </a:cubicBezTo>
                <a:cubicBezTo>
                  <a:pt x="88" y="184"/>
                  <a:pt x="87" y="185"/>
                  <a:pt x="86" y="185"/>
                </a:cubicBezTo>
                <a:close/>
                <a:moveTo>
                  <a:pt x="55" y="185"/>
                </a:moveTo>
                <a:cubicBezTo>
                  <a:pt x="55" y="185"/>
                  <a:pt x="55" y="185"/>
                  <a:pt x="55" y="185"/>
                </a:cubicBezTo>
                <a:cubicBezTo>
                  <a:pt x="55" y="186"/>
                  <a:pt x="55" y="187"/>
                  <a:pt x="54" y="188"/>
                </a:cubicBezTo>
                <a:cubicBezTo>
                  <a:pt x="54" y="188"/>
                  <a:pt x="55" y="188"/>
                  <a:pt x="55" y="189"/>
                </a:cubicBezTo>
                <a:cubicBezTo>
                  <a:pt x="54" y="190"/>
                  <a:pt x="53" y="191"/>
                  <a:pt x="54" y="193"/>
                </a:cubicBezTo>
                <a:cubicBezTo>
                  <a:pt x="55" y="194"/>
                  <a:pt x="58" y="192"/>
                  <a:pt x="59" y="193"/>
                </a:cubicBezTo>
                <a:cubicBezTo>
                  <a:pt x="59" y="193"/>
                  <a:pt x="61" y="192"/>
                  <a:pt x="61" y="192"/>
                </a:cubicBezTo>
                <a:cubicBezTo>
                  <a:pt x="60" y="191"/>
                  <a:pt x="59" y="190"/>
                  <a:pt x="59" y="190"/>
                </a:cubicBezTo>
                <a:cubicBezTo>
                  <a:pt x="59" y="188"/>
                  <a:pt x="59" y="187"/>
                  <a:pt x="60" y="187"/>
                </a:cubicBezTo>
                <a:cubicBezTo>
                  <a:pt x="59" y="186"/>
                  <a:pt x="58" y="186"/>
                  <a:pt x="58" y="185"/>
                </a:cubicBezTo>
                <a:cubicBezTo>
                  <a:pt x="57" y="185"/>
                  <a:pt x="56" y="185"/>
                  <a:pt x="55" y="185"/>
                </a:cubicBezTo>
                <a:close/>
                <a:moveTo>
                  <a:pt x="66" y="185"/>
                </a:moveTo>
                <a:cubicBezTo>
                  <a:pt x="66" y="185"/>
                  <a:pt x="66" y="185"/>
                  <a:pt x="66" y="185"/>
                </a:cubicBezTo>
                <a:cubicBezTo>
                  <a:pt x="67" y="186"/>
                  <a:pt x="67" y="187"/>
                  <a:pt x="67" y="187"/>
                </a:cubicBezTo>
                <a:cubicBezTo>
                  <a:pt x="68" y="186"/>
                  <a:pt x="67" y="185"/>
                  <a:pt x="67" y="185"/>
                </a:cubicBezTo>
                <a:cubicBezTo>
                  <a:pt x="67" y="185"/>
                  <a:pt x="66" y="185"/>
                  <a:pt x="66" y="185"/>
                </a:cubicBezTo>
                <a:close/>
                <a:moveTo>
                  <a:pt x="76" y="192"/>
                </a:moveTo>
                <a:cubicBezTo>
                  <a:pt x="76" y="192"/>
                  <a:pt x="76" y="192"/>
                  <a:pt x="76" y="192"/>
                </a:cubicBezTo>
                <a:cubicBezTo>
                  <a:pt x="77" y="191"/>
                  <a:pt x="79" y="192"/>
                  <a:pt x="80" y="192"/>
                </a:cubicBezTo>
                <a:cubicBezTo>
                  <a:pt x="79" y="190"/>
                  <a:pt x="79" y="189"/>
                  <a:pt x="78" y="187"/>
                </a:cubicBezTo>
                <a:cubicBezTo>
                  <a:pt x="76" y="188"/>
                  <a:pt x="76" y="186"/>
                  <a:pt x="75" y="186"/>
                </a:cubicBezTo>
                <a:cubicBezTo>
                  <a:pt x="74" y="188"/>
                  <a:pt x="75" y="190"/>
                  <a:pt x="76" y="192"/>
                </a:cubicBezTo>
                <a:close/>
                <a:moveTo>
                  <a:pt x="99" y="190"/>
                </a:moveTo>
                <a:cubicBezTo>
                  <a:pt x="99" y="190"/>
                  <a:pt x="99" y="190"/>
                  <a:pt x="99" y="190"/>
                </a:cubicBezTo>
                <a:cubicBezTo>
                  <a:pt x="99" y="190"/>
                  <a:pt x="99" y="190"/>
                  <a:pt x="99" y="190"/>
                </a:cubicBezTo>
                <a:cubicBezTo>
                  <a:pt x="101" y="191"/>
                  <a:pt x="101" y="192"/>
                  <a:pt x="103" y="193"/>
                </a:cubicBezTo>
                <a:cubicBezTo>
                  <a:pt x="104" y="190"/>
                  <a:pt x="108" y="193"/>
                  <a:pt x="109" y="191"/>
                </a:cubicBezTo>
                <a:cubicBezTo>
                  <a:pt x="109" y="186"/>
                  <a:pt x="99" y="185"/>
                  <a:pt x="99" y="190"/>
                </a:cubicBezTo>
                <a:close/>
                <a:moveTo>
                  <a:pt x="73" y="188"/>
                </a:moveTo>
                <a:cubicBezTo>
                  <a:pt x="73" y="188"/>
                  <a:pt x="73" y="188"/>
                  <a:pt x="73" y="188"/>
                </a:cubicBezTo>
                <a:cubicBezTo>
                  <a:pt x="71" y="187"/>
                  <a:pt x="70" y="188"/>
                  <a:pt x="68" y="188"/>
                </a:cubicBezTo>
                <a:cubicBezTo>
                  <a:pt x="69" y="188"/>
                  <a:pt x="67" y="189"/>
                  <a:pt x="67" y="189"/>
                </a:cubicBezTo>
                <a:cubicBezTo>
                  <a:pt x="67" y="190"/>
                  <a:pt x="68" y="191"/>
                  <a:pt x="68" y="192"/>
                </a:cubicBezTo>
                <a:cubicBezTo>
                  <a:pt x="70" y="191"/>
                  <a:pt x="72" y="192"/>
                  <a:pt x="74" y="191"/>
                </a:cubicBezTo>
                <a:cubicBezTo>
                  <a:pt x="74" y="190"/>
                  <a:pt x="73" y="189"/>
                  <a:pt x="73" y="188"/>
                </a:cubicBezTo>
                <a:close/>
                <a:moveTo>
                  <a:pt x="126" y="195"/>
                </a:moveTo>
                <a:cubicBezTo>
                  <a:pt x="126" y="195"/>
                  <a:pt x="126" y="195"/>
                  <a:pt x="126" y="195"/>
                </a:cubicBezTo>
                <a:cubicBezTo>
                  <a:pt x="127" y="197"/>
                  <a:pt x="130" y="200"/>
                  <a:pt x="129" y="201"/>
                </a:cubicBezTo>
                <a:cubicBezTo>
                  <a:pt x="128" y="200"/>
                  <a:pt x="127" y="198"/>
                  <a:pt x="125" y="197"/>
                </a:cubicBezTo>
                <a:cubicBezTo>
                  <a:pt x="124" y="198"/>
                  <a:pt x="123" y="197"/>
                  <a:pt x="122" y="197"/>
                </a:cubicBezTo>
                <a:cubicBezTo>
                  <a:pt x="121" y="198"/>
                  <a:pt x="119" y="198"/>
                  <a:pt x="118" y="198"/>
                </a:cubicBezTo>
                <a:cubicBezTo>
                  <a:pt x="122" y="200"/>
                  <a:pt x="122" y="206"/>
                  <a:pt x="128" y="207"/>
                </a:cubicBezTo>
                <a:cubicBezTo>
                  <a:pt x="129" y="206"/>
                  <a:pt x="131" y="206"/>
                  <a:pt x="133" y="207"/>
                </a:cubicBezTo>
                <a:cubicBezTo>
                  <a:pt x="135" y="205"/>
                  <a:pt x="136" y="200"/>
                  <a:pt x="134" y="197"/>
                </a:cubicBezTo>
                <a:cubicBezTo>
                  <a:pt x="133" y="195"/>
                  <a:pt x="132" y="194"/>
                  <a:pt x="130" y="193"/>
                </a:cubicBezTo>
                <a:cubicBezTo>
                  <a:pt x="128" y="189"/>
                  <a:pt x="122" y="188"/>
                  <a:pt x="119" y="187"/>
                </a:cubicBezTo>
                <a:cubicBezTo>
                  <a:pt x="121" y="190"/>
                  <a:pt x="127" y="190"/>
                  <a:pt x="126" y="195"/>
                </a:cubicBezTo>
                <a:close/>
                <a:moveTo>
                  <a:pt x="60" y="188"/>
                </a:moveTo>
                <a:cubicBezTo>
                  <a:pt x="60" y="188"/>
                  <a:pt x="60" y="188"/>
                  <a:pt x="60" y="188"/>
                </a:cubicBezTo>
                <a:cubicBezTo>
                  <a:pt x="60" y="190"/>
                  <a:pt x="63" y="191"/>
                  <a:pt x="64" y="192"/>
                </a:cubicBezTo>
                <a:cubicBezTo>
                  <a:pt x="64" y="192"/>
                  <a:pt x="64" y="193"/>
                  <a:pt x="64" y="193"/>
                </a:cubicBezTo>
                <a:cubicBezTo>
                  <a:pt x="64" y="193"/>
                  <a:pt x="65" y="194"/>
                  <a:pt x="66" y="194"/>
                </a:cubicBezTo>
                <a:cubicBezTo>
                  <a:pt x="66" y="193"/>
                  <a:pt x="67" y="193"/>
                  <a:pt x="67" y="192"/>
                </a:cubicBezTo>
                <a:cubicBezTo>
                  <a:pt x="66" y="191"/>
                  <a:pt x="65" y="191"/>
                  <a:pt x="65" y="189"/>
                </a:cubicBezTo>
                <a:cubicBezTo>
                  <a:pt x="63" y="190"/>
                  <a:pt x="63" y="187"/>
                  <a:pt x="60" y="188"/>
                </a:cubicBezTo>
                <a:close/>
                <a:moveTo>
                  <a:pt x="100" y="192"/>
                </a:moveTo>
                <a:cubicBezTo>
                  <a:pt x="100" y="192"/>
                  <a:pt x="100" y="192"/>
                  <a:pt x="100" y="192"/>
                </a:cubicBezTo>
                <a:cubicBezTo>
                  <a:pt x="98" y="191"/>
                  <a:pt x="94" y="191"/>
                  <a:pt x="94" y="194"/>
                </a:cubicBezTo>
                <a:cubicBezTo>
                  <a:pt x="95" y="195"/>
                  <a:pt x="97" y="195"/>
                  <a:pt x="97" y="197"/>
                </a:cubicBezTo>
                <a:cubicBezTo>
                  <a:pt x="98" y="197"/>
                  <a:pt x="99" y="196"/>
                  <a:pt x="100" y="196"/>
                </a:cubicBezTo>
                <a:cubicBezTo>
                  <a:pt x="101" y="196"/>
                  <a:pt x="102" y="198"/>
                  <a:pt x="103" y="197"/>
                </a:cubicBezTo>
                <a:cubicBezTo>
                  <a:pt x="105" y="194"/>
                  <a:pt x="100" y="195"/>
                  <a:pt x="100" y="192"/>
                </a:cubicBezTo>
                <a:close/>
                <a:moveTo>
                  <a:pt x="139" y="206"/>
                </a:moveTo>
                <a:cubicBezTo>
                  <a:pt x="139" y="206"/>
                  <a:pt x="139" y="206"/>
                  <a:pt x="139" y="206"/>
                </a:cubicBezTo>
                <a:cubicBezTo>
                  <a:pt x="138" y="205"/>
                  <a:pt x="138" y="204"/>
                  <a:pt x="138" y="204"/>
                </a:cubicBezTo>
                <a:cubicBezTo>
                  <a:pt x="136" y="200"/>
                  <a:pt x="135" y="195"/>
                  <a:pt x="132" y="193"/>
                </a:cubicBezTo>
                <a:cubicBezTo>
                  <a:pt x="133" y="195"/>
                  <a:pt x="136" y="198"/>
                  <a:pt x="136" y="202"/>
                </a:cubicBezTo>
                <a:cubicBezTo>
                  <a:pt x="136" y="204"/>
                  <a:pt x="135" y="208"/>
                  <a:pt x="133" y="208"/>
                </a:cubicBezTo>
                <a:cubicBezTo>
                  <a:pt x="132" y="209"/>
                  <a:pt x="132" y="208"/>
                  <a:pt x="131" y="208"/>
                </a:cubicBezTo>
                <a:cubicBezTo>
                  <a:pt x="132" y="210"/>
                  <a:pt x="133" y="211"/>
                  <a:pt x="135" y="212"/>
                </a:cubicBezTo>
                <a:cubicBezTo>
                  <a:pt x="136" y="211"/>
                  <a:pt x="137" y="210"/>
                  <a:pt x="140" y="211"/>
                </a:cubicBezTo>
                <a:cubicBezTo>
                  <a:pt x="140" y="209"/>
                  <a:pt x="141" y="208"/>
                  <a:pt x="142" y="206"/>
                </a:cubicBezTo>
                <a:cubicBezTo>
                  <a:pt x="143" y="201"/>
                  <a:pt x="139" y="196"/>
                  <a:pt x="136" y="193"/>
                </a:cubicBezTo>
                <a:cubicBezTo>
                  <a:pt x="135" y="193"/>
                  <a:pt x="134" y="192"/>
                  <a:pt x="133" y="192"/>
                </a:cubicBezTo>
                <a:cubicBezTo>
                  <a:pt x="136" y="195"/>
                  <a:pt x="139" y="200"/>
                  <a:pt x="139" y="206"/>
                </a:cubicBezTo>
                <a:close/>
                <a:moveTo>
                  <a:pt x="96" y="197"/>
                </a:moveTo>
                <a:cubicBezTo>
                  <a:pt x="96" y="197"/>
                  <a:pt x="96" y="197"/>
                  <a:pt x="96" y="197"/>
                </a:cubicBezTo>
                <a:cubicBezTo>
                  <a:pt x="96" y="197"/>
                  <a:pt x="96" y="197"/>
                  <a:pt x="96" y="196"/>
                </a:cubicBezTo>
                <a:cubicBezTo>
                  <a:pt x="93" y="195"/>
                  <a:pt x="92" y="193"/>
                  <a:pt x="90" y="192"/>
                </a:cubicBezTo>
                <a:cubicBezTo>
                  <a:pt x="89" y="192"/>
                  <a:pt x="88" y="192"/>
                  <a:pt x="88" y="192"/>
                </a:cubicBezTo>
                <a:cubicBezTo>
                  <a:pt x="89" y="194"/>
                  <a:pt x="90" y="196"/>
                  <a:pt x="90" y="197"/>
                </a:cubicBezTo>
                <a:cubicBezTo>
                  <a:pt x="92" y="198"/>
                  <a:pt x="94" y="197"/>
                  <a:pt x="96" y="199"/>
                </a:cubicBezTo>
                <a:cubicBezTo>
                  <a:pt x="96" y="198"/>
                  <a:pt x="96" y="198"/>
                  <a:pt x="96" y="197"/>
                </a:cubicBezTo>
                <a:close/>
                <a:moveTo>
                  <a:pt x="27" y="193"/>
                </a:moveTo>
                <a:cubicBezTo>
                  <a:pt x="27" y="193"/>
                  <a:pt x="27" y="193"/>
                  <a:pt x="27" y="193"/>
                </a:cubicBezTo>
                <a:cubicBezTo>
                  <a:pt x="25" y="195"/>
                  <a:pt x="25" y="198"/>
                  <a:pt x="23" y="199"/>
                </a:cubicBezTo>
                <a:cubicBezTo>
                  <a:pt x="22" y="200"/>
                  <a:pt x="21" y="200"/>
                  <a:pt x="21" y="200"/>
                </a:cubicBezTo>
                <a:cubicBezTo>
                  <a:pt x="22" y="208"/>
                  <a:pt x="27" y="206"/>
                  <a:pt x="31" y="205"/>
                </a:cubicBezTo>
                <a:cubicBezTo>
                  <a:pt x="31" y="203"/>
                  <a:pt x="28" y="203"/>
                  <a:pt x="29" y="200"/>
                </a:cubicBezTo>
                <a:cubicBezTo>
                  <a:pt x="28" y="200"/>
                  <a:pt x="26" y="201"/>
                  <a:pt x="25" y="201"/>
                </a:cubicBezTo>
                <a:cubicBezTo>
                  <a:pt x="25" y="199"/>
                  <a:pt x="26" y="200"/>
                  <a:pt x="27" y="199"/>
                </a:cubicBezTo>
                <a:cubicBezTo>
                  <a:pt x="29" y="198"/>
                  <a:pt x="30" y="197"/>
                  <a:pt x="31" y="195"/>
                </a:cubicBezTo>
                <a:cubicBezTo>
                  <a:pt x="33" y="195"/>
                  <a:pt x="35" y="195"/>
                  <a:pt x="37" y="194"/>
                </a:cubicBezTo>
                <a:cubicBezTo>
                  <a:pt x="33" y="194"/>
                  <a:pt x="30" y="191"/>
                  <a:pt x="27" y="193"/>
                </a:cubicBezTo>
                <a:close/>
                <a:moveTo>
                  <a:pt x="83" y="192"/>
                </a:moveTo>
                <a:cubicBezTo>
                  <a:pt x="83" y="192"/>
                  <a:pt x="83" y="192"/>
                  <a:pt x="83" y="192"/>
                </a:cubicBezTo>
                <a:cubicBezTo>
                  <a:pt x="80" y="195"/>
                  <a:pt x="85" y="197"/>
                  <a:pt x="86" y="200"/>
                </a:cubicBezTo>
                <a:cubicBezTo>
                  <a:pt x="86" y="201"/>
                  <a:pt x="85" y="202"/>
                  <a:pt x="85" y="203"/>
                </a:cubicBezTo>
                <a:cubicBezTo>
                  <a:pt x="86" y="201"/>
                  <a:pt x="88" y="199"/>
                  <a:pt x="89" y="198"/>
                </a:cubicBezTo>
                <a:cubicBezTo>
                  <a:pt x="89" y="196"/>
                  <a:pt x="88" y="195"/>
                  <a:pt x="87" y="194"/>
                </a:cubicBezTo>
                <a:cubicBezTo>
                  <a:pt x="86" y="193"/>
                  <a:pt x="85" y="192"/>
                  <a:pt x="83" y="192"/>
                </a:cubicBezTo>
                <a:close/>
                <a:moveTo>
                  <a:pt x="68" y="194"/>
                </a:moveTo>
                <a:cubicBezTo>
                  <a:pt x="68" y="194"/>
                  <a:pt x="68" y="194"/>
                  <a:pt x="68" y="194"/>
                </a:cubicBezTo>
                <a:cubicBezTo>
                  <a:pt x="68" y="193"/>
                  <a:pt x="68" y="193"/>
                  <a:pt x="68" y="193"/>
                </a:cubicBezTo>
                <a:cubicBezTo>
                  <a:pt x="67" y="196"/>
                  <a:pt x="66" y="197"/>
                  <a:pt x="66" y="199"/>
                </a:cubicBezTo>
                <a:cubicBezTo>
                  <a:pt x="66" y="199"/>
                  <a:pt x="67" y="199"/>
                  <a:pt x="68" y="199"/>
                </a:cubicBezTo>
                <a:cubicBezTo>
                  <a:pt x="69" y="197"/>
                  <a:pt x="70" y="197"/>
                  <a:pt x="71" y="196"/>
                </a:cubicBezTo>
                <a:cubicBezTo>
                  <a:pt x="73" y="195"/>
                  <a:pt x="74" y="196"/>
                  <a:pt x="75" y="195"/>
                </a:cubicBezTo>
                <a:cubicBezTo>
                  <a:pt x="76" y="192"/>
                  <a:pt x="70" y="192"/>
                  <a:pt x="68" y="194"/>
                </a:cubicBezTo>
                <a:close/>
                <a:moveTo>
                  <a:pt x="77" y="196"/>
                </a:moveTo>
                <a:cubicBezTo>
                  <a:pt x="77" y="196"/>
                  <a:pt x="77" y="196"/>
                  <a:pt x="77" y="196"/>
                </a:cubicBezTo>
                <a:cubicBezTo>
                  <a:pt x="77" y="197"/>
                  <a:pt x="76" y="197"/>
                  <a:pt x="75" y="197"/>
                </a:cubicBezTo>
                <a:cubicBezTo>
                  <a:pt x="76" y="198"/>
                  <a:pt x="74" y="199"/>
                  <a:pt x="75" y="201"/>
                </a:cubicBezTo>
                <a:cubicBezTo>
                  <a:pt x="77" y="201"/>
                  <a:pt x="78" y="199"/>
                  <a:pt x="80" y="200"/>
                </a:cubicBezTo>
                <a:cubicBezTo>
                  <a:pt x="81" y="198"/>
                  <a:pt x="80" y="195"/>
                  <a:pt x="80" y="193"/>
                </a:cubicBezTo>
                <a:cubicBezTo>
                  <a:pt x="79" y="193"/>
                  <a:pt x="78" y="193"/>
                  <a:pt x="76" y="193"/>
                </a:cubicBezTo>
                <a:cubicBezTo>
                  <a:pt x="77" y="194"/>
                  <a:pt x="77" y="195"/>
                  <a:pt x="77" y="196"/>
                </a:cubicBezTo>
                <a:close/>
                <a:moveTo>
                  <a:pt x="61" y="193"/>
                </a:moveTo>
                <a:cubicBezTo>
                  <a:pt x="61" y="193"/>
                  <a:pt x="61" y="193"/>
                  <a:pt x="61" y="193"/>
                </a:cubicBezTo>
                <a:cubicBezTo>
                  <a:pt x="59" y="194"/>
                  <a:pt x="58" y="197"/>
                  <a:pt x="58" y="199"/>
                </a:cubicBezTo>
                <a:cubicBezTo>
                  <a:pt x="60" y="198"/>
                  <a:pt x="63" y="197"/>
                  <a:pt x="65" y="195"/>
                </a:cubicBezTo>
                <a:cubicBezTo>
                  <a:pt x="64" y="194"/>
                  <a:pt x="63" y="193"/>
                  <a:pt x="61" y="193"/>
                </a:cubicBezTo>
                <a:close/>
                <a:moveTo>
                  <a:pt x="105" y="196"/>
                </a:moveTo>
                <a:cubicBezTo>
                  <a:pt x="105" y="196"/>
                  <a:pt x="105" y="196"/>
                  <a:pt x="105" y="196"/>
                </a:cubicBezTo>
                <a:cubicBezTo>
                  <a:pt x="108" y="200"/>
                  <a:pt x="111" y="204"/>
                  <a:pt x="113" y="209"/>
                </a:cubicBezTo>
                <a:cubicBezTo>
                  <a:pt x="111" y="207"/>
                  <a:pt x="111" y="205"/>
                  <a:pt x="110" y="203"/>
                </a:cubicBezTo>
                <a:cubicBezTo>
                  <a:pt x="109" y="202"/>
                  <a:pt x="107" y="201"/>
                  <a:pt x="106" y="199"/>
                </a:cubicBezTo>
                <a:cubicBezTo>
                  <a:pt x="106" y="199"/>
                  <a:pt x="106" y="199"/>
                  <a:pt x="106" y="199"/>
                </a:cubicBezTo>
                <a:cubicBezTo>
                  <a:pt x="106" y="198"/>
                  <a:pt x="105" y="198"/>
                  <a:pt x="104" y="198"/>
                </a:cubicBezTo>
                <a:cubicBezTo>
                  <a:pt x="104" y="198"/>
                  <a:pt x="104" y="199"/>
                  <a:pt x="103" y="199"/>
                </a:cubicBezTo>
                <a:cubicBezTo>
                  <a:pt x="102" y="199"/>
                  <a:pt x="101" y="198"/>
                  <a:pt x="100" y="198"/>
                </a:cubicBezTo>
                <a:cubicBezTo>
                  <a:pt x="103" y="200"/>
                  <a:pt x="105" y="202"/>
                  <a:pt x="106" y="205"/>
                </a:cubicBezTo>
                <a:cubicBezTo>
                  <a:pt x="106" y="205"/>
                  <a:pt x="107" y="205"/>
                  <a:pt x="107" y="206"/>
                </a:cubicBezTo>
                <a:cubicBezTo>
                  <a:pt x="108" y="208"/>
                  <a:pt x="108" y="211"/>
                  <a:pt x="110" y="213"/>
                </a:cubicBezTo>
                <a:cubicBezTo>
                  <a:pt x="110" y="213"/>
                  <a:pt x="110" y="214"/>
                  <a:pt x="110" y="214"/>
                </a:cubicBezTo>
                <a:cubicBezTo>
                  <a:pt x="111" y="214"/>
                  <a:pt x="111" y="214"/>
                  <a:pt x="112" y="215"/>
                </a:cubicBezTo>
                <a:cubicBezTo>
                  <a:pt x="113" y="214"/>
                  <a:pt x="113" y="213"/>
                  <a:pt x="114" y="212"/>
                </a:cubicBezTo>
                <a:cubicBezTo>
                  <a:pt x="116" y="212"/>
                  <a:pt x="116" y="213"/>
                  <a:pt x="117" y="213"/>
                </a:cubicBezTo>
                <a:cubicBezTo>
                  <a:pt x="117" y="212"/>
                  <a:pt x="117" y="212"/>
                  <a:pt x="118" y="211"/>
                </a:cubicBezTo>
                <a:cubicBezTo>
                  <a:pt x="118" y="209"/>
                  <a:pt x="118" y="207"/>
                  <a:pt x="117" y="205"/>
                </a:cubicBezTo>
                <a:cubicBezTo>
                  <a:pt x="115" y="203"/>
                  <a:pt x="112" y="201"/>
                  <a:pt x="110" y="198"/>
                </a:cubicBezTo>
                <a:cubicBezTo>
                  <a:pt x="110" y="198"/>
                  <a:pt x="110" y="196"/>
                  <a:pt x="109" y="196"/>
                </a:cubicBezTo>
                <a:cubicBezTo>
                  <a:pt x="109" y="195"/>
                  <a:pt x="107" y="195"/>
                  <a:pt x="106" y="194"/>
                </a:cubicBezTo>
                <a:cubicBezTo>
                  <a:pt x="106" y="194"/>
                  <a:pt x="105" y="194"/>
                  <a:pt x="105" y="194"/>
                </a:cubicBezTo>
                <a:cubicBezTo>
                  <a:pt x="105" y="194"/>
                  <a:pt x="105" y="195"/>
                  <a:pt x="105" y="196"/>
                </a:cubicBezTo>
                <a:close/>
                <a:moveTo>
                  <a:pt x="53" y="195"/>
                </a:moveTo>
                <a:cubicBezTo>
                  <a:pt x="53" y="195"/>
                  <a:pt x="53" y="195"/>
                  <a:pt x="53" y="195"/>
                </a:cubicBezTo>
                <a:cubicBezTo>
                  <a:pt x="52" y="197"/>
                  <a:pt x="50" y="199"/>
                  <a:pt x="50" y="201"/>
                </a:cubicBezTo>
                <a:cubicBezTo>
                  <a:pt x="50" y="204"/>
                  <a:pt x="50" y="208"/>
                  <a:pt x="49" y="210"/>
                </a:cubicBezTo>
                <a:cubicBezTo>
                  <a:pt x="47" y="211"/>
                  <a:pt x="45" y="215"/>
                  <a:pt x="48" y="216"/>
                </a:cubicBezTo>
                <a:cubicBezTo>
                  <a:pt x="49" y="217"/>
                  <a:pt x="50" y="216"/>
                  <a:pt x="51" y="217"/>
                </a:cubicBezTo>
                <a:cubicBezTo>
                  <a:pt x="53" y="216"/>
                  <a:pt x="54" y="214"/>
                  <a:pt x="56" y="214"/>
                </a:cubicBezTo>
                <a:cubicBezTo>
                  <a:pt x="57" y="212"/>
                  <a:pt x="58" y="211"/>
                  <a:pt x="58" y="209"/>
                </a:cubicBezTo>
                <a:cubicBezTo>
                  <a:pt x="58" y="208"/>
                  <a:pt x="57" y="206"/>
                  <a:pt x="58" y="205"/>
                </a:cubicBezTo>
                <a:cubicBezTo>
                  <a:pt x="58" y="204"/>
                  <a:pt x="58" y="204"/>
                  <a:pt x="58" y="204"/>
                </a:cubicBezTo>
                <a:cubicBezTo>
                  <a:pt x="59" y="202"/>
                  <a:pt x="58" y="201"/>
                  <a:pt x="59" y="200"/>
                </a:cubicBezTo>
                <a:cubicBezTo>
                  <a:pt x="58" y="200"/>
                  <a:pt x="57" y="200"/>
                  <a:pt x="56" y="199"/>
                </a:cubicBezTo>
                <a:cubicBezTo>
                  <a:pt x="53" y="204"/>
                  <a:pt x="52" y="209"/>
                  <a:pt x="50" y="215"/>
                </a:cubicBezTo>
                <a:cubicBezTo>
                  <a:pt x="50" y="209"/>
                  <a:pt x="53" y="202"/>
                  <a:pt x="56" y="197"/>
                </a:cubicBezTo>
                <a:cubicBezTo>
                  <a:pt x="56" y="196"/>
                  <a:pt x="57" y="195"/>
                  <a:pt x="57" y="194"/>
                </a:cubicBezTo>
                <a:cubicBezTo>
                  <a:pt x="56" y="195"/>
                  <a:pt x="54" y="195"/>
                  <a:pt x="53" y="195"/>
                </a:cubicBezTo>
                <a:close/>
                <a:moveTo>
                  <a:pt x="113" y="201"/>
                </a:moveTo>
                <a:cubicBezTo>
                  <a:pt x="113" y="201"/>
                  <a:pt x="113" y="201"/>
                  <a:pt x="113" y="201"/>
                </a:cubicBezTo>
                <a:cubicBezTo>
                  <a:pt x="114" y="201"/>
                  <a:pt x="114" y="201"/>
                  <a:pt x="115" y="201"/>
                </a:cubicBezTo>
                <a:cubicBezTo>
                  <a:pt x="118" y="204"/>
                  <a:pt x="121" y="210"/>
                  <a:pt x="118" y="214"/>
                </a:cubicBezTo>
                <a:cubicBezTo>
                  <a:pt x="117" y="214"/>
                  <a:pt x="117" y="214"/>
                  <a:pt x="116" y="215"/>
                </a:cubicBezTo>
                <a:cubicBezTo>
                  <a:pt x="116" y="216"/>
                  <a:pt x="117" y="218"/>
                  <a:pt x="116" y="218"/>
                </a:cubicBezTo>
                <a:cubicBezTo>
                  <a:pt x="115" y="217"/>
                  <a:pt x="116" y="215"/>
                  <a:pt x="115" y="214"/>
                </a:cubicBezTo>
                <a:cubicBezTo>
                  <a:pt x="114" y="215"/>
                  <a:pt x="113" y="216"/>
                  <a:pt x="111" y="216"/>
                </a:cubicBezTo>
                <a:cubicBezTo>
                  <a:pt x="112" y="217"/>
                  <a:pt x="112" y="218"/>
                  <a:pt x="112" y="220"/>
                </a:cubicBezTo>
                <a:cubicBezTo>
                  <a:pt x="114" y="221"/>
                  <a:pt x="116" y="221"/>
                  <a:pt x="117" y="223"/>
                </a:cubicBezTo>
                <a:cubicBezTo>
                  <a:pt x="119" y="222"/>
                  <a:pt x="119" y="219"/>
                  <a:pt x="120" y="218"/>
                </a:cubicBezTo>
                <a:cubicBezTo>
                  <a:pt x="121" y="214"/>
                  <a:pt x="122" y="208"/>
                  <a:pt x="119" y="204"/>
                </a:cubicBezTo>
                <a:cubicBezTo>
                  <a:pt x="118" y="202"/>
                  <a:pt x="115" y="200"/>
                  <a:pt x="114" y="198"/>
                </a:cubicBezTo>
                <a:cubicBezTo>
                  <a:pt x="113" y="197"/>
                  <a:pt x="112" y="196"/>
                  <a:pt x="110" y="195"/>
                </a:cubicBezTo>
                <a:cubicBezTo>
                  <a:pt x="111" y="197"/>
                  <a:pt x="112" y="199"/>
                  <a:pt x="113" y="201"/>
                </a:cubicBezTo>
                <a:close/>
                <a:moveTo>
                  <a:pt x="32" y="204"/>
                </a:moveTo>
                <a:cubicBezTo>
                  <a:pt x="32" y="204"/>
                  <a:pt x="32" y="204"/>
                  <a:pt x="32" y="204"/>
                </a:cubicBezTo>
                <a:cubicBezTo>
                  <a:pt x="32" y="206"/>
                  <a:pt x="33" y="210"/>
                  <a:pt x="35" y="210"/>
                </a:cubicBezTo>
                <a:cubicBezTo>
                  <a:pt x="38" y="210"/>
                  <a:pt x="40" y="206"/>
                  <a:pt x="42" y="205"/>
                </a:cubicBezTo>
                <a:cubicBezTo>
                  <a:pt x="40" y="205"/>
                  <a:pt x="39" y="204"/>
                  <a:pt x="38" y="203"/>
                </a:cubicBezTo>
                <a:cubicBezTo>
                  <a:pt x="37" y="203"/>
                  <a:pt x="35" y="204"/>
                  <a:pt x="34" y="204"/>
                </a:cubicBezTo>
                <a:cubicBezTo>
                  <a:pt x="34" y="203"/>
                  <a:pt x="36" y="202"/>
                  <a:pt x="37" y="202"/>
                </a:cubicBezTo>
                <a:cubicBezTo>
                  <a:pt x="36" y="200"/>
                  <a:pt x="36" y="199"/>
                  <a:pt x="35" y="197"/>
                </a:cubicBezTo>
                <a:cubicBezTo>
                  <a:pt x="35" y="196"/>
                  <a:pt x="36" y="196"/>
                  <a:pt x="36" y="196"/>
                </a:cubicBezTo>
                <a:cubicBezTo>
                  <a:pt x="31" y="196"/>
                  <a:pt x="28" y="201"/>
                  <a:pt x="32" y="204"/>
                </a:cubicBezTo>
                <a:close/>
                <a:moveTo>
                  <a:pt x="75" y="202"/>
                </a:moveTo>
                <a:cubicBezTo>
                  <a:pt x="75" y="202"/>
                  <a:pt x="75" y="202"/>
                  <a:pt x="75" y="202"/>
                </a:cubicBezTo>
                <a:cubicBezTo>
                  <a:pt x="73" y="201"/>
                  <a:pt x="73" y="198"/>
                  <a:pt x="74" y="197"/>
                </a:cubicBezTo>
                <a:cubicBezTo>
                  <a:pt x="74" y="197"/>
                  <a:pt x="73" y="197"/>
                  <a:pt x="72" y="197"/>
                </a:cubicBezTo>
                <a:cubicBezTo>
                  <a:pt x="71" y="197"/>
                  <a:pt x="71" y="198"/>
                  <a:pt x="70" y="199"/>
                </a:cubicBezTo>
                <a:cubicBezTo>
                  <a:pt x="70" y="201"/>
                  <a:pt x="69" y="203"/>
                  <a:pt x="69" y="205"/>
                </a:cubicBezTo>
                <a:cubicBezTo>
                  <a:pt x="68" y="210"/>
                  <a:pt x="70" y="215"/>
                  <a:pt x="73" y="219"/>
                </a:cubicBezTo>
                <a:cubicBezTo>
                  <a:pt x="73" y="221"/>
                  <a:pt x="74" y="223"/>
                  <a:pt x="76" y="225"/>
                </a:cubicBezTo>
                <a:cubicBezTo>
                  <a:pt x="76" y="224"/>
                  <a:pt x="76" y="224"/>
                  <a:pt x="77" y="224"/>
                </a:cubicBezTo>
                <a:cubicBezTo>
                  <a:pt x="76" y="223"/>
                  <a:pt x="76" y="223"/>
                  <a:pt x="76" y="223"/>
                </a:cubicBezTo>
                <a:cubicBezTo>
                  <a:pt x="77" y="222"/>
                  <a:pt x="77" y="221"/>
                  <a:pt x="77" y="219"/>
                </a:cubicBezTo>
                <a:cubicBezTo>
                  <a:pt x="75" y="215"/>
                  <a:pt x="77" y="208"/>
                  <a:pt x="77" y="202"/>
                </a:cubicBezTo>
                <a:cubicBezTo>
                  <a:pt x="77" y="202"/>
                  <a:pt x="76" y="202"/>
                  <a:pt x="76" y="202"/>
                </a:cubicBezTo>
                <a:cubicBezTo>
                  <a:pt x="75" y="205"/>
                  <a:pt x="75" y="209"/>
                  <a:pt x="74" y="212"/>
                </a:cubicBezTo>
                <a:cubicBezTo>
                  <a:pt x="74" y="213"/>
                  <a:pt x="75" y="214"/>
                  <a:pt x="74" y="214"/>
                </a:cubicBezTo>
                <a:cubicBezTo>
                  <a:pt x="74" y="211"/>
                  <a:pt x="74" y="206"/>
                  <a:pt x="75" y="202"/>
                </a:cubicBezTo>
                <a:close/>
                <a:moveTo>
                  <a:pt x="81" y="201"/>
                </a:moveTo>
                <a:cubicBezTo>
                  <a:pt x="81" y="201"/>
                  <a:pt x="81" y="201"/>
                  <a:pt x="81" y="201"/>
                </a:cubicBezTo>
                <a:cubicBezTo>
                  <a:pt x="80" y="201"/>
                  <a:pt x="80" y="201"/>
                  <a:pt x="79" y="201"/>
                </a:cubicBezTo>
                <a:cubicBezTo>
                  <a:pt x="79" y="204"/>
                  <a:pt x="77" y="209"/>
                  <a:pt x="77" y="213"/>
                </a:cubicBezTo>
                <a:cubicBezTo>
                  <a:pt x="77" y="215"/>
                  <a:pt x="78" y="218"/>
                  <a:pt x="79" y="219"/>
                </a:cubicBezTo>
                <a:cubicBezTo>
                  <a:pt x="79" y="221"/>
                  <a:pt x="80" y="224"/>
                  <a:pt x="80" y="226"/>
                </a:cubicBezTo>
                <a:cubicBezTo>
                  <a:pt x="81" y="226"/>
                  <a:pt x="82" y="227"/>
                  <a:pt x="83" y="226"/>
                </a:cubicBezTo>
                <a:cubicBezTo>
                  <a:pt x="84" y="224"/>
                  <a:pt x="85" y="223"/>
                  <a:pt x="87" y="223"/>
                </a:cubicBezTo>
                <a:cubicBezTo>
                  <a:pt x="87" y="221"/>
                  <a:pt x="88" y="220"/>
                  <a:pt x="88" y="217"/>
                </a:cubicBezTo>
                <a:cubicBezTo>
                  <a:pt x="89" y="212"/>
                  <a:pt x="92" y="207"/>
                  <a:pt x="89" y="201"/>
                </a:cubicBezTo>
                <a:cubicBezTo>
                  <a:pt x="87" y="202"/>
                  <a:pt x="87" y="206"/>
                  <a:pt x="84" y="205"/>
                </a:cubicBezTo>
                <a:cubicBezTo>
                  <a:pt x="84" y="209"/>
                  <a:pt x="83" y="213"/>
                  <a:pt x="82" y="217"/>
                </a:cubicBezTo>
                <a:cubicBezTo>
                  <a:pt x="82" y="216"/>
                  <a:pt x="81" y="217"/>
                  <a:pt x="81" y="216"/>
                </a:cubicBezTo>
                <a:cubicBezTo>
                  <a:pt x="82" y="215"/>
                  <a:pt x="82" y="212"/>
                  <a:pt x="83" y="210"/>
                </a:cubicBezTo>
                <a:cubicBezTo>
                  <a:pt x="83" y="207"/>
                  <a:pt x="84" y="202"/>
                  <a:pt x="83" y="199"/>
                </a:cubicBezTo>
                <a:cubicBezTo>
                  <a:pt x="83" y="198"/>
                  <a:pt x="82" y="197"/>
                  <a:pt x="81" y="197"/>
                </a:cubicBezTo>
                <a:cubicBezTo>
                  <a:pt x="82" y="198"/>
                  <a:pt x="81" y="199"/>
                  <a:pt x="81" y="201"/>
                </a:cubicBezTo>
                <a:close/>
                <a:moveTo>
                  <a:pt x="61" y="199"/>
                </a:moveTo>
                <a:cubicBezTo>
                  <a:pt x="61" y="199"/>
                  <a:pt x="61" y="199"/>
                  <a:pt x="61" y="199"/>
                </a:cubicBezTo>
                <a:cubicBezTo>
                  <a:pt x="59" y="203"/>
                  <a:pt x="58" y="208"/>
                  <a:pt x="60" y="212"/>
                </a:cubicBezTo>
                <a:cubicBezTo>
                  <a:pt x="60" y="215"/>
                  <a:pt x="62" y="217"/>
                  <a:pt x="61" y="219"/>
                </a:cubicBezTo>
                <a:cubicBezTo>
                  <a:pt x="61" y="221"/>
                  <a:pt x="59" y="222"/>
                  <a:pt x="59" y="224"/>
                </a:cubicBezTo>
                <a:cubicBezTo>
                  <a:pt x="60" y="226"/>
                  <a:pt x="63" y="227"/>
                  <a:pt x="65" y="225"/>
                </a:cubicBezTo>
                <a:cubicBezTo>
                  <a:pt x="65" y="224"/>
                  <a:pt x="65" y="222"/>
                  <a:pt x="66" y="221"/>
                </a:cubicBezTo>
                <a:cubicBezTo>
                  <a:pt x="67" y="220"/>
                  <a:pt x="68" y="220"/>
                  <a:pt x="69" y="220"/>
                </a:cubicBezTo>
                <a:cubicBezTo>
                  <a:pt x="69" y="219"/>
                  <a:pt x="69" y="218"/>
                  <a:pt x="70" y="217"/>
                </a:cubicBezTo>
                <a:cubicBezTo>
                  <a:pt x="70" y="215"/>
                  <a:pt x="68" y="213"/>
                  <a:pt x="68" y="210"/>
                </a:cubicBezTo>
                <a:cubicBezTo>
                  <a:pt x="67" y="207"/>
                  <a:pt x="68" y="204"/>
                  <a:pt x="69" y="200"/>
                </a:cubicBezTo>
                <a:cubicBezTo>
                  <a:pt x="64" y="201"/>
                  <a:pt x="65" y="206"/>
                  <a:pt x="65" y="210"/>
                </a:cubicBezTo>
                <a:cubicBezTo>
                  <a:pt x="63" y="207"/>
                  <a:pt x="64" y="203"/>
                  <a:pt x="65" y="201"/>
                </a:cubicBezTo>
                <a:cubicBezTo>
                  <a:pt x="63" y="200"/>
                  <a:pt x="65" y="198"/>
                  <a:pt x="64" y="197"/>
                </a:cubicBezTo>
                <a:cubicBezTo>
                  <a:pt x="63" y="198"/>
                  <a:pt x="62" y="199"/>
                  <a:pt x="61" y="199"/>
                </a:cubicBezTo>
                <a:close/>
                <a:moveTo>
                  <a:pt x="96" y="201"/>
                </a:moveTo>
                <a:cubicBezTo>
                  <a:pt x="96" y="201"/>
                  <a:pt x="96" y="201"/>
                  <a:pt x="96" y="201"/>
                </a:cubicBezTo>
                <a:cubicBezTo>
                  <a:pt x="98" y="204"/>
                  <a:pt x="99" y="209"/>
                  <a:pt x="99" y="213"/>
                </a:cubicBezTo>
                <a:cubicBezTo>
                  <a:pt x="97" y="207"/>
                  <a:pt x="97" y="198"/>
                  <a:pt x="90" y="199"/>
                </a:cubicBezTo>
                <a:cubicBezTo>
                  <a:pt x="90" y="200"/>
                  <a:pt x="91" y="200"/>
                  <a:pt x="91" y="201"/>
                </a:cubicBezTo>
                <a:cubicBezTo>
                  <a:pt x="92" y="202"/>
                  <a:pt x="92" y="203"/>
                  <a:pt x="93" y="204"/>
                </a:cubicBezTo>
                <a:cubicBezTo>
                  <a:pt x="93" y="207"/>
                  <a:pt x="93" y="212"/>
                  <a:pt x="94" y="216"/>
                </a:cubicBezTo>
                <a:cubicBezTo>
                  <a:pt x="94" y="218"/>
                  <a:pt x="95" y="220"/>
                  <a:pt x="97" y="220"/>
                </a:cubicBezTo>
                <a:cubicBezTo>
                  <a:pt x="99" y="220"/>
                  <a:pt x="100" y="217"/>
                  <a:pt x="102" y="217"/>
                </a:cubicBezTo>
                <a:cubicBezTo>
                  <a:pt x="103" y="217"/>
                  <a:pt x="104" y="218"/>
                  <a:pt x="105" y="218"/>
                </a:cubicBezTo>
                <a:cubicBezTo>
                  <a:pt x="107" y="216"/>
                  <a:pt x="104" y="214"/>
                  <a:pt x="103" y="212"/>
                </a:cubicBezTo>
                <a:cubicBezTo>
                  <a:pt x="103" y="210"/>
                  <a:pt x="103" y="208"/>
                  <a:pt x="102" y="206"/>
                </a:cubicBezTo>
                <a:cubicBezTo>
                  <a:pt x="101" y="204"/>
                  <a:pt x="100" y="201"/>
                  <a:pt x="98" y="198"/>
                </a:cubicBezTo>
                <a:cubicBezTo>
                  <a:pt x="97" y="199"/>
                  <a:pt x="97" y="200"/>
                  <a:pt x="96" y="201"/>
                </a:cubicBezTo>
                <a:close/>
                <a:moveTo>
                  <a:pt x="162" y="266"/>
                </a:moveTo>
                <a:cubicBezTo>
                  <a:pt x="162" y="266"/>
                  <a:pt x="162" y="266"/>
                  <a:pt x="162" y="266"/>
                </a:cubicBezTo>
                <a:cubicBezTo>
                  <a:pt x="162" y="266"/>
                  <a:pt x="162" y="266"/>
                  <a:pt x="162" y="265"/>
                </a:cubicBezTo>
                <a:cubicBezTo>
                  <a:pt x="163" y="263"/>
                  <a:pt x="165" y="261"/>
                  <a:pt x="167" y="259"/>
                </a:cubicBezTo>
                <a:cubicBezTo>
                  <a:pt x="167" y="259"/>
                  <a:pt x="167" y="259"/>
                  <a:pt x="168" y="259"/>
                </a:cubicBezTo>
                <a:cubicBezTo>
                  <a:pt x="171" y="257"/>
                  <a:pt x="173" y="254"/>
                  <a:pt x="176" y="252"/>
                </a:cubicBezTo>
                <a:cubicBezTo>
                  <a:pt x="178" y="250"/>
                  <a:pt x="179" y="249"/>
                  <a:pt x="181" y="247"/>
                </a:cubicBezTo>
                <a:cubicBezTo>
                  <a:pt x="183" y="245"/>
                  <a:pt x="184" y="242"/>
                  <a:pt x="184" y="238"/>
                </a:cubicBezTo>
                <a:cubicBezTo>
                  <a:pt x="185" y="235"/>
                  <a:pt x="188" y="234"/>
                  <a:pt x="189" y="231"/>
                </a:cubicBezTo>
                <a:cubicBezTo>
                  <a:pt x="189" y="229"/>
                  <a:pt x="188" y="227"/>
                  <a:pt x="188" y="225"/>
                </a:cubicBezTo>
                <a:cubicBezTo>
                  <a:pt x="187" y="223"/>
                  <a:pt x="186" y="222"/>
                  <a:pt x="185" y="220"/>
                </a:cubicBezTo>
                <a:cubicBezTo>
                  <a:pt x="184" y="219"/>
                  <a:pt x="182" y="218"/>
                  <a:pt x="181" y="217"/>
                </a:cubicBezTo>
                <a:cubicBezTo>
                  <a:pt x="181" y="216"/>
                  <a:pt x="180" y="213"/>
                  <a:pt x="179" y="212"/>
                </a:cubicBezTo>
                <a:cubicBezTo>
                  <a:pt x="179" y="211"/>
                  <a:pt x="178" y="211"/>
                  <a:pt x="178" y="210"/>
                </a:cubicBezTo>
                <a:cubicBezTo>
                  <a:pt x="177" y="210"/>
                  <a:pt x="177" y="210"/>
                  <a:pt x="177" y="209"/>
                </a:cubicBezTo>
                <a:cubicBezTo>
                  <a:pt x="178" y="207"/>
                  <a:pt x="175" y="206"/>
                  <a:pt x="173" y="205"/>
                </a:cubicBezTo>
                <a:cubicBezTo>
                  <a:pt x="171" y="205"/>
                  <a:pt x="169" y="205"/>
                  <a:pt x="167" y="206"/>
                </a:cubicBezTo>
                <a:cubicBezTo>
                  <a:pt x="164" y="206"/>
                  <a:pt x="160" y="206"/>
                  <a:pt x="158" y="203"/>
                </a:cubicBezTo>
                <a:cubicBezTo>
                  <a:pt x="154" y="202"/>
                  <a:pt x="149" y="197"/>
                  <a:pt x="145" y="202"/>
                </a:cubicBezTo>
                <a:cubicBezTo>
                  <a:pt x="144" y="204"/>
                  <a:pt x="144" y="205"/>
                  <a:pt x="143" y="206"/>
                </a:cubicBezTo>
                <a:cubicBezTo>
                  <a:pt x="143" y="209"/>
                  <a:pt x="141" y="210"/>
                  <a:pt x="140" y="212"/>
                </a:cubicBezTo>
                <a:cubicBezTo>
                  <a:pt x="137" y="212"/>
                  <a:pt x="136" y="213"/>
                  <a:pt x="135" y="214"/>
                </a:cubicBezTo>
                <a:cubicBezTo>
                  <a:pt x="134" y="214"/>
                  <a:pt x="134" y="213"/>
                  <a:pt x="133" y="213"/>
                </a:cubicBezTo>
                <a:cubicBezTo>
                  <a:pt x="132" y="214"/>
                  <a:pt x="132" y="215"/>
                  <a:pt x="131" y="216"/>
                </a:cubicBezTo>
                <a:cubicBezTo>
                  <a:pt x="131" y="217"/>
                  <a:pt x="130" y="219"/>
                  <a:pt x="131" y="220"/>
                </a:cubicBezTo>
                <a:cubicBezTo>
                  <a:pt x="130" y="222"/>
                  <a:pt x="128" y="225"/>
                  <a:pt x="126" y="222"/>
                </a:cubicBezTo>
                <a:cubicBezTo>
                  <a:pt x="125" y="222"/>
                  <a:pt x="124" y="224"/>
                  <a:pt x="123" y="225"/>
                </a:cubicBezTo>
                <a:cubicBezTo>
                  <a:pt x="123" y="229"/>
                  <a:pt x="122" y="230"/>
                  <a:pt x="121" y="233"/>
                </a:cubicBezTo>
                <a:cubicBezTo>
                  <a:pt x="121" y="234"/>
                  <a:pt x="122" y="234"/>
                  <a:pt x="122" y="234"/>
                </a:cubicBezTo>
                <a:cubicBezTo>
                  <a:pt x="121" y="237"/>
                  <a:pt x="122" y="241"/>
                  <a:pt x="124" y="244"/>
                </a:cubicBezTo>
                <a:cubicBezTo>
                  <a:pt x="124" y="245"/>
                  <a:pt x="125" y="244"/>
                  <a:pt x="125" y="245"/>
                </a:cubicBezTo>
                <a:cubicBezTo>
                  <a:pt x="125" y="247"/>
                  <a:pt x="127" y="250"/>
                  <a:pt x="127" y="253"/>
                </a:cubicBezTo>
                <a:cubicBezTo>
                  <a:pt x="126" y="253"/>
                  <a:pt x="127" y="253"/>
                  <a:pt x="126" y="253"/>
                </a:cubicBezTo>
                <a:cubicBezTo>
                  <a:pt x="126" y="253"/>
                  <a:pt x="126" y="253"/>
                  <a:pt x="126" y="253"/>
                </a:cubicBezTo>
                <a:cubicBezTo>
                  <a:pt x="126" y="253"/>
                  <a:pt x="126" y="254"/>
                  <a:pt x="126" y="254"/>
                </a:cubicBezTo>
                <a:cubicBezTo>
                  <a:pt x="125" y="252"/>
                  <a:pt x="123" y="251"/>
                  <a:pt x="123" y="249"/>
                </a:cubicBezTo>
                <a:cubicBezTo>
                  <a:pt x="122" y="248"/>
                  <a:pt x="123" y="247"/>
                  <a:pt x="123" y="245"/>
                </a:cubicBezTo>
                <a:cubicBezTo>
                  <a:pt x="122" y="242"/>
                  <a:pt x="120" y="239"/>
                  <a:pt x="120" y="236"/>
                </a:cubicBezTo>
                <a:cubicBezTo>
                  <a:pt x="120" y="236"/>
                  <a:pt x="120" y="235"/>
                  <a:pt x="120" y="235"/>
                </a:cubicBezTo>
                <a:cubicBezTo>
                  <a:pt x="121" y="232"/>
                  <a:pt x="121" y="229"/>
                  <a:pt x="121" y="224"/>
                </a:cubicBezTo>
                <a:cubicBezTo>
                  <a:pt x="121" y="224"/>
                  <a:pt x="121" y="223"/>
                  <a:pt x="120" y="223"/>
                </a:cubicBezTo>
                <a:cubicBezTo>
                  <a:pt x="120" y="224"/>
                  <a:pt x="120" y="225"/>
                  <a:pt x="120" y="226"/>
                </a:cubicBezTo>
                <a:cubicBezTo>
                  <a:pt x="121" y="230"/>
                  <a:pt x="118" y="235"/>
                  <a:pt x="114" y="232"/>
                </a:cubicBezTo>
                <a:cubicBezTo>
                  <a:pt x="111" y="231"/>
                  <a:pt x="111" y="234"/>
                  <a:pt x="109" y="233"/>
                </a:cubicBezTo>
                <a:cubicBezTo>
                  <a:pt x="108" y="231"/>
                  <a:pt x="106" y="226"/>
                  <a:pt x="103" y="227"/>
                </a:cubicBezTo>
                <a:cubicBezTo>
                  <a:pt x="104" y="229"/>
                  <a:pt x="105" y="231"/>
                  <a:pt x="104" y="233"/>
                </a:cubicBezTo>
                <a:cubicBezTo>
                  <a:pt x="104" y="235"/>
                  <a:pt x="102" y="238"/>
                  <a:pt x="100" y="238"/>
                </a:cubicBezTo>
                <a:cubicBezTo>
                  <a:pt x="98" y="238"/>
                  <a:pt x="97" y="236"/>
                  <a:pt x="96" y="236"/>
                </a:cubicBezTo>
                <a:cubicBezTo>
                  <a:pt x="95" y="236"/>
                  <a:pt x="94" y="238"/>
                  <a:pt x="93" y="238"/>
                </a:cubicBezTo>
                <a:cubicBezTo>
                  <a:pt x="91" y="237"/>
                  <a:pt x="91" y="235"/>
                  <a:pt x="91" y="233"/>
                </a:cubicBezTo>
                <a:cubicBezTo>
                  <a:pt x="91" y="233"/>
                  <a:pt x="91" y="232"/>
                  <a:pt x="90" y="231"/>
                </a:cubicBezTo>
                <a:cubicBezTo>
                  <a:pt x="89" y="232"/>
                  <a:pt x="89" y="232"/>
                  <a:pt x="88" y="232"/>
                </a:cubicBezTo>
                <a:cubicBezTo>
                  <a:pt x="89" y="236"/>
                  <a:pt x="85" y="242"/>
                  <a:pt x="80" y="240"/>
                </a:cubicBezTo>
                <a:cubicBezTo>
                  <a:pt x="79" y="239"/>
                  <a:pt x="79" y="239"/>
                  <a:pt x="78" y="238"/>
                </a:cubicBezTo>
                <a:cubicBezTo>
                  <a:pt x="77" y="238"/>
                  <a:pt x="76" y="239"/>
                  <a:pt x="75" y="239"/>
                </a:cubicBezTo>
                <a:cubicBezTo>
                  <a:pt x="73" y="238"/>
                  <a:pt x="73" y="236"/>
                  <a:pt x="73" y="234"/>
                </a:cubicBezTo>
                <a:cubicBezTo>
                  <a:pt x="74" y="232"/>
                  <a:pt x="71" y="232"/>
                  <a:pt x="70" y="231"/>
                </a:cubicBezTo>
                <a:cubicBezTo>
                  <a:pt x="71" y="234"/>
                  <a:pt x="71" y="239"/>
                  <a:pt x="67" y="239"/>
                </a:cubicBezTo>
                <a:cubicBezTo>
                  <a:pt x="65" y="241"/>
                  <a:pt x="67" y="243"/>
                  <a:pt x="68" y="244"/>
                </a:cubicBezTo>
                <a:cubicBezTo>
                  <a:pt x="69" y="246"/>
                  <a:pt x="70" y="248"/>
                  <a:pt x="70" y="250"/>
                </a:cubicBezTo>
                <a:cubicBezTo>
                  <a:pt x="71" y="252"/>
                  <a:pt x="70" y="253"/>
                  <a:pt x="71" y="255"/>
                </a:cubicBezTo>
                <a:cubicBezTo>
                  <a:pt x="71" y="257"/>
                  <a:pt x="74" y="260"/>
                  <a:pt x="75" y="260"/>
                </a:cubicBezTo>
                <a:cubicBezTo>
                  <a:pt x="78" y="263"/>
                  <a:pt x="84" y="262"/>
                  <a:pt x="88" y="265"/>
                </a:cubicBezTo>
                <a:cubicBezTo>
                  <a:pt x="88" y="265"/>
                  <a:pt x="88" y="265"/>
                  <a:pt x="89" y="265"/>
                </a:cubicBezTo>
                <a:cubicBezTo>
                  <a:pt x="89" y="266"/>
                  <a:pt x="91" y="266"/>
                  <a:pt x="91" y="267"/>
                </a:cubicBezTo>
                <a:cubicBezTo>
                  <a:pt x="91" y="267"/>
                  <a:pt x="92" y="267"/>
                  <a:pt x="92" y="267"/>
                </a:cubicBezTo>
                <a:cubicBezTo>
                  <a:pt x="96" y="271"/>
                  <a:pt x="103" y="269"/>
                  <a:pt x="109" y="270"/>
                </a:cubicBezTo>
                <a:cubicBezTo>
                  <a:pt x="111" y="271"/>
                  <a:pt x="115" y="271"/>
                  <a:pt x="117" y="273"/>
                </a:cubicBezTo>
                <a:cubicBezTo>
                  <a:pt x="117" y="274"/>
                  <a:pt x="118" y="275"/>
                  <a:pt x="118" y="275"/>
                </a:cubicBezTo>
                <a:cubicBezTo>
                  <a:pt x="120" y="276"/>
                  <a:pt x="120" y="276"/>
                  <a:pt x="121" y="276"/>
                </a:cubicBezTo>
                <a:cubicBezTo>
                  <a:pt x="122" y="276"/>
                  <a:pt x="121" y="276"/>
                  <a:pt x="121" y="275"/>
                </a:cubicBezTo>
                <a:cubicBezTo>
                  <a:pt x="121" y="275"/>
                  <a:pt x="122" y="275"/>
                  <a:pt x="122" y="275"/>
                </a:cubicBezTo>
                <a:cubicBezTo>
                  <a:pt x="121" y="275"/>
                  <a:pt x="121" y="275"/>
                  <a:pt x="121" y="274"/>
                </a:cubicBezTo>
                <a:cubicBezTo>
                  <a:pt x="121" y="274"/>
                  <a:pt x="121" y="275"/>
                  <a:pt x="122" y="275"/>
                </a:cubicBezTo>
                <a:cubicBezTo>
                  <a:pt x="122" y="274"/>
                  <a:pt x="123" y="274"/>
                  <a:pt x="123" y="274"/>
                </a:cubicBezTo>
                <a:cubicBezTo>
                  <a:pt x="123" y="274"/>
                  <a:pt x="122" y="274"/>
                  <a:pt x="122" y="273"/>
                </a:cubicBezTo>
                <a:cubicBezTo>
                  <a:pt x="123" y="273"/>
                  <a:pt x="123" y="272"/>
                  <a:pt x="123" y="271"/>
                </a:cubicBezTo>
                <a:cubicBezTo>
                  <a:pt x="122" y="271"/>
                  <a:pt x="122" y="270"/>
                  <a:pt x="121" y="269"/>
                </a:cubicBezTo>
                <a:cubicBezTo>
                  <a:pt x="120" y="270"/>
                  <a:pt x="120" y="268"/>
                  <a:pt x="119" y="269"/>
                </a:cubicBezTo>
                <a:cubicBezTo>
                  <a:pt x="120" y="269"/>
                  <a:pt x="120" y="269"/>
                  <a:pt x="121" y="270"/>
                </a:cubicBezTo>
                <a:cubicBezTo>
                  <a:pt x="120" y="270"/>
                  <a:pt x="119" y="269"/>
                  <a:pt x="118" y="268"/>
                </a:cubicBezTo>
                <a:cubicBezTo>
                  <a:pt x="118" y="267"/>
                  <a:pt x="118" y="267"/>
                  <a:pt x="118" y="266"/>
                </a:cubicBezTo>
                <a:cubicBezTo>
                  <a:pt x="118" y="265"/>
                  <a:pt x="119" y="265"/>
                  <a:pt x="119" y="265"/>
                </a:cubicBezTo>
                <a:cubicBezTo>
                  <a:pt x="118" y="264"/>
                  <a:pt x="117" y="263"/>
                  <a:pt x="116" y="263"/>
                </a:cubicBezTo>
                <a:cubicBezTo>
                  <a:pt x="118" y="264"/>
                  <a:pt x="122" y="265"/>
                  <a:pt x="123" y="268"/>
                </a:cubicBezTo>
                <a:cubicBezTo>
                  <a:pt x="123" y="268"/>
                  <a:pt x="123" y="267"/>
                  <a:pt x="123" y="267"/>
                </a:cubicBezTo>
                <a:cubicBezTo>
                  <a:pt x="123" y="267"/>
                  <a:pt x="123" y="267"/>
                  <a:pt x="124" y="267"/>
                </a:cubicBezTo>
                <a:cubicBezTo>
                  <a:pt x="124" y="267"/>
                  <a:pt x="124" y="267"/>
                  <a:pt x="124" y="267"/>
                </a:cubicBezTo>
                <a:cubicBezTo>
                  <a:pt x="121" y="265"/>
                  <a:pt x="118" y="262"/>
                  <a:pt x="115" y="260"/>
                </a:cubicBezTo>
                <a:cubicBezTo>
                  <a:pt x="118" y="262"/>
                  <a:pt x="121" y="264"/>
                  <a:pt x="124" y="266"/>
                </a:cubicBezTo>
                <a:cubicBezTo>
                  <a:pt x="125" y="266"/>
                  <a:pt x="125" y="266"/>
                  <a:pt x="125" y="266"/>
                </a:cubicBezTo>
                <a:cubicBezTo>
                  <a:pt x="124" y="266"/>
                  <a:pt x="124" y="265"/>
                  <a:pt x="123" y="264"/>
                </a:cubicBezTo>
                <a:cubicBezTo>
                  <a:pt x="123" y="265"/>
                  <a:pt x="124" y="265"/>
                  <a:pt x="124" y="266"/>
                </a:cubicBezTo>
                <a:cubicBezTo>
                  <a:pt x="122" y="264"/>
                  <a:pt x="120" y="261"/>
                  <a:pt x="117" y="260"/>
                </a:cubicBezTo>
                <a:cubicBezTo>
                  <a:pt x="119" y="260"/>
                  <a:pt x="120" y="263"/>
                  <a:pt x="122" y="263"/>
                </a:cubicBezTo>
                <a:cubicBezTo>
                  <a:pt x="122" y="263"/>
                  <a:pt x="122" y="263"/>
                  <a:pt x="122" y="262"/>
                </a:cubicBezTo>
                <a:cubicBezTo>
                  <a:pt x="122" y="263"/>
                  <a:pt x="123" y="263"/>
                  <a:pt x="123" y="263"/>
                </a:cubicBezTo>
                <a:cubicBezTo>
                  <a:pt x="122" y="263"/>
                  <a:pt x="122" y="263"/>
                  <a:pt x="122" y="263"/>
                </a:cubicBezTo>
                <a:cubicBezTo>
                  <a:pt x="122" y="263"/>
                  <a:pt x="122" y="264"/>
                  <a:pt x="123" y="264"/>
                </a:cubicBezTo>
                <a:cubicBezTo>
                  <a:pt x="123" y="264"/>
                  <a:pt x="122" y="264"/>
                  <a:pt x="123" y="264"/>
                </a:cubicBezTo>
                <a:cubicBezTo>
                  <a:pt x="123" y="264"/>
                  <a:pt x="124" y="264"/>
                  <a:pt x="124" y="264"/>
                </a:cubicBezTo>
                <a:cubicBezTo>
                  <a:pt x="123" y="263"/>
                  <a:pt x="122" y="261"/>
                  <a:pt x="121" y="260"/>
                </a:cubicBezTo>
                <a:cubicBezTo>
                  <a:pt x="119" y="261"/>
                  <a:pt x="118" y="259"/>
                  <a:pt x="118" y="258"/>
                </a:cubicBezTo>
                <a:cubicBezTo>
                  <a:pt x="118" y="257"/>
                  <a:pt x="119" y="257"/>
                  <a:pt x="119" y="257"/>
                </a:cubicBezTo>
                <a:cubicBezTo>
                  <a:pt x="121" y="256"/>
                  <a:pt x="122" y="258"/>
                  <a:pt x="123" y="259"/>
                </a:cubicBezTo>
                <a:cubicBezTo>
                  <a:pt x="124" y="259"/>
                  <a:pt x="125" y="260"/>
                  <a:pt x="125" y="260"/>
                </a:cubicBezTo>
                <a:cubicBezTo>
                  <a:pt x="125" y="260"/>
                  <a:pt x="125" y="260"/>
                  <a:pt x="125" y="259"/>
                </a:cubicBezTo>
                <a:cubicBezTo>
                  <a:pt x="125" y="258"/>
                  <a:pt x="126" y="258"/>
                  <a:pt x="126" y="258"/>
                </a:cubicBezTo>
                <a:cubicBezTo>
                  <a:pt x="126" y="257"/>
                  <a:pt x="124" y="256"/>
                  <a:pt x="124" y="254"/>
                </a:cubicBezTo>
                <a:cubicBezTo>
                  <a:pt x="126" y="255"/>
                  <a:pt x="126" y="258"/>
                  <a:pt x="127" y="259"/>
                </a:cubicBezTo>
                <a:cubicBezTo>
                  <a:pt x="128" y="259"/>
                  <a:pt x="128" y="258"/>
                  <a:pt x="128" y="258"/>
                </a:cubicBezTo>
                <a:cubicBezTo>
                  <a:pt x="128" y="259"/>
                  <a:pt x="129" y="259"/>
                  <a:pt x="130" y="259"/>
                </a:cubicBezTo>
                <a:cubicBezTo>
                  <a:pt x="130" y="259"/>
                  <a:pt x="130" y="259"/>
                  <a:pt x="130" y="259"/>
                </a:cubicBezTo>
                <a:cubicBezTo>
                  <a:pt x="130" y="259"/>
                  <a:pt x="130" y="259"/>
                  <a:pt x="131" y="260"/>
                </a:cubicBezTo>
                <a:cubicBezTo>
                  <a:pt x="130" y="260"/>
                  <a:pt x="131" y="261"/>
                  <a:pt x="131" y="261"/>
                </a:cubicBezTo>
                <a:cubicBezTo>
                  <a:pt x="131" y="261"/>
                  <a:pt x="131" y="261"/>
                  <a:pt x="132" y="261"/>
                </a:cubicBezTo>
                <a:cubicBezTo>
                  <a:pt x="132" y="260"/>
                  <a:pt x="132" y="261"/>
                  <a:pt x="132" y="260"/>
                </a:cubicBezTo>
                <a:cubicBezTo>
                  <a:pt x="132" y="260"/>
                  <a:pt x="132" y="261"/>
                  <a:pt x="133" y="261"/>
                </a:cubicBezTo>
                <a:cubicBezTo>
                  <a:pt x="133" y="260"/>
                  <a:pt x="133" y="260"/>
                  <a:pt x="132" y="260"/>
                </a:cubicBezTo>
                <a:cubicBezTo>
                  <a:pt x="133" y="260"/>
                  <a:pt x="133" y="260"/>
                  <a:pt x="133" y="260"/>
                </a:cubicBezTo>
                <a:cubicBezTo>
                  <a:pt x="133" y="259"/>
                  <a:pt x="132" y="258"/>
                  <a:pt x="133" y="257"/>
                </a:cubicBezTo>
                <a:cubicBezTo>
                  <a:pt x="133" y="258"/>
                  <a:pt x="133" y="257"/>
                  <a:pt x="133" y="257"/>
                </a:cubicBezTo>
                <a:cubicBezTo>
                  <a:pt x="133" y="258"/>
                  <a:pt x="133" y="259"/>
                  <a:pt x="133" y="260"/>
                </a:cubicBezTo>
                <a:cubicBezTo>
                  <a:pt x="134" y="260"/>
                  <a:pt x="134" y="259"/>
                  <a:pt x="135" y="259"/>
                </a:cubicBezTo>
                <a:cubicBezTo>
                  <a:pt x="134" y="258"/>
                  <a:pt x="135" y="257"/>
                  <a:pt x="134" y="256"/>
                </a:cubicBezTo>
                <a:cubicBezTo>
                  <a:pt x="134" y="256"/>
                  <a:pt x="132" y="255"/>
                  <a:pt x="133" y="253"/>
                </a:cubicBezTo>
                <a:cubicBezTo>
                  <a:pt x="133" y="254"/>
                  <a:pt x="133" y="254"/>
                  <a:pt x="133" y="254"/>
                </a:cubicBezTo>
                <a:cubicBezTo>
                  <a:pt x="133" y="253"/>
                  <a:pt x="133" y="252"/>
                  <a:pt x="133" y="252"/>
                </a:cubicBezTo>
                <a:cubicBezTo>
                  <a:pt x="133" y="252"/>
                  <a:pt x="133" y="252"/>
                  <a:pt x="133" y="252"/>
                </a:cubicBezTo>
                <a:cubicBezTo>
                  <a:pt x="133" y="252"/>
                  <a:pt x="134" y="252"/>
                  <a:pt x="134" y="252"/>
                </a:cubicBezTo>
                <a:cubicBezTo>
                  <a:pt x="134" y="251"/>
                  <a:pt x="133" y="251"/>
                  <a:pt x="134" y="250"/>
                </a:cubicBezTo>
                <a:cubicBezTo>
                  <a:pt x="134" y="251"/>
                  <a:pt x="134" y="251"/>
                  <a:pt x="134" y="252"/>
                </a:cubicBezTo>
                <a:cubicBezTo>
                  <a:pt x="139" y="251"/>
                  <a:pt x="136" y="257"/>
                  <a:pt x="137" y="259"/>
                </a:cubicBezTo>
                <a:cubicBezTo>
                  <a:pt x="138" y="259"/>
                  <a:pt x="138" y="258"/>
                  <a:pt x="138" y="257"/>
                </a:cubicBezTo>
                <a:cubicBezTo>
                  <a:pt x="138" y="257"/>
                  <a:pt x="138" y="256"/>
                  <a:pt x="138" y="256"/>
                </a:cubicBezTo>
                <a:cubicBezTo>
                  <a:pt x="138" y="255"/>
                  <a:pt x="137" y="255"/>
                  <a:pt x="138" y="255"/>
                </a:cubicBezTo>
                <a:cubicBezTo>
                  <a:pt x="138" y="255"/>
                  <a:pt x="138" y="255"/>
                  <a:pt x="138" y="255"/>
                </a:cubicBezTo>
                <a:cubicBezTo>
                  <a:pt x="138" y="255"/>
                  <a:pt x="137" y="254"/>
                  <a:pt x="138" y="254"/>
                </a:cubicBezTo>
                <a:cubicBezTo>
                  <a:pt x="138" y="254"/>
                  <a:pt x="138" y="254"/>
                  <a:pt x="138" y="255"/>
                </a:cubicBezTo>
                <a:cubicBezTo>
                  <a:pt x="138" y="254"/>
                  <a:pt x="139" y="255"/>
                  <a:pt x="140" y="255"/>
                </a:cubicBezTo>
                <a:cubicBezTo>
                  <a:pt x="140" y="255"/>
                  <a:pt x="139" y="254"/>
                  <a:pt x="140" y="254"/>
                </a:cubicBezTo>
                <a:cubicBezTo>
                  <a:pt x="140" y="254"/>
                  <a:pt x="140" y="255"/>
                  <a:pt x="140" y="255"/>
                </a:cubicBezTo>
                <a:cubicBezTo>
                  <a:pt x="141" y="255"/>
                  <a:pt x="141" y="255"/>
                  <a:pt x="142" y="256"/>
                </a:cubicBezTo>
                <a:cubicBezTo>
                  <a:pt x="142" y="257"/>
                  <a:pt x="143" y="258"/>
                  <a:pt x="142" y="259"/>
                </a:cubicBezTo>
                <a:cubicBezTo>
                  <a:pt x="144" y="257"/>
                  <a:pt x="143" y="255"/>
                  <a:pt x="143" y="253"/>
                </a:cubicBezTo>
                <a:cubicBezTo>
                  <a:pt x="141" y="252"/>
                  <a:pt x="141" y="250"/>
                  <a:pt x="141" y="249"/>
                </a:cubicBezTo>
                <a:cubicBezTo>
                  <a:pt x="141" y="250"/>
                  <a:pt x="141" y="249"/>
                  <a:pt x="140" y="248"/>
                </a:cubicBezTo>
                <a:cubicBezTo>
                  <a:pt x="141" y="248"/>
                  <a:pt x="141" y="249"/>
                  <a:pt x="141" y="249"/>
                </a:cubicBezTo>
                <a:cubicBezTo>
                  <a:pt x="141" y="248"/>
                  <a:pt x="142" y="248"/>
                  <a:pt x="142" y="247"/>
                </a:cubicBezTo>
                <a:cubicBezTo>
                  <a:pt x="143" y="247"/>
                  <a:pt x="143" y="248"/>
                  <a:pt x="143" y="248"/>
                </a:cubicBezTo>
                <a:cubicBezTo>
                  <a:pt x="145" y="249"/>
                  <a:pt x="146" y="252"/>
                  <a:pt x="144" y="253"/>
                </a:cubicBezTo>
                <a:cubicBezTo>
                  <a:pt x="144" y="254"/>
                  <a:pt x="144" y="257"/>
                  <a:pt x="144" y="257"/>
                </a:cubicBezTo>
                <a:cubicBezTo>
                  <a:pt x="144" y="257"/>
                  <a:pt x="144" y="257"/>
                  <a:pt x="144" y="257"/>
                </a:cubicBezTo>
                <a:cubicBezTo>
                  <a:pt x="144" y="257"/>
                  <a:pt x="144" y="257"/>
                  <a:pt x="144" y="258"/>
                </a:cubicBezTo>
                <a:cubicBezTo>
                  <a:pt x="144" y="259"/>
                  <a:pt x="144" y="259"/>
                  <a:pt x="144" y="259"/>
                </a:cubicBezTo>
                <a:cubicBezTo>
                  <a:pt x="145" y="258"/>
                  <a:pt x="145" y="257"/>
                  <a:pt x="146" y="255"/>
                </a:cubicBezTo>
                <a:cubicBezTo>
                  <a:pt x="146" y="256"/>
                  <a:pt x="145" y="257"/>
                  <a:pt x="146" y="258"/>
                </a:cubicBezTo>
                <a:cubicBezTo>
                  <a:pt x="146" y="257"/>
                  <a:pt x="148" y="256"/>
                  <a:pt x="149" y="255"/>
                </a:cubicBezTo>
                <a:cubicBezTo>
                  <a:pt x="149" y="255"/>
                  <a:pt x="149" y="254"/>
                  <a:pt x="149" y="254"/>
                </a:cubicBezTo>
                <a:cubicBezTo>
                  <a:pt x="150" y="254"/>
                  <a:pt x="150" y="255"/>
                  <a:pt x="150" y="254"/>
                </a:cubicBezTo>
                <a:cubicBezTo>
                  <a:pt x="150" y="254"/>
                  <a:pt x="150" y="254"/>
                  <a:pt x="149" y="254"/>
                </a:cubicBezTo>
                <a:cubicBezTo>
                  <a:pt x="149" y="253"/>
                  <a:pt x="149" y="252"/>
                  <a:pt x="150" y="252"/>
                </a:cubicBezTo>
                <a:cubicBezTo>
                  <a:pt x="151" y="253"/>
                  <a:pt x="152" y="255"/>
                  <a:pt x="154" y="255"/>
                </a:cubicBezTo>
                <a:cubicBezTo>
                  <a:pt x="153" y="256"/>
                  <a:pt x="153" y="259"/>
                  <a:pt x="152" y="258"/>
                </a:cubicBezTo>
                <a:cubicBezTo>
                  <a:pt x="152" y="258"/>
                  <a:pt x="152" y="258"/>
                  <a:pt x="152" y="258"/>
                </a:cubicBezTo>
                <a:cubicBezTo>
                  <a:pt x="151" y="257"/>
                  <a:pt x="150" y="258"/>
                  <a:pt x="149" y="258"/>
                </a:cubicBezTo>
                <a:cubicBezTo>
                  <a:pt x="149" y="258"/>
                  <a:pt x="148" y="257"/>
                  <a:pt x="149" y="256"/>
                </a:cubicBezTo>
                <a:cubicBezTo>
                  <a:pt x="147" y="257"/>
                  <a:pt x="146" y="259"/>
                  <a:pt x="146" y="261"/>
                </a:cubicBezTo>
                <a:cubicBezTo>
                  <a:pt x="146" y="260"/>
                  <a:pt x="146" y="259"/>
                  <a:pt x="147" y="260"/>
                </a:cubicBezTo>
                <a:cubicBezTo>
                  <a:pt x="147" y="260"/>
                  <a:pt x="146" y="260"/>
                  <a:pt x="146" y="261"/>
                </a:cubicBezTo>
                <a:cubicBezTo>
                  <a:pt x="147" y="261"/>
                  <a:pt x="146" y="260"/>
                  <a:pt x="147" y="260"/>
                </a:cubicBezTo>
                <a:cubicBezTo>
                  <a:pt x="147" y="261"/>
                  <a:pt x="147" y="261"/>
                  <a:pt x="147" y="261"/>
                </a:cubicBezTo>
                <a:cubicBezTo>
                  <a:pt x="148" y="260"/>
                  <a:pt x="148" y="259"/>
                  <a:pt x="149" y="259"/>
                </a:cubicBezTo>
                <a:cubicBezTo>
                  <a:pt x="149" y="259"/>
                  <a:pt x="148" y="261"/>
                  <a:pt x="148" y="261"/>
                </a:cubicBezTo>
                <a:cubicBezTo>
                  <a:pt x="149" y="261"/>
                  <a:pt x="149" y="260"/>
                  <a:pt x="150" y="260"/>
                </a:cubicBezTo>
                <a:cubicBezTo>
                  <a:pt x="151" y="261"/>
                  <a:pt x="149" y="261"/>
                  <a:pt x="149" y="262"/>
                </a:cubicBezTo>
                <a:cubicBezTo>
                  <a:pt x="149" y="262"/>
                  <a:pt x="149" y="262"/>
                  <a:pt x="148" y="262"/>
                </a:cubicBezTo>
                <a:cubicBezTo>
                  <a:pt x="149" y="263"/>
                  <a:pt x="149" y="263"/>
                  <a:pt x="149" y="264"/>
                </a:cubicBezTo>
                <a:cubicBezTo>
                  <a:pt x="150" y="263"/>
                  <a:pt x="150" y="262"/>
                  <a:pt x="151" y="260"/>
                </a:cubicBezTo>
                <a:cubicBezTo>
                  <a:pt x="151" y="261"/>
                  <a:pt x="151" y="261"/>
                  <a:pt x="151" y="261"/>
                </a:cubicBezTo>
                <a:cubicBezTo>
                  <a:pt x="152" y="261"/>
                  <a:pt x="151" y="260"/>
                  <a:pt x="151" y="260"/>
                </a:cubicBezTo>
                <a:cubicBezTo>
                  <a:pt x="152" y="260"/>
                  <a:pt x="152" y="259"/>
                  <a:pt x="153" y="258"/>
                </a:cubicBezTo>
                <a:cubicBezTo>
                  <a:pt x="152" y="261"/>
                  <a:pt x="150" y="262"/>
                  <a:pt x="149" y="265"/>
                </a:cubicBezTo>
                <a:cubicBezTo>
                  <a:pt x="150" y="265"/>
                  <a:pt x="150" y="265"/>
                  <a:pt x="150" y="265"/>
                </a:cubicBezTo>
                <a:cubicBezTo>
                  <a:pt x="151" y="262"/>
                  <a:pt x="154" y="260"/>
                  <a:pt x="155" y="256"/>
                </a:cubicBezTo>
                <a:cubicBezTo>
                  <a:pt x="155" y="259"/>
                  <a:pt x="153" y="260"/>
                  <a:pt x="152" y="263"/>
                </a:cubicBezTo>
                <a:cubicBezTo>
                  <a:pt x="154" y="262"/>
                  <a:pt x="154" y="260"/>
                  <a:pt x="155" y="259"/>
                </a:cubicBezTo>
                <a:cubicBezTo>
                  <a:pt x="155" y="261"/>
                  <a:pt x="154" y="262"/>
                  <a:pt x="153" y="263"/>
                </a:cubicBezTo>
                <a:cubicBezTo>
                  <a:pt x="154" y="263"/>
                  <a:pt x="153" y="264"/>
                  <a:pt x="154" y="264"/>
                </a:cubicBezTo>
                <a:cubicBezTo>
                  <a:pt x="154" y="262"/>
                  <a:pt x="156" y="261"/>
                  <a:pt x="155" y="259"/>
                </a:cubicBezTo>
                <a:cubicBezTo>
                  <a:pt x="156" y="259"/>
                  <a:pt x="156" y="257"/>
                  <a:pt x="156" y="256"/>
                </a:cubicBezTo>
                <a:cubicBezTo>
                  <a:pt x="156" y="256"/>
                  <a:pt x="156" y="255"/>
                  <a:pt x="156" y="255"/>
                </a:cubicBezTo>
                <a:cubicBezTo>
                  <a:pt x="156" y="256"/>
                  <a:pt x="156" y="256"/>
                  <a:pt x="155" y="256"/>
                </a:cubicBezTo>
                <a:cubicBezTo>
                  <a:pt x="156" y="256"/>
                  <a:pt x="155" y="256"/>
                  <a:pt x="155" y="256"/>
                </a:cubicBezTo>
                <a:cubicBezTo>
                  <a:pt x="156" y="256"/>
                  <a:pt x="156" y="256"/>
                  <a:pt x="156" y="255"/>
                </a:cubicBezTo>
                <a:cubicBezTo>
                  <a:pt x="156" y="254"/>
                  <a:pt x="158" y="252"/>
                  <a:pt x="159" y="253"/>
                </a:cubicBezTo>
                <a:cubicBezTo>
                  <a:pt x="159" y="254"/>
                  <a:pt x="159" y="254"/>
                  <a:pt x="159" y="254"/>
                </a:cubicBezTo>
                <a:cubicBezTo>
                  <a:pt x="162" y="256"/>
                  <a:pt x="161" y="261"/>
                  <a:pt x="157" y="261"/>
                </a:cubicBezTo>
                <a:cubicBezTo>
                  <a:pt x="157" y="261"/>
                  <a:pt x="157" y="260"/>
                  <a:pt x="156" y="260"/>
                </a:cubicBezTo>
                <a:cubicBezTo>
                  <a:pt x="156" y="262"/>
                  <a:pt x="155" y="263"/>
                  <a:pt x="155" y="264"/>
                </a:cubicBezTo>
                <a:cubicBezTo>
                  <a:pt x="155" y="263"/>
                  <a:pt x="156" y="263"/>
                  <a:pt x="157" y="262"/>
                </a:cubicBezTo>
                <a:cubicBezTo>
                  <a:pt x="157" y="263"/>
                  <a:pt x="156" y="263"/>
                  <a:pt x="156" y="264"/>
                </a:cubicBezTo>
                <a:cubicBezTo>
                  <a:pt x="156" y="264"/>
                  <a:pt x="155" y="265"/>
                  <a:pt x="156" y="265"/>
                </a:cubicBezTo>
                <a:cubicBezTo>
                  <a:pt x="156" y="265"/>
                  <a:pt x="156" y="265"/>
                  <a:pt x="157" y="265"/>
                </a:cubicBezTo>
                <a:cubicBezTo>
                  <a:pt x="157" y="265"/>
                  <a:pt x="156" y="265"/>
                  <a:pt x="156" y="265"/>
                </a:cubicBezTo>
                <a:cubicBezTo>
                  <a:pt x="157" y="265"/>
                  <a:pt x="157" y="264"/>
                  <a:pt x="158" y="265"/>
                </a:cubicBezTo>
                <a:cubicBezTo>
                  <a:pt x="158" y="264"/>
                  <a:pt x="159" y="263"/>
                  <a:pt x="159" y="263"/>
                </a:cubicBezTo>
                <a:cubicBezTo>
                  <a:pt x="158" y="264"/>
                  <a:pt x="157" y="266"/>
                  <a:pt x="156" y="267"/>
                </a:cubicBezTo>
                <a:cubicBezTo>
                  <a:pt x="158" y="266"/>
                  <a:pt x="159" y="265"/>
                  <a:pt x="160" y="265"/>
                </a:cubicBezTo>
                <a:cubicBezTo>
                  <a:pt x="159" y="266"/>
                  <a:pt x="158" y="268"/>
                  <a:pt x="157" y="267"/>
                </a:cubicBezTo>
                <a:cubicBezTo>
                  <a:pt x="157" y="268"/>
                  <a:pt x="157" y="268"/>
                  <a:pt x="158" y="268"/>
                </a:cubicBezTo>
                <a:cubicBezTo>
                  <a:pt x="158" y="268"/>
                  <a:pt x="158" y="268"/>
                  <a:pt x="158" y="268"/>
                </a:cubicBezTo>
                <a:cubicBezTo>
                  <a:pt x="158" y="267"/>
                  <a:pt x="157" y="268"/>
                  <a:pt x="157" y="268"/>
                </a:cubicBezTo>
                <a:cubicBezTo>
                  <a:pt x="158" y="267"/>
                  <a:pt x="158" y="267"/>
                  <a:pt x="159" y="267"/>
                </a:cubicBezTo>
                <a:cubicBezTo>
                  <a:pt x="158" y="268"/>
                  <a:pt x="160" y="266"/>
                  <a:pt x="159" y="266"/>
                </a:cubicBezTo>
                <a:cubicBezTo>
                  <a:pt x="159" y="266"/>
                  <a:pt x="160" y="266"/>
                  <a:pt x="160" y="265"/>
                </a:cubicBezTo>
                <a:cubicBezTo>
                  <a:pt x="160" y="266"/>
                  <a:pt x="160" y="266"/>
                  <a:pt x="160" y="266"/>
                </a:cubicBezTo>
                <a:cubicBezTo>
                  <a:pt x="160" y="266"/>
                  <a:pt x="161" y="265"/>
                  <a:pt x="161" y="266"/>
                </a:cubicBezTo>
                <a:cubicBezTo>
                  <a:pt x="160" y="266"/>
                  <a:pt x="159" y="269"/>
                  <a:pt x="157" y="269"/>
                </a:cubicBezTo>
                <a:cubicBezTo>
                  <a:pt x="158" y="269"/>
                  <a:pt x="158" y="270"/>
                  <a:pt x="158" y="270"/>
                </a:cubicBezTo>
                <a:cubicBezTo>
                  <a:pt x="158" y="270"/>
                  <a:pt x="159" y="270"/>
                  <a:pt x="159" y="269"/>
                </a:cubicBezTo>
                <a:cubicBezTo>
                  <a:pt x="160" y="269"/>
                  <a:pt x="161" y="267"/>
                  <a:pt x="160" y="268"/>
                </a:cubicBezTo>
                <a:cubicBezTo>
                  <a:pt x="160" y="269"/>
                  <a:pt x="160" y="269"/>
                  <a:pt x="159" y="270"/>
                </a:cubicBezTo>
                <a:cubicBezTo>
                  <a:pt x="159" y="270"/>
                  <a:pt x="159" y="270"/>
                  <a:pt x="158" y="270"/>
                </a:cubicBezTo>
                <a:cubicBezTo>
                  <a:pt x="158" y="271"/>
                  <a:pt x="158" y="271"/>
                  <a:pt x="157" y="271"/>
                </a:cubicBezTo>
                <a:cubicBezTo>
                  <a:pt x="157" y="272"/>
                  <a:pt x="158" y="271"/>
                  <a:pt x="158" y="272"/>
                </a:cubicBezTo>
                <a:cubicBezTo>
                  <a:pt x="158" y="272"/>
                  <a:pt x="158" y="272"/>
                  <a:pt x="159" y="272"/>
                </a:cubicBezTo>
                <a:cubicBezTo>
                  <a:pt x="159" y="271"/>
                  <a:pt x="158" y="272"/>
                  <a:pt x="158" y="271"/>
                </a:cubicBezTo>
                <a:cubicBezTo>
                  <a:pt x="160" y="271"/>
                  <a:pt x="161" y="271"/>
                  <a:pt x="162" y="270"/>
                </a:cubicBezTo>
                <a:cubicBezTo>
                  <a:pt x="162" y="270"/>
                  <a:pt x="162" y="270"/>
                  <a:pt x="162" y="270"/>
                </a:cubicBezTo>
                <a:cubicBezTo>
                  <a:pt x="164" y="270"/>
                  <a:pt x="165" y="269"/>
                  <a:pt x="167" y="269"/>
                </a:cubicBezTo>
                <a:cubicBezTo>
                  <a:pt x="165" y="270"/>
                  <a:pt x="162" y="270"/>
                  <a:pt x="161" y="271"/>
                </a:cubicBezTo>
                <a:cubicBezTo>
                  <a:pt x="163" y="271"/>
                  <a:pt x="165" y="270"/>
                  <a:pt x="168" y="270"/>
                </a:cubicBezTo>
                <a:cubicBezTo>
                  <a:pt x="167" y="270"/>
                  <a:pt x="167" y="270"/>
                  <a:pt x="166" y="271"/>
                </a:cubicBezTo>
                <a:cubicBezTo>
                  <a:pt x="165" y="271"/>
                  <a:pt x="163" y="271"/>
                  <a:pt x="162" y="272"/>
                </a:cubicBezTo>
                <a:cubicBezTo>
                  <a:pt x="164" y="272"/>
                  <a:pt x="164" y="274"/>
                  <a:pt x="165" y="275"/>
                </a:cubicBezTo>
                <a:cubicBezTo>
                  <a:pt x="164" y="275"/>
                  <a:pt x="165" y="276"/>
                  <a:pt x="164" y="276"/>
                </a:cubicBezTo>
                <a:cubicBezTo>
                  <a:pt x="166" y="276"/>
                  <a:pt x="167" y="276"/>
                  <a:pt x="168" y="276"/>
                </a:cubicBezTo>
                <a:cubicBezTo>
                  <a:pt x="167" y="276"/>
                  <a:pt x="164" y="276"/>
                  <a:pt x="163" y="277"/>
                </a:cubicBezTo>
                <a:cubicBezTo>
                  <a:pt x="163" y="277"/>
                  <a:pt x="163" y="276"/>
                  <a:pt x="162" y="276"/>
                </a:cubicBezTo>
                <a:cubicBezTo>
                  <a:pt x="160" y="276"/>
                  <a:pt x="160" y="276"/>
                  <a:pt x="158" y="276"/>
                </a:cubicBezTo>
                <a:cubicBezTo>
                  <a:pt x="158" y="276"/>
                  <a:pt x="158" y="277"/>
                  <a:pt x="158" y="277"/>
                </a:cubicBezTo>
                <a:cubicBezTo>
                  <a:pt x="157" y="278"/>
                  <a:pt x="156" y="278"/>
                  <a:pt x="156" y="278"/>
                </a:cubicBezTo>
                <a:cubicBezTo>
                  <a:pt x="156" y="278"/>
                  <a:pt x="156" y="279"/>
                  <a:pt x="156" y="278"/>
                </a:cubicBezTo>
                <a:cubicBezTo>
                  <a:pt x="157" y="278"/>
                  <a:pt x="158" y="278"/>
                  <a:pt x="159" y="278"/>
                </a:cubicBezTo>
                <a:cubicBezTo>
                  <a:pt x="159" y="278"/>
                  <a:pt x="159" y="279"/>
                  <a:pt x="159" y="279"/>
                </a:cubicBezTo>
                <a:cubicBezTo>
                  <a:pt x="160" y="279"/>
                  <a:pt x="160" y="279"/>
                  <a:pt x="160" y="278"/>
                </a:cubicBezTo>
                <a:cubicBezTo>
                  <a:pt x="160" y="278"/>
                  <a:pt x="159" y="278"/>
                  <a:pt x="159" y="278"/>
                </a:cubicBezTo>
                <a:cubicBezTo>
                  <a:pt x="160" y="278"/>
                  <a:pt x="161" y="278"/>
                  <a:pt x="161" y="278"/>
                </a:cubicBezTo>
                <a:cubicBezTo>
                  <a:pt x="161" y="278"/>
                  <a:pt x="160" y="278"/>
                  <a:pt x="160" y="278"/>
                </a:cubicBezTo>
                <a:cubicBezTo>
                  <a:pt x="161" y="279"/>
                  <a:pt x="164" y="278"/>
                  <a:pt x="164" y="279"/>
                </a:cubicBezTo>
                <a:cubicBezTo>
                  <a:pt x="162" y="278"/>
                  <a:pt x="159" y="279"/>
                  <a:pt x="156" y="279"/>
                </a:cubicBezTo>
                <a:cubicBezTo>
                  <a:pt x="157" y="280"/>
                  <a:pt x="158" y="279"/>
                  <a:pt x="158" y="280"/>
                </a:cubicBezTo>
                <a:cubicBezTo>
                  <a:pt x="159" y="279"/>
                  <a:pt x="161" y="279"/>
                  <a:pt x="161" y="280"/>
                </a:cubicBezTo>
                <a:cubicBezTo>
                  <a:pt x="161" y="280"/>
                  <a:pt x="160" y="280"/>
                  <a:pt x="159" y="280"/>
                </a:cubicBezTo>
                <a:cubicBezTo>
                  <a:pt x="160" y="280"/>
                  <a:pt x="159" y="280"/>
                  <a:pt x="159" y="280"/>
                </a:cubicBezTo>
                <a:cubicBezTo>
                  <a:pt x="161" y="280"/>
                  <a:pt x="162" y="280"/>
                  <a:pt x="165" y="280"/>
                </a:cubicBezTo>
                <a:cubicBezTo>
                  <a:pt x="165" y="279"/>
                  <a:pt x="165" y="279"/>
                  <a:pt x="165" y="278"/>
                </a:cubicBezTo>
                <a:cubicBezTo>
                  <a:pt x="165" y="278"/>
                  <a:pt x="164" y="279"/>
                  <a:pt x="164" y="278"/>
                </a:cubicBezTo>
                <a:cubicBezTo>
                  <a:pt x="166" y="278"/>
                  <a:pt x="166" y="277"/>
                  <a:pt x="169" y="277"/>
                </a:cubicBezTo>
                <a:cubicBezTo>
                  <a:pt x="169" y="277"/>
                  <a:pt x="169" y="277"/>
                  <a:pt x="169" y="278"/>
                </a:cubicBezTo>
                <a:cubicBezTo>
                  <a:pt x="169" y="278"/>
                  <a:pt x="170" y="278"/>
                  <a:pt x="170" y="278"/>
                </a:cubicBezTo>
                <a:cubicBezTo>
                  <a:pt x="171" y="279"/>
                  <a:pt x="171" y="281"/>
                  <a:pt x="169" y="282"/>
                </a:cubicBezTo>
                <a:cubicBezTo>
                  <a:pt x="168" y="281"/>
                  <a:pt x="166" y="282"/>
                  <a:pt x="165" y="282"/>
                </a:cubicBezTo>
                <a:cubicBezTo>
                  <a:pt x="165" y="281"/>
                  <a:pt x="165" y="281"/>
                  <a:pt x="165" y="281"/>
                </a:cubicBezTo>
                <a:cubicBezTo>
                  <a:pt x="163" y="281"/>
                  <a:pt x="160" y="281"/>
                  <a:pt x="157" y="281"/>
                </a:cubicBezTo>
                <a:cubicBezTo>
                  <a:pt x="157" y="282"/>
                  <a:pt x="158" y="282"/>
                  <a:pt x="158" y="283"/>
                </a:cubicBezTo>
                <a:cubicBezTo>
                  <a:pt x="158" y="283"/>
                  <a:pt x="159" y="283"/>
                  <a:pt x="160" y="283"/>
                </a:cubicBezTo>
                <a:cubicBezTo>
                  <a:pt x="159" y="283"/>
                  <a:pt x="158" y="283"/>
                  <a:pt x="158" y="283"/>
                </a:cubicBezTo>
                <a:cubicBezTo>
                  <a:pt x="159" y="284"/>
                  <a:pt x="161" y="284"/>
                  <a:pt x="161" y="282"/>
                </a:cubicBezTo>
                <a:cubicBezTo>
                  <a:pt x="163" y="281"/>
                  <a:pt x="165" y="284"/>
                  <a:pt x="167" y="283"/>
                </a:cubicBezTo>
                <a:cubicBezTo>
                  <a:pt x="167" y="284"/>
                  <a:pt x="166" y="283"/>
                  <a:pt x="166" y="284"/>
                </a:cubicBezTo>
                <a:cubicBezTo>
                  <a:pt x="166" y="284"/>
                  <a:pt x="166" y="287"/>
                  <a:pt x="165" y="287"/>
                </a:cubicBezTo>
                <a:cubicBezTo>
                  <a:pt x="162" y="286"/>
                  <a:pt x="159" y="286"/>
                  <a:pt x="157" y="285"/>
                </a:cubicBezTo>
                <a:cubicBezTo>
                  <a:pt x="157" y="285"/>
                  <a:pt x="157" y="285"/>
                  <a:pt x="157" y="285"/>
                </a:cubicBezTo>
                <a:cubicBezTo>
                  <a:pt x="158" y="286"/>
                  <a:pt x="159" y="286"/>
                  <a:pt x="160" y="286"/>
                </a:cubicBezTo>
                <a:cubicBezTo>
                  <a:pt x="158" y="286"/>
                  <a:pt x="158" y="286"/>
                  <a:pt x="157" y="286"/>
                </a:cubicBezTo>
                <a:cubicBezTo>
                  <a:pt x="158" y="287"/>
                  <a:pt x="161" y="287"/>
                  <a:pt x="163" y="288"/>
                </a:cubicBezTo>
                <a:cubicBezTo>
                  <a:pt x="160" y="288"/>
                  <a:pt x="156" y="287"/>
                  <a:pt x="154" y="285"/>
                </a:cubicBezTo>
                <a:cubicBezTo>
                  <a:pt x="154" y="285"/>
                  <a:pt x="153" y="285"/>
                  <a:pt x="153" y="285"/>
                </a:cubicBezTo>
                <a:cubicBezTo>
                  <a:pt x="154" y="286"/>
                  <a:pt x="156" y="286"/>
                  <a:pt x="157" y="287"/>
                </a:cubicBezTo>
                <a:cubicBezTo>
                  <a:pt x="156" y="288"/>
                  <a:pt x="156" y="287"/>
                  <a:pt x="156" y="287"/>
                </a:cubicBezTo>
                <a:cubicBezTo>
                  <a:pt x="157" y="287"/>
                  <a:pt x="158" y="290"/>
                  <a:pt x="159" y="289"/>
                </a:cubicBezTo>
                <a:cubicBezTo>
                  <a:pt x="158" y="288"/>
                  <a:pt x="157" y="288"/>
                  <a:pt x="157" y="287"/>
                </a:cubicBezTo>
                <a:cubicBezTo>
                  <a:pt x="158" y="287"/>
                  <a:pt x="158" y="287"/>
                  <a:pt x="158" y="288"/>
                </a:cubicBezTo>
                <a:cubicBezTo>
                  <a:pt x="158" y="288"/>
                  <a:pt x="157" y="287"/>
                  <a:pt x="157" y="288"/>
                </a:cubicBezTo>
                <a:cubicBezTo>
                  <a:pt x="158" y="288"/>
                  <a:pt x="159" y="288"/>
                  <a:pt x="159" y="288"/>
                </a:cubicBezTo>
                <a:cubicBezTo>
                  <a:pt x="159" y="288"/>
                  <a:pt x="158" y="288"/>
                  <a:pt x="158" y="288"/>
                </a:cubicBezTo>
                <a:cubicBezTo>
                  <a:pt x="160" y="289"/>
                  <a:pt x="163" y="289"/>
                  <a:pt x="165" y="289"/>
                </a:cubicBezTo>
                <a:cubicBezTo>
                  <a:pt x="170" y="292"/>
                  <a:pt x="173" y="297"/>
                  <a:pt x="174" y="302"/>
                </a:cubicBezTo>
                <a:cubicBezTo>
                  <a:pt x="175" y="302"/>
                  <a:pt x="175" y="303"/>
                  <a:pt x="175" y="303"/>
                </a:cubicBezTo>
                <a:cubicBezTo>
                  <a:pt x="177" y="307"/>
                  <a:pt x="181" y="314"/>
                  <a:pt x="186" y="312"/>
                </a:cubicBezTo>
                <a:cubicBezTo>
                  <a:pt x="190" y="313"/>
                  <a:pt x="193" y="317"/>
                  <a:pt x="195" y="319"/>
                </a:cubicBezTo>
                <a:cubicBezTo>
                  <a:pt x="196" y="319"/>
                  <a:pt x="197" y="320"/>
                  <a:pt x="198" y="320"/>
                </a:cubicBezTo>
                <a:cubicBezTo>
                  <a:pt x="200" y="320"/>
                  <a:pt x="201" y="318"/>
                  <a:pt x="202" y="319"/>
                </a:cubicBezTo>
                <a:cubicBezTo>
                  <a:pt x="204" y="317"/>
                  <a:pt x="204" y="314"/>
                  <a:pt x="205" y="311"/>
                </a:cubicBezTo>
                <a:cubicBezTo>
                  <a:pt x="205" y="311"/>
                  <a:pt x="206" y="311"/>
                  <a:pt x="206" y="310"/>
                </a:cubicBezTo>
                <a:cubicBezTo>
                  <a:pt x="207" y="309"/>
                  <a:pt x="209" y="309"/>
                  <a:pt x="210" y="308"/>
                </a:cubicBezTo>
                <a:cubicBezTo>
                  <a:pt x="211" y="307"/>
                  <a:pt x="211" y="306"/>
                  <a:pt x="212" y="306"/>
                </a:cubicBezTo>
                <a:cubicBezTo>
                  <a:pt x="212" y="306"/>
                  <a:pt x="212" y="306"/>
                  <a:pt x="213" y="305"/>
                </a:cubicBezTo>
                <a:cubicBezTo>
                  <a:pt x="213" y="305"/>
                  <a:pt x="212" y="305"/>
                  <a:pt x="213" y="305"/>
                </a:cubicBezTo>
                <a:cubicBezTo>
                  <a:pt x="213" y="305"/>
                  <a:pt x="213" y="305"/>
                  <a:pt x="214" y="304"/>
                </a:cubicBezTo>
                <a:cubicBezTo>
                  <a:pt x="214" y="304"/>
                  <a:pt x="215" y="302"/>
                  <a:pt x="215" y="301"/>
                </a:cubicBezTo>
                <a:cubicBezTo>
                  <a:pt x="215" y="301"/>
                  <a:pt x="215" y="301"/>
                  <a:pt x="215" y="300"/>
                </a:cubicBezTo>
                <a:cubicBezTo>
                  <a:pt x="216" y="294"/>
                  <a:pt x="216" y="286"/>
                  <a:pt x="212" y="282"/>
                </a:cubicBezTo>
                <a:cubicBezTo>
                  <a:pt x="210" y="281"/>
                  <a:pt x="208" y="280"/>
                  <a:pt x="207" y="279"/>
                </a:cubicBezTo>
                <a:cubicBezTo>
                  <a:pt x="206" y="278"/>
                  <a:pt x="206" y="277"/>
                  <a:pt x="206" y="276"/>
                </a:cubicBezTo>
                <a:cubicBezTo>
                  <a:pt x="206" y="275"/>
                  <a:pt x="207" y="274"/>
                  <a:pt x="207" y="273"/>
                </a:cubicBezTo>
                <a:cubicBezTo>
                  <a:pt x="210" y="271"/>
                  <a:pt x="211" y="267"/>
                  <a:pt x="213" y="265"/>
                </a:cubicBezTo>
                <a:cubicBezTo>
                  <a:pt x="213" y="262"/>
                  <a:pt x="214" y="261"/>
                  <a:pt x="214" y="259"/>
                </a:cubicBezTo>
                <a:cubicBezTo>
                  <a:pt x="214" y="256"/>
                  <a:pt x="213" y="252"/>
                  <a:pt x="211" y="249"/>
                </a:cubicBezTo>
                <a:cubicBezTo>
                  <a:pt x="210" y="248"/>
                  <a:pt x="207" y="247"/>
                  <a:pt x="205" y="247"/>
                </a:cubicBezTo>
                <a:cubicBezTo>
                  <a:pt x="204" y="247"/>
                  <a:pt x="203" y="247"/>
                  <a:pt x="202" y="247"/>
                </a:cubicBezTo>
                <a:cubicBezTo>
                  <a:pt x="196" y="246"/>
                  <a:pt x="189" y="246"/>
                  <a:pt x="185" y="249"/>
                </a:cubicBezTo>
                <a:cubicBezTo>
                  <a:pt x="184" y="250"/>
                  <a:pt x="184" y="250"/>
                  <a:pt x="183" y="251"/>
                </a:cubicBezTo>
                <a:cubicBezTo>
                  <a:pt x="178" y="258"/>
                  <a:pt x="174" y="268"/>
                  <a:pt x="162" y="269"/>
                </a:cubicBezTo>
                <a:cubicBezTo>
                  <a:pt x="162" y="269"/>
                  <a:pt x="161" y="267"/>
                  <a:pt x="161" y="267"/>
                </a:cubicBezTo>
                <a:cubicBezTo>
                  <a:pt x="161" y="268"/>
                  <a:pt x="161" y="266"/>
                  <a:pt x="162" y="266"/>
                </a:cubicBezTo>
                <a:close/>
                <a:moveTo>
                  <a:pt x="123" y="271"/>
                </a:moveTo>
                <a:cubicBezTo>
                  <a:pt x="123" y="271"/>
                  <a:pt x="123" y="271"/>
                  <a:pt x="123" y="271"/>
                </a:cubicBezTo>
                <a:cubicBezTo>
                  <a:pt x="123" y="271"/>
                  <a:pt x="123" y="270"/>
                  <a:pt x="122" y="271"/>
                </a:cubicBezTo>
                <a:cubicBezTo>
                  <a:pt x="123" y="271"/>
                  <a:pt x="123" y="271"/>
                  <a:pt x="123" y="271"/>
                </a:cubicBezTo>
                <a:close/>
                <a:moveTo>
                  <a:pt x="123" y="259"/>
                </a:moveTo>
                <a:cubicBezTo>
                  <a:pt x="123" y="259"/>
                  <a:pt x="123" y="259"/>
                  <a:pt x="123" y="259"/>
                </a:cubicBezTo>
                <a:cubicBezTo>
                  <a:pt x="123" y="260"/>
                  <a:pt x="123" y="260"/>
                  <a:pt x="122" y="261"/>
                </a:cubicBezTo>
                <a:cubicBezTo>
                  <a:pt x="123" y="261"/>
                  <a:pt x="124" y="262"/>
                  <a:pt x="124" y="262"/>
                </a:cubicBezTo>
                <a:cubicBezTo>
                  <a:pt x="124" y="263"/>
                  <a:pt x="124" y="262"/>
                  <a:pt x="124" y="263"/>
                </a:cubicBezTo>
                <a:cubicBezTo>
                  <a:pt x="125" y="263"/>
                  <a:pt x="125" y="263"/>
                  <a:pt x="126" y="264"/>
                </a:cubicBezTo>
                <a:cubicBezTo>
                  <a:pt x="126" y="264"/>
                  <a:pt x="126" y="264"/>
                  <a:pt x="125" y="264"/>
                </a:cubicBezTo>
                <a:cubicBezTo>
                  <a:pt x="126" y="265"/>
                  <a:pt x="126" y="264"/>
                  <a:pt x="127" y="265"/>
                </a:cubicBezTo>
                <a:cubicBezTo>
                  <a:pt x="126" y="264"/>
                  <a:pt x="125" y="263"/>
                  <a:pt x="125" y="262"/>
                </a:cubicBezTo>
                <a:cubicBezTo>
                  <a:pt x="124" y="262"/>
                  <a:pt x="124" y="261"/>
                  <a:pt x="124" y="261"/>
                </a:cubicBezTo>
                <a:cubicBezTo>
                  <a:pt x="125" y="262"/>
                  <a:pt x="126" y="262"/>
                  <a:pt x="126" y="264"/>
                </a:cubicBezTo>
                <a:cubicBezTo>
                  <a:pt x="127" y="264"/>
                  <a:pt x="127" y="265"/>
                  <a:pt x="128" y="265"/>
                </a:cubicBezTo>
                <a:cubicBezTo>
                  <a:pt x="127" y="263"/>
                  <a:pt x="125" y="261"/>
                  <a:pt x="124" y="259"/>
                </a:cubicBezTo>
                <a:cubicBezTo>
                  <a:pt x="123" y="259"/>
                  <a:pt x="123" y="259"/>
                  <a:pt x="123" y="259"/>
                </a:cubicBezTo>
                <a:close/>
                <a:moveTo>
                  <a:pt x="153" y="285"/>
                </a:moveTo>
                <a:cubicBezTo>
                  <a:pt x="153" y="285"/>
                  <a:pt x="153" y="285"/>
                  <a:pt x="153" y="285"/>
                </a:cubicBezTo>
                <a:cubicBezTo>
                  <a:pt x="153" y="286"/>
                  <a:pt x="152" y="286"/>
                  <a:pt x="152" y="286"/>
                </a:cubicBezTo>
                <a:cubicBezTo>
                  <a:pt x="153" y="287"/>
                  <a:pt x="154" y="286"/>
                  <a:pt x="154" y="287"/>
                </a:cubicBezTo>
                <a:cubicBezTo>
                  <a:pt x="154" y="286"/>
                  <a:pt x="154" y="286"/>
                  <a:pt x="153" y="285"/>
                </a:cubicBezTo>
                <a:close/>
                <a:moveTo>
                  <a:pt x="102" y="202"/>
                </a:moveTo>
                <a:cubicBezTo>
                  <a:pt x="102" y="202"/>
                  <a:pt x="102" y="202"/>
                  <a:pt x="102" y="202"/>
                </a:cubicBezTo>
                <a:cubicBezTo>
                  <a:pt x="102" y="202"/>
                  <a:pt x="103" y="204"/>
                  <a:pt x="103" y="205"/>
                </a:cubicBezTo>
                <a:cubicBezTo>
                  <a:pt x="104" y="206"/>
                  <a:pt x="104" y="208"/>
                  <a:pt x="104" y="210"/>
                </a:cubicBezTo>
                <a:cubicBezTo>
                  <a:pt x="105" y="212"/>
                  <a:pt x="107" y="214"/>
                  <a:pt x="107" y="216"/>
                </a:cubicBezTo>
                <a:cubicBezTo>
                  <a:pt x="107" y="217"/>
                  <a:pt x="106" y="219"/>
                  <a:pt x="105" y="219"/>
                </a:cubicBezTo>
                <a:cubicBezTo>
                  <a:pt x="104" y="219"/>
                  <a:pt x="103" y="219"/>
                  <a:pt x="103" y="219"/>
                </a:cubicBezTo>
                <a:cubicBezTo>
                  <a:pt x="103" y="220"/>
                  <a:pt x="104" y="222"/>
                  <a:pt x="103" y="222"/>
                </a:cubicBezTo>
                <a:cubicBezTo>
                  <a:pt x="102" y="221"/>
                  <a:pt x="103" y="219"/>
                  <a:pt x="102" y="219"/>
                </a:cubicBezTo>
                <a:cubicBezTo>
                  <a:pt x="100" y="220"/>
                  <a:pt x="98" y="221"/>
                  <a:pt x="97" y="221"/>
                </a:cubicBezTo>
                <a:cubicBezTo>
                  <a:pt x="97" y="223"/>
                  <a:pt x="97" y="224"/>
                  <a:pt x="98" y="226"/>
                </a:cubicBezTo>
                <a:cubicBezTo>
                  <a:pt x="99" y="226"/>
                  <a:pt x="99" y="226"/>
                  <a:pt x="100" y="226"/>
                </a:cubicBezTo>
                <a:cubicBezTo>
                  <a:pt x="102" y="225"/>
                  <a:pt x="105" y="225"/>
                  <a:pt x="107" y="226"/>
                </a:cubicBezTo>
                <a:cubicBezTo>
                  <a:pt x="109" y="222"/>
                  <a:pt x="108" y="217"/>
                  <a:pt x="108" y="213"/>
                </a:cubicBezTo>
                <a:cubicBezTo>
                  <a:pt x="105" y="210"/>
                  <a:pt x="106" y="203"/>
                  <a:pt x="101" y="201"/>
                </a:cubicBezTo>
                <a:cubicBezTo>
                  <a:pt x="102" y="201"/>
                  <a:pt x="102" y="202"/>
                  <a:pt x="102" y="202"/>
                </a:cubicBezTo>
                <a:close/>
                <a:moveTo>
                  <a:pt x="124" y="211"/>
                </a:moveTo>
                <a:cubicBezTo>
                  <a:pt x="124" y="211"/>
                  <a:pt x="124" y="211"/>
                  <a:pt x="124" y="211"/>
                </a:cubicBezTo>
                <a:cubicBezTo>
                  <a:pt x="125" y="212"/>
                  <a:pt x="126" y="214"/>
                  <a:pt x="126" y="215"/>
                </a:cubicBezTo>
                <a:cubicBezTo>
                  <a:pt x="124" y="213"/>
                  <a:pt x="123" y="211"/>
                  <a:pt x="122" y="208"/>
                </a:cubicBezTo>
                <a:cubicBezTo>
                  <a:pt x="123" y="212"/>
                  <a:pt x="122" y="218"/>
                  <a:pt x="120" y="221"/>
                </a:cubicBezTo>
                <a:cubicBezTo>
                  <a:pt x="121" y="222"/>
                  <a:pt x="121" y="223"/>
                  <a:pt x="123" y="223"/>
                </a:cubicBezTo>
                <a:cubicBezTo>
                  <a:pt x="124" y="221"/>
                  <a:pt x="126" y="220"/>
                  <a:pt x="128" y="222"/>
                </a:cubicBezTo>
                <a:cubicBezTo>
                  <a:pt x="130" y="221"/>
                  <a:pt x="130" y="217"/>
                  <a:pt x="129" y="214"/>
                </a:cubicBezTo>
                <a:cubicBezTo>
                  <a:pt x="129" y="212"/>
                  <a:pt x="127" y="210"/>
                  <a:pt x="127" y="208"/>
                </a:cubicBezTo>
                <a:cubicBezTo>
                  <a:pt x="124" y="207"/>
                  <a:pt x="123" y="205"/>
                  <a:pt x="121" y="203"/>
                </a:cubicBezTo>
                <a:cubicBezTo>
                  <a:pt x="122" y="206"/>
                  <a:pt x="123" y="209"/>
                  <a:pt x="124" y="211"/>
                </a:cubicBezTo>
                <a:close/>
                <a:moveTo>
                  <a:pt x="40" y="212"/>
                </a:moveTo>
                <a:cubicBezTo>
                  <a:pt x="40" y="212"/>
                  <a:pt x="40" y="212"/>
                  <a:pt x="40" y="212"/>
                </a:cubicBezTo>
                <a:cubicBezTo>
                  <a:pt x="40" y="214"/>
                  <a:pt x="41" y="215"/>
                  <a:pt x="41" y="216"/>
                </a:cubicBezTo>
                <a:cubicBezTo>
                  <a:pt x="42" y="217"/>
                  <a:pt x="42" y="218"/>
                  <a:pt x="44" y="218"/>
                </a:cubicBezTo>
                <a:cubicBezTo>
                  <a:pt x="45" y="220"/>
                  <a:pt x="46" y="221"/>
                  <a:pt x="47" y="222"/>
                </a:cubicBezTo>
                <a:cubicBezTo>
                  <a:pt x="49" y="222"/>
                  <a:pt x="50" y="220"/>
                  <a:pt x="50" y="218"/>
                </a:cubicBezTo>
                <a:cubicBezTo>
                  <a:pt x="48" y="218"/>
                  <a:pt x="45" y="216"/>
                  <a:pt x="45" y="214"/>
                </a:cubicBezTo>
                <a:cubicBezTo>
                  <a:pt x="45" y="212"/>
                  <a:pt x="48" y="210"/>
                  <a:pt x="49" y="208"/>
                </a:cubicBezTo>
                <a:cubicBezTo>
                  <a:pt x="49" y="207"/>
                  <a:pt x="49" y="206"/>
                  <a:pt x="49" y="205"/>
                </a:cubicBezTo>
                <a:cubicBezTo>
                  <a:pt x="47" y="207"/>
                  <a:pt x="46" y="210"/>
                  <a:pt x="44" y="211"/>
                </a:cubicBezTo>
                <a:cubicBezTo>
                  <a:pt x="45" y="209"/>
                  <a:pt x="46" y="207"/>
                  <a:pt x="47" y="205"/>
                </a:cubicBezTo>
                <a:cubicBezTo>
                  <a:pt x="46" y="206"/>
                  <a:pt x="45" y="205"/>
                  <a:pt x="44" y="205"/>
                </a:cubicBezTo>
                <a:cubicBezTo>
                  <a:pt x="43" y="207"/>
                  <a:pt x="41" y="209"/>
                  <a:pt x="40" y="212"/>
                </a:cubicBezTo>
                <a:close/>
                <a:moveTo>
                  <a:pt x="27" y="210"/>
                </a:moveTo>
                <a:cubicBezTo>
                  <a:pt x="27" y="210"/>
                  <a:pt x="27" y="210"/>
                  <a:pt x="27" y="210"/>
                </a:cubicBezTo>
                <a:cubicBezTo>
                  <a:pt x="28" y="212"/>
                  <a:pt x="30" y="211"/>
                  <a:pt x="31" y="213"/>
                </a:cubicBezTo>
                <a:cubicBezTo>
                  <a:pt x="31" y="214"/>
                  <a:pt x="30" y="215"/>
                  <a:pt x="30" y="217"/>
                </a:cubicBezTo>
                <a:cubicBezTo>
                  <a:pt x="31" y="218"/>
                  <a:pt x="32" y="219"/>
                  <a:pt x="33" y="220"/>
                </a:cubicBezTo>
                <a:cubicBezTo>
                  <a:pt x="36" y="219"/>
                  <a:pt x="37" y="216"/>
                  <a:pt x="39" y="215"/>
                </a:cubicBezTo>
                <a:cubicBezTo>
                  <a:pt x="39" y="212"/>
                  <a:pt x="40" y="209"/>
                  <a:pt x="42" y="207"/>
                </a:cubicBezTo>
                <a:cubicBezTo>
                  <a:pt x="40" y="209"/>
                  <a:pt x="38" y="211"/>
                  <a:pt x="35" y="211"/>
                </a:cubicBezTo>
                <a:cubicBezTo>
                  <a:pt x="34" y="212"/>
                  <a:pt x="34" y="213"/>
                  <a:pt x="33" y="214"/>
                </a:cubicBezTo>
                <a:cubicBezTo>
                  <a:pt x="32" y="213"/>
                  <a:pt x="34" y="212"/>
                  <a:pt x="34" y="210"/>
                </a:cubicBezTo>
                <a:cubicBezTo>
                  <a:pt x="32" y="210"/>
                  <a:pt x="32" y="208"/>
                  <a:pt x="31" y="206"/>
                </a:cubicBezTo>
                <a:cubicBezTo>
                  <a:pt x="30" y="207"/>
                  <a:pt x="27" y="209"/>
                  <a:pt x="27" y="210"/>
                </a:cubicBezTo>
                <a:close/>
                <a:moveTo>
                  <a:pt x="132" y="211"/>
                </a:moveTo>
                <a:cubicBezTo>
                  <a:pt x="132" y="211"/>
                  <a:pt x="132" y="211"/>
                  <a:pt x="132" y="211"/>
                </a:cubicBezTo>
                <a:cubicBezTo>
                  <a:pt x="132" y="211"/>
                  <a:pt x="131" y="210"/>
                  <a:pt x="131" y="210"/>
                </a:cubicBezTo>
                <a:cubicBezTo>
                  <a:pt x="130" y="208"/>
                  <a:pt x="130" y="207"/>
                  <a:pt x="128" y="208"/>
                </a:cubicBezTo>
                <a:cubicBezTo>
                  <a:pt x="129" y="210"/>
                  <a:pt x="130" y="212"/>
                  <a:pt x="131" y="214"/>
                </a:cubicBezTo>
                <a:cubicBezTo>
                  <a:pt x="131" y="213"/>
                  <a:pt x="132" y="213"/>
                  <a:pt x="132" y="211"/>
                </a:cubicBezTo>
                <a:close/>
                <a:moveTo>
                  <a:pt x="90" y="218"/>
                </a:moveTo>
                <a:cubicBezTo>
                  <a:pt x="90" y="218"/>
                  <a:pt x="90" y="218"/>
                  <a:pt x="90" y="218"/>
                </a:cubicBezTo>
                <a:cubicBezTo>
                  <a:pt x="89" y="221"/>
                  <a:pt x="88" y="223"/>
                  <a:pt x="87" y="226"/>
                </a:cubicBezTo>
                <a:cubicBezTo>
                  <a:pt x="87" y="226"/>
                  <a:pt x="87" y="224"/>
                  <a:pt x="86" y="224"/>
                </a:cubicBezTo>
                <a:cubicBezTo>
                  <a:pt x="85" y="225"/>
                  <a:pt x="84" y="226"/>
                  <a:pt x="84" y="227"/>
                </a:cubicBezTo>
                <a:cubicBezTo>
                  <a:pt x="83" y="228"/>
                  <a:pt x="82" y="227"/>
                  <a:pt x="80" y="227"/>
                </a:cubicBezTo>
                <a:cubicBezTo>
                  <a:pt x="81" y="229"/>
                  <a:pt x="81" y="230"/>
                  <a:pt x="82" y="231"/>
                </a:cubicBezTo>
                <a:cubicBezTo>
                  <a:pt x="84" y="231"/>
                  <a:pt x="85" y="230"/>
                  <a:pt x="86" y="230"/>
                </a:cubicBezTo>
                <a:cubicBezTo>
                  <a:pt x="87" y="230"/>
                  <a:pt x="89" y="231"/>
                  <a:pt x="90" y="230"/>
                </a:cubicBezTo>
                <a:cubicBezTo>
                  <a:pt x="91" y="230"/>
                  <a:pt x="91" y="229"/>
                  <a:pt x="92" y="229"/>
                </a:cubicBezTo>
                <a:cubicBezTo>
                  <a:pt x="93" y="225"/>
                  <a:pt x="93" y="221"/>
                  <a:pt x="91" y="218"/>
                </a:cubicBezTo>
                <a:cubicBezTo>
                  <a:pt x="91" y="215"/>
                  <a:pt x="92" y="212"/>
                  <a:pt x="91" y="210"/>
                </a:cubicBezTo>
                <a:cubicBezTo>
                  <a:pt x="91" y="212"/>
                  <a:pt x="89" y="216"/>
                  <a:pt x="90" y="218"/>
                </a:cubicBezTo>
                <a:close/>
                <a:moveTo>
                  <a:pt x="54" y="216"/>
                </a:moveTo>
                <a:cubicBezTo>
                  <a:pt x="54" y="216"/>
                  <a:pt x="54" y="216"/>
                  <a:pt x="54" y="216"/>
                </a:cubicBezTo>
                <a:cubicBezTo>
                  <a:pt x="54" y="217"/>
                  <a:pt x="54" y="217"/>
                  <a:pt x="53" y="218"/>
                </a:cubicBezTo>
                <a:cubicBezTo>
                  <a:pt x="51" y="220"/>
                  <a:pt x="52" y="223"/>
                  <a:pt x="54" y="224"/>
                </a:cubicBezTo>
                <a:cubicBezTo>
                  <a:pt x="55" y="224"/>
                  <a:pt x="55" y="224"/>
                  <a:pt x="56" y="225"/>
                </a:cubicBezTo>
                <a:cubicBezTo>
                  <a:pt x="57" y="225"/>
                  <a:pt x="58" y="227"/>
                  <a:pt x="58" y="228"/>
                </a:cubicBezTo>
                <a:cubicBezTo>
                  <a:pt x="59" y="228"/>
                  <a:pt x="59" y="228"/>
                  <a:pt x="60" y="228"/>
                </a:cubicBezTo>
                <a:cubicBezTo>
                  <a:pt x="60" y="228"/>
                  <a:pt x="60" y="227"/>
                  <a:pt x="60" y="227"/>
                </a:cubicBezTo>
                <a:cubicBezTo>
                  <a:pt x="57" y="225"/>
                  <a:pt x="57" y="221"/>
                  <a:pt x="60" y="220"/>
                </a:cubicBezTo>
                <a:cubicBezTo>
                  <a:pt x="60" y="217"/>
                  <a:pt x="60" y="215"/>
                  <a:pt x="59" y="213"/>
                </a:cubicBezTo>
                <a:cubicBezTo>
                  <a:pt x="58" y="215"/>
                  <a:pt x="58" y="218"/>
                  <a:pt x="56" y="220"/>
                </a:cubicBezTo>
                <a:cubicBezTo>
                  <a:pt x="56" y="218"/>
                  <a:pt x="58" y="215"/>
                  <a:pt x="57" y="215"/>
                </a:cubicBezTo>
                <a:cubicBezTo>
                  <a:pt x="57" y="216"/>
                  <a:pt x="55" y="216"/>
                  <a:pt x="54" y="216"/>
                </a:cubicBezTo>
                <a:close/>
                <a:moveTo>
                  <a:pt x="94" y="220"/>
                </a:moveTo>
                <a:cubicBezTo>
                  <a:pt x="94" y="220"/>
                  <a:pt x="94" y="220"/>
                  <a:pt x="94" y="220"/>
                </a:cubicBezTo>
                <a:cubicBezTo>
                  <a:pt x="94" y="219"/>
                  <a:pt x="93" y="217"/>
                  <a:pt x="93" y="215"/>
                </a:cubicBezTo>
                <a:cubicBezTo>
                  <a:pt x="92" y="216"/>
                  <a:pt x="93" y="218"/>
                  <a:pt x="94" y="220"/>
                </a:cubicBezTo>
                <a:close/>
                <a:moveTo>
                  <a:pt x="40" y="225"/>
                </a:moveTo>
                <a:cubicBezTo>
                  <a:pt x="41" y="226"/>
                  <a:pt x="43" y="226"/>
                  <a:pt x="44" y="226"/>
                </a:cubicBezTo>
                <a:cubicBezTo>
                  <a:pt x="45" y="228"/>
                  <a:pt x="47" y="233"/>
                  <a:pt x="49" y="233"/>
                </a:cubicBezTo>
                <a:cubicBezTo>
                  <a:pt x="49" y="234"/>
                  <a:pt x="52" y="236"/>
                  <a:pt x="53" y="234"/>
                </a:cubicBezTo>
                <a:cubicBezTo>
                  <a:pt x="54" y="231"/>
                  <a:pt x="51" y="228"/>
                  <a:pt x="53" y="225"/>
                </a:cubicBezTo>
                <a:cubicBezTo>
                  <a:pt x="52" y="224"/>
                  <a:pt x="51" y="222"/>
                  <a:pt x="51" y="221"/>
                </a:cubicBezTo>
                <a:cubicBezTo>
                  <a:pt x="50" y="222"/>
                  <a:pt x="49" y="223"/>
                  <a:pt x="47" y="223"/>
                </a:cubicBezTo>
                <a:cubicBezTo>
                  <a:pt x="46" y="224"/>
                  <a:pt x="48" y="227"/>
                  <a:pt x="46" y="227"/>
                </a:cubicBezTo>
                <a:cubicBezTo>
                  <a:pt x="46" y="225"/>
                  <a:pt x="45" y="224"/>
                  <a:pt x="46" y="223"/>
                </a:cubicBezTo>
                <a:cubicBezTo>
                  <a:pt x="45" y="222"/>
                  <a:pt x="44" y="221"/>
                  <a:pt x="43" y="219"/>
                </a:cubicBezTo>
                <a:cubicBezTo>
                  <a:pt x="42" y="219"/>
                  <a:pt x="41" y="218"/>
                  <a:pt x="40" y="218"/>
                </a:cubicBezTo>
                <a:cubicBezTo>
                  <a:pt x="40" y="221"/>
                  <a:pt x="40" y="222"/>
                  <a:pt x="40" y="225"/>
                </a:cubicBezTo>
                <a:close/>
                <a:moveTo>
                  <a:pt x="69" y="225"/>
                </a:moveTo>
                <a:cubicBezTo>
                  <a:pt x="69" y="225"/>
                  <a:pt x="69" y="225"/>
                  <a:pt x="69" y="225"/>
                </a:cubicBezTo>
                <a:cubicBezTo>
                  <a:pt x="69" y="224"/>
                  <a:pt x="70" y="222"/>
                  <a:pt x="70" y="220"/>
                </a:cubicBezTo>
                <a:cubicBezTo>
                  <a:pt x="69" y="220"/>
                  <a:pt x="69" y="221"/>
                  <a:pt x="69" y="221"/>
                </a:cubicBezTo>
                <a:cubicBezTo>
                  <a:pt x="66" y="222"/>
                  <a:pt x="65" y="225"/>
                  <a:pt x="65" y="230"/>
                </a:cubicBezTo>
                <a:cubicBezTo>
                  <a:pt x="67" y="231"/>
                  <a:pt x="71" y="229"/>
                  <a:pt x="72" y="231"/>
                </a:cubicBezTo>
                <a:cubicBezTo>
                  <a:pt x="72" y="231"/>
                  <a:pt x="73" y="231"/>
                  <a:pt x="73" y="231"/>
                </a:cubicBezTo>
                <a:cubicBezTo>
                  <a:pt x="75" y="230"/>
                  <a:pt x="76" y="228"/>
                  <a:pt x="76" y="226"/>
                </a:cubicBezTo>
                <a:cubicBezTo>
                  <a:pt x="73" y="225"/>
                  <a:pt x="72" y="222"/>
                  <a:pt x="71" y="219"/>
                </a:cubicBezTo>
                <a:cubicBezTo>
                  <a:pt x="70" y="221"/>
                  <a:pt x="70" y="223"/>
                  <a:pt x="69" y="225"/>
                </a:cubicBezTo>
                <a:close/>
                <a:moveTo>
                  <a:pt x="107" y="227"/>
                </a:moveTo>
                <a:cubicBezTo>
                  <a:pt x="107" y="227"/>
                  <a:pt x="107" y="227"/>
                  <a:pt x="107" y="227"/>
                </a:cubicBezTo>
                <a:cubicBezTo>
                  <a:pt x="108" y="229"/>
                  <a:pt x="109" y="230"/>
                  <a:pt x="110" y="232"/>
                </a:cubicBezTo>
                <a:cubicBezTo>
                  <a:pt x="110" y="231"/>
                  <a:pt x="111" y="231"/>
                  <a:pt x="112" y="231"/>
                </a:cubicBezTo>
                <a:cubicBezTo>
                  <a:pt x="113" y="230"/>
                  <a:pt x="115" y="232"/>
                  <a:pt x="117" y="231"/>
                </a:cubicBezTo>
                <a:cubicBezTo>
                  <a:pt x="119" y="231"/>
                  <a:pt x="120" y="225"/>
                  <a:pt x="119" y="223"/>
                </a:cubicBezTo>
                <a:cubicBezTo>
                  <a:pt x="116" y="226"/>
                  <a:pt x="114" y="221"/>
                  <a:pt x="112" y="221"/>
                </a:cubicBezTo>
                <a:cubicBezTo>
                  <a:pt x="112" y="222"/>
                  <a:pt x="114" y="225"/>
                  <a:pt x="113" y="226"/>
                </a:cubicBezTo>
                <a:cubicBezTo>
                  <a:pt x="111" y="224"/>
                  <a:pt x="111" y="221"/>
                  <a:pt x="110" y="219"/>
                </a:cubicBezTo>
                <a:cubicBezTo>
                  <a:pt x="110" y="222"/>
                  <a:pt x="110" y="225"/>
                  <a:pt x="107" y="227"/>
                </a:cubicBezTo>
                <a:close/>
                <a:moveTo>
                  <a:pt x="45" y="240"/>
                </a:moveTo>
                <a:cubicBezTo>
                  <a:pt x="45" y="240"/>
                  <a:pt x="45" y="240"/>
                  <a:pt x="45" y="240"/>
                </a:cubicBezTo>
                <a:cubicBezTo>
                  <a:pt x="45" y="240"/>
                  <a:pt x="45" y="240"/>
                  <a:pt x="45" y="240"/>
                </a:cubicBezTo>
                <a:cubicBezTo>
                  <a:pt x="45" y="240"/>
                  <a:pt x="45" y="239"/>
                  <a:pt x="45" y="239"/>
                </a:cubicBezTo>
                <a:cubicBezTo>
                  <a:pt x="46" y="238"/>
                  <a:pt x="46" y="236"/>
                  <a:pt x="46" y="235"/>
                </a:cubicBezTo>
                <a:cubicBezTo>
                  <a:pt x="46" y="235"/>
                  <a:pt x="46" y="236"/>
                  <a:pt x="46" y="235"/>
                </a:cubicBezTo>
                <a:cubicBezTo>
                  <a:pt x="46" y="235"/>
                  <a:pt x="47" y="234"/>
                  <a:pt x="47" y="234"/>
                </a:cubicBezTo>
                <a:cubicBezTo>
                  <a:pt x="47" y="233"/>
                  <a:pt x="46" y="233"/>
                  <a:pt x="46" y="232"/>
                </a:cubicBezTo>
                <a:cubicBezTo>
                  <a:pt x="46" y="232"/>
                  <a:pt x="46" y="233"/>
                  <a:pt x="45" y="232"/>
                </a:cubicBezTo>
                <a:cubicBezTo>
                  <a:pt x="45" y="231"/>
                  <a:pt x="45" y="230"/>
                  <a:pt x="44" y="229"/>
                </a:cubicBezTo>
                <a:cubicBezTo>
                  <a:pt x="44" y="229"/>
                  <a:pt x="44" y="230"/>
                  <a:pt x="44" y="230"/>
                </a:cubicBezTo>
                <a:cubicBezTo>
                  <a:pt x="44" y="230"/>
                  <a:pt x="43" y="229"/>
                  <a:pt x="44" y="227"/>
                </a:cubicBezTo>
                <a:cubicBezTo>
                  <a:pt x="43" y="227"/>
                  <a:pt x="43" y="227"/>
                  <a:pt x="43" y="227"/>
                </a:cubicBezTo>
                <a:cubicBezTo>
                  <a:pt x="43" y="227"/>
                  <a:pt x="43" y="228"/>
                  <a:pt x="43" y="228"/>
                </a:cubicBezTo>
                <a:cubicBezTo>
                  <a:pt x="42" y="228"/>
                  <a:pt x="42" y="227"/>
                  <a:pt x="42" y="227"/>
                </a:cubicBezTo>
                <a:cubicBezTo>
                  <a:pt x="42" y="227"/>
                  <a:pt x="42" y="227"/>
                  <a:pt x="42" y="227"/>
                </a:cubicBezTo>
                <a:cubicBezTo>
                  <a:pt x="42" y="227"/>
                  <a:pt x="41" y="227"/>
                  <a:pt x="41" y="227"/>
                </a:cubicBezTo>
                <a:cubicBezTo>
                  <a:pt x="38" y="226"/>
                  <a:pt x="39" y="223"/>
                  <a:pt x="39" y="220"/>
                </a:cubicBezTo>
                <a:cubicBezTo>
                  <a:pt x="38" y="220"/>
                  <a:pt x="38" y="221"/>
                  <a:pt x="38" y="222"/>
                </a:cubicBezTo>
                <a:cubicBezTo>
                  <a:pt x="36" y="227"/>
                  <a:pt x="37" y="236"/>
                  <a:pt x="38" y="241"/>
                </a:cubicBezTo>
                <a:cubicBezTo>
                  <a:pt x="37" y="241"/>
                  <a:pt x="37" y="239"/>
                  <a:pt x="37" y="237"/>
                </a:cubicBezTo>
                <a:cubicBezTo>
                  <a:pt x="36" y="237"/>
                  <a:pt x="37" y="237"/>
                  <a:pt x="36" y="237"/>
                </a:cubicBezTo>
                <a:cubicBezTo>
                  <a:pt x="36" y="235"/>
                  <a:pt x="36" y="232"/>
                  <a:pt x="36" y="229"/>
                </a:cubicBezTo>
                <a:cubicBezTo>
                  <a:pt x="36" y="230"/>
                  <a:pt x="36" y="230"/>
                  <a:pt x="36" y="230"/>
                </a:cubicBezTo>
                <a:cubicBezTo>
                  <a:pt x="36" y="230"/>
                  <a:pt x="36" y="230"/>
                  <a:pt x="36" y="229"/>
                </a:cubicBezTo>
                <a:cubicBezTo>
                  <a:pt x="36" y="229"/>
                  <a:pt x="36" y="229"/>
                  <a:pt x="36" y="229"/>
                </a:cubicBezTo>
                <a:cubicBezTo>
                  <a:pt x="36" y="226"/>
                  <a:pt x="36" y="224"/>
                  <a:pt x="36" y="223"/>
                </a:cubicBezTo>
                <a:cubicBezTo>
                  <a:pt x="35" y="225"/>
                  <a:pt x="35" y="229"/>
                  <a:pt x="34" y="231"/>
                </a:cubicBezTo>
                <a:cubicBezTo>
                  <a:pt x="33" y="233"/>
                  <a:pt x="33" y="235"/>
                  <a:pt x="33" y="237"/>
                </a:cubicBezTo>
                <a:cubicBezTo>
                  <a:pt x="33" y="236"/>
                  <a:pt x="32" y="237"/>
                  <a:pt x="32" y="237"/>
                </a:cubicBezTo>
                <a:cubicBezTo>
                  <a:pt x="33" y="238"/>
                  <a:pt x="32" y="238"/>
                  <a:pt x="32" y="238"/>
                </a:cubicBezTo>
                <a:cubicBezTo>
                  <a:pt x="32" y="239"/>
                  <a:pt x="32" y="241"/>
                  <a:pt x="32" y="241"/>
                </a:cubicBezTo>
                <a:cubicBezTo>
                  <a:pt x="32" y="242"/>
                  <a:pt x="32" y="243"/>
                  <a:pt x="31" y="244"/>
                </a:cubicBezTo>
                <a:cubicBezTo>
                  <a:pt x="32" y="244"/>
                  <a:pt x="32" y="244"/>
                  <a:pt x="32" y="244"/>
                </a:cubicBezTo>
                <a:cubicBezTo>
                  <a:pt x="32" y="244"/>
                  <a:pt x="32" y="245"/>
                  <a:pt x="32" y="245"/>
                </a:cubicBezTo>
                <a:cubicBezTo>
                  <a:pt x="32" y="247"/>
                  <a:pt x="33" y="249"/>
                  <a:pt x="32" y="249"/>
                </a:cubicBezTo>
                <a:cubicBezTo>
                  <a:pt x="33" y="250"/>
                  <a:pt x="33" y="253"/>
                  <a:pt x="34" y="254"/>
                </a:cubicBezTo>
                <a:cubicBezTo>
                  <a:pt x="34" y="254"/>
                  <a:pt x="34" y="255"/>
                  <a:pt x="34" y="255"/>
                </a:cubicBezTo>
                <a:cubicBezTo>
                  <a:pt x="32" y="255"/>
                  <a:pt x="32" y="250"/>
                  <a:pt x="31" y="248"/>
                </a:cubicBezTo>
                <a:cubicBezTo>
                  <a:pt x="31" y="249"/>
                  <a:pt x="31" y="249"/>
                  <a:pt x="30" y="249"/>
                </a:cubicBezTo>
                <a:cubicBezTo>
                  <a:pt x="31" y="249"/>
                  <a:pt x="30" y="248"/>
                  <a:pt x="30" y="248"/>
                </a:cubicBezTo>
                <a:cubicBezTo>
                  <a:pt x="29" y="250"/>
                  <a:pt x="28" y="252"/>
                  <a:pt x="27" y="255"/>
                </a:cubicBezTo>
                <a:cubicBezTo>
                  <a:pt x="29" y="256"/>
                  <a:pt x="32" y="257"/>
                  <a:pt x="34" y="257"/>
                </a:cubicBezTo>
                <a:cubicBezTo>
                  <a:pt x="34" y="257"/>
                  <a:pt x="34" y="257"/>
                  <a:pt x="34" y="257"/>
                </a:cubicBezTo>
                <a:cubicBezTo>
                  <a:pt x="35" y="258"/>
                  <a:pt x="36" y="258"/>
                  <a:pt x="37" y="259"/>
                </a:cubicBezTo>
                <a:cubicBezTo>
                  <a:pt x="37" y="258"/>
                  <a:pt x="38" y="258"/>
                  <a:pt x="38" y="258"/>
                </a:cubicBezTo>
                <a:cubicBezTo>
                  <a:pt x="39" y="257"/>
                  <a:pt x="39" y="255"/>
                  <a:pt x="40" y="255"/>
                </a:cubicBezTo>
                <a:cubicBezTo>
                  <a:pt x="40" y="255"/>
                  <a:pt x="40" y="255"/>
                  <a:pt x="41" y="255"/>
                </a:cubicBezTo>
                <a:cubicBezTo>
                  <a:pt x="40" y="255"/>
                  <a:pt x="41" y="255"/>
                  <a:pt x="41" y="254"/>
                </a:cubicBezTo>
                <a:cubicBezTo>
                  <a:pt x="42" y="252"/>
                  <a:pt x="42" y="247"/>
                  <a:pt x="43" y="245"/>
                </a:cubicBezTo>
                <a:cubicBezTo>
                  <a:pt x="43" y="243"/>
                  <a:pt x="43" y="241"/>
                  <a:pt x="45" y="241"/>
                </a:cubicBezTo>
                <a:cubicBezTo>
                  <a:pt x="45" y="240"/>
                  <a:pt x="45" y="241"/>
                  <a:pt x="45" y="240"/>
                </a:cubicBezTo>
                <a:close/>
                <a:moveTo>
                  <a:pt x="91" y="231"/>
                </a:moveTo>
                <a:cubicBezTo>
                  <a:pt x="91" y="231"/>
                  <a:pt x="91" y="231"/>
                  <a:pt x="91" y="231"/>
                </a:cubicBezTo>
                <a:cubicBezTo>
                  <a:pt x="92" y="233"/>
                  <a:pt x="92" y="234"/>
                  <a:pt x="93" y="236"/>
                </a:cubicBezTo>
                <a:cubicBezTo>
                  <a:pt x="94" y="236"/>
                  <a:pt x="95" y="234"/>
                  <a:pt x="97" y="235"/>
                </a:cubicBezTo>
                <a:cubicBezTo>
                  <a:pt x="98" y="236"/>
                  <a:pt x="99" y="237"/>
                  <a:pt x="101" y="236"/>
                </a:cubicBezTo>
                <a:cubicBezTo>
                  <a:pt x="103" y="235"/>
                  <a:pt x="103" y="229"/>
                  <a:pt x="102" y="227"/>
                </a:cubicBezTo>
                <a:cubicBezTo>
                  <a:pt x="99" y="229"/>
                  <a:pt x="96" y="227"/>
                  <a:pt x="96" y="224"/>
                </a:cubicBezTo>
                <a:cubicBezTo>
                  <a:pt x="96" y="228"/>
                  <a:pt x="98" y="231"/>
                  <a:pt x="98" y="235"/>
                </a:cubicBezTo>
                <a:cubicBezTo>
                  <a:pt x="96" y="233"/>
                  <a:pt x="96" y="231"/>
                  <a:pt x="96" y="229"/>
                </a:cubicBezTo>
                <a:cubicBezTo>
                  <a:pt x="95" y="226"/>
                  <a:pt x="95" y="223"/>
                  <a:pt x="94" y="220"/>
                </a:cubicBezTo>
                <a:cubicBezTo>
                  <a:pt x="95" y="223"/>
                  <a:pt x="94" y="229"/>
                  <a:pt x="91" y="231"/>
                </a:cubicBezTo>
                <a:close/>
                <a:moveTo>
                  <a:pt x="96" y="224"/>
                </a:moveTo>
                <a:cubicBezTo>
                  <a:pt x="96" y="224"/>
                  <a:pt x="96" y="224"/>
                  <a:pt x="96" y="224"/>
                </a:cubicBezTo>
                <a:cubicBezTo>
                  <a:pt x="96" y="223"/>
                  <a:pt x="96" y="222"/>
                  <a:pt x="95" y="222"/>
                </a:cubicBezTo>
                <a:cubicBezTo>
                  <a:pt x="95" y="222"/>
                  <a:pt x="95" y="223"/>
                  <a:pt x="96" y="224"/>
                </a:cubicBezTo>
                <a:close/>
                <a:moveTo>
                  <a:pt x="79" y="229"/>
                </a:moveTo>
                <a:cubicBezTo>
                  <a:pt x="79" y="229"/>
                  <a:pt x="79" y="229"/>
                  <a:pt x="79" y="229"/>
                </a:cubicBezTo>
                <a:cubicBezTo>
                  <a:pt x="79" y="231"/>
                  <a:pt x="80" y="233"/>
                  <a:pt x="80" y="234"/>
                </a:cubicBezTo>
                <a:cubicBezTo>
                  <a:pt x="77" y="232"/>
                  <a:pt x="78" y="228"/>
                  <a:pt x="77" y="226"/>
                </a:cubicBezTo>
                <a:cubicBezTo>
                  <a:pt x="77" y="229"/>
                  <a:pt x="76" y="231"/>
                  <a:pt x="74" y="232"/>
                </a:cubicBezTo>
                <a:cubicBezTo>
                  <a:pt x="75" y="234"/>
                  <a:pt x="74" y="237"/>
                  <a:pt x="76" y="237"/>
                </a:cubicBezTo>
                <a:cubicBezTo>
                  <a:pt x="77" y="237"/>
                  <a:pt x="78" y="236"/>
                  <a:pt x="79" y="237"/>
                </a:cubicBezTo>
                <a:cubicBezTo>
                  <a:pt x="80" y="237"/>
                  <a:pt x="81" y="238"/>
                  <a:pt x="81" y="239"/>
                </a:cubicBezTo>
                <a:cubicBezTo>
                  <a:pt x="86" y="239"/>
                  <a:pt x="88" y="235"/>
                  <a:pt x="87" y="231"/>
                </a:cubicBezTo>
                <a:cubicBezTo>
                  <a:pt x="87" y="231"/>
                  <a:pt x="86" y="231"/>
                  <a:pt x="86" y="231"/>
                </a:cubicBezTo>
                <a:cubicBezTo>
                  <a:pt x="84" y="232"/>
                  <a:pt x="82" y="232"/>
                  <a:pt x="80" y="231"/>
                </a:cubicBezTo>
                <a:cubicBezTo>
                  <a:pt x="79" y="229"/>
                  <a:pt x="79" y="226"/>
                  <a:pt x="78" y="224"/>
                </a:cubicBezTo>
                <a:cubicBezTo>
                  <a:pt x="78" y="227"/>
                  <a:pt x="79" y="228"/>
                  <a:pt x="79" y="229"/>
                </a:cubicBezTo>
                <a:close/>
                <a:moveTo>
                  <a:pt x="63" y="233"/>
                </a:moveTo>
                <a:cubicBezTo>
                  <a:pt x="63" y="233"/>
                  <a:pt x="63" y="233"/>
                  <a:pt x="63" y="233"/>
                </a:cubicBezTo>
                <a:cubicBezTo>
                  <a:pt x="62" y="232"/>
                  <a:pt x="62" y="231"/>
                  <a:pt x="62" y="230"/>
                </a:cubicBezTo>
                <a:cubicBezTo>
                  <a:pt x="62" y="229"/>
                  <a:pt x="62" y="227"/>
                  <a:pt x="62" y="227"/>
                </a:cubicBezTo>
                <a:cubicBezTo>
                  <a:pt x="62" y="227"/>
                  <a:pt x="62" y="227"/>
                  <a:pt x="61" y="227"/>
                </a:cubicBezTo>
                <a:cubicBezTo>
                  <a:pt x="61" y="228"/>
                  <a:pt x="61" y="229"/>
                  <a:pt x="60" y="230"/>
                </a:cubicBezTo>
                <a:cubicBezTo>
                  <a:pt x="58" y="230"/>
                  <a:pt x="57" y="228"/>
                  <a:pt x="56" y="227"/>
                </a:cubicBezTo>
                <a:cubicBezTo>
                  <a:pt x="56" y="230"/>
                  <a:pt x="59" y="232"/>
                  <a:pt x="58" y="235"/>
                </a:cubicBezTo>
                <a:cubicBezTo>
                  <a:pt x="60" y="236"/>
                  <a:pt x="63" y="236"/>
                  <a:pt x="65" y="237"/>
                </a:cubicBezTo>
                <a:cubicBezTo>
                  <a:pt x="65" y="237"/>
                  <a:pt x="66" y="238"/>
                  <a:pt x="66" y="238"/>
                </a:cubicBezTo>
                <a:cubicBezTo>
                  <a:pt x="70" y="239"/>
                  <a:pt x="70" y="233"/>
                  <a:pt x="69" y="231"/>
                </a:cubicBezTo>
                <a:cubicBezTo>
                  <a:pt x="67" y="232"/>
                  <a:pt x="64" y="231"/>
                  <a:pt x="64" y="229"/>
                </a:cubicBezTo>
                <a:cubicBezTo>
                  <a:pt x="64" y="228"/>
                  <a:pt x="64" y="227"/>
                  <a:pt x="64" y="226"/>
                </a:cubicBezTo>
                <a:cubicBezTo>
                  <a:pt x="62" y="227"/>
                  <a:pt x="64" y="232"/>
                  <a:pt x="63" y="233"/>
                </a:cubicBezTo>
                <a:close/>
                <a:moveTo>
                  <a:pt x="54" y="228"/>
                </a:moveTo>
                <a:cubicBezTo>
                  <a:pt x="54" y="228"/>
                  <a:pt x="54" y="228"/>
                  <a:pt x="54" y="228"/>
                </a:cubicBezTo>
                <a:cubicBezTo>
                  <a:pt x="54" y="227"/>
                  <a:pt x="54" y="227"/>
                  <a:pt x="54" y="227"/>
                </a:cubicBezTo>
                <a:cubicBezTo>
                  <a:pt x="53" y="226"/>
                  <a:pt x="54" y="228"/>
                  <a:pt x="54" y="228"/>
                </a:cubicBezTo>
                <a:close/>
                <a:moveTo>
                  <a:pt x="55" y="231"/>
                </a:moveTo>
                <a:cubicBezTo>
                  <a:pt x="55" y="231"/>
                  <a:pt x="55" y="231"/>
                  <a:pt x="55" y="231"/>
                </a:cubicBezTo>
                <a:cubicBezTo>
                  <a:pt x="55" y="231"/>
                  <a:pt x="55" y="232"/>
                  <a:pt x="55" y="232"/>
                </a:cubicBezTo>
                <a:cubicBezTo>
                  <a:pt x="55" y="230"/>
                  <a:pt x="55" y="229"/>
                  <a:pt x="54" y="228"/>
                </a:cubicBezTo>
                <a:cubicBezTo>
                  <a:pt x="55" y="231"/>
                  <a:pt x="55" y="238"/>
                  <a:pt x="50" y="236"/>
                </a:cubicBezTo>
                <a:cubicBezTo>
                  <a:pt x="51" y="241"/>
                  <a:pt x="52" y="244"/>
                  <a:pt x="55" y="247"/>
                </a:cubicBezTo>
                <a:cubicBezTo>
                  <a:pt x="55" y="246"/>
                  <a:pt x="55" y="245"/>
                  <a:pt x="57" y="245"/>
                </a:cubicBezTo>
                <a:cubicBezTo>
                  <a:pt x="57" y="251"/>
                  <a:pt x="61" y="255"/>
                  <a:pt x="66" y="257"/>
                </a:cubicBezTo>
                <a:cubicBezTo>
                  <a:pt x="66" y="257"/>
                  <a:pt x="66" y="256"/>
                  <a:pt x="67" y="256"/>
                </a:cubicBezTo>
                <a:cubicBezTo>
                  <a:pt x="67" y="256"/>
                  <a:pt x="68" y="256"/>
                  <a:pt x="68" y="256"/>
                </a:cubicBezTo>
                <a:cubicBezTo>
                  <a:pt x="68" y="256"/>
                  <a:pt x="68" y="255"/>
                  <a:pt x="68" y="255"/>
                </a:cubicBezTo>
                <a:cubicBezTo>
                  <a:pt x="69" y="257"/>
                  <a:pt x="70" y="259"/>
                  <a:pt x="72" y="260"/>
                </a:cubicBezTo>
                <a:cubicBezTo>
                  <a:pt x="72" y="258"/>
                  <a:pt x="70" y="257"/>
                  <a:pt x="69" y="256"/>
                </a:cubicBezTo>
                <a:cubicBezTo>
                  <a:pt x="69" y="256"/>
                  <a:pt x="69" y="256"/>
                  <a:pt x="69" y="257"/>
                </a:cubicBezTo>
                <a:cubicBezTo>
                  <a:pt x="69" y="255"/>
                  <a:pt x="69" y="255"/>
                  <a:pt x="69" y="254"/>
                </a:cubicBezTo>
                <a:cubicBezTo>
                  <a:pt x="69" y="254"/>
                  <a:pt x="69" y="255"/>
                  <a:pt x="69" y="256"/>
                </a:cubicBezTo>
                <a:cubicBezTo>
                  <a:pt x="70" y="255"/>
                  <a:pt x="69" y="253"/>
                  <a:pt x="69" y="253"/>
                </a:cubicBezTo>
                <a:cubicBezTo>
                  <a:pt x="69" y="253"/>
                  <a:pt x="69" y="253"/>
                  <a:pt x="69" y="253"/>
                </a:cubicBezTo>
                <a:cubicBezTo>
                  <a:pt x="69" y="252"/>
                  <a:pt x="68" y="252"/>
                  <a:pt x="68" y="250"/>
                </a:cubicBezTo>
                <a:cubicBezTo>
                  <a:pt x="68" y="250"/>
                  <a:pt x="68" y="251"/>
                  <a:pt x="67" y="251"/>
                </a:cubicBezTo>
                <a:cubicBezTo>
                  <a:pt x="68" y="250"/>
                  <a:pt x="67" y="250"/>
                  <a:pt x="68" y="249"/>
                </a:cubicBezTo>
                <a:cubicBezTo>
                  <a:pt x="67" y="250"/>
                  <a:pt x="67" y="250"/>
                  <a:pt x="68" y="250"/>
                </a:cubicBezTo>
                <a:cubicBezTo>
                  <a:pt x="68" y="249"/>
                  <a:pt x="68" y="248"/>
                  <a:pt x="67" y="247"/>
                </a:cubicBezTo>
                <a:cubicBezTo>
                  <a:pt x="67" y="247"/>
                  <a:pt x="67" y="249"/>
                  <a:pt x="67" y="249"/>
                </a:cubicBezTo>
                <a:cubicBezTo>
                  <a:pt x="67" y="248"/>
                  <a:pt x="67" y="245"/>
                  <a:pt x="66" y="245"/>
                </a:cubicBezTo>
                <a:cubicBezTo>
                  <a:pt x="66" y="245"/>
                  <a:pt x="66" y="246"/>
                  <a:pt x="66" y="246"/>
                </a:cubicBezTo>
                <a:cubicBezTo>
                  <a:pt x="66" y="244"/>
                  <a:pt x="64" y="243"/>
                  <a:pt x="65" y="242"/>
                </a:cubicBezTo>
                <a:cubicBezTo>
                  <a:pt x="64" y="241"/>
                  <a:pt x="65" y="240"/>
                  <a:pt x="65" y="239"/>
                </a:cubicBezTo>
                <a:cubicBezTo>
                  <a:pt x="63" y="238"/>
                  <a:pt x="62" y="238"/>
                  <a:pt x="61" y="238"/>
                </a:cubicBezTo>
                <a:cubicBezTo>
                  <a:pt x="61" y="238"/>
                  <a:pt x="62" y="239"/>
                  <a:pt x="62" y="240"/>
                </a:cubicBezTo>
                <a:cubicBezTo>
                  <a:pt x="62" y="240"/>
                  <a:pt x="62" y="240"/>
                  <a:pt x="62" y="240"/>
                </a:cubicBezTo>
                <a:cubicBezTo>
                  <a:pt x="62" y="241"/>
                  <a:pt x="62" y="244"/>
                  <a:pt x="63" y="244"/>
                </a:cubicBezTo>
                <a:cubicBezTo>
                  <a:pt x="63" y="245"/>
                  <a:pt x="62" y="245"/>
                  <a:pt x="62" y="246"/>
                </a:cubicBezTo>
                <a:cubicBezTo>
                  <a:pt x="62" y="246"/>
                  <a:pt x="63" y="245"/>
                  <a:pt x="63" y="246"/>
                </a:cubicBezTo>
                <a:cubicBezTo>
                  <a:pt x="63" y="246"/>
                  <a:pt x="62" y="246"/>
                  <a:pt x="62" y="246"/>
                </a:cubicBezTo>
                <a:cubicBezTo>
                  <a:pt x="62" y="245"/>
                  <a:pt x="62" y="245"/>
                  <a:pt x="63" y="244"/>
                </a:cubicBezTo>
                <a:cubicBezTo>
                  <a:pt x="62" y="244"/>
                  <a:pt x="61" y="244"/>
                  <a:pt x="62" y="244"/>
                </a:cubicBezTo>
                <a:cubicBezTo>
                  <a:pt x="62" y="244"/>
                  <a:pt x="62" y="245"/>
                  <a:pt x="62" y="245"/>
                </a:cubicBezTo>
                <a:cubicBezTo>
                  <a:pt x="62" y="244"/>
                  <a:pt x="61" y="246"/>
                  <a:pt x="61" y="246"/>
                </a:cubicBezTo>
                <a:cubicBezTo>
                  <a:pt x="61" y="244"/>
                  <a:pt x="61" y="241"/>
                  <a:pt x="60" y="239"/>
                </a:cubicBezTo>
                <a:cubicBezTo>
                  <a:pt x="60" y="238"/>
                  <a:pt x="60" y="237"/>
                  <a:pt x="59" y="237"/>
                </a:cubicBezTo>
                <a:cubicBezTo>
                  <a:pt x="60" y="238"/>
                  <a:pt x="59" y="238"/>
                  <a:pt x="59" y="238"/>
                </a:cubicBezTo>
                <a:cubicBezTo>
                  <a:pt x="59" y="239"/>
                  <a:pt x="60" y="238"/>
                  <a:pt x="60" y="239"/>
                </a:cubicBezTo>
                <a:cubicBezTo>
                  <a:pt x="59" y="239"/>
                  <a:pt x="60" y="239"/>
                  <a:pt x="59" y="240"/>
                </a:cubicBezTo>
                <a:cubicBezTo>
                  <a:pt x="59" y="239"/>
                  <a:pt x="59" y="239"/>
                  <a:pt x="59" y="238"/>
                </a:cubicBezTo>
                <a:cubicBezTo>
                  <a:pt x="57" y="237"/>
                  <a:pt x="56" y="235"/>
                  <a:pt x="57" y="232"/>
                </a:cubicBezTo>
                <a:cubicBezTo>
                  <a:pt x="56" y="231"/>
                  <a:pt x="56" y="229"/>
                  <a:pt x="55" y="228"/>
                </a:cubicBezTo>
                <a:cubicBezTo>
                  <a:pt x="55" y="230"/>
                  <a:pt x="56" y="231"/>
                  <a:pt x="56" y="232"/>
                </a:cubicBezTo>
                <a:cubicBezTo>
                  <a:pt x="55" y="232"/>
                  <a:pt x="56" y="231"/>
                  <a:pt x="55" y="231"/>
                </a:cubicBezTo>
                <a:close/>
                <a:moveTo>
                  <a:pt x="37" y="235"/>
                </a:moveTo>
                <a:cubicBezTo>
                  <a:pt x="37" y="235"/>
                  <a:pt x="37" y="235"/>
                  <a:pt x="37" y="235"/>
                </a:cubicBezTo>
                <a:cubicBezTo>
                  <a:pt x="37" y="234"/>
                  <a:pt x="37" y="233"/>
                  <a:pt x="36" y="233"/>
                </a:cubicBezTo>
                <a:cubicBezTo>
                  <a:pt x="36" y="234"/>
                  <a:pt x="36" y="234"/>
                  <a:pt x="37" y="235"/>
                </a:cubicBezTo>
                <a:close/>
                <a:moveTo>
                  <a:pt x="39" y="259"/>
                </a:moveTo>
                <a:cubicBezTo>
                  <a:pt x="39" y="259"/>
                  <a:pt x="39" y="259"/>
                  <a:pt x="39" y="259"/>
                </a:cubicBezTo>
                <a:cubicBezTo>
                  <a:pt x="49" y="261"/>
                  <a:pt x="59" y="260"/>
                  <a:pt x="69" y="259"/>
                </a:cubicBezTo>
                <a:cubicBezTo>
                  <a:pt x="69" y="259"/>
                  <a:pt x="68" y="257"/>
                  <a:pt x="67" y="258"/>
                </a:cubicBezTo>
                <a:cubicBezTo>
                  <a:pt x="67" y="258"/>
                  <a:pt x="67" y="258"/>
                  <a:pt x="67" y="259"/>
                </a:cubicBezTo>
                <a:cubicBezTo>
                  <a:pt x="62" y="257"/>
                  <a:pt x="57" y="252"/>
                  <a:pt x="56" y="247"/>
                </a:cubicBezTo>
                <a:cubicBezTo>
                  <a:pt x="55" y="247"/>
                  <a:pt x="55" y="248"/>
                  <a:pt x="55" y="249"/>
                </a:cubicBezTo>
                <a:cubicBezTo>
                  <a:pt x="53" y="248"/>
                  <a:pt x="52" y="246"/>
                  <a:pt x="52" y="244"/>
                </a:cubicBezTo>
                <a:cubicBezTo>
                  <a:pt x="50" y="242"/>
                  <a:pt x="49" y="239"/>
                  <a:pt x="50" y="236"/>
                </a:cubicBezTo>
                <a:cubicBezTo>
                  <a:pt x="49" y="235"/>
                  <a:pt x="49" y="235"/>
                  <a:pt x="48" y="235"/>
                </a:cubicBezTo>
                <a:cubicBezTo>
                  <a:pt x="47" y="237"/>
                  <a:pt x="45" y="240"/>
                  <a:pt x="46" y="243"/>
                </a:cubicBezTo>
                <a:cubicBezTo>
                  <a:pt x="46" y="243"/>
                  <a:pt x="46" y="244"/>
                  <a:pt x="45" y="244"/>
                </a:cubicBezTo>
                <a:cubicBezTo>
                  <a:pt x="45" y="243"/>
                  <a:pt x="45" y="243"/>
                  <a:pt x="45" y="243"/>
                </a:cubicBezTo>
                <a:cubicBezTo>
                  <a:pt x="43" y="247"/>
                  <a:pt x="45" y="252"/>
                  <a:pt x="41" y="257"/>
                </a:cubicBezTo>
                <a:cubicBezTo>
                  <a:pt x="41" y="257"/>
                  <a:pt x="41" y="257"/>
                  <a:pt x="40" y="257"/>
                </a:cubicBezTo>
                <a:cubicBezTo>
                  <a:pt x="40" y="257"/>
                  <a:pt x="39" y="259"/>
                  <a:pt x="39" y="259"/>
                </a:cubicBezTo>
                <a:close/>
                <a:moveTo>
                  <a:pt x="126" y="252"/>
                </a:moveTo>
                <a:cubicBezTo>
                  <a:pt x="126" y="252"/>
                  <a:pt x="126" y="252"/>
                  <a:pt x="126" y="252"/>
                </a:cubicBezTo>
                <a:cubicBezTo>
                  <a:pt x="125" y="251"/>
                  <a:pt x="125" y="249"/>
                  <a:pt x="124" y="247"/>
                </a:cubicBezTo>
                <a:cubicBezTo>
                  <a:pt x="123" y="249"/>
                  <a:pt x="125" y="251"/>
                  <a:pt x="126" y="252"/>
                </a:cubicBezTo>
                <a:close/>
                <a:moveTo>
                  <a:pt x="142" y="250"/>
                </a:moveTo>
                <a:cubicBezTo>
                  <a:pt x="142" y="250"/>
                  <a:pt x="142" y="250"/>
                  <a:pt x="142" y="250"/>
                </a:cubicBezTo>
                <a:cubicBezTo>
                  <a:pt x="142" y="250"/>
                  <a:pt x="142" y="251"/>
                  <a:pt x="142" y="251"/>
                </a:cubicBezTo>
                <a:cubicBezTo>
                  <a:pt x="143" y="251"/>
                  <a:pt x="143" y="251"/>
                  <a:pt x="144" y="251"/>
                </a:cubicBezTo>
                <a:cubicBezTo>
                  <a:pt x="144" y="250"/>
                  <a:pt x="144" y="250"/>
                  <a:pt x="143" y="249"/>
                </a:cubicBezTo>
                <a:cubicBezTo>
                  <a:pt x="143" y="249"/>
                  <a:pt x="143" y="250"/>
                  <a:pt x="142" y="250"/>
                </a:cubicBezTo>
                <a:close/>
                <a:moveTo>
                  <a:pt x="134" y="254"/>
                </a:moveTo>
                <a:cubicBezTo>
                  <a:pt x="134" y="254"/>
                  <a:pt x="134" y="254"/>
                  <a:pt x="134" y="254"/>
                </a:cubicBezTo>
                <a:cubicBezTo>
                  <a:pt x="134" y="254"/>
                  <a:pt x="134" y="254"/>
                  <a:pt x="134" y="255"/>
                </a:cubicBezTo>
                <a:cubicBezTo>
                  <a:pt x="135" y="254"/>
                  <a:pt x="136" y="254"/>
                  <a:pt x="136" y="254"/>
                </a:cubicBezTo>
                <a:cubicBezTo>
                  <a:pt x="136" y="254"/>
                  <a:pt x="135" y="253"/>
                  <a:pt x="135" y="253"/>
                </a:cubicBezTo>
                <a:cubicBezTo>
                  <a:pt x="135" y="254"/>
                  <a:pt x="135" y="254"/>
                  <a:pt x="134" y="254"/>
                </a:cubicBezTo>
                <a:close/>
                <a:moveTo>
                  <a:pt x="150" y="257"/>
                </a:moveTo>
                <a:cubicBezTo>
                  <a:pt x="150" y="257"/>
                  <a:pt x="150" y="257"/>
                  <a:pt x="150" y="257"/>
                </a:cubicBezTo>
                <a:cubicBezTo>
                  <a:pt x="151" y="256"/>
                  <a:pt x="152" y="256"/>
                  <a:pt x="152" y="256"/>
                </a:cubicBezTo>
                <a:cubicBezTo>
                  <a:pt x="151" y="255"/>
                  <a:pt x="151" y="255"/>
                  <a:pt x="150" y="255"/>
                </a:cubicBezTo>
                <a:cubicBezTo>
                  <a:pt x="150" y="256"/>
                  <a:pt x="150" y="257"/>
                  <a:pt x="150" y="257"/>
                </a:cubicBezTo>
                <a:close/>
                <a:moveTo>
                  <a:pt x="157" y="258"/>
                </a:moveTo>
                <a:cubicBezTo>
                  <a:pt x="157" y="258"/>
                  <a:pt x="157" y="258"/>
                  <a:pt x="157" y="258"/>
                </a:cubicBezTo>
                <a:cubicBezTo>
                  <a:pt x="157" y="258"/>
                  <a:pt x="157" y="259"/>
                  <a:pt x="157" y="259"/>
                </a:cubicBezTo>
                <a:cubicBezTo>
                  <a:pt x="159" y="259"/>
                  <a:pt x="160" y="256"/>
                  <a:pt x="158" y="256"/>
                </a:cubicBezTo>
                <a:cubicBezTo>
                  <a:pt x="158" y="257"/>
                  <a:pt x="158" y="258"/>
                  <a:pt x="157" y="258"/>
                </a:cubicBezTo>
                <a:close/>
                <a:moveTo>
                  <a:pt x="139" y="257"/>
                </a:moveTo>
                <a:cubicBezTo>
                  <a:pt x="139" y="257"/>
                  <a:pt x="139" y="257"/>
                  <a:pt x="139" y="257"/>
                </a:cubicBezTo>
                <a:cubicBezTo>
                  <a:pt x="139" y="257"/>
                  <a:pt x="139" y="257"/>
                  <a:pt x="140" y="257"/>
                </a:cubicBezTo>
                <a:cubicBezTo>
                  <a:pt x="140" y="257"/>
                  <a:pt x="140" y="257"/>
                  <a:pt x="140" y="256"/>
                </a:cubicBezTo>
                <a:cubicBezTo>
                  <a:pt x="139" y="256"/>
                  <a:pt x="139" y="257"/>
                  <a:pt x="139" y="257"/>
                </a:cubicBezTo>
                <a:close/>
                <a:moveTo>
                  <a:pt x="136" y="260"/>
                </a:moveTo>
                <a:cubicBezTo>
                  <a:pt x="136" y="260"/>
                  <a:pt x="136" y="260"/>
                  <a:pt x="136" y="260"/>
                </a:cubicBezTo>
                <a:cubicBezTo>
                  <a:pt x="137" y="259"/>
                  <a:pt x="136" y="258"/>
                  <a:pt x="136" y="257"/>
                </a:cubicBezTo>
                <a:cubicBezTo>
                  <a:pt x="136" y="257"/>
                  <a:pt x="136" y="257"/>
                  <a:pt x="135" y="257"/>
                </a:cubicBezTo>
                <a:cubicBezTo>
                  <a:pt x="135" y="258"/>
                  <a:pt x="136" y="259"/>
                  <a:pt x="136" y="260"/>
                </a:cubicBezTo>
                <a:close/>
                <a:moveTo>
                  <a:pt x="120" y="259"/>
                </a:moveTo>
                <a:cubicBezTo>
                  <a:pt x="120" y="259"/>
                  <a:pt x="120" y="259"/>
                  <a:pt x="120" y="259"/>
                </a:cubicBezTo>
                <a:cubicBezTo>
                  <a:pt x="120" y="259"/>
                  <a:pt x="120" y="259"/>
                  <a:pt x="121" y="259"/>
                </a:cubicBezTo>
                <a:cubicBezTo>
                  <a:pt x="121" y="258"/>
                  <a:pt x="120" y="258"/>
                  <a:pt x="120" y="258"/>
                </a:cubicBezTo>
                <a:cubicBezTo>
                  <a:pt x="120" y="258"/>
                  <a:pt x="120" y="259"/>
                  <a:pt x="120" y="259"/>
                </a:cubicBezTo>
                <a:close/>
                <a:moveTo>
                  <a:pt x="140" y="260"/>
                </a:moveTo>
                <a:cubicBezTo>
                  <a:pt x="140" y="260"/>
                  <a:pt x="140" y="260"/>
                  <a:pt x="140" y="260"/>
                </a:cubicBezTo>
                <a:cubicBezTo>
                  <a:pt x="140" y="259"/>
                  <a:pt x="140" y="259"/>
                  <a:pt x="140" y="259"/>
                </a:cubicBezTo>
                <a:cubicBezTo>
                  <a:pt x="140" y="258"/>
                  <a:pt x="140" y="259"/>
                  <a:pt x="139" y="259"/>
                </a:cubicBezTo>
                <a:cubicBezTo>
                  <a:pt x="139" y="261"/>
                  <a:pt x="141" y="261"/>
                  <a:pt x="141" y="259"/>
                </a:cubicBezTo>
                <a:cubicBezTo>
                  <a:pt x="141" y="259"/>
                  <a:pt x="141" y="259"/>
                  <a:pt x="142" y="258"/>
                </a:cubicBezTo>
                <a:cubicBezTo>
                  <a:pt x="141" y="258"/>
                  <a:pt x="141" y="259"/>
                  <a:pt x="140" y="259"/>
                </a:cubicBezTo>
                <a:cubicBezTo>
                  <a:pt x="141" y="259"/>
                  <a:pt x="140" y="259"/>
                  <a:pt x="140" y="260"/>
                </a:cubicBezTo>
                <a:close/>
                <a:moveTo>
                  <a:pt x="129" y="262"/>
                </a:moveTo>
                <a:cubicBezTo>
                  <a:pt x="129" y="262"/>
                  <a:pt x="129" y="262"/>
                  <a:pt x="129" y="262"/>
                </a:cubicBezTo>
                <a:cubicBezTo>
                  <a:pt x="129" y="262"/>
                  <a:pt x="129" y="262"/>
                  <a:pt x="129" y="262"/>
                </a:cubicBezTo>
                <a:cubicBezTo>
                  <a:pt x="129" y="262"/>
                  <a:pt x="130" y="262"/>
                  <a:pt x="131" y="261"/>
                </a:cubicBezTo>
                <a:cubicBezTo>
                  <a:pt x="130" y="261"/>
                  <a:pt x="130" y="260"/>
                  <a:pt x="130" y="260"/>
                </a:cubicBezTo>
                <a:cubicBezTo>
                  <a:pt x="130" y="261"/>
                  <a:pt x="129" y="261"/>
                  <a:pt x="129" y="262"/>
                </a:cubicBezTo>
                <a:close/>
                <a:moveTo>
                  <a:pt x="140" y="262"/>
                </a:moveTo>
                <a:cubicBezTo>
                  <a:pt x="140" y="262"/>
                  <a:pt x="140" y="262"/>
                  <a:pt x="140" y="262"/>
                </a:cubicBezTo>
                <a:cubicBezTo>
                  <a:pt x="140" y="262"/>
                  <a:pt x="139" y="262"/>
                  <a:pt x="138" y="261"/>
                </a:cubicBezTo>
                <a:cubicBezTo>
                  <a:pt x="137" y="261"/>
                  <a:pt x="135" y="260"/>
                  <a:pt x="134" y="261"/>
                </a:cubicBezTo>
                <a:cubicBezTo>
                  <a:pt x="134" y="264"/>
                  <a:pt x="137" y="262"/>
                  <a:pt x="138" y="264"/>
                </a:cubicBezTo>
                <a:cubicBezTo>
                  <a:pt x="140" y="262"/>
                  <a:pt x="142" y="264"/>
                  <a:pt x="144" y="264"/>
                </a:cubicBezTo>
                <a:cubicBezTo>
                  <a:pt x="144" y="263"/>
                  <a:pt x="143" y="262"/>
                  <a:pt x="144" y="261"/>
                </a:cubicBezTo>
                <a:cubicBezTo>
                  <a:pt x="143" y="259"/>
                  <a:pt x="142" y="262"/>
                  <a:pt x="140" y="262"/>
                </a:cubicBezTo>
                <a:close/>
                <a:moveTo>
                  <a:pt x="128" y="263"/>
                </a:moveTo>
                <a:cubicBezTo>
                  <a:pt x="128" y="263"/>
                  <a:pt x="128" y="263"/>
                  <a:pt x="128" y="263"/>
                </a:cubicBezTo>
                <a:cubicBezTo>
                  <a:pt x="128" y="262"/>
                  <a:pt x="127" y="262"/>
                  <a:pt x="127" y="262"/>
                </a:cubicBezTo>
                <a:cubicBezTo>
                  <a:pt x="127" y="262"/>
                  <a:pt x="127" y="262"/>
                  <a:pt x="127" y="262"/>
                </a:cubicBezTo>
                <a:cubicBezTo>
                  <a:pt x="127" y="262"/>
                  <a:pt x="127" y="263"/>
                  <a:pt x="128" y="263"/>
                </a:cubicBezTo>
                <a:close/>
                <a:moveTo>
                  <a:pt x="132" y="263"/>
                </a:moveTo>
                <a:cubicBezTo>
                  <a:pt x="132" y="263"/>
                  <a:pt x="132" y="263"/>
                  <a:pt x="132" y="263"/>
                </a:cubicBezTo>
                <a:cubicBezTo>
                  <a:pt x="131" y="263"/>
                  <a:pt x="131" y="262"/>
                  <a:pt x="130" y="263"/>
                </a:cubicBezTo>
                <a:cubicBezTo>
                  <a:pt x="131" y="264"/>
                  <a:pt x="131" y="264"/>
                  <a:pt x="131" y="265"/>
                </a:cubicBezTo>
                <a:cubicBezTo>
                  <a:pt x="130" y="266"/>
                  <a:pt x="128" y="265"/>
                  <a:pt x="128" y="267"/>
                </a:cubicBezTo>
                <a:cubicBezTo>
                  <a:pt x="129" y="268"/>
                  <a:pt x="128" y="268"/>
                  <a:pt x="128" y="269"/>
                </a:cubicBezTo>
                <a:cubicBezTo>
                  <a:pt x="127" y="269"/>
                  <a:pt x="126" y="267"/>
                  <a:pt x="125" y="267"/>
                </a:cubicBezTo>
                <a:cubicBezTo>
                  <a:pt x="125" y="268"/>
                  <a:pt x="125" y="268"/>
                  <a:pt x="124" y="268"/>
                </a:cubicBezTo>
                <a:cubicBezTo>
                  <a:pt x="124" y="270"/>
                  <a:pt x="125" y="270"/>
                  <a:pt x="126" y="271"/>
                </a:cubicBezTo>
                <a:cubicBezTo>
                  <a:pt x="125" y="272"/>
                  <a:pt x="124" y="272"/>
                  <a:pt x="124" y="273"/>
                </a:cubicBezTo>
                <a:cubicBezTo>
                  <a:pt x="124" y="274"/>
                  <a:pt x="125" y="274"/>
                  <a:pt x="125" y="274"/>
                </a:cubicBezTo>
                <a:cubicBezTo>
                  <a:pt x="126" y="275"/>
                  <a:pt x="125" y="275"/>
                  <a:pt x="125" y="276"/>
                </a:cubicBezTo>
                <a:cubicBezTo>
                  <a:pt x="125" y="276"/>
                  <a:pt x="127" y="276"/>
                  <a:pt x="127" y="275"/>
                </a:cubicBezTo>
                <a:cubicBezTo>
                  <a:pt x="126" y="275"/>
                  <a:pt x="127" y="275"/>
                  <a:pt x="127" y="274"/>
                </a:cubicBezTo>
                <a:cubicBezTo>
                  <a:pt x="127" y="273"/>
                  <a:pt x="126" y="272"/>
                  <a:pt x="126" y="271"/>
                </a:cubicBezTo>
                <a:cubicBezTo>
                  <a:pt x="127" y="269"/>
                  <a:pt x="130" y="268"/>
                  <a:pt x="131" y="270"/>
                </a:cubicBezTo>
                <a:cubicBezTo>
                  <a:pt x="131" y="270"/>
                  <a:pt x="132" y="270"/>
                  <a:pt x="132" y="269"/>
                </a:cubicBezTo>
                <a:cubicBezTo>
                  <a:pt x="131" y="269"/>
                  <a:pt x="130" y="267"/>
                  <a:pt x="131" y="266"/>
                </a:cubicBezTo>
                <a:cubicBezTo>
                  <a:pt x="132" y="265"/>
                  <a:pt x="133" y="265"/>
                  <a:pt x="134" y="265"/>
                </a:cubicBezTo>
                <a:cubicBezTo>
                  <a:pt x="135" y="265"/>
                  <a:pt x="134" y="265"/>
                  <a:pt x="135" y="264"/>
                </a:cubicBezTo>
                <a:cubicBezTo>
                  <a:pt x="134" y="264"/>
                  <a:pt x="134" y="264"/>
                  <a:pt x="134" y="264"/>
                </a:cubicBezTo>
                <a:cubicBezTo>
                  <a:pt x="133" y="264"/>
                  <a:pt x="133" y="263"/>
                  <a:pt x="133" y="262"/>
                </a:cubicBezTo>
                <a:cubicBezTo>
                  <a:pt x="133" y="262"/>
                  <a:pt x="132" y="262"/>
                  <a:pt x="132" y="262"/>
                </a:cubicBezTo>
                <a:cubicBezTo>
                  <a:pt x="132" y="262"/>
                  <a:pt x="131" y="262"/>
                  <a:pt x="132" y="263"/>
                </a:cubicBezTo>
                <a:close/>
                <a:moveTo>
                  <a:pt x="149" y="267"/>
                </a:moveTo>
                <a:cubicBezTo>
                  <a:pt x="149" y="267"/>
                  <a:pt x="149" y="267"/>
                  <a:pt x="149" y="267"/>
                </a:cubicBezTo>
                <a:cubicBezTo>
                  <a:pt x="149" y="267"/>
                  <a:pt x="149" y="268"/>
                  <a:pt x="148" y="269"/>
                </a:cubicBezTo>
                <a:cubicBezTo>
                  <a:pt x="151" y="267"/>
                  <a:pt x="153" y="268"/>
                  <a:pt x="154" y="271"/>
                </a:cubicBezTo>
                <a:cubicBezTo>
                  <a:pt x="153" y="271"/>
                  <a:pt x="153" y="272"/>
                  <a:pt x="153" y="273"/>
                </a:cubicBezTo>
                <a:cubicBezTo>
                  <a:pt x="154" y="272"/>
                  <a:pt x="155" y="271"/>
                  <a:pt x="157" y="271"/>
                </a:cubicBezTo>
                <a:cubicBezTo>
                  <a:pt x="157" y="267"/>
                  <a:pt x="154" y="268"/>
                  <a:pt x="152" y="266"/>
                </a:cubicBezTo>
                <a:cubicBezTo>
                  <a:pt x="151" y="269"/>
                  <a:pt x="147" y="265"/>
                  <a:pt x="147" y="263"/>
                </a:cubicBezTo>
                <a:cubicBezTo>
                  <a:pt x="147" y="264"/>
                  <a:pt x="145" y="264"/>
                  <a:pt x="145" y="265"/>
                </a:cubicBezTo>
                <a:cubicBezTo>
                  <a:pt x="146" y="265"/>
                  <a:pt x="149" y="265"/>
                  <a:pt x="149" y="267"/>
                </a:cubicBezTo>
                <a:close/>
                <a:moveTo>
                  <a:pt x="137" y="267"/>
                </a:moveTo>
                <a:cubicBezTo>
                  <a:pt x="137" y="267"/>
                  <a:pt x="137" y="267"/>
                  <a:pt x="137" y="267"/>
                </a:cubicBezTo>
                <a:cubicBezTo>
                  <a:pt x="140" y="266"/>
                  <a:pt x="141" y="268"/>
                  <a:pt x="143" y="270"/>
                </a:cubicBezTo>
                <a:cubicBezTo>
                  <a:pt x="143" y="269"/>
                  <a:pt x="144" y="269"/>
                  <a:pt x="144" y="268"/>
                </a:cubicBezTo>
                <a:cubicBezTo>
                  <a:pt x="143" y="268"/>
                  <a:pt x="144" y="266"/>
                  <a:pt x="143" y="265"/>
                </a:cubicBezTo>
                <a:cubicBezTo>
                  <a:pt x="141" y="264"/>
                  <a:pt x="141" y="265"/>
                  <a:pt x="139" y="264"/>
                </a:cubicBezTo>
                <a:cubicBezTo>
                  <a:pt x="139" y="265"/>
                  <a:pt x="139" y="265"/>
                  <a:pt x="138" y="265"/>
                </a:cubicBezTo>
                <a:cubicBezTo>
                  <a:pt x="138" y="265"/>
                  <a:pt x="137" y="264"/>
                  <a:pt x="136" y="264"/>
                </a:cubicBezTo>
                <a:cubicBezTo>
                  <a:pt x="136" y="265"/>
                  <a:pt x="136" y="266"/>
                  <a:pt x="137" y="267"/>
                </a:cubicBezTo>
                <a:close/>
                <a:moveTo>
                  <a:pt x="125" y="293"/>
                </a:moveTo>
                <a:cubicBezTo>
                  <a:pt x="125" y="293"/>
                  <a:pt x="125" y="293"/>
                  <a:pt x="125" y="293"/>
                </a:cubicBezTo>
                <a:cubicBezTo>
                  <a:pt x="125" y="293"/>
                  <a:pt x="126" y="292"/>
                  <a:pt x="126" y="291"/>
                </a:cubicBezTo>
                <a:cubicBezTo>
                  <a:pt x="125" y="291"/>
                  <a:pt x="124" y="293"/>
                  <a:pt x="124" y="292"/>
                </a:cubicBezTo>
                <a:cubicBezTo>
                  <a:pt x="124" y="293"/>
                  <a:pt x="123" y="294"/>
                  <a:pt x="123" y="294"/>
                </a:cubicBezTo>
                <a:cubicBezTo>
                  <a:pt x="123" y="294"/>
                  <a:pt x="123" y="293"/>
                  <a:pt x="123" y="293"/>
                </a:cubicBezTo>
                <a:cubicBezTo>
                  <a:pt x="122" y="293"/>
                  <a:pt x="122" y="294"/>
                  <a:pt x="121" y="295"/>
                </a:cubicBezTo>
                <a:cubicBezTo>
                  <a:pt x="122" y="294"/>
                  <a:pt x="123" y="293"/>
                  <a:pt x="124" y="291"/>
                </a:cubicBezTo>
                <a:cubicBezTo>
                  <a:pt x="123" y="291"/>
                  <a:pt x="122" y="293"/>
                  <a:pt x="121" y="293"/>
                </a:cubicBezTo>
                <a:cubicBezTo>
                  <a:pt x="122" y="292"/>
                  <a:pt x="123" y="292"/>
                  <a:pt x="124" y="291"/>
                </a:cubicBezTo>
                <a:cubicBezTo>
                  <a:pt x="123" y="291"/>
                  <a:pt x="123" y="291"/>
                  <a:pt x="123" y="291"/>
                </a:cubicBezTo>
                <a:cubicBezTo>
                  <a:pt x="122" y="291"/>
                  <a:pt x="121" y="292"/>
                  <a:pt x="120" y="293"/>
                </a:cubicBezTo>
                <a:cubicBezTo>
                  <a:pt x="120" y="293"/>
                  <a:pt x="120" y="294"/>
                  <a:pt x="120" y="294"/>
                </a:cubicBezTo>
                <a:cubicBezTo>
                  <a:pt x="120" y="294"/>
                  <a:pt x="119" y="294"/>
                  <a:pt x="119" y="293"/>
                </a:cubicBezTo>
                <a:cubicBezTo>
                  <a:pt x="118" y="293"/>
                  <a:pt x="116" y="292"/>
                  <a:pt x="116" y="291"/>
                </a:cubicBezTo>
                <a:cubicBezTo>
                  <a:pt x="115" y="290"/>
                  <a:pt x="116" y="290"/>
                  <a:pt x="116" y="289"/>
                </a:cubicBezTo>
                <a:cubicBezTo>
                  <a:pt x="116" y="289"/>
                  <a:pt x="115" y="290"/>
                  <a:pt x="115" y="289"/>
                </a:cubicBezTo>
                <a:cubicBezTo>
                  <a:pt x="117" y="289"/>
                  <a:pt x="118" y="288"/>
                  <a:pt x="119" y="287"/>
                </a:cubicBezTo>
                <a:cubicBezTo>
                  <a:pt x="119" y="287"/>
                  <a:pt x="118" y="287"/>
                  <a:pt x="118" y="287"/>
                </a:cubicBezTo>
                <a:cubicBezTo>
                  <a:pt x="120" y="287"/>
                  <a:pt x="120" y="286"/>
                  <a:pt x="122" y="287"/>
                </a:cubicBezTo>
                <a:cubicBezTo>
                  <a:pt x="121" y="287"/>
                  <a:pt x="120" y="287"/>
                  <a:pt x="119" y="288"/>
                </a:cubicBezTo>
                <a:cubicBezTo>
                  <a:pt x="121" y="288"/>
                  <a:pt x="121" y="287"/>
                  <a:pt x="122" y="287"/>
                </a:cubicBezTo>
                <a:cubicBezTo>
                  <a:pt x="121" y="285"/>
                  <a:pt x="118" y="288"/>
                  <a:pt x="116" y="288"/>
                </a:cubicBezTo>
                <a:cubicBezTo>
                  <a:pt x="117" y="287"/>
                  <a:pt x="119" y="286"/>
                  <a:pt x="121" y="286"/>
                </a:cubicBezTo>
                <a:cubicBezTo>
                  <a:pt x="121" y="285"/>
                  <a:pt x="121" y="285"/>
                  <a:pt x="121" y="285"/>
                </a:cubicBezTo>
                <a:cubicBezTo>
                  <a:pt x="118" y="285"/>
                  <a:pt x="114" y="287"/>
                  <a:pt x="111" y="287"/>
                </a:cubicBezTo>
                <a:cubicBezTo>
                  <a:pt x="113" y="287"/>
                  <a:pt x="114" y="286"/>
                  <a:pt x="115" y="286"/>
                </a:cubicBezTo>
                <a:cubicBezTo>
                  <a:pt x="115" y="286"/>
                  <a:pt x="115" y="286"/>
                  <a:pt x="115" y="286"/>
                </a:cubicBezTo>
                <a:cubicBezTo>
                  <a:pt x="116" y="285"/>
                  <a:pt x="120" y="285"/>
                  <a:pt x="121" y="284"/>
                </a:cubicBezTo>
                <a:cubicBezTo>
                  <a:pt x="119" y="284"/>
                  <a:pt x="118" y="284"/>
                  <a:pt x="117" y="285"/>
                </a:cubicBezTo>
                <a:cubicBezTo>
                  <a:pt x="117" y="284"/>
                  <a:pt x="117" y="284"/>
                  <a:pt x="116" y="284"/>
                </a:cubicBezTo>
                <a:cubicBezTo>
                  <a:pt x="115" y="285"/>
                  <a:pt x="112" y="285"/>
                  <a:pt x="111" y="285"/>
                </a:cubicBezTo>
                <a:cubicBezTo>
                  <a:pt x="114" y="284"/>
                  <a:pt x="117" y="283"/>
                  <a:pt x="119" y="284"/>
                </a:cubicBezTo>
                <a:cubicBezTo>
                  <a:pt x="119" y="283"/>
                  <a:pt x="121" y="284"/>
                  <a:pt x="121" y="282"/>
                </a:cubicBezTo>
                <a:cubicBezTo>
                  <a:pt x="119" y="282"/>
                  <a:pt x="117" y="283"/>
                  <a:pt x="115" y="282"/>
                </a:cubicBezTo>
                <a:cubicBezTo>
                  <a:pt x="116" y="282"/>
                  <a:pt x="118" y="282"/>
                  <a:pt x="120" y="282"/>
                </a:cubicBezTo>
                <a:cubicBezTo>
                  <a:pt x="120" y="281"/>
                  <a:pt x="120" y="282"/>
                  <a:pt x="120" y="281"/>
                </a:cubicBezTo>
                <a:cubicBezTo>
                  <a:pt x="118" y="281"/>
                  <a:pt x="116" y="280"/>
                  <a:pt x="113" y="279"/>
                </a:cubicBezTo>
                <a:cubicBezTo>
                  <a:pt x="113" y="282"/>
                  <a:pt x="112" y="281"/>
                  <a:pt x="110" y="281"/>
                </a:cubicBezTo>
                <a:cubicBezTo>
                  <a:pt x="108" y="280"/>
                  <a:pt x="109" y="277"/>
                  <a:pt x="111" y="277"/>
                </a:cubicBezTo>
                <a:cubicBezTo>
                  <a:pt x="112" y="277"/>
                  <a:pt x="113" y="278"/>
                  <a:pt x="113" y="279"/>
                </a:cubicBezTo>
                <a:cubicBezTo>
                  <a:pt x="115" y="279"/>
                  <a:pt x="117" y="280"/>
                  <a:pt x="119" y="279"/>
                </a:cubicBezTo>
                <a:cubicBezTo>
                  <a:pt x="119" y="279"/>
                  <a:pt x="118" y="279"/>
                  <a:pt x="119" y="280"/>
                </a:cubicBezTo>
                <a:cubicBezTo>
                  <a:pt x="119" y="279"/>
                  <a:pt x="120" y="279"/>
                  <a:pt x="121" y="280"/>
                </a:cubicBezTo>
                <a:cubicBezTo>
                  <a:pt x="121" y="279"/>
                  <a:pt x="120" y="279"/>
                  <a:pt x="120" y="279"/>
                </a:cubicBezTo>
                <a:cubicBezTo>
                  <a:pt x="121" y="279"/>
                  <a:pt x="121" y="279"/>
                  <a:pt x="121" y="279"/>
                </a:cubicBezTo>
                <a:cubicBezTo>
                  <a:pt x="121" y="278"/>
                  <a:pt x="121" y="279"/>
                  <a:pt x="122" y="278"/>
                </a:cubicBezTo>
                <a:cubicBezTo>
                  <a:pt x="121" y="277"/>
                  <a:pt x="120" y="277"/>
                  <a:pt x="119" y="277"/>
                </a:cubicBezTo>
                <a:cubicBezTo>
                  <a:pt x="120" y="277"/>
                  <a:pt x="121" y="277"/>
                  <a:pt x="121" y="277"/>
                </a:cubicBezTo>
                <a:cubicBezTo>
                  <a:pt x="120" y="276"/>
                  <a:pt x="119" y="276"/>
                  <a:pt x="118" y="276"/>
                </a:cubicBezTo>
                <a:cubicBezTo>
                  <a:pt x="113" y="277"/>
                  <a:pt x="110" y="273"/>
                  <a:pt x="107" y="271"/>
                </a:cubicBezTo>
                <a:cubicBezTo>
                  <a:pt x="107" y="271"/>
                  <a:pt x="107" y="271"/>
                  <a:pt x="107" y="271"/>
                </a:cubicBezTo>
                <a:cubicBezTo>
                  <a:pt x="102" y="270"/>
                  <a:pt x="97" y="272"/>
                  <a:pt x="92" y="269"/>
                </a:cubicBezTo>
                <a:cubicBezTo>
                  <a:pt x="91" y="269"/>
                  <a:pt x="90" y="267"/>
                  <a:pt x="89" y="266"/>
                </a:cubicBezTo>
                <a:cubicBezTo>
                  <a:pt x="86" y="265"/>
                  <a:pt x="84" y="267"/>
                  <a:pt x="81" y="267"/>
                </a:cubicBezTo>
                <a:cubicBezTo>
                  <a:pt x="78" y="268"/>
                  <a:pt x="74" y="270"/>
                  <a:pt x="72" y="273"/>
                </a:cubicBezTo>
                <a:cubicBezTo>
                  <a:pt x="71" y="276"/>
                  <a:pt x="74" y="279"/>
                  <a:pt x="74" y="282"/>
                </a:cubicBezTo>
                <a:cubicBezTo>
                  <a:pt x="74" y="282"/>
                  <a:pt x="73" y="283"/>
                  <a:pt x="73" y="283"/>
                </a:cubicBezTo>
                <a:cubicBezTo>
                  <a:pt x="73" y="283"/>
                  <a:pt x="73" y="283"/>
                  <a:pt x="73" y="284"/>
                </a:cubicBezTo>
                <a:cubicBezTo>
                  <a:pt x="71" y="286"/>
                  <a:pt x="69" y="288"/>
                  <a:pt x="67" y="290"/>
                </a:cubicBezTo>
                <a:cubicBezTo>
                  <a:pt x="64" y="294"/>
                  <a:pt x="63" y="299"/>
                  <a:pt x="64" y="303"/>
                </a:cubicBezTo>
                <a:cubicBezTo>
                  <a:pt x="66" y="305"/>
                  <a:pt x="67" y="308"/>
                  <a:pt x="70" y="308"/>
                </a:cubicBezTo>
                <a:cubicBezTo>
                  <a:pt x="71" y="308"/>
                  <a:pt x="73" y="307"/>
                  <a:pt x="74" y="307"/>
                </a:cubicBezTo>
                <a:cubicBezTo>
                  <a:pt x="76" y="308"/>
                  <a:pt x="79" y="310"/>
                  <a:pt x="79" y="312"/>
                </a:cubicBezTo>
                <a:cubicBezTo>
                  <a:pt x="80" y="316"/>
                  <a:pt x="78" y="321"/>
                  <a:pt x="83" y="320"/>
                </a:cubicBezTo>
                <a:cubicBezTo>
                  <a:pt x="85" y="321"/>
                  <a:pt x="86" y="321"/>
                  <a:pt x="88" y="321"/>
                </a:cubicBezTo>
                <a:cubicBezTo>
                  <a:pt x="88" y="322"/>
                  <a:pt x="88" y="322"/>
                  <a:pt x="88" y="322"/>
                </a:cubicBezTo>
                <a:cubicBezTo>
                  <a:pt x="93" y="322"/>
                  <a:pt x="94" y="326"/>
                  <a:pt x="97" y="326"/>
                </a:cubicBezTo>
                <a:cubicBezTo>
                  <a:pt x="101" y="327"/>
                  <a:pt x="102" y="325"/>
                  <a:pt x="104" y="324"/>
                </a:cubicBezTo>
                <a:cubicBezTo>
                  <a:pt x="107" y="322"/>
                  <a:pt x="109" y="320"/>
                  <a:pt x="110" y="317"/>
                </a:cubicBezTo>
                <a:cubicBezTo>
                  <a:pt x="110" y="316"/>
                  <a:pt x="111" y="316"/>
                  <a:pt x="111" y="316"/>
                </a:cubicBezTo>
                <a:cubicBezTo>
                  <a:pt x="113" y="307"/>
                  <a:pt x="118" y="301"/>
                  <a:pt x="123" y="295"/>
                </a:cubicBezTo>
                <a:cubicBezTo>
                  <a:pt x="123" y="296"/>
                  <a:pt x="123" y="295"/>
                  <a:pt x="123" y="295"/>
                </a:cubicBezTo>
                <a:cubicBezTo>
                  <a:pt x="123" y="295"/>
                  <a:pt x="124" y="294"/>
                  <a:pt x="124" y="294"/>
                </a:cubicBezTo>
                <a:cubicBezTo>
                  <a:pt x="125" y="294"/>
                  <a:pt x="125" y="293"/>
                  <a:pt x="126" y="293"/>
                </a:cubicBezTo>
                <a:cubicBezTo>
                  <a:pt x="125" y="292"/>
                  <a:pt x="125" y="294"/>
                  <a:pt x="125" y="293"/>
                </a:cubicBezTo>
                <a:close/>
                <a:moveTo>
                  <a:pt x="119" y="267"/>
                </a:moveTo>
                <a:cubicBezTo>
                  <a:pt x="119" y="267"/>
                  <a:pt x="119" y="267"/>
                  <a:pt x="119" y="267"/>
                </a:cubicBezTo>
                <a:cubicBezTo>
                  <a:pt x="120" y="266"/>
                  <a:pt x="121" y="268"/>
                  <a:pt x="121" y="267"/>
                </a:cubicBezTo>
                <a:cubicBezTo>
                  <a:pt x="121" y="266"/>
                  <a:pt x="120" y="266"/>
                  <a:pt x="120" y="266"/>
                </a:cubicBezTo>
                <a:cubicBezTo>
                  <a:pt x="119" y="266"/>
                  <a:pt x="119" y="267"/>
                  <a:pt x="119" y="267"/>
                </a:cubicBezTo>
                <a:close/>
                <a:moveTo>
                  <a:pt x="132" y="268"/>
                </a:moveTo>
                <a:cubicBezTo>
                  <a:pt x="132" y="268"/>
                  <a:pt x="132" y="268"/>
                  <a:pt x="132" y="268"/>
                </a:cubicBezTo>
                <a:cubicBezTo>
                  <a:pt x="133" y="268"/>
                  <a:pt x="134" y="268"/>
                  <a:pt x="134" y="269"/>
                </a:cubicBezTo>
                <a:cubicBezTo>
                  <a:pt x="133" y="270"/>
                  <a:pt x="132" y="270"/>
                  <a:pt x="132" y="271"/>
                </a:cubicBezTo>
                <a:cubicBezTo>
                  <a:pt x="132" y="272"/>
                  <a:pt x="131" y="272"/>
                  <a:pt x="131" y="273"/>
                </a:cubicBezTo>
                <a:cubicBezTo>
                  <a:pt x="132" y="273"/>
                  <a:pt x="132" y="273"/>
                  <a:pt x="132" y="273"/>
                </a:cubicBezTo>
                <a:cubicBezTo>
                  <a:pt x="132" y="272"/>
                  <a:pt x="132" y="270"/>
                  <a:pt x="134" y="270"/>
                </a:cubicBezTo>
                <a:cubicBezTo>
                  <a:pt x="134" y="269"/>
                  <a:pt x="135" y="268"/>
                  <a:pt x="135" y="267"/>
                </a:cubicBezTo>
                <a:cubicBezTo>
                  <a:pt x="134" y="266"/>
                  <a:pt x="131" y="265"/>
                  <a:pt x="132" y="268"/>
                </a:cubicBezTo>
                <a:close/>
                <a:moveTo>
                  <a:pt x="144" y="273"/>
                </a:moveTo>
                <a:cubicBezTo>
                  <a:pt x="144" y="273"/>
                  <a:pt x="144" y="273"/>
                  <a:pt x="144" y="273"/>
                </a:cubicBezTo>
                <a:cubicBezTo>
                  <a:pt x="144" y="273"/>
                  <a:pt x="145" y="272"/>
                  <a:pt x="146" y="273"/>
                </a:cubicBezTo>
                <a:cubicBezTo>
                  <a:pt x="147" y="274"/>
                  <a:pt x="147" y="275"/>
                  <a:pt x="146" y="276"/>
                </a:cubicBezTo>
                <a:cubicBezTo>
                  <a:pt x="147" y="278"/>
                  <a:pt x="148" y="278"/>
                  <a:pt x="149" y="276"/>
                </a:cubicBezTo>
                <a:cubicBezTo>
                  <a:pt x="148" y="275"/>
                  <a:pt x="147" y="273"/>
                  <a:pt x="148" y="272"/>
                </a:cubicBezTo>
                <a:cubicBezTo>
                  <a:pt x="148" y="270"/>
                  <a:pt x="147" y="269"/>
                  <a:pt x="147" y="267"/>
                </a:cubicBezTo>
                <a:cubicBezTo>
                  <a:pt x="147" y="266"/>
                  <a:pt x="146" y="266"/>
                  <a:pt x="145" y="266"/>
                </a:cubicBezTo>
                <a:cubicBezTo>
                  <a:pt x="146" y="269"/>
                  <a:pt x="143" y="270"/>
                  <a:pt x="144" y="273"/>
                </a:cubicBezTo>
                <a:close/>
                <a:moveTo>
                  <a:pt x="137" y="268"/>
                </a:moveTo>
                <a:cubicBezTo>
                  <a:pt x="137" y="268"/>
                  <a:pt x="137" y="268"/>
                  <a:pt x="137" y="268"/>
                </a:cubicBezTo>
                <a:cubicBezTo>
                  <a:pt x="138" y="271"/>
                  <a:pt x="134" y="271"/>
                  <a:pt x="134" y="273"/>
                </a:cubicBezTo>
                <a:cubicBezTo>
                  <a:pt x="134" y="273"/>
                  <a:pt x="135" y="274"/>
                  <a:pt x="135" y="275"/>
                </a:cubicBezTo>
                <a:cubicBezTo>
                  <a:pt x="134" y="276"/>
                  <a:pt x="133" y="276"/>
                  <a:pt x="133" y="277"/>
                </a:cubicBezTo>
                <a:cubicBezTo>
                  <a:pt x="131" y="276"/>
                  <a:pt x="130" y="278"/>
                  <a:pt x="130" y="280"/>
                </a:cubicBezTo>
                <a:cubicBezTo>
                  <a:pt x="131" y="281"/>
                  <a:pt x="132" y="281"/>
                  <a:pt x="133" y="281"/>
                </a:cubicBezTo>
                <a:cubicBezTo>
                  <a:pt x="134" y="283"/>
                  <a:pt x="133" y="285"/>
                  <a:pt x="134" y="286"/>
                </a:cubicBezTo>
                <a:cubicBezTo>
                  <a:pt x="137" y="286"/>
                  <a:pt x="139" y="286"/>
                  <a:pt x="140" y="285"/>
                </a:cubicBezTo>
                <a:cubicBezTo>
                  <a:pt x="139" y="284"/>
                  <a:pt x="139" y="282"/>
                  <a:pt x="136" y="283"/>
                </a:cubicBezTo>
                <a:cubicBezTo>
                  <a:pt x="134" y="282"/>
                  <a:pt x="134" y="280"/>
                  <a:pt x="135" y="278"/>
                </a:cubicBezTo>
                <a:cubicBezTo>
                  <a:pt x="136" y="277"/>
                  <a:pt x="138" y="277"/>
                  <a:pt x="138" y="275"/>
                </a:cubicBezTo>
                <a:cubicBezTo>
                  <a:pt x="137" y="274"/>
                  <a:pt x="137" y="269"/>
                  <a:pt x="141" y="270"/>
                </a:cubicBezTo>
                <a:cubicBezTo>
                  <a:pt x="140" y="269"/>
                  <a:pt x="138" y="268"/>
                  <a:pt x="137" y="268"/>
                </a:cubicBezTo>
                <a:close/>
                <a:moveTo>
                  <a:pt x="123" y="269"/>
                </a:moveTo>
                <a:cubicBezTo>
                  <a:pt x="123" y="269"/>
                  <a:pt x="123" y="269"/>
                  <a:pt x="123" y="269"/>
                </a:cubicBezTo>
                <a:cubicBezTo>
                  <a:pt x="122" y="269"/>
                  <a:pt x="122" y="268"/>
                  <a:pt x="122" y="269"/>
                </a:cubicBezTo>
                <a:cubicBezTo>
                  <a:pt x="122" y="269"/>
                  <a:pt x="122" y="270"/>
                  <a:pt x="123" y="269"/>
                </a:cubicBezTo>
                <a:close/>
                <a:moveTo>
                  <a:pt x="152" y="271"/>
                </a:moveTo>
                <a:cubicBezTo>
                  <a:pt x="152" y="271"/>
                  <a:pt x="152" y="271"/>
                  <a:pt x="152" y="271"/>
                </a:cubicBezTo>
                <a:cubicBezTo>
                  <a:pt x="152" y="269"/>
                  <a:pt x="150" y="269"/>
                  <a:pt x="149" y="270"/>
                </a:cubicBezTo>
                <a:cubicBezTo>
                  <a:pt x="150" y="271"/>
                  <a:pt x="150" y="273"/>
                  <a:pt x="149" y="274"/>
                </a:cubicBezTo>
                <a:cubicBezTo>
                  <a:pt x="149" y="274"/>
                  <a:pt x="150" y="275"/>
                  <a:pt x="151" y="276"/>
                </a:cubicBezTo>
                <a:cubicBezTo>
                  <a:pt x="151" y="275"/>
                  <a:pt x="151" y="275"/>
                  <a:pt x="152" y="275"/>
                </a:cubicBezTo>
                <a:cubicBezTo>
                  <a:pt x="150" y="273"/>
                  <a:pt x="152" y="271"/>
                  <a:pt x="152" y="271"/>
                </a:cubicBezTo>
                <a:close/>
                <a:moveTo>
                  <a:pt x="127" y="272"/>
                </a:moveTo>
                <a:cubicBezTo>
                  <a:pt x="127" y="272"/>
                  <a:pt x="127" y="272"/>
                  <a:pt x="127" y="272"/>
                </a:cubicBezTo>
                <a:cubicBezTo>
                  <a:pt x="127" y="273"/>
                  <a:pt x="129" y="273"/>
                  <a:pt x="129" y="274"/>
                </a:cubicBezTo>
                <a:cubicBezTo>
                  <a:pt x="129" y="276"/>
                  <a:pt x="127" y="276"/>
                  <a:pt x="127" y="277"/>
                </a:cubicBezTo>
                <a:cubicBezTo>
                  <a:pt x="128" y="278"/>
                  <a:pt x="128" y="278"/>
                  <a:pt x="129" y="278"/>
                </a:cubicBezTo>
                <a:cubicBezTo>
                  <a:pt x="129" y="277"/>
                  <a:pt x="130" y="276"/>
                  <a:pt x="131" y="275"/>
                </a:cubicBezTo>
                <a:cubicBezTo>
                  <a:pt x="131" y="274"/>
                  <a:pt x="130" y="275"/>
                  <a:pt x="130" y="274"/>
                </a:cubicBezTo>
                <a:cubicBezTo>
                  <a:pt x="130" y="273"/>
                  <a:pt x="130" y="272"/>
                  <a:pt x="130" y="271"/>
                </a:cubicBezTo>
                <a:cubicBezTo>
                  <a:pt x="129" y="270"/>
                  <a:pt x="128" y="270"/>
                  <a:pt x="127" y="272"/>
                </a:cubicBezTo>
                <a:close/>
                <a:moveTo>
                  <a:pt x="139" y="272"/>
                </a:moveTo>
                <a:cubicBezTo>
                  <a:pt x="139" y="272"/>
                  <a:pt x="139" y="272"/>
                  <a:pt x="139" y="272"/>
                </a:cubicBezTo>
                <a:cubicBezTo>
                  <a:pt x="139" y="274"/>
                  <a:pt x="140" y="274"/>
                  <a:pt x="140" y="275"/>
                </a:cubicBezTo>
                <a:cubicBezTo>
                  <a:pt x="140" y="278"/>
                  <a:pt x="133" y="278"/>
                  <a:pt x="136" y="281"/>
                </a:cubicBezTo>
                <a:cubicBezTo>
                  <a:pt x="137" y="282"/>
                  <a:pt x="138" y="281"/>
                  <a:pt x="140" y="281"/>
                </a:cubicBezTo>
                <a:cubicBezTo>
                  <a:pt x="141" y="282"/>
                  <a:pt x="140" y="284"/>
                  <a:pt x="142" y="284"/>
                </a:cubicBezTo>
                <a:cubicBezTo>
                  <a:pt x="143" y="284"/>
                  <a:pt x="144" y="282"/>
                  <a:pt x="144" y="282"/>
                </a:cubicBezTo>
                <a:cubicBezTo>
                  <a:pt x="144" y="281"/>
                  <a:pt x="141" y="280"/>
                  <a:pt x="141" y="278"/>
                </a:cubicBezTo>
                <a:cubicBezTo>
                  <a:pt x="141" y="276"/>
                  <a:pt x="144" y="276"/>
                  <a:pt x="145" y="275"/>
                </a:cubicBezTo>
                <a:cubicBezTo>
                  <a:pt x="145" y="274"/>
                  <a:pt x="145" y="275"/>
                  <a:pt x="145" y="274"/>
                </a:cubicBezTo>
                <a:cubicBezTo>
                  <a:pt x="144" y="274"/>
                  <a:pt x="143" y="274"/>
                  <a:pt x="142" y="274"/>
                </a:cubicBezTo>
                <a:cubicBezTo>
                  <a:pt x="141" y="274"/>
                  <a:pt x="141" y="272"/>
                  <a:pt x="141" y="271"/>
                </a:cubicBezTo>
                <a:cubicBezTo>
                  <a:pt x="139" y="271"/>
                  <a:pt x="139" y="272"/>
                  <a:pt x="139" y="272"/>
                </a:cubicBezTo>
                <a:close/>
                <a:moveTo>
                  <a:pt x="159" y="272"/>
                </a:moveTo>
                <a:cubicBezTo>
                  <a:pt x="159" y="272"/>
                  <a:pt x="159" y="272"/>
                  <a:pt x="159" y="272"/>
                </a:cubicBezTo>
                <a:cubicBezTo>
                  <a:pt x="160" y="272"/>
                  <a:pt x="160" y="271"/>
                  <a:pt x="160" y="271"/>
                </a:cubicBezTo>
                <a:cubicBezTo>
                  <a:pt x="160" y="271"/>
                  <a:pt x="159" y="271"/>
                  <a:pt x="159" y="272"/>
                </a:cubicBezTo>
                <a:close/>
                <a:moveTo>
                  <a:pt x="155" y="272"/>
                </a:moveTo>
                <a:cubicBezTo>
                  <a:pt x="155" y="272"/>
                  <a:pt x="155" y="272"/>
                  <a:pt x="155" y="272"/>
                </a:cubicBezTo>
                <a:cubicBezTo>
                  <a:pt x="156" y="272"/>
                  <a:pt x="156" y="272"/>
                  <a:pt x="156" y="272"/>
                </a:cubicBezTo>
                <a:cubicBezTo>
                  <a:pt x="156" y="272"/>
                  <a:pt x="155" y="272"/>
                  <a:pt x="155" y="272"/>
                </a:cubicBezTo>
                <a:close/>
                <a:moveTo>
                  <a:pt x="117" y="275"/>
                </a:moveTo>
                <a:cubicBezTo>
                  <a:pt x="117" y="275"/>
                  <a:pt x="117" y="275"/>
                  <a:pt x="117" y="275"/>
                </a:cubicBezTo>
                <a:cubicBezTo>
                  <a:pt x="115" y="273"/>
                  <a:pt x="114" y="272"/>
                  <a:pt x="111" y="272"/>
                </a:cubicBezTo>
                <a:cubicBezTo>
                  <a:pt x="112" y="273"/>
                  <a:pt x="115" y="274"/>
                  <a:pt x="117" y="275"/>
                </a:cubicBezTo>
                <a:close/>
                <a:moveTo>
                  <a:pt x="159" y="272"/>
                </a:moveTo>
                <a:cubicBezTo>
                  <a:pt x="159" y="272"/>
                  <a:pt x="159" y="272"/>
                  <a:pt x="159" y="272"/>
                </a:cubicBezTo>
                <a:cubicBezTo>
                  <a:pt x="159" y="272"/>
                  <a:pt x="161" y="273"/>
                  <a:pt x="161" y="272"/>
                </a:cubicBezTo>
                <a:cubicBezTo>
                  <a:pt x="160" y="272"/>
                  <a:pt x="159" y="272"/>
                  <a:pt x="159" y="272"/>
                </a:cubicBezTo>
                <a:close/>
                <a:moveTo>
                  <a:pt x="158" y="276"/>
                </a:moveTo>
                <a:cubicBezTo>
                  <a:pt x="158" y="276"/>
                  <a:pt x="158" y="276"/>
                  <a:pt x="158" y="276"/>
                </a:cubicBezTo>
                <a:cubicBezTo>
                  <a:pt x="159" y="276"/>
                  <a:pt x="159" y="276"/>
                  <a:pt x="160" y="275"/>
                </a:cubicBezTo>
                <a:cubicBezTo>
                  <a:pt x="160" y="274"/>
                  <a:pt x="160" y="274"/>
                  <a:pt x="160" y="273"/>
                </a:cubicBezTo>
                <a:cubicBezTo>
                  <a:pt x="159" y="273"/>
                  <a:pt x="157" y="272"/>
                  <a:pt x="156" y="273"/>
                </a:cubicBezTo>
                <a:cubicBezTo>
                  <a:pt x="157" y="274"/>
                  <a:pt x="157" y="274"/>
                  <a:pt x="158" y="276"/>
                </a:cubicBezTo>
                <a:close/>
                <a:moveTo>
                  <a:pt x="161" y="275"/>
                </a:moveTo>
                <a:cubicBezTo>
                  <a:pt x="161" y="275"/>
                  <a:pt x="161" y="275"/>
                  <a:pt x="161" y="275"/>
                </a:cubicBezTo>
                <a:cubicBezTo>
                  <a:pt x="162" y="275"/>
                  <a:pt x="163" y="275"/>
                  <a:pt x="163" y="274"/>
                </a:cubicBezTo>
                <a:cubicBezTo>
                  <a:pt x="163" y="274"/>
                  <a:pt x="162" y="273"/>
                  <a:pt x="161" y="273"/>
                </a:cubicBezTo>
                <a:cubicBezTo>
                  <a:pt x="161" y="274"/>
                  <a:pt x="161" y="274"/>
                  <a:pt x="161" y="275"/>
                </a:cubicBezTo>
                <a:close/>
                <a:moveTo>
                  <a:pt x="152" y="278"/>
                </a:moveTo>
                <a:cubicBezTo>
                  <a:pt x="152" y="278"/>
                  <a:pt x="152" y="278"/>
                  <a:pt x="152" y="278"/>
                </a:cubicBezTo>
                <a:cubicBezTo>
                  <a:pt x="152" y="278"/>
                  <a:pt x="152" y="277"/>
                  <a:pt x="152" y="277"/>
                </a:cubicBezTo>
                <a:cubicBezTo>
                  <a:pt x="152" y="279"/>
                  <a:pt x="154" y="280"/>
                  <a:pt x="153" y="281"/>
                </a:cubicBezTo>
                <a:cubicBezTo>
                  <a:pt x="153" y="282"/>
                  <a:pt x="153" y="282"/>
                  <a:pt x="153" y="282"/>
                </a:cubicBezTo>
                <a:cubicBezTo>
                  <a:pt x="153" y="283"/>
                  <a:pt x="152" y="283"/>
                  <a:pt x="152" y="283"/>
                </a:cubicBezTo>
                <a:cubicBezTo>
                  <a:pt x="152" y="284"/>
                  <a:pt x="152" y="284"/>
                  <a:pt x="152" y="284"/>
                </a:cubicBezTo>
                <a:cubicBezTo>
                  <a:pt x="153" y="283"/>
                  <a:pt x="155" y="284"/>
                  <a:pt x="156" y="285"/>
                </a:cubicBezTo>
                <a:cubicBezTo>
                  <a:pt x="156" y="284"/>
                  <a:pt x="157" y="283"/>
                  <a:pt x="156" y="283"/>
                </a:cubicBezTo>
                <a:cubicBezTo>
                  <a:pt x="156" y="280"/>
                  <a:pt x="153" y="279"/>
                  <a:pt x="155" y="277"/>
                </a:cubicBezTo>
                <a:cubicBezTo>
                  <a:pt x="155" y="277"/>
                  <a:pt x="156" y="277"/>
                  <a:pt x="157" y="276"/>
                </a:cubicBezTo>
                <a:cubicBezTo>
                  <a:pt x="156" y="273"/>
                  <a:pt x="153" y="277"/>
                  <a:pt x="152" y="278"/>
                </a:cubicBezTo>
                <a:close/>
                <a:moveTo>
                  <a:pt x="123" y="277"/>
                </a:moveTo>
                <a:cubicBezTo>
                  <a:pt x="123" y="277"/>
                  <a:pt x="123" y="277"/>
                  <a:pt x="123" y="277"/>
                </a:cubicBezTo>
                <a:cubicBezTo>
                  <a:pt x="123" y="277"/>
                  <a:pt x="123" y="277"/>
                  <a:pt x="124" y="277"/>
                </a:cubicBezTo>
                <a:cubicBezTo>
                  <a:pt x="125" y="278"/>
                  <a:pt x="124" y="279"/>
                  <a:pt x="123" y="279"/>
                </a:cubicBezTo>
                <a:cubicBezTo>
                  <a:pt x="122" y="280"/>
                  <a:pt x="122" y="281"/>
                  <a:pt x="122" y="281"/>
                </a:cubicBezTo>
                <a:cubicBezTo>
                  <a:pt x="124" y="282"/>
                  <a:pt x="123" y="284"/>
                  <a:pt x="122" y="285"/>
                </a:cubicBezTo>
                <a:cubicBezTo>
                  <a:pt x="124" y="287"/>
                  <a:pt x="127" y="286"/>
                  <a:pt x="127" y="284"/>
                </a:cubicBezTo>
                <a:cubicBezTo>
                  <a:pt x="124" y="282"/>
                  <a:pt x="126" y="281"/>
                  <a:pt x="127" y="279"/>
                </a:cubicBezTo>
                <a:cubicBezTo>
                  <a:pt x="126" y="279"/>
                  <a:pt x="126" y="277"/>
                  <a:pt x="126" y="277"/>
                </a:cubicBezTo>
                <a:cubicBezTo>
                  <a:pt x="125" y="277"/>
                  <a:pt x="123" y="276"/>
                  <a:pt x="123" y="275"/>
                </a:cubicBezTo>
                <a:cubicBezTo>
                  <a:pt x="123" y="275"/>
                  <a:pt x="122" y="276"/>
                  <a:pt x="123" y="277"/>
                </a:cubicBezTo>
                <a:close/>
                <a:moveTo>
                  <a:pt x="143" y="278"/>
                </a:moveTo>
                <a:cubicBezTo>
                  <a:pt x="143" y="278"/>
                  <a:pt x="143" y="278"/>
                  <a:pt x="143" y="278"/>
                </a:cubicBezTo>
                <a:cubicBezTo>
                  <a:pt x="143" y="278"/>
                  <a:pt x="143" y="279"/>
                  <a:pt x="143" y="279"/>
                </a:cubicBezTo>
                <a:cubicBezTo>
                  <a:pt x="144" y="279"/>
                  <a:pt x="145" y="278"/>
                  <a:pt x="145" y="277"/>
                </a:cubicBezTo>
                <a:cubicBezTo>
                  <a:pt x="144" y="278"/>
                  <a:pt x="144" y="278"/>
                  <a:pt x="143" y="278"/>
                </a:cubicBezTo>
                <a:close/>
                <a:moveTo>
                  <a:pt x="148" y="278"/>
                </a:moveTo>
                <a:cubicBezTo>
                  <a:pt x="148" y="278"/>
                  <a:pt x="148" y="278"/>
                  <a:pt x="148" y="278"/>
                </a:cubicBezTo>
                <a:cubicBezTo>
                  <a:pt x="148" y="281"/>
                  <a:pt x="149" y="282"/>
                  <a:pt x="151" y="282"/>
                </a:cubicBezTo>
                <a:cubicBezTo>
                  <a:pt x="151" y="282"/>
                  <a:pt x="151" y="282"/>
                  <a:pt x="152" y="281"/>
                </a:cubicBezTo>
                <a:cubicBezTo>
                  <a:pt x="152" y="280"/>
                  <a:pt x="152" y="280"/>
                  <a:pt x="151" y="279"/>
                </a:cubicBezTo>
                <a:cubicBezTo>
                  <a:pt x="150" y="279"/>
                  <a:pt x="150" y="278"/>
                  <a:pt x="150" y="277"/>
                </a:cubicBezTo>
                <a:cubicBezTo>
                  <a:pt x="149" y="278"/>
                  <a:pt x="149" y="278"/>
                  <a:pt x="148" y="278"/>
                </a:cubicBezTo>
                <a:close/>
                <a:moveTo>
                  <a:pt x="167" y="278"/>
                </a:moveTo>
                <a:cubicBezTo>
                  <a:pt x="167" y="278"/>
                  <a:pt x="167" y="278"/>
                  <a:pt x="167" y="278"/>
                </a:cubicBezTo>
                <a:cubicBezTo>
                  <a:pt x="167" y="279"/>
                  <a:pt x="167" y="279"/>
                  <a:pt x="167" y="280"/>
                </a:cubicBezTo>
                <a:cubicBezTo>
                  <a:pt x="167" y="280"/>
                  <a:pt x="167" y="280"/>
                  <a:pt x="166" y="280"/>
                </a:cubicBezTo>
                <a:cubicBezTo>
                  <a:pt x="167" y="282"/>
                  <a:pt x="168" y="279"/>
                  <a:pt x="169" y="280"/>
                </a:cubicBezTo>
                <a:cubicBezTo>
                  <a:pt x="170" y="278"/>
                  <a:pt x="168" y="278"/>
                  <a:pt x="167" y="278"/>
                </a:cubicBezTo>
                <a:close/>
                <a:moveTo>
                  <a:pt x="110" y="280"/>
                </a:moveTo>
                <a:cubicBezTo>
                  <a:pt x="110" y="280"/>
                  <a:pt x="110" y="280"/>
                  <a:pt x="110" y="280"/>
                </a:cubicBezTo>
                <a:cubicBezTo>
                  <a:pt x="110" y="280"/>
                  <a:pt x="111" y="280"/>
                  <a:pt x="111" y="279"/>
                </a:cubicBezTo>
                <a:cubicBezTo>
                  <a:pt x="111" y="279"/>
                  <a:pt x="112" y="279"/>
                  <a:pt x="111" y="279"/>
                </a:cubicBezTo>
                <a:cubicBezTo>
                  <a:pt x="111" y="279"/>
                  <a:pt x="111" y="278"/>
                  <a:pt x="110" y="278"/>
                </a:cubicBezTo>
                <a:cubicBezTo>
                  <a:pt x="110" y="279"/>
                  <a:pt x="110" y="279"/>
                  <a:pt x="110" y="280"/>
                </a:cubicBezTo>
                <a:close/>
                <a:moveTo>
                  <a:pt x="144" y="280"/>
                </a:moveTo>
                <a:cubicBezTo>
                  <a:pt x="144" y="280"/>
                  <a:pt x="144" y="280"/>
                  <a:pt x="144" y="280"/>
                </a:cubicBezTo>
                <a:cubicBezTo>
                  <a:pt x="145" y="281"/>
                  <a:pt x="147" y="282"/>
                  <a:pt x="146" y="283"/>
                </a:cubicBezTo>
                <a:cubicBezTo>
                  <a:pt x="147" y="284"/>
                  <a:pt x="147" y="287"/>
                  <a:pt x="145" y="287"/>
                </a:cubicBezTo>
                <a:cubicBezTo>
                  <a:pt x="145" y="290"/>
                  <a:pt x="147" y="290"/>
                  <a:pt x="148" y="288"/>
                </a:cubicBezTo>
                <a:cubicBezTo>
                  <a:pt x="148" y="286"/>
                  <a:pt x="148" y="285"/>
                  <a:pt x="149" y="283"/>
                </a:cubicBezTo>
                <a:cubicBezTo>
                  <a:pt x="148" y="282"/>
                  <a:pt x="147" y="281"/>
                  <a:pt x="147" y="279"/>
                </a:cubicBezTo>
                <a:cubicBezTo>
                  <a:pt x="146" y="278"/>
                  <a:pt x="145" y="279"/>
                  <a:pt x="144" y="280"/>
                </a:cubicBezTo>
                <a:close/>
                <a:moveTo>
                  <a:pt x="127" y="282"/>
                </a:moveTo>
                <a:cubicBezTo>
                  <a:pt x="127" y="282"/>
                  <a:pt x="127" y="282"/>
                  <a:pt x="127" y="282"/>
                </a:cubicBezTo>
                <a:cubicBezTo>
                  <a:pt x="127" y="283"/>
                  <a:pt x="128" y="283"/>
                  <a:pt x="128" y="284"/>
                </a:cubicBezTo>
                <a:cubicBezTo>
                  <a:pt x="127" y="286"/>
                  <a:pt x="126" y="289"/>
                  <a:pt x="130" y="288"/>
                </a:cubicBezTo>
                <a:cubicBezTo>
                  <a:pt x="131" y="287"/>
                  <a:pt x="129" y="286"/>
                  <a:pt x="129" y="285"/>
                </a:cubicBezTo>
                <a:cubicBezTo>
                  <a:pt x="129" y="284"/>
                  <a:pt x="130" y="283"/>
                  <a:pt x="130" y="282"/>
                </a:cubicBezTo>
                <a:cubicBezTo>
                  <a:pt x="129" y="281"/>
                  <a:pt x="127" y="280"/>
                  <a:pt x="127" y="282"/>
                </a:cubicBezTo>
                <a:close/>
                <a:moveTo>
                  <a:pt x="132" y="283"/>
                </a:moveTo>
                <a:cubicBezTo>
                  <a:pt x="132" y="283"/>
                  <a:pt x="132" y="283"/>
                  <a:pt x="132" y="283"/>
                </a:cubicBezTo>
                <a:cubicBezTo>
                  <a:pt x="132" y="283"/>
                  <a:pt x="131" y="283"/>
                  <a:pt x="131" y="283"/>
                </a:cubicBezTo>
                <a:cubicBezTo>
                  <a:pt x="131" y="284"/>
                  <a:pt x="130" y="284"/>
                  <a:pt x="130" y="285"/>
                </a:cubicBezTo>
                <a:cubicBezTo>
                  <a:pt x="132" y="286"/>
                  <a:pt x="133" y="288"/>
                  <a:pt x="131" y="290"/>
                </a:cubicBezTo>
                <a:cubicBezTo>
                  <a:pt x="131" y="293"/>
                  <a:pt x="136" y="289"/>
                  <a:pt x="137" y="292"/>
                </a:cubicBezTo>
                <a:cubicBezTo>
                  <a:pt x="138" y="292"/>
                  <a:pt x="139" y="292"/>
                  <a:pt x="139" y="291"/>
                </a:cubicBezTo>
                <a:cubicBezTo>
                  <a:pt x="138" y="292"/>
                  <a:pt x="138" y="291"/>
                  <a:pt x="137" y="291"/>
                </a:cubicBezTo>
                <a:cubicBezTo>
                  <a:pt x="137" y="289"/>
                  <a:pt x="138" y="288"/>
                  <a:pt x="137" y="287"/>
                </a:cubicBezTo>
                <a:cubicBezTo>
                  <a:pt x="136" y="287"/>
                  <a:pt x="134" y="288"/>
                  <a:pt x="133" y="287"/>
                </a:cubicBezTo>
                <a:cubicBezTo>
                  <a:pt x="132" y="286"/>
                  <a:pt x="133" y="284"/>
                  <a:pt x="132" y="283"/>
                </a:cubicBezTo>
                <a:close/>
                <a:moveTo>
                  <a:pt x="162" y="283"/>
                </a:moveTo>
                <a:cubicBezTo>
                  <a:pt x="162" y="283"/>
                  <a:pt x="162" y="283"/>
                  <a:pt x="162" y="283"/>
                </a:cubicBezTo>
                <a:cubicBezTo>
                  <a:pt x="162" y="284"/>
                  <a:pt x="162" y="284"/>
                  <a:pt x="162" y="285"/>
                </a:cubicBezTo>
                <a:cubicBezTo>
                  <a:pt x="163" y="285"/>
                  <a:pt x="164" y="284"/>
                  <a:pt x="165" y="285"/>
                </a:cubicBezTo>
                <a:cubicBezTo>
                  <a:pt x="165" y="284"/>
                  <a:pt x="164" y="284"/>
                  <a:pt x="165" y="284"/>
                </a:cubicBezTo>
                <a:cubicBezTo>
                  <a:pt x="163" y="284"/>
                  <a:pt x="163" y="283"/>
                  <a:pt x="162" y="283"/>
                </a:cubicBezTo>
                <a:close/>
                <a:moveTo>
                  <a:pt x="143" y="287"/>
                </a:moveTo>
                <a:cubicBezTo>
                  <a:pt x="143" y="287"/>
                  <a:pt x="143" y="287"/>
                  <a:pt x="143" y="287"/>
                </a:cubicBezTo>
                <a:cubicBezTo>
                  <a:pt x="144" y="287"/>
                  <a:pt x="146" y="286"/>
                  <a:pt x="145" y="285"/>
                </a:cubicBezTo>
                <a:cubicBezTo>
                  <a:pt x="145" y="282"/>
                  <a:pt x="142" y="286"/>
                  <a:pt x="141" y="285"/>
                </a:cubicBezTo>
                <a:cubicBezTo>
                  <a:pt x="142" y="286"/>
                  <a:pt x="142" y="287"/>
                  <a:pt x="143" y="287"/>
                </a:cubicBezTo>
                <a:close/>
                <a:moveTo>
                  <a:pt x="149" y="286"/>
                </a:moveTo>
                <a:cubicBezTo>
                  <a:pt x="149" y="286"/>
                  <a:pt x="149" y="286"/>
                  <a:pt x="149" y="286"/>
                </a:cubicBezTo>
                <a:cubicBezTo>
                  <a:pt x="150" y="286"/>
                  <a:pt x="150" y="285"/>
                  <a:pt x="151" y="285"/>
                </a:cubicBezTo>
                <a:cubicBezTo>
                  <a:pt x="151" y="285"/>
                  <a:pt x="150" y="284"/>
                  <a:pt x="150" y="284"/>
                </a:cubicBezTo>
                <a:cubicBezTo>
                  <a:pt x="150" y="285"/>
                  <a:pt x="149" y="285"/>
                  <a:pt x="149" y="286"/>
                </a:cubicBezTo>
                <a:close/>
                <a:moveTo>
                  <a:pt x="158" y="285"/>
                </a:moveTo>
                <a:cubicBezTo>
                  <a:pt x="158" y="285"/>
                  <a:pt x="158" y="285"/>
                  <a:pt x="158" y="285"/>
                </a:cubicBezTo>
                <a:cubicBezTo>
                  <a:pt x="159" y="285"/>
                  <a:pt x="161" y="286"/>
                  <a:pt x="161" y="285"/>
                </a:cubicBezTo>
                <a:cubicBezTo>
                  <a:pt x="160" y="285"/>
                  <a:pt x="161" y="284"/>
                  <a:pt x="160" y="284"/>
                </a:cubicBezTo>
                <a:cubicBezTo>
                  <a:pt x="160" y="285"/>
                  <a:pt x="159" y="285"/>
                  <a:pt x="158" y="285"/>
                </a:cubicBezTo>
                <a:close/>
                <a:moveTo>
                  <a:pt x="141" y="288"/>
                </a:moveTo>
                <a:cubicBezTo>
                  <a:pt x="141" y="288"/>
                  <a:pt x="141" y="288"/>
                  <a:pt x="141" y="288"/>
                </a:cubicBezTo>
                <a:cubicBezTo>
                  <a:pt x="141" y="287"/>
                  <a:pt x="140" y="287"/>
                  <a:pt x="139" y="287"/>
                </a:cubicBezTo>
                <a:cubicBezTo>
                  <a:pt x="139" y="288"/>
                  <a:pt x="139" y="288"/>
                  <a:pt x="139" y="290"/>
                </a:cubicBezTo>
                <a:cubicBezTo>
                  <a:pt x="140" y="291"/>
                  <a:pt x="143" y="291"/>
                  <a:pt x="143" y="293"/>
                </a:cubicBezTo>
                <a:cubicBezTo>
                  <a:pt x="143" y="293"/>
                  <a:pt x="143" y="292"/>
                  <a:pt x="144" y="292"/>
                </a:cubicBezTo>
                <a:cubicBezTo>
                  <a:pt x="145" y="289"/>
                  <a:pt x="142" y="289"/>
                  <a:pt x="141" y="288"/>
                </a:cubicBezTo>
                <a:close/>
                <a:moveTo>
                  <a:pt x="150" y="287"/>
                </a:moveTo>
                <a:cubicBezTo>
                  <a:pt x="150" y="287"/>
                  <a:pt x="150" y="287"/>
                  <a:pt x="150" y="287"/>
                </a:cubicBezTo>
                <a:cubicBezTo>
                  <a:pt x="151" y="288"/>
                  <a:pt x="149" y="289"/>
                  <a:pt x="148" y="290"/>
                </a:cubicBezTo>
                <a:cubicBezTo>
                  <a:pt x="150" y="290"/>
                  <a:pt x="153" y="290"/>
                  <a:pt x="153" y="288"/>
                </a:cubicBezTo>
                <a:cubicBezTo>
                  <a:pt x="152" y="288"/>
                  <a:pt x="151" y="286"/>
                  <a:pt x="150" y="287"/>
                </a:cubicBezTo>
                <a:close/>
                <a:moveTo>
                  <a:pt x="124" y="290"/>
                </a:moveTo>
                <a:cubicBezTo>
                  <a:pt x="124" y="290"/>
                  <a:pt x="124" y="290"/>
                  <a:pt x="124" y="290"/>
                </a:cubicBezTo>
                <a:cubicBezTo>
                  <a:pt x="126" y="290"/>
                  <a:pt x="126" y="290"/>
                  <a:pt x="127" y="290"/>
                </a:cubicBezTo>
                <a:cubicBezTo>
                  <a:pt x="128" y="291"/>
                  <a:pt x="127" y="292"/>
                  <a:pt x="127" y="293"/>
                </a:cubicBezTo>
                <a:cubicBezTo>
                  <a:pt x="128" y="294"/>
                  <a:pt x="128" y="294"/>
                  <a:pt x="129" y="294"/>
                </a:cubicBezTo>
                <a:cubicBezTo>
                  <a:pt x="130" y="293"/>
                  <a:pt x="131" y="296"/>
                  <a:pt x="132" y="296"/>
                </a:cubicBezTo>
                <a:cubicBezTo>
                  <a:pt x="133" y="296"/>
                  <a:pt x="134" y="294"/>
                  <a:pt x="133" y="292"/>
                </a:cubicBezTo>
                <a:cubicBezTo>
                  <a:pt x="131" y="293"/>
                  <a:pt x="129" y="291"/>
                  <a:pt x="130" y="289"/>
                </a:cubicBezTo>
                <a:cubicBezTo>
                  <a:pt x="128" y="289"/>
                  <a:pt x="127" y="289"/>
                  <a:pt x="126" y="288"/>
                </a:cubicBezTo>
                <a:cubicBezTo>
                  <a:pt x="126" y="288"/>
                  <a:pt x="126" y="287"/>
                  <a:pt x="125" y="287"/>
                </a:cubicBezTo>
                <a:cubicBezTo>
                  <a:pt x="124" y="287"/>
                  <a:pt x="123" y="289"/>
                  <a:pt x="124" y="290"/>
                </a:cubicBezTo>
                <a:close/>
                <a:moveTo>
                  <a:pt x="154" y="289"/>
                </a:moveTo>
                <a:cubicBezTo>
                  <a:pt x="154" y="289"/>
                  <a:pt x="154" y="289"/>
                  <a:pt x="154" y="289"/>
                </a:cubicBezTo>
                <a:cubicBezTo>
                  <a:pt x="155" y="289"/>
                  <a:pt x="156" y="290"/>
                  <a:pt x="157" y="291"/>
                </a:cubicBezTo>
                <a:cubicBezTo>
                  <a:pt x="157" y="291"/>
                  <a:pt x="158" y="290"/>
                  <a:pt x="158" y="289"/>
                </a:cubicBezTo>
                <a:cubicBezTo>
                  <a:pt x="157" y="289"/>
                  <a:pt x="154" y="289"/>
                  <a:pt x="155" y="288"/>
                </a:cubicBezTo>
                <a:cubicBezTo>
                  <a:pt x="155" y="288"/>
                  <a:pt x="155" y="288"/>
                  <a:pt x="155" y="287"/>
                </a:cubicBezTo>
                <a:cubicBezTo>
                  <a:pt x="154" y="288"/>
                  <a:pt x="154" y="288"/>
                  <a:pt x="154" y="289"/>
                </a:cubicBezTo>
                <a:close/>
                <a:moveTo>
                  <a:pt x="121" y="290"/>
                </a:moveTo>
                <a:cubicBezTo>
                  <a:pt x="121" y="290"/>
                  <a:pt x="121" y="290"/>
                  <a:pt x="121" y="290"/>
                </a:cubicBezTo>
                <a:cubicBezTo>
                  <a:pt x="121" y="290"/>
                  <a:pt x="121" y="290"/>
                  <a:pt x="121" y="290"/>
                </a:cubicBezTo>
                <a:cubicBezTo>
                  <a:pt x="122" y="289"/>
                  <a:pt x="123" y="289"/>
                  <a:pt x="122" y="288"/>
                </a:cubicBezTo>
                <a:cubicBezTo>
                  <a:pt x="122" y="289"/>
                  <a:pt x="121" y="289"/>
                  <a:pt x="121" y="290"/>
                </a:cubicBezTo>
                <a:close/>
                <a:moveTo>
                  <a:pt x="152" y="296"/>
                </a:moveTo>
                <a:cubicBezTo>
                  <a:pt x="152" y="296"/>
                  <a:pt x="152" y="296"/>
                  <a:pt x="152" y="296"/>
                </a:cubicBezTo>
                <a:cubicBezTo>
                  <a:pt x="152" y="297"/>
                  <a:pt x="153" y="297"/>
                  <a:pt x="153" y="298"/>
                </a:cubicBezTo>
                <a:cubicBezTo>
                  <a:pt x="153" y="298"/>
                  <a:pt x="154" y="297"/>
                  <a:pt x="154" y="299"/>
                </a:cubicBezTo>
                <a:cubicBezTo>
                  <a:pt x="154" y="298"/>
                  <a:pt x="154" y="298"/>
                  <a:pt x="153" y="298"/>
                </a:cubicBezTo>
                <a:cubicBezTo>
                  <a:pt x="154" y="299"/>
                  <a:pt x="155" y="300"/>
                  <a:pt x="154" y="301"/>
                </a:cubicBezTo>
                <a:cubicBezTo>
                  <a:pt x="154" y="301"/>
                  <a:pt x="154" y="300"/>
                  <a:pt x="154" y="300"/>
                </a:cubicBezTo>
                <a:cubicBezTo>
                  <a:pt x="154" y="301"/>
                  <a:pt x="153" y="301"/>
                  <a:pt x="153" y="302"/>
                </a:cubicBezTo>
                <a:cubicBezTo>
                  <a:pt x="152" y="302"/>
                  <a:pt x="150" y="302"/>
                  <a:pt x="150" y="302"/>
                </a:cubicBezTo>
                <a:cubicBezTo>
                  <a:pt x="151" y="304"/>
                  <a:pt x="152" y="305"/>
                  <a:pt x="152" y="306"/>
                </a:cubicBezTo>
                <a:cubicBezTo>
                  <a:pt x="150" y="303"/>
                  <a:pt x="149" y="301"/>
                  <a:pt x="148" y="298"/>
                </a:cubicBezTo>
                <a:cubicBezTo>
                  <a:pt x="149" y="298"/>
                  <a:pt x="149" y="300"/>
                  <a:pt x="149" y="300"/>
                </a:cubicBezTo>
                <a:cubicBezTo>
                  <a:pt x="149" y="299"/>
                  <a:pt x="150" y="299"/>
                  <a:pt x="150" y="298"/>
                </a:cubicBezTo>
                <a:cubicBezTo>
                  <a:pt x="150" y="298"/>
                  <a:pt x="149" y="297"/>
                  <a:pt x="149" y="296"/>
                </a:cubicBezTo>
                <a:cubicBezTo>
                  <a:pt x="148" y="296"/>
                  <a:pt x="148" y="296"/>
                  <a:pt x="147" y="296"/>
                </a:cubicBezTo>
                <a:cubicBezTo>
                  <a:pt x="147" y="299"/>
                  <a:pt x="148" y="301"/>
                  <a:pt x="149" y="302"/>
                </a:cubicBezTo>
                <a:cubicBezTo>
                  <a:pt x="150" y="303"/>
                  <a:pt x="149" y="302"/>
                  <a:pt x="149" y="302"/>
                </a:cubicBezTo>
                <a:cubicBezTo>
                  <a:pt x="149" y="303"/>
                  <a:pt x="150" y="304"/>
                  <a:pt x="150" y="305"/>
                </a:cubicBezTo>
                <a:cubicBezTo>
                  <a:pt x="150" y="304"/>
                  <a:pt x="149" y="303"/>
                  <a:pt x="149" y="303"/>
                </a:cubicBezTo>
                <a:cubicBezTo>
                  <a:pt x="149" y="303"/>
                  <a:pt x="149" y="303"/>
                  <a:pt x="148" y="303"/>
                </a:cubicBezTo>
                <a:cubicBezTo>
                  <a:pt x="149" y="302"/>
                  <a:pt x="148" y="302"/>
                  <a:pt x="148" y="302"/>
                </a:cubicBezTo>
                <a:cubicBezTo>
                  <a:pt x="148" y="303"/>
                  <a:pt x="147" y="305"/>
                  <a:pt x="145" y="304"/>
                </a:cubicBezTo>
                <a:cubicBezTo>
                  <a:pt x="145" y="303"/>
                  <a:pt x="144" y="303"/>
                  <a:pt x="143" y="302"/>
                </a:cubicBezTo>
                <a:cubicBezTo>
                  <a:pt x="143" y="300"/>
                  <a:pt x="142" y="298"/>
                  <a:pt x="142" y="296"/>
                </a:cubicBezTo>
                <a:cubicBezTo>
                  <a:pt x="143" y="298"/>
                  <a:pt x="143" y="299"/>
                  <a:pt x="143" y="300"/>
                </a:cubicBezTo>
                <a:cubicBezTo>
                  <a:pt x="144" y="300"/>
                  <a:pt x="144" y="300"/>
                  <a:pt x="144" y="300"/>
                </a:cubicBezTo>
                <a:cubicBezTo>
                  <a:pt x="143" y="298"/>
                  <a:pt x="143" y="297"/>
                  <a:pt x="142" y="295"/>
                </a:cubicBezTo>
                <a:cubicBezTo>
                  <a:pt x="142" y="295"/>
                  <a:pt x="141" y="294"/>
                  <a:pt x="141" y="295"/>
                </a:cubicBezTo>
                <a:cubicBezTo>
                  <a:pt x="142" y="298"/>
                  <a:pt x="143" y="302"/>
                  <a:pt x="143" y="303"/>
                </a:cubicBezTo>
                <a:cubicBezTo>
                  <a:pt x="142" y="302"/>
                  <a:pt x="142" y="299"/>
                  <a:pt x="141" y="298"/>
                </a:cubicBezTo>
                <a:cubicBezTo>
                  <a:pt x="141" y="298"/>
                  <a:pt x="140" y="298"/>
                  <a:pt x="140" y="298"/>
                </a:cubicBezTo>
                <a:cubicBezTo>
                  <a:pt x="140" y="300"/>
                  <a:pt x="141" y="302"/>
                  <a:pt x="141" y="304"/>
                </a:cubicBezTo>
                <a:cubicBezTo>
                  <a:pt x="141" y="304"/>
                  <a:pt x="140" y="304"/>
                  <a:pt x="140" y="304"/>
                </a:cubicBezTo>
                <a:cubicBezTo>
                  <a:pt x="140" y="302"/>
                  <a:pt x="140" y="300"/>
                  <a:pt x="139" y="298"/>
                </a:cubicBezTo>
                <a:cubicBezTo>
                  <a:pt x="139" y="299"/>
                  <a:pt x="140" y="299"/>
                  <a:pt x="139" y="299"/>
                </a:cubicBezTo>
                <a:cubicBezTo>
                  <a:pt x="139" y="299"/>
                  <a:pt x="139" y="299"/>
                  <a:pt x="139" y="298"/>
                </a:cubicBezTo>
                <a:cubicBezTo>
                  <a:pt x="138" y="298"/>
                  <a:pt x="138" y="298"/>
                  <a:pt x="138" y="298"/>
                </a:cubicBezTo>
                <a:cubicBezTo>
                  <a:pt x="137" y="300"/>
                  <a:pt x="138" y="301"/>
                  <a:pt x="138" y="302"/>
                </a:cubicBezTo>
                <a:cubicBezTo>
                  <a:pt x="137" y="301"/>
                  <a:pt x="138" y="298"/>
                  <a:pt x="137" y="297"/>
                </a:cubicBezTo>
                <a:cubicBezTo>
                  <a:pt x="136" y="299"/>
                  <a:pt x="137" y="300"/>
                  <a:pt x="136" y="301"/>
                </a:cubicBezTo>
                <a:cubicBezTo>
                  <a:pt x="136" y="299"/>
                  <a:pt x="136" y="297"/>
                  <a:pt x="137" y="295"/>
                </a:cubicBezTo>
                <a:cubicBezTo>
                  <a:pt x="136" y="295"/>
                  <a:pt x="136" y="295"/>
                  <a:pt x="136" y="295"/>
                </a:cubicBezTo>
                <a:cubicBezTo>
                  <a:pt x="135" y="297"/>
                  <a:pt x="136" y="300"/>
                  <a:pt x="135" y="301"/>
                </a:cubicBezTo>
                <a:cubicBezTo>
                  <a:pt x="135" y="301"/>
                  <a:pt x="135" y="300"/>
                  <a:pt x="135" y="301"/>
                </a:cubicBezTo>
                <a:cubicBezTo>
                  <a:pt x="135" y="301"/>
                  <a:pt x="134" y="301"/>
                  <a:pt x="134" y="302"/>
                </a:cubicBezTo>
                <a:cubicBezTo>
                  <a:pt x="135" y="303"/>
                  <a:pt x="135" y="304"/>
                  <a:pt x="136" y="305"/>
                </a:cubicBezTo>
                <a:cubicBezTo>
                  <a:pt x="136" y="304"/>
                  <a:pt x="136" y="304"/>
                  <a:pt x="136" y="304"/>
                </a:cubicBezTo>
                <a:cubicBezTo>
                  <a:pt x="136" y="305"/>
                  <a:pt x="136" y="306"/>
                  <a:pt x="135" y="306"/>
                </a:cubicBezTo>
                <a:cubicBezTo>
                  <a:pt x="134" y="306"/>
                  <a:pt x="134" y="307"/>
                  <a:pt x="133" y="307"/>
                </a:cubicBezTo>
                <a:cubicBezTo>
                  <a:pt x="130" y="306"/>
                  <a:pt x="130" y="303"/>
                  <a:pt x="133" y="302"/>
                </a:cubicBezTo>
                <a:cubicBezTo>
                  <a:pt x="133" y="300"/>
                  <a:pt x="135" y="297"/>
                  <a:pt x="135" y="295"/>
                </a:cubicBezTo>
                <a:cubicBezTo>
                  <a:pt x="133" y="297"/>
                  <a:pt x="133" y="299"/>
                  <a:pt x="132" y="302"/>
                </a:cubicBezTo>
                <a:cubicBezTo>
                  <a:pt x="132" y="300"/>
                  <a:pt x="133" y="298"/>
                  <a:pt x="133" y="297"/>
                </a:cubicBezTo>
                <a:cubicBezTo>
                  <a:pt x="131" y="298"/>
                  <a:pt x="132" y="302"/>
                  <a:pt x="131" y="304"/>
                </a:cubicBezTo>
                <a:cubicBezTo>
                  <a:pt x="130" y="303"/>
                  <a:pt x="131" y="302"/>
                  <a:pt x="130" y="303"/>
                </a:cubicBezTo>
                <a:cubicBezTo>
                  <a:pt x="131" y="301"/>
                  <a:pt x="132" y="299"/>
                  <a:pt x="132" y="297"/>
                </a:cubicBezTo>
                <a:cubicBezTo>
                  <a:pt x="130" y="299"/>
                  <a:pt x="130" y="302"/>
                  <a:pt x="129" y="304"/>
                </a:cubicBezTo>
                <a:cubicBezTo>
                  <a:pt x="130" y="302"/>
                  <a:pt x="130" y="300"/>
                  <a:pt x="131" y="298"/>
                </a:cubicBezTo>
                <a:cubicBezTo>
                  <a:pt x="130" y="298"/>
                  <a:pt x="130" y="299"/>
                  <a:pt x="130" y="298"/>
                </a:cubicBezTo>
                <a:cubicBezTo>
                  <a:pt x="131" y="298"/>
                  <a:pt x="130" y="297"/>
                  <a:pt x="130" y="297"/>
                </a:cubicBezTo>
                <a:cubicBezTo>
                  <a:pt x="130" y="298"/>
                  <a:pt x="130" y="298"/>
                  <a:pt x="129" y="299"/>
                </a:cubicBezTo>
                <a:cubicBezTo>
                  <a:pt x="129" y="299"/>
                  <a:pt x="130" y="298"/>
                  <a:pt x="129" y="298"/>
                </a:cubicBezTo>
                <a:cubicBezTo>
                  <a:pt x="129" y="299"/>
                  <a:pt x="129" y="299"/>
                  <a:pt x="128" y="300"/>
                </a:cubicBezTo>
                <a:cubicBezTo>
                  <a:pt x="128" y="299"/>
                  <a:pt x="129" y="298"/>
                  <a:pt x="129" y="296"/>
                </a:cubicBezTo>
                <a:cubicBezTo>
                  <a:pt x="129" y="296"/>
                  <a:pt x="129" y="298"/>
                  <a:pt x="128" y="298"/>
                </a:cubicBezTo>
                <a:cubicBezTo>
                  <a:pt x="129" y="297"/>
                  <a:pt x="129" y="296"/>
                  <a:pt x="129" y="295"/>
                </a:cubicBezTo>
                <a:cubicBezTo>
                  <a:pt x="127" y="296"/>
                  <a:pt x="127" y="299"/>
                  <a:pt x="126" y="299"/>
                </a:cubicBezTo>
                <a:cubicBezTo>
                  <a:pt x="127" y="298"/>
                  <a:pt x="127" y="297"/>
                  <a:pt x="128" y="295"/>
                </a:cubicBezTo>
                <a:cubicBezTo>
                  <a:pt x="126" y="296"/>
                  <a:pt x="126" y="298"/>
                  <a:pt x="125" y="299"/>
                </a:cubicBezTo>
                <a:cubicBezTo>
                  <a:pt x="123" y="300"/>
                  <a:pt x="121" y="301"/>
                  <a:pt x="119" y="302"/>
                </a:cubicBezTo>
                <a:cubicBezTo>
                  <a:pt x="119" y="302"/>
                  <a:pt x="119" y="302"/>
                  <a:pt x="119" y="302"/>
                </a:cubicBezTo>
                <a:cubicBezTo>
                  <a:pt x="113" y="310"/>
                  <a:pt x="109" y="323"/>
                  <a:pt x="112" y="335"/>
                </a:cubicBezTo>
                <a:cubicBezTo>
                  <a:pt x="114" y="339"/>
                  <a:pt x="117" y="342"/>
                  <a:pt x="121" y="343"/>
                </a:cubicBezTo>
                <a:cubicBezTo>
                  <a:pt x="124" y="344"/>
                  <a:pt x="126" y="345"/>
                  <a:pt x="127" y="347"/>
                </a:cubicBezTo>
                <a:cubicBezTo>
                  <a:pt x="127" y="347"/>
                  <a:pt x="127" y="347"/>
                  <a:pt x="127" y="347"/>
                </a:cubicBezTo>
                <a:cubicBezTo>
                  <a:pt x="129" y="355"/>
                  <a:pt x="136" y="350"/>
                  <a:pt x="141" y="350"/>
                </a:cubicBezTo>
                <a:cubicBezTo>
                  <a:pt x="143" y="350"/>
                  <a:pt x="144" y="351"/>
                  <a:pt x="146" y="351"/>
                </a:cubicBezTo>
                <a:cubicBezTo>
                  <a:pt x="151" y="353"/>
                  <a:pt x="155" y="356"/>
                  <a:pt x="161" y="354"/>
                </a:cubicBezTo>
                <a:cubicBezTo>
                  <a:pt x="166" y="353"/>
                  <a:pt x="170" y="349"/>
                  <a:pt x="173" y="345"/>
                </a:cubicBezTo>
                <a:cubicBezTo>
                  <a:pt x="176" y="342"/>
                  <a:pt x="179" y="339"/>
                  <a:pt x="181" y="335"/>
                </a:cubicBezTo>
                <a:cubicBezTo>
                  <a:pt x="183" y="331"/>
                  <a:pt x="182" y="322"/>
                  <a:pt x="180" y="317"/>
                </a:cubicBezTo>
                <a:cubicBezTo>
                  <a:pt x="180" y="315"/>
                  <a:pt x="178" y="313"/>
                  <a:pt x="177" y="311"/>
                </a:cubicBezTo>
                <a:cubicBezTo>
                  <a:pt x="177" y="311"/>
                  <a:pt x="177" y="311"/>
                  <a:pt x="177" y="310"/>
                </a:cubicBezTo>
                <a:cubicBezTo>
                  <a:pt x="177" y="310"/>
                  <a:pt x="176" y="309"/>
                  <a:pt x="175" y="308"/>
                </a:cubicBezTo>
                <a:cubicBezTo>
                  <a:pt x="174" y="307"/>
                  <a:pt x="173" y="306"/>
                  <a:pt x="173" y="305"/>
                </a:cubicBezTo>
                <a:cubicBezTo>
                  <a:pt x="170" y="302"/>
                  <a:pt x="166" y="300"/>
                  <a:pt x="162" y="298"/>
                </a:cubicBezTo>
                <a:cubicBezTo>
                  <a:pt x="159" y="298"/>
                  <a:pt x="158" y="296"/>
                  <a:pt x="157" y="295"/>
                </a:cubicBezTo>
                <a:cubicBezTo>
                  <a:pt x="157" y="295"/>
                  <a:pt x="157" y="295"/>
                  <a:pt x="157" y="294"/>
                </a:cubicBezTo>
                <a:cubicBezTo>
                  <a:pt x="156" y="292"/>
                  <a:pt x="155" y="291"/>
                  <a:pt x="153" y="290"/>
                </a:cubicBezTo>
                <a:cubicBezTo>
                  <a:pt x="154" y="291"/>
                  <a:pt x="155" y="292"/>
                  <a:pt x="156" y="292"/>
                </a:cubicBezTo>
                <a:cubicBezTo>
                  <a:pt x="156" y="291"/>
                  <a:pt x="154" y="288"/>
                  <a:pt x="153" y="290"/>
                </a:cubicBezTo>
                <a:cubicBezTo>
                  <a:pt x="154" y="292"/>
                  <a:pt x="155" y="293"/>
                  <a:pt x="157" y="294"/>
                </a:cubicBezTo>
                <a:cubicBezTo>
                  <a:pt x="156" y="294"/>
                  <a:pt x="156" y="295"/>
                  <a:pt x="156" y="295"/>
                </a:cubicBezTo>
                <a:cubicBezTo>
                  <a:pt x="156" y="294"/>
                  <a:pt x="155" y="294"/>
                  <a:pt x="155" y="294"/>
                </a:cubicBezTo>
                <a:cubicBezTo>
                  <a:pt x="154" y="293"/>
                  <a:pt x="153" y="291"/>
                  <a:pt x="152" y="291"/>
                </a:cubicBezTo>
                <a:cubicBezTo>
                  <a:pt x="152" y="292"/>
                  <a:pt x="154" y="293"/>
                  <a:pt x="154" y="294"/>
                </a:cubicBezTo>
                <a:cubicBezTo>
                  <a:pt x="153" y="294"/>
                  <a:pt x="152" y="292"/>
                  <a:pt x="151" y="291"/>
                </a:cubicBezTo>
                <a:cubicBezTo>
                  <a:pt x="151" y="292"/>
                  <a:pt x="153" y="293"/>
                  <a:pt x="153" y="294"/>
                </a:cubicBezTo>
                <a:cubicBezTo>
                  <a:pt x="152" y="293"/>
                  <a:pt x="151" y="292"/>
                  <a:pt x="150" y="291"/>
                </a:cubicBezTo>
                <a:cubicBezTo>
                  <a:pt x="150" y="292"/>
                  <a:pt x="150" y="292"/>
                  <a:pt x="150" y="292"/>
                </a:cubicBezTo>
                <a:cubicBezTo>
                  <a:pt x="150" y="292"/>
                  <a:pt x="150" y="292"/>
                  <a:pt x="151" y="292"/>
                </a:cubicBezTo>
                <a:cubicBezTo>
                  <a:pt x="153" y="295"/>
                  <a:pt x="156" y="297"/>
                  <a:pt x="157" y="299"/>
                </a:cubicBezTo>
                <a:cubicBezTo>
                  <a:pt x="157" y="299"/>
                  <a:pt x="155" y="298"/>
                  <a:pt x="155" y="297"/>
                </a:cubicBezTo>
                <a:cubicBezTo>
                  <a:pt x="155" y="297"/>
                  <a:pt x="155" y="297"/>
                  <a:pt x="155" y="297"/>
                </a:cubicBezTo>
                <a:cubicBezTo>
                  <a:pt x="154" y="297"/>
                  <a:pt x="154" y="297"/>
                  <a:pt x="154" y="296"/>
                </a:cubicBezTo>
                <a:cubicBezTo>
                  <a:pt x="153" y="296"/>
                  <a:pt x="154" y="296"/>
                  <a:pt x="153" y="296"/>
                </a:cubicBezTo>
                <a:cubicBezTo>
                  <a:pt x="153" y="295"/>
                  <a:pt x="152" y="294"/>
                  <a:pt x="151" y="294"/>
                </a:cubicBezTo>
                <a:cubicBezTo>
                  <a:pt x="151" y="294"/>
                  <a:pt x="151" y="294"/>
                  <a:pt x="151" y="295"/>
                </a:cubicBezTo>
                <a:cubicBezTo>
                  <a:pt x="152" y="296"/>
                  <a:pt x="153" y="297"/>
                  <a:pt x="153" y="298"/>
                </a:cubicBezTo>
                <a:cubicBezTo>
                  <a:pt x="153" y="297"/>
                  <a:pt x="152" y="296"/>
                  <a:pt x="152" y="296"/>
                </a:cubicBezTo>
                <a:close/>
                <a:moveTo>
                  <a:pt x="157" y="291"/>
                </a:moveTo>
                <a:cubicBezTo>
                  <a:pt x="157" y="291"/>
                  <a:pt x="157" y="291"/>
                  <a:pt x="157" y="291"/>
                </a:cubicBezTo>
                <a:cubicBezTo>
                  <a:pt x="156" y="291"/>
                  <a:pt x="156" y="290"/>
                  <a:pt x="155" y="290"/>
                </a:cubicBezTo>
                <a:cubicBezTo>
                  <a:pt x="155" y="290"/>
                  <a:pt x="156" y="291"/>
                  <a:pt x="157" y="291"/>
                </a:cubicBezTo>
                <a:close/>
                <a:moveTo>
                  <a:pt x="117" y="291"/>
                </a:moveTo>
                <a:cubicBezTo>
                  <a:pt x="117" y="291"/>
                  <a:pt x="117" y="291"/>
                  <a:pt x="117" y="291"/>
                </a:cubicBezTo>
                <a:cubicBezTo>
                  <a:pt x="117" y="291"/>
                  <a:pt x="117" y="291"/>
                  <a:pt x="117" y="291"/>
                </a:cubicBezTo>
                <a:cubicBezTo>
                  <a:pt x="118" y="291"/>
                  <a:pt x="119" y="291"/>
                  <a:pt x="120" y="291"/>
                </a:cubicBezTo>
                <a:cubicBezTo>
                  <a:pt x="120" y="290"/>
                  <a:pt x="118" y="290"/>
                  <a:pt x="119" y="289"/>
                </a:cubicBezTo>
                <a:cubicBezTo>
                  <a:pt x="118" y="289"/>
                  <a:pt x="117" y="290"/>
                  <a:pt x="117" y="291"/>
                </a:cubicBezTo>
                <a:close/>
                <a:moveTo>
                  <a:pt x="170" y="299"/>
                </a:moveTo>
                <a:cubicBezTo>
                  <a:pt x="170" y="299"/>
                  <a:pt x="170" y="299"/>
                  <a:pt x="170" y="299"/>
                </a:cubicBezTo>
                <a:cubicBezTo>
                  <a:pt x="169" y="296"/>
                  <a:pt x="167" y="294"/>
                  <a:pt x="165" y="292"/>
                </a:cubicBezTo>
                <a:cubicBezTo>
                  <a:pt x="164" y="291"/>
                  <a:pt x="160" y="289"/>
                  <a:pt x="159" y="291"/>
                </a:cubicBezTo>
                <a:cubicBezTo>
                  <a:pt x="159" y="292"/>
                  <a:pt x="158" y="292"/>
                  <a:pt x="158" y="294"/>
                </a:cubicBezTo>
                <a:cubicBezTo>
                  <a:pt x="160" y="297"/>
                  <a:pt x="165" y="298"/>
                  <a:pt x="168" y="300"/>
                </a:cubicBezTo>
                <a:cubicBezTo>
                  <a:pt x="169" y="301"/>
                  <a:pt x="170" y="302"/>
                  <a:pt x="172" y="302"/>
                </a:cubicBezTo>
                <a:cubicBezTo>
                  <a:pt x="170" y="301"/>
                  <a:pt x="170" y="300"/>
                  <a:pt x="170" y="299"/>
                </a:cubicBezTo>
                <a:close/>
                <a:moveTo>
                  <a:pt x="146" y="290"/>
                </a:moveTo>
                <a:cubicBezTo>
                  <a:pt x="146" y="290"/>
                  <a:pt x="146" y="290"/>
                  <a:pt x="146" y="290"/>
                </a:cubicBezTo>
                <a:cubicBezTo>
                  <a:pt x="145" y="292"/>
                  <a:pt x="145" y="294"/>
                  <a:pt x="143" y="294"/>
                </a:cubicBezTo>
                <a:cubicBezTo>
                  <a:pt x="143" y="295"/>
                  <a:pt x="144" y="293"/>
                  <a:pt x="145" y="294"/>
                </a:cubicBezTo>
                <a:cubicBezTo>
                  <a:pt x="146" y="294"/>
                  <a:pt x="146" y="294"/>
                  <a:pt x="147" y="295"/>
                </a:cubicBezTo>
                <a:cubicBezTo>
                  <a:pt x="148" y="295"/>
                  <a:pt x="149" y="295"/>
                  <a:pt x="149" y="294"/>
                </a:cubicBezTo>
                <a:cubicBezTo>
                  <a:pt x="149" y="293"/>
                  <a:pt x="148" y="293"/>
                  <a:pt x="147" y="292"/>
                </a:cubicBezTo>
                <a:cubicBezTo>
                  <a:pt x="147" y="291"/>
                  <a:pt x="147" y="290"/>
                  <a:pt x="148" y="290"/>
                </a:cubicBezTo>
                <a:cubicBezTo>
                  <a:pt x="147" y="291"/>
                  <a:pt x="146" y="291"/>
                  <a:pt x="146" y="290"/>
                </a:cubicBezTo>
                <a:close/>
                <a:moveTo>
                  <a:pt x="150" y="292"/>
                </a:moveTo>
                <a:cubicBezTo>
                  <a:pt x="150" y="292"/>
                  <a:pt x="150" y="292"/>
                  <a:pt x="150" y="292"/>
                </a:cubicBezTo>
                <a:cubicBezTo>
                  <a:pt x="149" y="292"/>
                  <a:pt x="150" y="291"/>
                  <a:pt x="149" y="292"/>
                </a:cubicBezTo>
                <a:cubicBezTo>
                  <a:pt x="149" y="292"/>
                  <a:pt x="149" y="293"/>
                  <a:pt x="150" y="292"/>
                </a:cubicBezTo>
                <a:close/>
                <a:moveTo>
                  <a:pt x="138" y="294"/>
                </a:moveTo>
                <a:cubicBezTo>
                  <a:pt x="138" y="294"/>
                  <a:pt x="138" y="294"/>
                  <a:pt x="138" y="294"/>
                </a:cubicBezTo>
                <a:cubicBezTo>
                  <a:pt x="137" y="294"/>
                  <a:pt x="136" y="293"/>
                  <a:pt x="135" y="293"/>
                </a:cubicBezTo>
                <a:cubicBezTo>
                  <a:pt x="136" y="293"/>
                  <a:pt x="134" y="293"/>
                  <a:pt x="135" y="294"/>
                </a:cubicBezTo>
                <a:cubicBezTo>
                  <a:pt x="137" y="294"/>
                  <a:pt x="139" y="294"/>
                  <a:pt x="138" y="297"/>
                </a:cubicBezTo>
                <a:cubicBezTo>
                  <a:pt x="139" y="297"/>
                  <a:pt x="139" y="297"/>
                  <a:pt x="140" y="297"/>
                </a:cubicBezTo>
                <a:cubicBezTo>
                  <a:pt x="140" y="295"/>
                  <a:pt x="139" y="295"/>
                  <a:pt x="140" y="294"/>
                </a:cubicBezTo>
                <a:cubicBezTo>
                  <a:pt x="140" y="293"/>
                  <a:pt x="141" y="293"/>
                  <a:pt x="141" y="293"/>
                </a:cubicBezTo>
                <a:cubicBezTo>
                  <a:pt x="140" y="291"/>
                  <a:pt x="139" y="293"/>
                  <a:pt x="138" y="294"/>
                </a:cubicBezTo>
                <a:close/>
                <a:moveTo>
                  <a:pt x="125" y="295"/>
                </a:moveTo>
                <a:cubicBezTo>
                  <a:pt x="125" y="295"/>
                  <a:pt x="125" y="295"/>
                  <a:pt x="125" y="295"/>
                </a:cubicBezTo>
                <a:cubicBezTo>
                  <a:pt x="126" y="295"/>
                  <a:pt x="126" y="295"/>
                  <a:pt x="126" y="296"/>
                </a:cubicBezTo>
                <a:cubicBezTo>
                  <a:pt x="126" y="295"/>
                  <a:pt x="127" y="295"/>
                  <a:pt x="127" y="295"/>
                </a:cubicBezTo>
                <a:cubicBezTo>
                  <a:pt x="126" y="295"/>
                  <a:pt x="126" y="295"/>
                  <a:pt x="126" y="294"/>
                </a:cubicBezTo>
                <a:cubicBezTo>
                  <a:pt x="126" y="295"/>
                  <a:pt x="125" y="295"/>
                  <a:pt x="125" y="295"/>
                </a:cubicBezTo>
                <a:close/>
                <a:moveTo>
                  <a:pt x="126" y="293"/>
                </a:moveTo>
                <a:cubicBezTo>
                  <a:pt x="126" y="293"/>
                  <a:pt x="126" y="293"/>
                  <a:pt x="126" y="293"/>
                </a:cubicBezTo>
                <a:cubicBezTo>
                  <a:pt x="125" y="294"/>
                  <a:pt x="124" y="294"/>
                  <a:pt x="123" y="295"/>
                </a:cubicBezTo>
                <a:cubicBezTo>
                  <a:pt x="125" y="295"/>
                  <a:pt x="127" y="294"/>
                  <a:pt x="126" y="293"/>
                </a:cubicBezTo>
                <a:close/>
                <a:moveTo>
                  <a:pt x="171" y="298"/>
                </a:moveTo>
                <a:cubicBezTo>
                  <a:pt x="171" y="298"/>
                  <a:pt x="171" y="298"/>
                  <a:pt x="171" y="298"/>
                </a:cubicBezTo>
                <a:cubicBezTo>
                  <a:pt x="171" y="297"/>
                  <a:pt x="170" y="296"/>
                  <a:pt x="169" y="295"/>
                </a:cubicBezTo>
                <a:cubicBezTo>
                  <a:pt x="170" y="296"/>
                  <a:pt x="171" y="297"/>
                  <a:pt x="171" y="298"/>
                </a:cubicBezTo>
                <a:close/>
                <a:moveTo>
                  <a:pt x="148" y="300"/>
                </a:moveTo>
                <a:cubicBezTo>
                  <a:pt x="148" y="300"/>
                  <a:pt x="148" y="300"/>
                  <a:pt x="148" y="300"/>
                </a:cubicBezTo>
                <a:cubicBezTo>
                  <a:pt x="147" y="298"/>
                  <a:pt x="146" y="296"/>
                  <a:pt x="145" y="295"/>
                </a:cubicBezTo>
                <a:cubicBezTo>
                  <a:pt x="145" y="296"/>
                  <a:pt x="145" y="297"/>
                  <a:pt x="145" y="298"/>
                </a:cubicBezTo>
                <a:cubicBezTo>
                  <a:pt x="145" y="297"/>
                  <a:pt x="145" y="296"/>
                  <a:pt x="144" y="296"/>
                </a:cubicBezTo>
                <a:cubicBezTo>
                  <a:pt x="144" y="296"/>
                  <a:pt x="144" y="296"/>
                  <a:pt x="144" y="296"/>
                </a:cubicBezTo>
                <a:cubicBezTo>
                  <a:pt x="144" y="297"/>
                  <a:pt x="144" y="298"/>
                  <a:pt x="145" y="299"/>
                </a:cubicBezTo>
                <a:cubicBezTo>
                  <a:pt x="146" y="299"/>
                  <a:pt x="146" y="300"/>
                  <a:pt x="146" y="300"/>
                </a:cubicBezTo>
                <a:cubicBezTo>
                  <a:pt x="146" y="299"/>
                  <a:pt x="145" y="299"/>
                  <a:pt x="146" y="298"/>
                </a:cubicBezTo>
                <a:cubicBezTo>
                  <a:pt x="146" y="299"/>
                  <a:pt x="146" y="300"/>
                  <a:pt x="148" y="300"/>
                </a:cubicBezTo>
                <a:close/>
                <a:moveTo>
                  <a:pt x="149" y="296"/>
                </a:moveTo>
                <a:cubicBezTo>
                  <a:pt x="149" y="296"/>
                  <a:pt x="149" y="296"/>
                  <a:pt x="149" y="296"/>
                </a:cubicBezTo>
                <a:cubicBezTo>
                  <a:pt x="151" y="296"/>
                  <a:pt x="150" y="297"/>
                  <a:pt x="151" y="298"/>
                </a:cubicBezTo>
                <a:cubicBezTo>
                  <a:pt x="151" y="297"/>
                  <a:pt x="152" y="298"/>
                  <a:pt x="152" y="297"/>
                </a:cubicBezTo>
                <a:cubicBezTo>
                  <a:pt x="151" y="297"/>
                  <a:pt x="151" y="296"/>
                  <a:pt x="150" y="295"/>
                </a:cubicBezTo>
                <a:cubicBezTo>
                  <a:pt x="150" y="296"/>
                  <a:pt x="149" y="295"/>
                  <a:pt x="149" y="296"/>
                </a:cubicBezTo>
                <a:close/>
                <a:moveTo>
                  <a:pt x="123" y="296"/>
                </a:moveTo>
                <a:cubicBezTo>
                  <a:pt x="123" y="296"/>
                  <a:pt x="123" y="296"/>
                  <a:pt x="123" y="296"/>
                </a:cubicBezTo>
                <a:cubicBezTo>
                  <a:pt x="122" y="297"/>
                  <a:pt x="121" y="299"/>
                  <a:pt x="120" y="300"/>
                </a:cubicBezTo>
                <a:cubicBezTo>
                  <a:pt x="122" y="299"/>
                  <a:pt x="124" y="298"/>
                  <a:pt x="124" y="296"/>
                </a:cubicBezTo>
                <a:cubicBezTo>
                  <a:pt x="124" y="296"/>
                  <a:pt x="124" y="296"/>
                  <a:pt x="123" y="296"/>
                </a:cubicBezTo>
                <a:cubicBezTo>
                  <a:pt x="123" y="296"/>
                  <a:pt x="124" y="296"/>
                  <a:pt x="123" y="296"/>
                </a:cubicBezTo>
                <a:close/>
                <a:moveTo>
                  <a:pt x="151" y="301"/>
                </a:moveTo>
                <a:cubicBezTo>
                  <a:pt x="151" y="301"/>
                  <a:pt x="151" y="301"/>
                  <a:pt x="151" y="301"/>
                </a:cubicBezTo>
                <a:cubicBezTo>
                  <a:pt x="152" y="301"/>
                  <a:pt x="152" y="300"/>
                  <a:pt x="153" y="300"/>
                </a:cubicBezTo>
                <a:cubicBezTo>
                  <a:pt x="153" y="300"/>
                  <a:pt x="153" y="299"/>
                  <a:pt x="152" y="299"/>
                </a:cubicBezTo>
                <a:cubicBezTo>
                  <a:pt x="151" y="298"/>
                  <a:pt x="150" y="300"/>
                  <a:pt x="151" y="301"/>
                </a:cubicBezTo>
                <a:close/>
                <a:moveTo>
                  <a:pt x="173" y="301"/>
                </a:moveTo>
                <a:cubicBezTo>
                  <a:pt x="173" y="301"/>
                  <a:pt x="173" y="301"/>
                  <a:pt x="173" y="301"/>
                </a:cubicBezTo>
                <a:cubicBezTo>
                  <a:pt x="172" y="300"/>
                  <a:pt x="172" y="299"/>
                  <a:pt x="171" y="299"/>
                </a:cubicBezTo>
                <a:cubicBezTo>
                  <a:pt x="172" y="299"/>
                  <a:pt x="172" y="301"/>
                  <a:pt x="173" y="301"/>
                </a:cubicBezTo>
                <a:close/>
                <a:moveTo>
                  <a:pt x="144" y="301"/>
                </a:moveTo>
                <a:cubicBezTo>
                  <a:pt x="144" y="301"/>
                  <a:pt x="144" y="301"/>
                  <a:pt x="144" y="301"/>
                </a:cubicBezTo>
                <a:cubicBezTo>
                  <a:pt x="145" y="302"/>
                  <a:pt x="145" y="302"/>
                  <a:pt x="146" y="303"/>
                </a:cubicBezTo>
                <a:cubicBezTo>
                  <a:pt x="146" y="302"/>
                  <a:pt x="147" y="302"/>
                  <a:pt x="147" y="301"/>
                </a:cubicBezTo>
                <a:cubicBezTo>
                  <a:pt x="146" y="301"/>
                  <a:pt x="145" y="301"/>
                  <a:pt x="144" y="301"/>
                </a:cubicBezTo>
                <a:close/>
                <a:moveTo>
                  <a:pt x="133" y="306"/>
                </a:moveTo>
                <a:cubicBezTo>
                  <a:pt x="133" y="306"/>
                  <a:pt x="133" y="306"/>
                  <a:pt x="133" y="306"/>
                </a:cubicBezTo>
                <a:cubicBezTo>
                  <a:pt x="134" y="306"/>
                  <a:pt x="134" y="305"/>
                  <a:pt x="134" y="305"/>
                </a:cubicBezTo>
                <a:cubicBezTo>
                  <a:pt x="134" y="302"/>
                  <a:pt x="132" y="303"/>
                  <a:pt x="133" y="306"/>
                </a:cubicBezTo>
                <a:close/>
                <a:moveTo>
                  <a:pt x="88" y="323"/>
                </a:moveTo>
                <a:cubicBezTo>
                  <a:pt x="88" y="323"/>
                  <a:pt x="88" y="323"/>
                  <a:pt x="88" y="323"/>
                </a:cubicBezTo>
                <a:cubicBezTo>
                  <a:pt x="85" y="323"/>
                  <a:pt x="84" y="322"/>
                  <a:pt x="81" y="322"/>
                </a:cubicBezTo>
                <a:cubicBezTo>
                  <a:pt x="81" y="321"/>
                  <a:pt x="80" y="321"/>
                  <a:pt x="80" y="321"/>
                </a:cubicBezTo>
                <a:cubicBezTo>
                  <a:pt x="77" y="319"/>
                  <a:pt x="79" y="313"/>
                  <a:pt x="77" y="310"/>
                </a:cubicBezTo>
                <a:cubicBezTo>
                  <a:pt x="76" y="309"/>
                  <a:pt x="73" y="308"/>
                  <a:pt x="71" y="309"/>
                </a:cubicBezTo>
                <a:cubicBezTo>
                  <a:pt x="77" y="312"/>
                  <a:pt x="75" y="322"/>
                  <a:pt x="81" y="324"/>
                </a:cubicBezTo>
                <a:cubicBezTo>
                  <a:pt x="84" y="325"/>
                  <a:pt x="87" y="325"/>
                  <a:pt x="89" y="325"/>
                </a:cubicBezTo>
                <a:cubicBezTo>
                  <a:pt x="89" y="324"/>
                  <a:pt x="88" y="324"/>
                  <a:pt x="88" y="323"/>
                </a:cubicBezTo>
                <a:close/>
                <a:moveTo>
                  <a:pt x="186" y="316"/>
                </a:moveTo>
                <a:cubicBezTo>
                  <a:pt x="186" y="316"/>
                  <a:pt x="186" y="316"/>
                  <a:pt x="186" y="316"/>
                </a:cubicBezTo>
                <a:cubicBezTo>
                  <a:pt x="190" y="316"/>
                  <a:pt x="192" y="320"/>
                  <a:pt x="195" y="320"/>
                </a:cubicBezTo>
                <a:cubicBezTo>
                  <a:pt x="193" y="319"/>
                  <a:pt x="192" y="317"/>
                  <a:pt x="190" y="316"/>
                </a:cubicBezTo>
                <a:cubicBezTo>
                  <a:pt x="189" y="313"/>
                  <a:pt x="185" y="315"/>
                  <a:pt x="182" y="314"/>
                </a:cubicBezTo>
                <a:cubicBezTo>
                  <a:pt x="181" y="313"/>
                  <a:pt x="180" y="312"/>
                  <a:pt x="179" y="311"/>
                </a:cubicBezTo>
                <a:cubicBezTo>
                  <a:pt x="180" y="314"/>
                  <a:pt x="182" y="316"/>
                  <a:pt x="186" y="316"/>
                </a:cubicBezTo>
                <a:close/>
                <a:moveTo>
                  <a:pt x="52" y="313"/>
                </a:moveTo>
                <a:cubicBezTo>
                  <a:pt x="52" y="313"/>
                  <a:pt x="52" y="313"/>
                  <a:pt x="52" y="313"/>
                </a:cubicBezTo>
                <a:cubicBezTo>
                  <a:pt x="52" y="312"/>
                  <a:pt x="53" y="313"/>
                  <a:pt x="53" y="312"/>
                </a:cubicBezTo>
                <a:cubicBezTo>
                  <a:pt x="53" y="312"/>
                  <a:pt x="52" y="312"/>
                  <a:pt x="52" y="313"/>
                </a:cubicBezTo>
                <a:close/>
                <a:moveTo>
                  <a:pt x="69" y="313"/>
                </a:moveTo>
                <a:cubicBezTo>
                  <a:pt x="69" y="313"/>
                  <a:pt x="69" y="313"/>
                  <a:pt x="69" y="313"/>
                </a:cubicBezTo>
                <a:cubicBezTo>
                  <a:pt x="68" y="313"/>
                  <a:pt x="68" y="314"/>
                  <a:pt x="67" y="313"/>
                </a:cubicBezTo>
                <a:cubicBezTo>
                  <a:pt x="67" y="314"/>
                  <a:pt x="69" y="314"/>
                  <a:pt x="69" y="313"/>
                </a:cubicBezTo>
                <a:close/>
                <a:moveTo>
                  <a:pt x="69" y="314"/>
                </a:moveTo>
                <a:cubicBezTo>
                  <a:pt x="69" y="314"/>
                  <a:pt x="69" y="314"/>
                  <a:pt x="69" y="314"/>
                </a:cubicBezTo>
                <a:cubicBezTo>
                  <a:pt x="71" y="314"/>
                  <a:pt x="71" y="313"/>
                  <a:pt x="69" y="314"/>
                </a:cubicBezTo>
                <a:close/>
              </a:path>
            </a:pathLst>
          </a:custGeom>
          <a:solidFill>
            <a:schemeClr val="accent2">
              <a:lumMod val="50000"/>
              <a:alpha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5" name="TextBox 324"/>
          <p:cNvSpPr txBox="1"/>
          <p:nvPr/>
        </p:nvSpPr>
        <p:spPr>
          <a:xfrm>
            <a:off x="4934233" y="2374900"/>
            <a:ext cx="2324735" cy="8293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300" normalizeH="0" baseline="0" noProof="0" dirty="0">
                <a:ln>
                  <a:noFill/>
                </a:ln>
                <a:solidFill>
                  <a:srgbClr val="500D08"/>
                </a:solidFill>
                <a:effectLst/>
                <a:uLnTx/>
                <a:uFillTx/>
                <a:ea typeface="+mn-ea"/>
                <a:cs typeface="+mn-cs"/>
              </a:rPr>
              <a:t>PART  4</a:t>
            </a:r>
          </a:p>
        </p:txBody>
      </p:sp>
      <p:sp>
        <p:nvSpPr>
          <p:cNvPr id="326" name="TextBox 325"/>
          <p:cNvSpPr txBox="1"/>
          <p:nvPr/>
        </p:nvSpPr>
        <p:spPr>
          <a:xfrm>
            <a:off x="3651250" y="3236595"/>
            <a:ext cx="4796155" cy="6134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a:ln>
                  <a:noFill/>
                </a:ln>
                <a:solidFill>
                  <a:srgbClr val="500D08"/>
                </a:solidFill>
                <a:effectLst/>
                <a:uLnTx/>
                <a:uFillTx/>
                <a:latin typeface="微软雅黑" panose="020B0503020204020204" charset="-122"/>
                <a:ea typeface="微软雅黑" panose="020B0503020204020204" charset="-122"/>
                <a:cs typeface="+mn-cs"/>
              </a:rPr>
              <a:t>单击此处添加标题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组合 3"/>
          <p:cNvGrpSpPr/>
          <p:nvPr/>
        </p:nvGrpSpPr>
        <p:grpSpPr>
          <a:xfrm rot="433570">
            <a:off x="515878" y="713027"/>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1220470" y="2957195"/>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6195695" y="163512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6508750" y="161099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6206490" y="2408555"/>
            <a:ext cx="4545965" cy="259080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一刻,</a:t>
            </a:r>
          </a:p>
          <a:p>
            <a:r>
              <a:rPr sz="2400" dirty="0">
                <a:solidFill>
                  <a:srgbClr val="500D08"/>
                </a:solidFill>
                <a:latin typeface="楷体" panose="02010609060101010101" pitchFamily="49" charset="-122"/>
                <a:ea typeface="楷体" panose="02010609060101010101" pitchFamily="49" charset="-122"/>
              </a:rPr>
              <a:t>我发誓不再让你为我而伤心</a:t>
            </a:r>
          </a:p>
          <a:p>
            <a:r>
              <a:rPr sz="2400" dirty="0">
                <a:solidFill>
                  <a:srgbClr val="500D08"/>
                </a:solidFill>
                <a:latin typeface="楷体" panose="02010609060101010101" pitchFamily="49" charset="-122"/>
                <a:ea typeface="楷体" panose="02010609060101010101" pitchFamily="49" charset="-122"/>
              </a:rPr>
              <a:t>烛光、玫瑰、小熊……</a:t>
            </a:r>
          </a:p>
          <a:p>
            <a:r>
              <a:rPr sz="2400" dirty="0">
                <a:solidFill>
                  <a:srgbClr val="500D08"/>
                </a:solidFill>
                <a:latin typeface="楷体" panose="02010609060101010101" pitchFamily="49" charset="-122"/>
                <a:ea typeface="楷体" panose="02010609060101010101" pitchFamily="49" charset="-122"/>
              </a:rPr>
              <a:t>当你接过那枚戒指，</a:t>
            </a:r>
          </a:p>
          <a:p>
            <a:r>
              <a:rPr sz="2400" dirty="0">
                <a:solidFill>
                  <a:srgbClr val="500D08"/>
                </a:solidFill>
                <a:latin typeface="楷体" panose="02010609060101010101" pitchFamily="49" charset="-122"/>
                <a:ea typeface="楷体" panose="02010609060101010101" pitchFamily="49" charset="-122"/>
              </a:rPr>
              <a:t>含泪的目光幸福的注释这我，</a:t>
            </a:r>
          </a:p>
          <a:p>
            <a:r>
              <a:rPr sz="2400" dirty="0">
                <a:solidFill>
                  <a:srgbClr val="500D08"/>
                </a:solidFill>
                <a:latin typeface="楷体" panose="02010609060101010101" pitchFamily="49" charset="-122"/>
                <a:ea typeface="楷体" panose="02010609060101010101" pitchFamily="49" charset="-122"/>
              </a:rPr>
              <a:t>我再也抑制不住将你拥入怀中！</a:t>
            </a:r>
          </a:p>
        </p:txBody>
      </p:sp>
      <p:sp>
        <p:nvSpPr>
          <p:cNvPr id="25" name="TextBox 18"/>
          <p:cNvSpPr txBox="1"/>
          <p:nvPr/>
        </p:nvSpPr>
        <p:spPr>
          <a:xfrm>
            <a:off x="6970395" y="1486611"/>
            <a:ext cx="18592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在一起</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16385" name="组合 4473"/>
          <p:cNvGrpSpPr/>
          <p:nvPr/>
        </p:nvGrpSpPr>
        <p:grpSpPr>
          <a:xfrm>
            <a:off x="2676067" y="1098551"/>
            <a:ext cx="6841067" cy="260349"/>
            <a:chOff x="2267744" y="823961"/>
            <a:chExt cx="5130875" cy="195262"/>
          </a:xfrm>
        </p:grpSpPr>
        <p:grpSp>
          <p:nvGrpSpPr>
            <p:cNvPr id="16554" name="Group 442"/>
            <p:cNvGrpSpPr>
              <a:grpSpLocks noChangeAspect="1"/>
            </p:cNvGrpSpPr>
            <p:nvPr/>
          </p:nvGrpSpPr>
          <p:grpSpPr>
            <a:xfrm>
              <a:off x="2267744" y="823961"/>
              <a:ext cx="1639888" cy="195262"/>
              <a:chOff x="1294" y="436"/>
              <a:chExt cx="1033" cy="123"/>
            </a:xfrm>
          </p:grpSpPr>
          <p:sp>
            <p:nvSpPr>
              <p:cNvPr id="16564" name="Freeform 443"/>
              <p:cNvSpPr>
                <a:spLocks noEditPoints="1"/>
              </p:cNvSpPr>
              <p:nvPr/>
            </p:nvSpPr>
            <p:spPr>
              <a:xfrm>
                <a:off x="1791" y="476"/>
                <a:ext cx="42" cy="43"/>
              </a:xfrm>
              <a:custGeom>
                <a:avLst/>
                <a:gdLst>
                  <a:gd name="txL" fmla="*/ 0 w 18"/>
                  <a:gd name="txT" fmla="*/ 0 h 18"/>
                  <a:gd name="txR" fmla="*/ 18 w 18"/>
                  <a:gd name="txB" fmla="*/ 18 h 18"/>
                </a:gdLst>
                <a:ahLst/>
                <a:cxnLst>
                  <a:cxn ang="0">
                    <a:pos x="49" y="0"/>
                  </a:cxn>
                  <a:cxn ang="0">
                    <a:pos x="98" y="53"/>
                  </a:cxn>
                  <a:cxn ang="0">
                    <a:pos x="49" y="103"/>
                  </a:cxn>
                  <a:cxn ang="0">
                    <a:pos x="0" y="53"/>
                  </a:cxn>
                  <a:cxn ang="0">
                    <a:pos x="49" y="0"/>
                  </a:cxn>
                  <a:cxn ang="0">
                    <a:pos x="49" y="24"/>
                  </a:cxn>
                  <a:cxn ang="0">
                    <a:pos x="21" y="53"/>
                  </a:cxn>
                  <a:cxn ang="0">
                    <a:pos x="49" y="79"/>
                  </a:cxn>
                  <a:cxn ang="0">
                    <a:pos x="77" y="53"/>
                  </a:cxn>
                  <a:cxn ang="0">
                    <a:pos x="49" y="24"/>
                  </a:cxn>
                </a:cxnLst>
                <a:rect l="txL" t="txT" r="txR" b="txB"/>
                <a:pathLst>
                  <a:path w="18" h="18">
                    <a:moveTo>
                      <a:pt x="9" y="0"/>
                    </a:moveTo>
                    <a:cubicBezTo>
                      <a:pt x="14" y="0"/>
                      <a:pt x="18" y="4"/>
                      <a:pt x="18" y="9"/>
                    </a:cubicBezTo>
                    <a:cubicBezTo>
                      <a:pt x="18" y="14"/>
                      <a:pt x="14" y="18"/>
                      <a:pt x="9" y="18"/>
                    </a:cubicBezTo>
                    <a:cubicBezTo>
                      <a:pt x="4" y="18"/>
                      <a:pt x="0" y="14"/>
                      <a:pt x="0" y="9"/>
                    </a:cubicBezTo>
                    <a:cubicBezTo>
                      <a:pt x="0" y="4"/>
                      <a:pt x="4" y="0"/>
                      <a:pt x="9" y="0"/>
                    </a:cubicBezTo>
                    <a:close/>
                    <a:moveTo>
                      <a:pt x="9" y="4"/>
                    </a:moveTo>
                    <a:cubicBezTo>
                      <a:pt x="6" y="4"/>
                      <a:pt x="4" y="7"/>
                      <a:pt x="4" y="9"/>
                    </a:cubicBezTo>
                    <a:cubicBezTo>
                      <a:pt x="4" y="12"/>
                      <a:pt x="6" y="14"/>
                      <a:pt x="9" y="14"/>
                    </a:cubicBezTo>
                    <a:cubicBezTo>
                      <a:pt x="12" y="14"/>
                      <a:pt x="14" y="12"/>
                      <a:pt x="14" y="9"/>
                    </a:cubicBezTo>
                    <a:cubicBezTo>
                      <a:pt x="14" y="7"/>
                      <a:pt x="12" y="4"/>
                      <a:pt x="9" y="4"/>
                    </a:cubicBezTo>
                    <a:close/>
                  </a:path>
                </a:pathLst>
              </a:custGeom>
              <a:solidFill>
                <a:srgbClr val="A37E76">
                  <a:alpha val="100000"/>
                </a:srgbClr>
              </a:solidFill>
              <a:ln w="9525">
                <a:noFill/>
              </a:ln>
            </p:spPr>
            <p:txBody>
              <a:bodyPr/>
              <a:lstStyle/>
              <a:p>
                <a:endParaRPr lang="zh-CN" altLang="en-US" sz="2400"/>
              </a:p>
            </p:txBody>
          </p:sp>
          <p:sp>
            <p:nvSpPr>
              <p:cNvPr id="16565" name="Freeform 444"/>
              <p:cNvSpPr>
                <a:spLocks noEditPoints="1"/>
              </p:cNvSpPr>
              <p:nvPr/>
            </p:nvSpPr>
            <p:spPr>
              <a:xfrm>
                <a:off x="1578" y="436"/>
                <a:ext cx="468" cy="123"/>
              </a:xfrm>
              <a:custGeom>
                <a:avLst/>
                <a:gdLst>
                  <a:gd name="txL" fmla="*/ 0 w 198"/>
                  <a:gd name="txT" fmla="*/ 0 h 52"/>
                  <a:gd name="txR" fmla="*/ 198 w 198"/>
                  <a:gd name="txB" fmla="*/ 52 h 52"/>
                </a:gdLst>
                <a:ahLst/>
                <a:cxnLst>
                  <a:cxn ang="0">
                    <a:pos x="1033" y="225"/>
                  </a:cxn>
                  <a:cxn ang="0">
                    <a:pos x="849" y="213"/>
                  </a:cxn>
                  <a:cxn ang="0">
                    <a:pos x="541" y="147"/>
                  </a:cxn>
                  <a:cxn ang="0">
                    <a:pos x="347" y="102"/>
                  </a:cxn>
                  <a:cxn ang="0">
                    <a:pos x="442" y="185"/>
                  </a:cxn>
                  <a:cxn ang="0">
                    <a:pos x="459" y="106"/>
                  </a:cxn>
                  <a:cxn ang="0">
                    <a:pos x="397" y="102"/>
                  </a:cxn>
                  <a:cxn ang="0">
                    <a:pos x="414" y="140"/>
                  </a:cxn>
                  <a:cxn ang="0">
                    <a:pos x="425" y="111"/>
                  </a:cxn>
                  <a:cxn ang="0">
                    <a:pos x="425" y="156"/>
                  </a:cxn>
                  <a:cxn ang="0">
                    <a:pos x="381" y="90"/>
                  </a:cxn>
                  <a:cxn ang="0">
                    <a:pos x="480" y="95"/>
                  </a:cxn>
                  <a:cxn ang="0">
                    <a:pos x="451" y="208"/>
                  </a:cxn>
                  <a:cxn ang="0">
                    <a:pos x="369" y="201"/>
                  </a:cxn>
                  <a:cxn ang="0">
                    <a:pos x="336" y="274"/>
                  </a:cxn>
                  <a:cxn ang="0">
                    <a:pos x="234" y="111"/>
                  </a:cxn>
                  <a:cxn ang="0">
                    <a:pos x="28" y="135"/>
                  </a:cxn>
                  <a:cxn ang="0">
                    <a:pos x="73" y="185"/>
                  </a:cxn>
                  <a:cxn ang="0">
                    <a:pos x="66" y="135"/>
                  </a:cxn>
                  <a:cxn ang="0">
                    <a:pos x="50" y="163"/>
                  </a:cxn>
                  <a:cxn ang="0">
                    <a:pos x="61" y="118"/>
                  </a:cxn>
                  <a:cxn ang="0">
                    <a:pos x="83" y="201"/>
                  </a:cxn>
                  <a:cxn ang="0">
                    <a:pos x="5" y="128"/>
                  </a:cxn>
                  <a:cxn ang="0">
                    <a:pos x="73" y="73"/>
                  </a:cxn>
                  <a:cxn ang="0">
                    <a:pos x="258" y="78"/>
                  </a:cxn>
                  <a:cxn ang="0">
                    <a:pos x="565" y="147"/>
                  </a:cxn>
                  <a:cxn ang="0">
                    <a:pos x="759" y="196"/>
                  </a:cxn>
                  <a:cxn ang="0">
                    <a:pos x="664" y="106"/>
                  </a:cxn>
                  <a:cxn ang="0">
                    <a:pos x="643" y="185"/>
                  </a:cxn>
                  <a:cxn ang="0">
                    <a:pos x="709" y="189"/>
                  </a:cxn>
                  <a:cxn ang="0">
                    <a:pos x="693" y="156"/>
                  </a:cxn>
                  <a:cxn ang="0">
                    <a:pos x="681" y="185"/>
                  </a:cxn>
                  <a:cxn ang="0">
                    <a:pos x="681" y="135"/>
                  </a:cxn>
                  <a:cxn ang="0">
                    <a:pos x="726" y="201"/>
                  </a:cxn>
                  <a:cxn ang="0">
                    <a:pos x="626" y="196"/>
                  </a:cxn>
                  <a:cxn ang="0">
                    <a:pos x="655" y="90"/>
                  </a:cxn>
                  <a:cxn ang="0">
                    <a:pos x="737" y="90"/>
                  </a:cxn>
                  <a:cxn ang="0">
                    <a:pos x="766" y="21"/>
                  </a:cxn>
                  <a:cxn ang="0">
                    <a:pos x="872" y="180"/>
                  </a:cxn>
                  <a:cxn ang="0">
                    <a:pos x="1078" y="156"/>
                  </a:cxn>
                  <a:cxn ang="0">
                    <a:pos x="1033" y="111"/>
                  </a:cxn>
                  <a:cxn ang="0">
                    <a:pos x="1040" y="156"/>
                  </a:cxn>
                  <a:cxn ang="0">
                    <a:pos x="1057" y="128"/>
                  </a:cxn>
                  <a:cxn ang="0">
                    <a:pos x="1045" y="180"/>
                  </a:cxn>
                  <a:cxn ang="0">
                    <a:pos x="1023" y="90"/>
                  </a:cxn>
                  <a:cxn ang="0">
                    <a:pos x="1101" y="168"/>
                  </a:cxn>
                  <a:cxn ang="0">
                    <a:pos x="357" y="40"/>
                  </a:cxn>
                  <a:cxn ang="0">
                    <a:pos x="267" y="102"/>
                  </a:cxn>
                  <a:cxn ang="0">
                    <a:pos x="324" y="90"/>
                  </a:cxn>
                  <a:cxn ang="0">
                    <a:pos x="329" y="251"/>
                  </a:cxn>
                  <a:cxn ang="0">
                    <a:pos x="312" y="173"/>
                  </a:cxn>
                  <a:cxn ang="0">
                    <a:pos x="267" y="246"/>
                  </a:cxn>
                  <a:cxn ang="0">
                    <a:pos x="329" y="251"/>
                  </a:cxn>
                  <a:cxn ang="0">
                    <a:pos x="832" y="201"/>
                  </a:cxn>
                  <a:cxn ang="0">
                    <a:pos x="782" y="140"/>
                  </a:cxn>
                  <a:cxn ang="0">
                    <a:pos x="749" y="251"/>
                  </a:cxn>
                  <a:cxn ang="0">
                    <a:pos x="778" y="45"/>
                  </a:cxn>
                  <a:cxn ang="0">
                    <a:pos x="849" y="173"/>
                  </a:cxn>
                  <a:cxn ang="0">
                    <a:pos x="782" y="40"/>
                  </a:cxn>
                </a:cxnLst>
                <a:rect l="txL" t="txT" r="txR" b="txB"/>
                <a:pathLst>
                  <a:path w="198" h="52">
                    <a:moveTo>
                      <a:pt x="194" y="34"/>
                    </a:moveTo>
                    <a:cubicBezTo>
                      <a:pt x="192" y="37"/>
                      <a:pt x="189" y="39"/>
                      <a:pt x="185" y="40"/>
                    </a:cubicBezTo>
                    <a:cubicBezTo>
                      <a:pt x="178" y="42"/>
                      <a:pt x="165" y="41"/>
                      <a:pt x="154" y="36"/>
                    </a:cubicBezTo>
                    <a:cubicBezTo>
                      <a:pt x="153" y="37"/>
                      <a:pt x="153" y="38"/>
                      <a:pt x="152" y="38"/>
                    </a:cubicBezTo>
                    <a:cubicBezTo>
                      <a:pt x="143" y="49"/>
                      <a:pt x="130" y="51"/>
                      <a:pt x="120" y="50"/>
                    </a:cubicBezTo>
                    <a:cubicBezTo>
                      <a:pt x="105" y="49"/>
                      <a:pt x="100" y="38"/>
                      <a:pt x="97" y="26"/>
                    </a:cubicBezTo>
                    <a:cubicBezTo>
                      <a:pt x="94" y="18"/>
                      <a:pt x="88" y="7"/>
                      <a:pt x="78" y="6"/>
                    </a:cubicBezTo>
                    <a:cubicBezTo>
                      <a:pt x="69" y="6"/>
                      <a:pt x="64" y="12"/>
                      <a:pt x="62" y="18"/>
                    </a:cubicBezTo>
                    <a:cubicBezTo>
                      <a:pt x="61" y="23"/>
                      <a:pt x="62" y="30"/>
                      <a:pt x="69" y="33"/>
                    </a:cubicBezTo>
                    <a:cubicBezTo>
                      <a:pt x="73" y="35"/>
                      <a:pt x="76" y="35"/>
                      <a:pt x="79" y="33"/>
                    </a:cubicBezTo>
                    <a:cubicBezTo>
                      <a:pt x="82" y="31"/>
                      <a:pt x="84" y="28"/>
                      <a:pt x="84" y="26"/>
                    </a:cubicBezTo>
                    <a:cubicBezTo>
                      <a:pt x="85" y="23"/>
                      <a:pt x="83" y="21"/>
                      <a:pt x="82" y="19"/>
                    </a:cubicBezTo>
                    <a:cubicBezTo>
                      <a:pt x="81" y="18"/>
                      <a:pt x="78" y="16"/>
                      <a:pt x="76" y="16"/>
                    </a:cubicBezTo>
                    <a:cubicBezTo>
                      <a:pt x="74" y="16"/>
                      <a:pt x="72" y="17"/>
                      <a:pt x="71" y="18"/>
                    </a:cubicBezTo>
                    <a:cubicBezTo>
                      <a:pt x="70" y="20"/>
                      <a:pt x="70" y="21"/>
                      <a:pt x="71" y="23"/>
                    </a:cubicBezTo>
                    <a:cubicBezTo>
                      <a:pt x="71" y="25"/>
                      <a:pt x="73" y="25"/>
                      <a:pt x="74" y="25"/>
                    </a:cubicBezTo>
                    <a:cubicBezTo>
                      <a:pt x="75" y="25"/>
                      <a:pt x="76" y="24"/>
                      <a:pt x="75" y="22"/>
                    </a:cubicBezTo>
                    <a:cubicBezTo>
                      <a:pt x="74" y="21"/>
                      <a:pt x="75" y="20"/>
                      <a:pt x="76" y="20"/>
                    </a:cubicBezTo>
                    <a:cubicBezTo>
                      <a:pt x="77" y="19"/>
                      <a:pt x="78" y="20"/>
                      <a:pt x="79" y="21"/>
                    </a:cubicBezTo>
                    <a:cubicBezTo>
                      <a:pt x="80" y="25"/>
                      <a:pt x="78" y="27"/>
                      <a:pt x="76" y="28"/>
                    </a:cubicBezTo>
                    <a:cubicBezTo>
                      <a:pt x="73" y="30"/>
                      <a:pt x="68" y="28"/>
                      <a:pt x="67" y="25"/>
                    </a:cubicBezTo>
                    <a:cubicBezTo>
                      <a:pt x="66" y="22"/>
                      <a:pt x="66" y="18"/>
                      <a:pt x="68" y="16"/>
                    </a:cubicBezTo>
                    <a:cubicBezTo>
                      <a:pt x="70" y="13"/>
                      <a:pt x="73" y="12"/>
                      <a:pt x="76" y="12"/>
                    </a:cubicBezTo>
                    <a:cubicBezTo>
                      <a:pt x="80" y="12"/>
                      <a:pt x="83" y="14"/>
                      <a:pt x="86" y="17"/>
                    </a:cubicBezTo>
                    <a:cubicBezTo>
                      <a:pt x="88" y="20"/>
                      <a:pt x="89" y="23"/>
                      <a:pt x="88" y="26"/>
                    </a:cubicBezTo>
                    <a:cubicBezTo>
                      <a:pt x="87" y="31"/>
                      <a:pt x="85" y="35"/>
                      <a:pt x="81" y="37"/>
                    </a:cubicBezTo>
                    <a:cubicBezTo>
                      <a:pt x="78" y="38"/>
                      <a:pt x="74" y="39"/>
                      <a:pt x="68" y="37"/>
                    </a:cubicBezTo>
                    <a:cubicBezTo>
                      <a:pt x="67" y="37"/>
                      <a:pt x="67" y="36"/>
                      <a:pt x="66" y="36"/>
                    </a:cubicBezTo>
                    <a:cubicBezTo>
                      <a:pt x="65" y="35"/>
                      <a:pt x="63" y="34"/>
                      <a:pt x="62" y="33"/>
                    </a:cubicBezTo>
                    <a:cubicBezTo>
                      <a:pt x="66" y="41"/>
                      <a:pt x="64" y="46"/>
                      <a:pt x="60" y="49"/>
                    </a:cubicBezTo>
                    <a:cubicBezTo>
                      <a:pt x="57" y="52"/>
                      <a:pt x="50" y="52"/>
                      <a:pt x="45" y="47"/>
                    </a:cubicBezTo>
                    <a:cubicBezTo>
                      <a:pt x="37" y="40"/>
                      <a:pt x="36" y="30"/>
                      <a:pt x="42" y="20"/>
                    </a:cubicBezTo>
                    <a:cubicBezTo>
                      <a:pt x="31" y="15"/>
                      <a:pt x="20" y="15"/>
                      <a:pt x="14" y="16"/>
                    </a:cubicBezTo>
                    <a:cubicBezTo>
                      <a:pt x="9" y="18"/>
                      <a:pt x="6" y="20"/>
                      <a:pt x="5" y="24"/>
                    </a:cubicBezTo>
                    <a:cubicBezTo>
                      <a:pt x="4" y="26"/>
                      <a:pt x="5" y="29"/>
                      <a:pt x="6" y="31"/>
                    </a:cubicBezTo>
                    <a:cubicBezTo>
                      <a:pt x="8" y="33"/>
                      <a:pt x="11" y="34"/>
                      <a:pt x="13" y="33"/>
                    </a:cubicBezTo>
                    <a:cubicBezTo>
                      <a:pt x="14" y="32"/>
                      <a:pt x="16" y="30"/>
                      <a:pt x="15" y="27"/>
                    </a:cubicBezTo>
                    <a:cubicBezTo>
                      <a:pt x="14" y="25"/>
                      <a:pt x="13" y="24"/>
                      <a:pt x="12" y="24"/>
                    </a:cubicBezTo>
                    <a:cubicBezTo>
                      <a:pt x="11" y="25"/>
                      <a:pt x="10" y="25"/>
                      <a:pt x="11" y="27"/>
                    </a:cubicBezTo>
                    <a:cubicBezTo>
                      <a:pt x="11" y="28"/>
                      <a:pt x="10" y="29"/>
                      <a:pt x="9" y="29"/>
                    </a:cubicBezTo>
                    <a:cubicBezTo>
                      <a:pt x="8" y="30"/>
                      <a:pt x="7" y="29"/>
                      <a:pt x="7" y="28"/>
                    </a:cubicBezTo>
                    <a:cubicBezTo>
                      <a:pt x="6" y="24"/>
                      <a:pt x="8" y="21"/>
                      <a:pt x="11" y="21"/>
                    </a:cubicBezTo>
                    <a:cubicBezTo>
                      <a:pt x="14" y="20"/>
                      <a:pt x="18" y="21"/>
                      <a:pt x="19" y="26"/>
                    </a:cubicBezTo>
                    <a:cubicBezTo>
                      <a:pt x="20" y="30"/>
                      <a:pt x="18" y="34"/>
                      <a:pt x="15" y="36"/>
                    </a:cubicBezTo>
                    <a:cubicBezTo>
                      <a:pt x="11" y="38"/>
                      <a:pt x="6" y="37"/>
                      <a:pt x="3" y="34"/>
                    </a:cubicBezTo>
                    <a:cubicBezTo>
                      <a:pt x="1" y="31"/>
                      <a:pt x="0" y="27"/>
                      <a:pt x="1" y="23"/>
                    </a:cubicBezTo>
                    <a:cubicBezTo>
                      <a:pt x="2" y="21"/>
                      <a:pt x="2" y="20"/>
                      <a:pt x="4" y="18"/>
                    </a:cubicBezTo>
                    <a:cubicBezTo>
                      <a:pt x="6" y="16"/>
                      <a:pt x="9" y="14"/>
                      <a:pt x="13" y="13"/>
                    </a:cubicBezTo>
                    <a:cubicBezTo>
                      <a:pt x="20" y="10"/>
                      <a:pt x="33" y="11"/>
                      <a:pt x="44" y="16"/>
                    </a:cubicBezTo>
                    <a:cubicBezTo>
                      <a:pt x="45" y="16"/>
                      <a:pt x="45" y="15"/>
                      <a:pt x="46" y="14"/>
                    </a:cubicBezTo>
                    <a:cubicBezTo>
                      <a:pt x="55" y="3"/>
                      <a:pt x="68" y="1"/>
                      <a:pt x="78" y="2"/>
                    </a:cubicBezTo>
                    <a:cubicBezTo>
                      <a:pt x="91" y="4"/>
                      <a:pt x="98" y="15"/>
                      <a:pt x="101" y="26"/>
                    </a:cubicBezTo>
                    <a:cubicBezTo>
                      <a:pt x="104" y="36"/>
                      <a:pt x="108" y="46"/>
                      <a:pt x="120" y="46"/>
                    </a:cubicBezTo>
                    <a:cubicBezTo>
                      <a:pt x="128" y="46"/>
                      <a:pt x="134" y="41"/>
                      <a:pt x="136" y="35"/>
                    </a:cubicBezTo>
                    <a:cubicBezTo>
                      <a:pt x="137" y="30"/>
                      <a:pt x="136" y="22"/>
                      <a:pt x="128" y="19"/>
                    </a:cubicBezTo>
                    <a:cubicBezTo>
                      <a:pt x="125" y="18"/>
                      <a:pt x="122" y="18"/>
                      <a:pt x="119" y="19"/>
                    </a:cubicBezTo>
                    <a:cubicBezTo>
                      <a:pt x="116" y="21"/>
                      <a:pt x="114" y="24"/>
                      <a:pt x="114" y="27"/>
                    </a:cubicBezTo>
                    <a:cubicBezTo>
                      <a:pt x="113" y="29"/>
                      <a:pt x="114" y="32"/>
                      <a:pt x="115" y="33"/>
                    </a:cubicBezTo>
                    <a:cubicBezTo>
                      <a:pt x="117" y="35"/>
                      <a:pt x="119" y="36"/>
                      <a:pt x="122" y="36"/>
                    </a:cubicBezTo>
                    <a:cubicBezTo>
                      <a:pt x="124" y="36"/>
                      <a:pt x="126" y="36"/>
                      <a:pt x="127" y="34"/>
                    </a:cubicBezTo>
                    <a:cubicBezTo>
                      <a:pt x="128" y="33"/>
                      <a:pt x="128" y="31"/>
                      <a:pt x="127" y="29"/>
                    </a:cubicBezTo>
                    <a:cubicBezTo>
                      <a:pt x="127" y="28"/>
                      <a:pt x="125" y="27"/>
                      <a:pt x="124" y="28"/>
                    </a:cubicBezTo>
                    <a:cubicBezTo>
                      <a:pt x="123" y="28"/>
                      <a:pt x="122" y="28"/>
                      <a:pt x="123" y="30"/>
                    </a:cubicBezTo>
                    <a:cubicBezTo>
                      <a:pt x="123" y="31"/>
                      <a:pt x="123" y="32"/>
                      <a:pt x="122" y="33"/>
                    </a:cubicBezTo>
                    <a:cubicBezTo>
                      <a:pt x="121" y="33"/>
                      <a:pt x="120" y="33"/>
                      <a:pt x="119" y="32"/>
                    </a:cubicBezTo>
                    <a:cubicBezTo>
                      <a:pt x="118" y="28"/>
                      <a:pt x="120" y="25"/>
                      <a:pt x="122" y="24"/>
                    </a:cubicBezTo>
                    <a:cubicBezTo>
                      <a:pt x="125" y="23"/>
                      <a:pt x="130" y="24"/>
                      <a:pt x="131" y="28"/>
                    </a:cubicBezTo>
                    <a:cubicBezTo>
                      <a:pt x="132" y="31"/>
                      <a:pt x="132" y="34"/>
                      <a:pt x="130" y="36"/>
                    </a:cubicBezTo>
                    <a:cubicBezTo>
                      <a:pt x="128" y="39"/>
                      <a:pt x="125" y="41"/>
                      <a:pt x="121" y="40"/>
                    </a:cubicBezTo>
                    <a:cubicBezTo>
                      <a:pt x="118" y="40"/>
                      <a:pt x="115" y="38"/>
                      <a:pt x="112" y="35"/>
                    </a:cubicBezTo>
                    <a:cubicBezTo>
                      <a:pt x="110" y="33"/>
                      <a:pt x="109" y="29"/>
                      <a:pt x="110" y="26"/>
                    </a:cubicBezTo>
                    <a:cubicBezTo>
                      <a:pt x="110" y="22"/>
                      <a:pt x="113" y="18"/>
                      <a:pt x="117" y="16"/>
                    </a:cubicBezTo>
                    <a:cubicBezTo>
                      <a:pt x="120" y="14"/>
                      <a:pt x="124" y="13"/>
                      <a:pt x="130" y="15"/>
                    </a:cubicBezTo>
                    <a:cubicBezTo>
                      <a:pt x="131" y="16"/>
                      <a:pt x="131" y="16"/>
                      <a:pt x="132" y="16"/>
                    </a:cubicBezTo>
                    <a:cubicBezTo>
                      <a:pt x="133" y="17"/>
                      <a:pt x="134" y="18"/>
                      <a:pt x="136" y="19"/>
                    </a:cubicBezTo>
                    <a:cubicBezTo>
                      <a:pt x="132" y="12"/>
                      <a:pt x="134" y="6"/>
                      <a:pt x="137" y="4"/>
                    </a:cubicBezTo>
                    <a:cubicBezTo>
                      <a:pt x="141" y="1"/>
                      <a:pt x="148" y="0"/>
                      <a:pt x="153" y="5"/>
                    </a:cubicBezTo>
                    <a:cubicBezTo>
                      <a:pt x="160" y="13"/>
                      <a:pt x="161" y="23"/>
                      <a:pt x="156" y="32"/>
                    </a:cubicBezTo>
                    <a:cubicBezTo>
                      <a:pt x="166" y="37"/>
                      <a:pt x="178" y="38"/>
                      <a:pt x="184" y="36"/>
                    </a:cubicBezTo>
                    <a:cubicBezTo>
                      <a:pt x="189" y="35"/>
                      <a:pt x="192" y="32"/>
                      <a:pt x="193" y="28"/>
                    </a:cubicBezTo>
                    <a:cubicBezTo>
                      <a:pt x="193" y="26"/>
                      <a:pt x="193" y="23"/>
                      <a:pt x="191" y="21"/>
                    </a:cubicBezTo>
                    <a:cubicBezTo>
                      <a:pt x="189" y="19"/>
                      <a:pt x="187" y="19"/>
                      <a:pt x="185" y="20"/>
                    </a:cubicBezTo>
                    <a:cubicBezTo>
                      <a:pt x="183" y="21"/>
                      <a:pt x="182" y="22"/>
                      <a:pt x="183" y="25"/>
                    </a:cubicBezTo>
                    <a:cubicBezTo>
                      <a:pt x="183" y="27"/>
                      <a:pt x="185" y="28"/>
                      <a:pt x="186" y="28"/>
                    </a:cubicBezTo>
                    <a:cubicBezTo>
                      <a:pt x="187" y="28"/>
                      <a:pt x="187" y="27"/>
                      <a:pt x="187" y="25"/>
                    </a:cubicBezTo>
                    <a:cubicBezTo>
                      <a:pt x="187" y="24"/>
                      <a:pt x="188" y="23"/>
                      <a:pt x="189" y="23"/>
                    </a:cubicBezTo>
                    <a:cubicBezTo>
                      <a:pt x="190" y="23"/>
                      <a:pt x="191" y="23"/>
                      <a:pt x="191" y="25"/>
                    </a:cubicBezTo>
                    <a:cubicBezTo>
                      <a:pt x="192" y="29"/>
                      <a:pt x="189" y="31"/>
                      <a:pt x="187" y="32"/>
                    </a:cubicBezTo>
                    <a:cubicBezTo>
                      <a:pt x="184" y="32"/>
                      <a:pt x="180" y="31"/>
                      <a:pt x="179" y="26"/>
                    </a:cubicBezTo>
                    <a:cubicBezTo>
                      <a:pt x="178" y="22"/>
                      <a:pt x="179" y="18"/>
                      <a:pt x="183" y="16"/>
                    </a:cubicBezTo>
                    <a:cubicBezTo>
                      <a:pt x="187" y="14"/>
                      <a:pt x="192" y="15"/>
                      <a:pt x="195" y="19"/>
                    </a:cubicBezTo>
                    <a:cubicBezTo>
                      <a:pt x="197" y="22"/>
                      <a:pt x="198" y="26"/>
                      <a:pt x="197" y="30"/>
                    </a:cubicBezTo>
                    <a:cubicBezTo>
                      <a:pt x="196" y="31"/>
                      <a:pt x="195" y="33"/>
                      <a:pt x="194" y="34"/>
                    </a:cubicBezTo>
                    <a:close/>
                    <a:moveTo>
                      <a:pt x="64" y="7"/>
                    </a:moveTo>
                    <a:cubicBezTo>
                      <a:pt x="58" y="9"/>
                      <a:pt x="53" y="12"/>
                      <a:pt x="49" y="17"/>
                    </a:cubicBezTo>
                    <a:cubicBezTo>
                      <a:pt x="48" y="17"/>
                      <a:pt x="48" y="18"/>
                      <a:pt x="48" y="18"/>
                    </a:cubicBezTo>
                    <a:cubicBezTo>
                      <a:pt x="52" y="21"/>
                      <a:pt x="55" y="24"/>
                      <a:pt x="58" y="27"/>
                    </a:cubicBezTo>
                    <a:cubicBezTo>
                      <a:pt x="57" y="24"/>
                      <a:pt x="57" y="20"/>
                      <a:pt x="58" y="16"/>
                    </a:cubicBezTo>
                    <a:cubicBezTo>
                      <a:pt x="59" y="13"/>
                      <a:pt x="61" y="10"/>
                      <a:pt x="64" y="7"/>
                    </a:cubicBezTo>
                    <a:close/>
                    <a:moveTo>
                      <a:pt x="59" y="45"/>
                    </a:moveTo>
                    <a:cubicBezTo>
                      <a:pt x="59" y="45"/>
                      <a:pt x="59" y="45"/>
                      <a:pt x="59" y="45"/>
                    </a:cubicBezTo>
                    <a:cubicBezTo>
                      <a:pt x="61" y="42"/>
                      <a:pt x="61" y="37"/>
                      <a:pt x="56" y="31"/>
                    </a:cubicBezTo>
                    <a:cubicBezTo>
                      <a:pt x="53" y="27"/>
                      <a:pt x="50" y="24"/>
                      <a:pt x="45" y="22"/>
                    </a:cubicBezTo>
                    <a:cubicBezTo>
                      <a:pt x="41" y="30"/>
                      <a:pt x="42" y="38"/>
                      <a:pt x="48" y="44"/>
                    </a:cubicBezTo>
                    <a:cubicBezTo>
                      <a:pt x="51" y="48"/>
                      <a:pt x="55" y="48"/>
                      <a:pt x="58" y="46"/>
                    </a:cubicBezTo>
                    <a:cubicBezTo>
                      <a:pt x="58" y="45"/>
                      <a:pt x="58" y="45"/>
                      <a:pt x="59" y="45"/>
                    </a:cubicBezTo>
                    <a:close/>
                    <a:moveTo>
                      <a:pt x="134" y="45"/>
                    </a:moveTo>
                    <a:cubicBezTo>
                      <a:pt x="140" y="44"/>
                      <a:pt x="145" y="41"/>
                      <a:pt x="149" y="36"/>
                    </a:cubicBezTo>
                    <a:cubicBezTo>
                      <a:pt x="149" y="35"/>
                      <a:pt x="150" y="35"/>
                      <a:pt x="150" y="34"/>
                    </a:cubicBezTo>
                    <a:cubicBezTo>
                      <a:pt x="146" y="32"/>
                      <a:pt x="142" y="29"/>
                      <a:pt x="140" y="25"/>
                    </a:cubicBezTo>
                    <a:cubicBezTo>
                      <a:pt x="141" y="29"/>
                      <a:pt x="141" y="33"/>
                      <a:pt x="140" y="36"/>
                    </a:cubicBezTo>
                    <a:cubicBezTo>
                      <a:pt x="139" y="39"/>
                      <a:pt x="137" y="43"/>
                      <a:pt x="134" y="45"/>
                    </a:cubicBezTo>
                    <a:close/>
                    <a:moveTo>
                      <a:pt x="139" y="8"/>
                    </a:moveTo>
                    <a:cubicBezTo>
                      <a:pt x="139" y="8"/>
                      <a:pt x="139" y="8"/>
                      <a:pt x="139" y="8"/>
                    </a:cubicBezTo>
                    <a:cubicBezTo>
                      <a:pt x="137" y="10"/>
                      <a:pt x="137" y="15"/>
                      <a:pt x="142" y="22"/>
                    </a:cubicBezTo>
                    <a:cubicBezTo>
                      <a:pt x="145" y="25"/>
                      <a:pt x="148" y="28"/>
                      <a:pt x="152" y="31"/>
                    </a:cubicBezTo>
                    <a:cubicBezTo>
                      <a:pt x="157" y="22"/>
                      <a:pt x="156" y="14"/>
                      <a:pt x="150" y="8"/>
                    </a:cubicBezTo>
                    <a:cubicBezTo>
                      <a:pt x="147" y="5"/>
                      <a:pt x="142" y="5"/>
                      <a:pt x="140" y="7"/>
                    </a:cubicBezTo>
                    <a:cubicBezTo>
                      <a:pt x="140" y="7"/>
                      <a:pt x="140" y="7"/>
                      <a:pt x="139" y="8"/>
                    </a:cubicBezTo>
                    <a:close/>
                  </a:path>
                </a:pathLst>
              </a:custGeom>
              <a:solidFill>
                <a:srgbClr val="A37E76">
                  <a:alpha val="100000"/>
                </a:srgbClr>
              </a:solidFill>
              <a:ln w="9525">
                <a:noFill/>
              </a:ln>
            </p:spPr>
            <p:txBody>
              <a:bodyPr/>
              <a:lstStyle/>
              <a:p>
                <a:endParaRPr lang="zh-CN" altLang="en-US" sz="2400"/>
              </a:p>
            </p:txBody>
          </p:sp>
          <p:sp>
            <p:nvSpPr>
              <p:cNvPr id="16566" name="Oval 445"/>
              <p:cNvSpPr/>
              <p:nvPr/>
            </p:nvSpPr>
            <p:spPr>
              <a:xfrm>
                <a:off x="2041" y="486"/>
                <a:ext cx="24" cy="23"/>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67" name="Oval 446"/>
              <p:cNvSpPr/>
              <p:nvPr/>
            </p:nvSpPr>
            <p:spPr>
              <a:xfrm>
                <a:off x="1788" y="457"/>
                <a:ext cx="21" cy="22"/>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68" name="Oval 447"/>
              <p:cNvSpPr/>
              <p:nvPr/>
            </p:nvSpPr>
            <p:spPr>
              <a:xfrm>
                <a:off x="1812" y="516"/>
                <a:ext cx="23" cy="21"/>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69" name="Oval 448"/>
              <p:cNvSpPr/>
              <p:nvPr/>
            </p:nvSpPr>
            <p:spPr>
              <a:xfrm>
                <a:off x="1559" y="488"/>
                <a:ext cx="21" cy="21"/>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70" name="Freeform 449"/>
              <p:cNvSpPr/>
              <p:nvPr/>
            </p:nvSpPr>
            <p:spPr>
              <a:xfrm>
                <a:off x="1294" y="495"/>
                <a:ext cx="277" cy="7"/>
              </a:xfrm>
              <a:custGeom>
                <a:avLst/>
                <a:gdLst>
                  <a:gd name="txL" fmla="*/ 0 w 117"/>
                  <a:gd name="txT" fmla="*/ 0 h 3"/>
                  <a:gd name="txR" fmla="*/ 117 w 117"/>
                  <a:gd name="txB" fmla="*/ 3 h 3"/>
                </a:gdLst>
                <a:ahLst/>
                <a:cxnLst>
                  <a:cxn ang="0">
                    <a:pos x="12" y="0"/>
                  </a:cxn>
                  <a:cxn ang="0">
                    <a:pos x="651" y="0"/>
                  </a:cxn>
                  <a:cxn ang="0">
                    <a:pos x="656" y="5"/>
                  </a:cxn>
                  <a:cxn ang="0">
                    <a:pos x="656" y="12"/>
                  </a:cxn>
                  <a:cxn ang="0">
                    <a:pos x="651" y="16"/>
                  </a:cxn>
                  <a:cxn ang="0">
                    <a:pos x="12" y="16"/>
                  </a:cxn>
                  <a:cxn ang="0">
                    <a:pos x="0" y="12"/>
                  </a:cxn>
                  <a:cxn ang="0">
                    <a:pos x="0" y="5"/>
                  </a:cxn>
                  <a:cxn ang="0">
                    <a:pos x="12" y="0"/>
                  </a:cxn>
                </a:cxnLst>
                <a:rect l="txL" t="txT" r="txR" b="txB"/>
                <a:pathLst>
                  <a:path w="117" h="3">
                    <a:moveTo>
                      <a:pt x="2" y="0"/>
                    </a:moveTo>
                    <a:cubicBezTo>
                      <a:pt x="116" y="0"/>
                      <a:pt x="116" y="0"/>
                      <a:pt x="116" y="0"/>
                    </a:cubicBezTo>
                    <a:cubicBezTo>
                      <a:pt x="116" y="0"/>
                      <a:pt x="117" y="0"/>
                      <a:pt x="117" y="1"/>
                    </a:cubicBezTo>
                    <a:cubicBezTo>
                      <a:pt x="117" y="2"/>
                      <a:pt x="117" y="2"/>
                      <a:pt x="117" y="2"/>
                    </a:cubicBezTo>
                    <a:cubicBezTo>
                      <a:pt x="117" y="2"/>
                      <a:pt x="116" y="3"/>
                      <a:pt x="116" y="3"/>
                    </a:cubicBezTo>
                    <a:cubicBezTo>
                      <a:pt x="2" y="3"/>
                      <a:pt x="2" y="3"/>
                      <a:pt x="2" y="3"/>
                    </a:cubicBezTo>
                    <a:cubicBezTo>
                      <a:pt x="1" y="3"/>
                      <a:pt x="0" y="2"/>
                      <a:pt x="0" y="2"/>
                    </a:cubicBezTo>
                    <a:cubicBezTo>
                      <a:pt x="0" y="1"/>
                      <a:pt x="0" y="1"/>
                      <a:pt x="0" y="1"/>
                    </a:cubicBezTo>
                    <a:cubicBezTo>
                      <a:pt x="0" y="0"/>
                      <a:pt x="1" y="0"/>
                      <a:pt x="2" y="0"/>
                    </a:cubicBezTo>
                    <a:close/>
                  </a:path>
                </a:pathLst>
              </a:custGeom>
              <a:solidFill>
                <a:srgbClr val="A37E76">
                  <a:alpha val="100000"/>
                </a:srgbClr>
              </a:solidFill>
              <a:ln w="9525">
                <a:noFill/>
              </a:ln>
            </p:spPr>
            <p:txBody>
              <a:bodyPr/>
              <a:lstStyle/>
              <a:p>
                <a:endParaRPr lang="zh-CN" altLang="en-US" sz="2400"/>
              </a:p>
            </p:txBody>
          </p:sp>
          <p:sp>
            <p:nvSpPr>
              <p:cNvPr id="16571" name="Freeform 450"/>
              <p:cNvSpPr/>
              <p:nvPr/>
            </p:nvSpPr>
            <p:spPr>
              <a:xfrm>
                <a:off x="2053" y="495"/>
                <a:ext cx="274" cy="7"/>
              </a:xfrm>
              <a:custGeom>
                <a:avLst/>
                <a:gdLst>
                  <a:gd name="txL" fmla="*/ 0 w 116"/>
                  <a:gd name="txT" fmla="*/ 0 h 3"/>
                  <a:gd name="txR" fmla="*/ 116 w 116"/>
                  <a:gd name="txB" fmla="*/ 3 h 3"/>
                </a:gdLst>
                <a:ahLst/>
                <a:cxnLst>
                  <a:cxn ang="0">
                    <a:pos x="5" y="0"/>
                  </a:cxn>
                  <a:cxn ang="0">
                    <a:pos x="642" y="0"/>
                  </a:cxn>
                  <a:cxn ang="0">
                    <a:pos x="647" y="5"/>
                  </a:cxn>
                  <a:cxn ang="0">
                    <a:pos x="647" y="12"/>
                  </a:cxn>
                  <a:cxn ang="0">
                    <a:pos x="642" y="16"/>
                  </a:cxn>
                  <a:cxn ang="0">
                    <a:pos x="5" y="16"/>
                  </a:cxn>
                  <a:cxn ang="0">
                    <a:pos x="0" y="12"/>
                  </a:cxn>
                  <a:cxn ang="0">
                    <a:pos x="0" y="5"/>
                  </a:cxn>
                  <a:cxn ang="0">
                    <a:pos x="5" y="0"/>
                  </a:cxn>
                </a:cxnLst>
                <a:rect l="txL" t="txT" r="txR" b="txB"/>
                <a:pathLst>
                  <a:path w="116" h="3">
                    <a:moveTo>
                      <a:pt x="1" y="0"/>
                    </a:moveTo>
                    <a:cubicBezTo>
                      <a:pt x="115" y="0"/>
                      <a:pt x="115" y="0"/>
                      <a:pt x="115" y="0"/>
                    </a:cubicBezTo>
                    <a:cubicBezTo>
                      <a:pt x="116" y="0"/>
                      <a:pt x="116" y="0"/>
                      <a:pt x="116" y="1"/>
                    </a:cubicBezTo>
                    <a:cubicBezTo>
                      <a:pt x="116" y="2"/>
                      <a:pt x="116" y="2"/>
                      <a:pt x="116" y="2"/>
                    </a:cubicBezTo>
                    <a:cubicBezTo>
                      <a:pt x="116" y="2"/>
                      <a:pt x="116" y="3"/>
                      <a:pt x="115" y="3"/>
                    </a:cubicBezTo>
                    <a:cubicBezTo>
                      <a:pt x="1" y="3"/>
                      <a:pt x="1" y="3"/>
                      <a:pt x="1" y="3"/>
                    </a:cubicBezTo>
                    <a:cubicBezTo>
                      <a:pt x="1" y="3"/>
                      <a:pt x="0" y="2"/>
                      <a:pt x="0" y="2"/>
                    </a:cubicBezTo>
                    <a:cubicBezTo>
                      <a:pt x="0" y="1"/>
                      <a:pt x="0" y="1"/>
                      <a:pt x="0" y="1"/>
                    </a:cubicBezTo>
                    <a:cubicBezTo>
                      <a:pt x="0" y="0"/>
                      <a:pt x="1" y="0"/>
                      <a:pt x="1" y="0"/>
                    </a:cubicBezTo>
                    <a:close/>
                  </a:path>
                </a:pathLst>
              </a:custGeom>
              <a:solidFill>
                <a:srgbClr val="A37E76">
                  <a:alpha val="100000"/>
                </a:srgbClr>
              </a:solidFill>
              <a:ln w="9525">
                <a:noFill/>
              </a:ln>
            </p:spPr>
            <p:txBody>
              <a:bodyPr/>
              <a:lstStyle/>
              <a:p>
                <a:endParaRPr lang="zh-CN" altLang="en-US" sz="2400"/>
              </a:p>
            </p:txBody>
          </p:sp>
        </p:grpSp>
        <p:grpSp>
          <p:nvGrpSpPr>
            <p:cNvPr id="16555" name="Group 442"/>
            <p:cNvGrpSpPr>
              <a:grpSpLocks noChangeAspect="1"/>
            </p:cNvGrpSpPr>
            <p:nvPr/>
          </p:nvGrpSpPr>
          <p:grpSpPr>
            <a:xfrm>
              <a:off x="5758731" y="823961"/>
              <a:ext cx="1639888" cy="195262"/>
              <a:chOff x="1294" y="436"/>
              <a:chExt cx="1033" cy="123"/>
            </a:xfrm>
          </p:grpSpPr>
          <p:sp>
            <p:nvSpPr>
              <p:cNvPr id="16556" name="Freeform 443"/>
              <p:cNvSpPr>
                <a:spLocks noEditPoints="1"/>
              </p:cNvSpPr>
              <p:nvPr/>
            </p:nvSpPr>
            <p:spPr>
              <a:xfrm>
                <a:off x="1791" y="476"/>
                <a:ext cx="42" cy="43"/>
              </a:xfrm>
              <a:custGeom>
                <a:avLst/>
                <a:gdLst>
                  <a:gd name="txL" fmla="*/ 0 w 18"/>
                  <a:gd name="txT" fmla="*/ 0 h 18"/>
                  <a:gd name="txR" fmla="*/ 18 w 18"/>
                  <a:gd name="txB" fmla="*/ 18 h 18"/>
                </a:gdLst>
                <a:ahLst/>
                <a:cxnLst>
                  <a:cxn ang="0">
                    <a:pos x="49" y="0"/>
                  </a:cxn>
                  <a:cxn ang="0">
                    <a:pos x="98" y="53"/>
                  </a:cxn>
                  <a:cxn ang="0">
                    <a:pos x="49" y="103"/>
                  </a:cxn>
                  <a:cxn ang="0">
                    <a:pos x="0" y="53"/>
                  </a:cxn>
                  <a:cxn ang="0">
                    <a:pos x="49" y="0"/>
                  </a:cxn>
                  <a:cxn ang="0">
                    <a:pos x="49" y="24"/>
                  </a:cxn>
                  <a:cxn ang="0">
                    <a:pos x="21" y="53"/>
                  </a:cxn>
                  <a:cxn ang="0">
                    <a:pos x="49" y="79"/>
                  </a:cxn>
                  <a:cxn ang="0">
                    <a:pos x="77" y="53"/>
                  </a:cxn>
                  <a:cxn ang="0">
                    <a:pos x="49" y="24"/>
                  </a:cxn>
                </a:cxnLst>
                <a:rect l="txL" t="txT" r="txR" b="txB"/>
                <a:pathLst>
                  <a:path w="18" h="18">
                    <a:moveTo>
                      <a:pt x="9" y="0"/>
                    </a:moveTo>
                    <a:cubicBezTo>
                      <a:pt x="14" y="0"/>
                      <a:pt x="18" y="4"/>
                      <a:pt x="18" y="9"/>
                    </a:cubicBezTo>
                    <a:cubicBezTo>
                      <a:pt x="18" y="14"/>
                      <a:pt x="14" y="18"/>
                      <a:pt x="9" y="18"/>
                    </a:cubicBezTo>
                    <a:cubicBezTo>
                      <a:pt x="4" y="18"/>
                      <a:pt x="0" y="14"/>
                      <a:pt x="0" y="9"/>
                    </a:cubicBezTo>
                    <a:cubicBezTo>
                      <a:pt x="0" y="4"/>
                      <a:pt x="4" y="0"/>
                      <a:pt x="9" y="0"/>
                    </a:cubicBezTo>
                    <a:close/>
                    <a:moveTo>
                      <a:pt x="9" y="4"/>
                    </a:moveTo>
                    <a:cubicBezTo>
                      <a:pt x="6" y="4"/>
                      <a:pt x="4" y="7"/>
                      <a:pt x="4" y="9"/>
                    </a:cubicBezTo>
                    <a:cubicBezTo>
                      <a:pt x="4" y="12"/>
                      <a:pt x="6" y="14"/>
                      <a:pt x="9" y="14"/>
                    </a:cubicBezTo>
                    <a:cubicBezTo>
                      <a:pt x="12" y="14"/>
                      <a:pt x="14" y="12"/>
                      <a:pt x="14" y="9"/>
                    </a:cubicBezTo>
                    <a:cubicBezTo>
                      <a:pt x="14" y="7"/>
                      <a:pt x="12" y="4"/>
                      <a:pt x="9" y="4"/>
                    </a:cubicBezTo>
                    <a:close/>
                  </a:path>
                </a:pathLst>
              </a:custGeom>
              <a:solidFill>
                <a:srgbClr val="A37E76">
                  <a:alpha val="100000"/>
                </a:srgbClr>
              </a:solidFill>
              <a:ln w="9525">
                <a:noFill/>
              </a:ln>
            </p:spPr>
            <p:txBody>
              <a:bodyPr/>
              <a:lstStyle/>
              <a:p>
                <a:endParaRPr lang="zh-CN" altLang="en-US" sz="2400"/>
              </a:p>
            </p:txBody>
          </p:sp>
          <p:sp>
            <p:nvSpPr>
              <p:cNvPr id="16557" name="Freeform 444"/>
              <p:cNvSpPr>
                <a:spLocks noEditPoints="1"/>
              </p:cNvSpPr>
              <p:nvPr/>
            </p:nvSpPr>
            <p:spPr>
              <a:xfrm>
                <a:off x="1578" y="436"/>
                <a:ext cx="468" cy="123"/>
              </a:xfrm>
              <a:custGeom>
                <a:avLst/>
                <a:gdLst>
                  <a:gd name="txL" fmla="*/ 0 w 198"/>
                  <a:gd name="txT" fmla="*/ 0 h 52"/>
                  <a:gd name="txR" fmla="*/ 198 w 198"/>
                  <a:gd name="txB" fmla="*/ 52 h 52"/>
                </a:gdLst>
                <a:ahLst/>
                <a:cxnLst>
                  <a:cxn ang="0">
                    <a:pos x="1033" y="225"/>
                  </a:cxn>
                  <a:cxn ang="0">
                    <a:pos x="849" y="213"/>
                  </a:cxn>
                  <a:cxn ang="0">
                    <a:pos x="541" y="147"/>
                  </a:cxn>
                  <a:cxn ang="0">
                    <a:pos x="347" y="102"/>
                  </a:cxn>
                  <a:cxn ang="0">
                    <a:pos x="442" y="185"/>
                  </a:cxn>
                  <a:cxn ang="0">
                    <a:pos x="459" y="106"/>
                  </a:cxn>
                  <a:cxn ang="0">
                    <a:pos x="397" y="102"/>
                  </a:cxn>
                  <a:cxn ang="0">
                    <a:pos x="414" y="140"/>
                  </a:cxn>
                  <a:cxn ang="0">
                    <a:pos x="425" y="111"/>
                  </a:cxn>
                  <a:cxn ang="0">
                    <a:pos x="425" y="156"/>
                  </a:cxn>
                  <a:cxn ang="0">
                    <a:pos x="381" y="90"/>
                  </a:cxn>
                  <a:cxn ang="0">
                    <a:pos x="480" y="95"/>
                  </a:cxn>
                  <a:cxn ang="0">
                    <a:pos x="451" y="208"/>
                  </a:cxn>
                  <a:cxn ang="0">
                    <a:pos x="369" y="201"/>
                  </a:cxn>
                  <a:cxn ang="0">
                    <a:pos x="336" y="274"/>
                  </a:cxn>
                  <a:cxn ang="0">
                    <a:pos x="234" y="111"/>
                  </a:cxn>
                  <a:cxn ang="0">
                    <a:pos x="28" y="135"/>
                  </a:cxn>
                  <a:cxn ang="0">
                    <a:pos x="73" y="185"/>
                  </a:cxn>
                  <a:cxn ang="0">
                    <a:pos x="66" y="135"/>
                  </a:cxn>
                  <a:cxn ang="0">
                    <a:pos x="50" y="163"/>
                  </a:cxn>
                  <a:cxn ang="0">
                    <a:pos x="61" y="118"/>
                  </a:cxn>
                  <a:cxn ang="0">
                    <a:pos x="83" y="201"/>
                  </a:cxn>
                  <a:cxn ang="0">
                    <a:pos x="5" y="128"/>
                  </a:cxn>
                  <a:cxn ang="0">
                    <a:pos x="73" y="73"/>
                  </a:cxn>
                  <a:cxn ang="0">
                    <a:pos x="258" y="78"/>
                  </a:cxn>
                  <a:cxn ang="0">
                    <a:pos x="565" y="147"/>
                  </a:cxn>
                  <a:cxn ang="0">
                    <a:pos x="759" y="196"/>
                  </a:cxn>
                  <a:cxn ang="0">
                    <a:pos x="664" y="106"/>
                  </a:cxn>
                  <a:cxn ang="0">
                    <a:pos x="643" y="185"/>
                  </a:cxn>
                  <a:cxn ang="0">
                    <a:pos x="709" y="189"/>
                  </a:cxn>
                  <a:cxn ang="0">
                    <a:pos x="693" y="156"/>
                  </a:cxn>
                  <a:cxn ang="0">
                    <a:pos x="681" y="185"/>
                  </a:cxn>
                  <a:cxn ang="0">
                    <a:pos x="681" y="135"/>
                  </a:cxn>
                  <a:cxn ang="0">
                    <a:pos x="726" y="201"/>
                  </a:cxn>
                  <a:cxn ang="0">
                    <a:pos x="626" y="196"/>
                  </a:cxn>
                  <a:cxn ang="0">
                    <a:pos x="655" y="90"/>
                  </a:cxn>
                  <a:cxn ang="0">
                    <a:pos x="737" y="90"/>
                  </a:cxn>
                  <a:cxn ang="0">
                    <a:pos x="766" y="21"/>
                  </a:cxn>
                  <a:cxn ang="0">
                    <a:pos x="872" y="180"/>
                  </a:cxn>
                  <a:cxn ang="0">
                    <a:pos x="1078" y="156"/>
                  </a:cxn>
                  <a:cxn ang="0">
                    <a:pos x="1033" y="111"/>
                  </a:cxn>
                  <a:cxn ang="0">
                    <a:pos x="1040" y="156"/>
                  </a:cxn>
                  <a:cxn ang="0">
                    <a:pos x="1057" y="128"/>
                  </a:cxn>
                  <a:cxn ang="0">
                    <a:pos x="1045" y="180"/>
                  </a:cxn>
                  <a:cxn ang="0">
                    <a:pos x="1023" y="90"/>
                  </a:cxn>
                  <a:cxn ang="0">
                    <a:pos x="1101" y="168"/>
                  </a:cxn>
                  <a:cxn ang="0">
                    <a:pos x="357" y="40"/>
                  </a:cxn>
                  <a:cxn ang="0">
                    <a:pos x="267" y="102"/>
                  </a:cxn>
                  <a:cxn ang="0">
                    <a:pos x="324" y="90"/>
                  </a:cxn>
                  <a:cxn ang="0">
                    <a:pos x="329" y="251"/>
                  </a:cxn>
                  <a:cxn ang="0">
                    <a:pos x="312" y="173"/>
                  </a:cxn>
                  <a:cxn ang="0">
                    <a:pos x="267" y="246"/>
                  </a:cxn>
                  <a:cxn ang="0">
                    <a:pos x="329" y="251"/>
                  </a:cxn>
                  <a:cxn ang="0">
                    <a:pos x="832" y="201"/>
                  </a:cxn>
                  <a:cxn ang="0">
                    <a:pos x="782" y="140"/>
                  </a:cxn>
                  <a:cxn ang="0">
                    <a:pos x="749" y="251"/>
                  </a:cxn>
                  <a:cxn ang="0">
                    <a:pos x="778" y="45"/>
                  </a:cxn>
                  <a:cxn ang="0">
                    <a:pos x="849" y="173"/>
                  </a:cxn>
                  <a:cxn ang="0">
                    <a:pos x="782" y="40"/>
                  </a:cxn>
                </a:cxnLst>
                <a:rect l="txL" t="txT" r="txR" b="txB"/>
                <a:pathLst>
                  <a:path w="198" h="52">
                    <a:moveTo>
                      <a:pt x="194" y="34"/>
                    </a:moveTo>
                    <a:cubicBezTo>
                      <a:pt x="192" y="37"/>
                      <a:pt x="189" y="39"/>
                      <a:pt x="185" y="40"/>
                    </a:cubicBezTo>
                    <a:cubicBezTo>
                      <a:pt x="178" y="42"/>
                      <a:pt x="165" y="41"/>
                      <a:pt x="154" y="36"/>
                    </a:cubicBezTo>
                    <a:cubicBezTo>
                      <a:pt x="153" y="37"/>
                      <a:pt x="153" y="38"/>
                      <a:pt x="152" y="38"/>
                    </a:cubicBezTo>
                    <a:cubicBezTo>
                      <a:pt x="143" y="49"/>
                      <a:pt x="130" y="51"/>
                      <a:pt x="120" y="50"/>
                    </a:cubicBezTo>
                    <a:cubicBezTo>
                      <a:pt x="105" y="49"/>
                      <a:pt x="100" y="38"/>
                      <a:pt x="97" y="26"/>
                    </a:cubicBezTo>
                    <a:cubicBezTo>
                      <a:pt x="94" y="18"/>
                      <a:pt x="88" y="7"/>
                      <a:pt x="78" y="6"/>
                    </a:cubicBezTo>
                    <a:cubicBezTo>
                      <a:pt x="69" y="6"/>
                      <a:pt x="64" y="12"/>
                      <a:pt x="62" y="18"/>
                    </a:cubicBezTo>
                    <a:cubicBezTo>
                      <a:pt x="61" y="23"/>
                      <a:pt x="62" y="30"/>
                      <a:pt x="69" y="33"/>
                    </a:cubicBezTo>
                    <a:cubicBezTo>
                      <a:pt x="73" y="35"/>
                      <a:pt x="76" y="35"/>
                      <a:pt x="79" y="33"/>
                    </a:cubicBezTo>
                    <a:cubicBezTo>
                      <a:pt x="82" y="31"/>
                      <a:pt x="84" y="28"/>
                      <a:pt x="84" y="26"/>
                    </a:cubicBezTo>
                    <a:cubicBezTo>
                      <a:pt x="85" y="23"/>
                      <a:pt x="83" y="21"/>
                      <a:pt x="82" y="19"/>
                    </a:cubicBezTo>
                    <a:cubicBezTo>
                      <a:pt x="81" y="18"/>
                      <a:pt x="78" y="16"/>
                      <a:pt x="76" y="16"/>
                    </a:cubicBezTo>
                    <a:cubicBezTo>
                      <a:pt x="74" y="16"/>
                      <a:pt x="72" y="17"/>
                      <a:pt x="71" y="18"/>
                    </a:cubicBezTo>
                    <a:cubicBezTo>
                      <a:pt x="70" y="20"/>
                      <a:pt x="70" y="21"/>
                      <a:pt x="71" y="23"/>
                    </a:cubicBezTo>
                    <a:cubicBezTo>
                      <a:pt x="71" y="25"/>
                      <a:pt x="73" y="25"/>
                      <a:pt x="74" y="25"/>
                    </a:cubicBezTo>
                    <a:cubicBezTo>
                      <a:pt x="75" y="25"/>
                      <a:pt x="76" y="24"/>
                      <a:pt x="75" y="22"/>
                    </a:cubicBezTo>
                    <a:cubicBezTo>
                      <a:pt x="74" y="21"/>
                      <a:pt x="75" y="20"/>
                      <a:pt x="76" y="20"/>
                    </a:cubicBezTo>
                    <a:cubicBezTo>
                      <a:pt x="77" y="19"/>
                      <a:pt x="78" y="20"/>
                      <a:pt x="79" y="21"/>
                    </a:cubicBezTo>
                    <a:cubicBezTo>
                      <a:pt x="80" y="25"/>
                      <a:pt x="78" y="27"/>
                      <a:pt x="76" y="28"/>
                    </a:cubicBezTo>
                    <a:cubicBezTo>
                      <a:pt x="73" y="30"/>
                      <a:pt x="68" y="28"/>
                      <a:pt x="67" y="25"/>
                    </a:cubicBezTo>
                    <a:cubicBezTo>
                      <a:pt x="66" y="22"/>
                      <a:pt x="66" y="18"/>
                      <a:pt x="68" y="16"/>
                    </a:cubicBezTo>
                    <a:cubicBezTo>
                      <a:pt x="70" y="13"/>
                      <a:pt x="73" y="12"/>
                      <a:pt x="76" y="12"/>
                    </a:cubicBezTo>
                    <a:cubicBezTo>
                      <a:pt x="80" y="12"/>
                      <a:pt x="83" y="14"/>
                      <a:pt x="86" y="17"/>
                    </a:cubicBezTo>
                    <a:cubicBezTo>
                      <a:pt x="88" y="20"/>
                      <a:pt x="89" y="23"/>
                      <a:pt x="88" y="26"/>
                    </a:cubicBezTo>
                    <a:cubicBezTo>
                      <a:pt x="87" y="31"/>
                      <a:pt x="85" y="35"/>
                      <a:pt x="81" y="37"/>
                    </a:cubicBezTo>
                    <a:cubicBezTo>
                      <a:pt x="78" y="38"/>
                      <a:pt x="74" y="39"/>
                      <a:pt x="68" y="37"/>
                    </a:cubicBezTo>
                    <a:cubicBezTo>
                      <a:pt x="67" y="37"/>
                      <a:pt x="67" y="36"/>
                      <a:pt x="66" y="36"/>
                    </a:cubicBezTo>
                    <a:cubicBezTo>
                      <a:pt x="65" y="35"/>
                      <a:pt x="63" y="34"/>
                      <a:pt x="62" y="33"/>
                    </a:cubicBezTo>
                    <a:cubicBezTo>
                      <a:pt x="66" y="41"/>
                      <a:pt x="64" y="46"/>
                      <a:pt x="60" y="49"/>
                    </a:cubicBezTo>
                    <a:cubicBezTo>
                      <a:pt x="57" y="52"/>
                      <a:pt x="50" y="52"/>
                      <a:pt x="45" y="47"/>
                    </a:cubicBezTo>
                    <a:cubicBezTo>
                      <a:pt x="37" y="40"/>
                      <a:pt x="36" y="30"/>
                      <a:pt x="42" y="20"/>
                    </a:cubicBezTo>
                    <a:cubicBezTo>
                      <a:pt x="31" y="15"/>
                      <a:pt x="20" y="15"/>
                      <a:pt x="14" y="16"/>
                    </a:cubicBezTo>
                    <a:cubicBezTo>
                      <a:pt x="9" y="18"/>
                      <a:pt x="6" y="20"/>
                      <a:pt x="5" y="24"/>
                    </a:cubicBezTo>
                    <a:cubicBezTo>
                      <a:pt x="4" y="26"/>
                      <a:pt x="5" y="29"/>
                      <a:pt x="6" y="31"/>
                    </a:cubicBezTo>
                    <a:cubicBezTo>
                      <a:pt x="8" y="33"/>
                      <a:pt x="11" y="34"/>
                      <a:pt x="13" y="33"/>
                    </a:cubicBezTo>
                    <a:cubicBezTo>
                      <a:pt x="14" y="32"/>
                      <a:pt x="16" y="30"/>
                      <a:pt x="15" y="27"/>
                    </a:cubicBezTo>
                    <a:cubicBezTo>
                      <a:pt x="14" y="25"/>
                      <a:pt x="13" y="24"/>
                      <a:pt x="12" y="24"/>
                    </a:cubicBezTo>
                    <a:cubicBezTo>
                      <a:pt x="11" y="25"/>
                      <a:pt x="10" y="25"/>
                      <a:pt x="11" y="27"/>
                    </a:cubicBezTo>
                    <a:cubicBezTo>
                      <a:pt x="11" y="28"/>
                      <a:pt x="10" y="29"/>
                      <a:pt x="9" y="29"/>
                    </a:cubicBezTo>
                    <a:cubicBezTo>
                      <a:pt x="8" y="30"/>
                      <a:pt x="7" y="29"/>
                      <a:pt x="7" y="28"/>
                    </a:cubicBezTo>
                    <a:cubicBezTo>
                      <a:pt x="6" y="24"/>
                      <a:pt x="8" y="21"/>
                      <a:pt x="11" y="21"/>
                    </a:cubicBezTo>
                    <a:cubicBezTo>
                      <a:pt x="14" y="20"/>
                      <a:pt x="18" y="21"/>
                      <a:pt x="19" y="26"/>
                    </a:cubicBezTo>
                    <a:cubicBezTo>
                      <a:pt x="20" y="30"/>
                      <a:pt x="18" y="34"/>
                      <a:pt x="15" y="36"/>
                    </a:cubicBezTo>
                    <a:cubicBezTo>
                      <a:pt x="11" y="38"/>
                      <a:pt x="6" y="37"/>
                      <a:pt x="3" y="34"/>
                    </a:cubicBezTo>
                    <a:cubicBezTo>
                      <a:pt x="1" y="31"/>
                      <a:pt x="0" y="27"/>
                      <a:pt x="1" y="23"/>
                    </a:cubicBezTo>
                    <a:cubicBezTo>
                      <a:pt x="2" y="21"/>
                      <a:pt x="2" y="20"/>
                      <a:pt x="4" y="18"/>
                    </a:cubicBezTo>
                    <a:cubicBezTo>
                      <a:pt x="6" y="16"/>
                      <a:pt x="9" y="14"/>
                      <a:pt x="13" y="13"/>
                    </a:cubicBezTo>
                    <a:cubicBezTo>
                      <a:pt x="20" y="10"/>
                      <a:pt x="33" y="11"/>
                      <a:pt x="44" y="16"/>
                    </a:cubicBezTo>
                    <a:cubicBezTo>
                      <a:pt x="45" y="16"/>
                      <a:pt x="45" y="15"/>
                      <a:pt x="46" y="14"/>
                    </a:cubicBezTo>
                    <a:cubicBezTo>
                      <a:pt x="55" y="3"/>
                      <a:pt x="68" y="1"/>
                      <a:pt x="78" y="2"/>
                    </a:cubicBezTo>
                    <a:cubicBezTo>
                      <a:pt x="91" y="4"/>
                      <a:pt x="98" y="15"/>
                      <a:pt x="101" y="26"/>
                    </a:cubicBezTo>
                    <a:cubicBezTo>
                      <a:pt x="104" y="36"/>
                      <a:pt x="108" y="46"/>
                      <a:pt x="120" y="46"/>
                    </a:cubicBezTo>
                    <a:cubicBezTo>
                      <a:pt x="128" y="46"/>
                      <a:pt x="134" y="41"/>
                      <a:pt x="136" y="35"/>
                    </a:cubicBezTo>
                    <a:cubicBezTo>
                      <a:pt x="137" y="30"/>
                      <a:pt x="136" y="22"/>
                      <a:pt x="128" y="19"/>
                    </a:cubicBezTo>
                    <a:cubicBezTo>
                      <a:pt x="125" y="18"/>
                      <a:pt x="122" y="18"/>
                      <a:pt x="119" y="19"/>
                    </a:cubicBezTo>
                    <a:cubicBezTo>
                      <a:pt x="116" y="21"/>
                      <a:pt x="114" y="24"/>
                      <a:pt x="114" y="27"/>
                    </a:cubicBezTo>
                    <a:cubicBezTo>
                      <a:pt x="113" y="29"/>
                      <a:pt x="114" y="32"/>
                      <a:pt x="115" y="33"/>
                    </a:cubicBezTo>
                    <a:cubicBezTo>
                      <a:pt x="117" y="35"/>
                      <a:pt x="119" y="36"/>
                      <a:pt x="122" y="36"/>
                    </a:cubicBezTo>
                    <a:cubicBezTo>
                      <a:pt x="124" y="36"/>
                      <a:pt x="126" y="36"/>
                      <a:pt x="127" y="34"/>
                    </a:cubicBezTo>
                    <a:cubicBezTo>
                      <a:pt x="128" y="33"/>
                      <a:pt x="128" y="31"/>
                      <a:pt x="127" y="29"/>
                    </a:cubicBezTo>
                    <a:cubicBezTo>
                      <a:pt x="127" y="28"/>
                      <a:pt x="125" y="27"/>
                      <a:pt x="124" y="28"/>
                    </a:cubicBezTo>
                    <a:cubicBezTo>
                      <a:pt x="123" y="28"/>
                      <a:pt x="122" y="28"/>
                      <a:pt x="123" y="30"/>
                    </a:cubicBezTo>
                    <a:cubicBezTo>
                      <a:pt x="123" y="31"/>
                      <a:pt x="123" y="32"/>
                      <a:pt x="122" y="33"/>
                    </a:cubicBezTo>
                    <a:cubicBezTo>
                      <a:pt x="121" y="33"/>
                      <a:pt x="120" y="33"/>
                      <a:pt x="119" y="32"/>
                    </a:cubicBezTo>
                    <a:cubicBezTo>
                      <a:pt x="118" y="28"/>
                      <a:pt x="120" y="25"/>
                      <a:pt x="122" y="24"/>
                    </a:cubicBezTo>
                    <a:cubicBezTo>
                      <a:pt x="125" y="23"/>
                      <a:pt x="130" y="24"/>
                      <a:pt x="131" y="28"/>
                    </a:cubicBezTo>
                    <a:cubicBezTo>
                      <a:pt x="132" y="31"/>
                      <a:pt x="132" y="34"/>
                      <a:pt x="130" y="36"/>
                    </a:cubicBezTo>
                    <a:cubicBezTo>
                      <a:pt x="128" y="39"/>
                      <a:pt x="125" y="41"/>
                      <a:pt x="121" y="40"/>
                    </a:cubicBezTo>
                    <a:cubicBezTo>
                      <a:pt x="118" y="40"/>
                      <a:pt x="115" y="38"/>
                      <a:pt x="112" y="35"/>
                    </a:cubicBezTo>
                    <a:cubicBezTo>
                      <a:pt x="110" y="33"/>
                      <a:pt x="109" y="29"/>
                      <a:pt x="110" y="26"/>
                    </a:cubicBezTo>
                    <a:cubicBezTo>
                      <a:pt x="110" y="22"/>
                      <a:pt x="113" y="18"/>
                      <a:pt x="117" y="16"/>
                    </a:cubicBezTo>
                    <a:cubicBezTo>
                      <a:pt x="120" y="14"/>
                      <a:pt x="124" y="13"/>
                      <a:pt x="130" y="15"/>
                    </a:cubicBezTo>
                    <a:cubicBezTo>
                      <a:pt x="131" y="16"/>
                      <a:pt x="131" y="16"/>
                      <a:pt x="132" y="16"/>
                    </a:cubicBezTo>
                    <a:cubicBezTo>
                      <a:pt x="133" y="17"/>
                      <a:pt x="134" y="18"/>
                      <a:pt x="136" y="19"/>
                    </a:cubicBezTo>
                    <a:cubicBezTo>
                      <a:pt x="132" y="12"/>
                      <a:pt x="134" y="6"/>
                      <a:pt x="137" y="4"/>
                    </a:cubicBezTo>
                    <a:cubicBezTo>
                      <a:pt x="141" y="1"/>
                      <a:pt x="148" y="0"/>
                      <a:pt x="153" y="5"/>
                    </a:cubicBezTo>
                    <a:cubicBezTo>
                      <a:pt x="160" y="13"/>
                      <a:pt x="161" y="23"/>
                      <a:pt x="156" y="32"/>
                    </a:cubicBezTo>
                    <a:cubicBezTo>
                      <a:pt x="166" y="37"/>
                      <a:pt x="178" y="38"/>
                      <a:pt x="184" y="36"/>
                    </a:cubicBezTo>
                    <a:cubicBezTo>
                      <a:pt x="189" y="35"/>
                      <a:pt x="192" y="32"/>
                      <a:pt x="193" y="28"/>
                    </a:cubicBezTo>
                    <a:cubicBezTo>
                      <a:pt x="193" y="26"/>
                      <a:pt x="193" y="23"/>
                      <a:pt x="191" y="21"/>
                    </a:cubicBezTo>
                    <a:cubicBezTo>
                      <a:pt x="189" y="19"/>
                      <a:pt x="187" y="19"/>
                      <a:pt x="185" y="20"/>
                    </a:cubicBezTo>
                    <a:cubicBezTo>
                      <a:pt x="183" y="21"/>
                      <a:pt x="182" y="22"/>
                      <a:pt x="183" y="25"/>
                    </a:cubicBezTo>
                    <a:cubicBezTo>
                      <a:pt x="183" y="27"/>
                      <a:pt x="185" y="28"/>
                      <a:pt x="186" y="28"/>
                    </a:cubicBezTo>
                    <a:cubicBezTo>
                      <a:pt x="187" y="28"/>
                      <a:pt x="187" y="27"/>
                      <a:pt x="187" y="25"/>
                    </a:cubicBezTo>
                    <a:cubicBezTo>
                      <a:pt x="187" y="24"/>
                      <a:pt x="188" y="23"/>
                      <a:pt x="189" y="23"/>
                    </a:cubicBezTo>
                    <a:cubicBezTo>
                      <a:pt x="190" y="23"/>
                      <a:pt x="191" y="23"/>
                      <a:pt x="191" y="25"/>
                    </a:cubicBezTo>
                    <a:cubicBezTo>
                      <a:pt x="192" y="29"/>
                      <a:pt x="189" y="31"/>
                      <a:pt x="187" y="32"/>
                    </a:cubicBezTo>
                    <a:cubicBezTo>
                      <a:pt x="184" y="32"/>
                      <a:pt x="180" y="31"/>
                      <a:pt x="179" y="26"/>
                    </a:cubicBezTo>
                    <a:cubicBezTo>
                      <a:pt x="178" y="22"/>
                      <a:pt x="179" y="18"/>
                      <a:pt x="183" y="16"/>
                    </a:cubicBezTo>
                    <a:cubicBezTo>
                      <a:pt x="187" y="14"/>
                      <a:pt x="192" y="15"/>
                      <a:pt x="195" y="19"/>
                    </a:cubicBezTo>
                    <a:cubicBezTo>
                      <a:pt x="197" y="22"/>
                      <a:pt x="198" y="26"/>
                      <a:pt x="197" y="30"/>
                    </a:cubicBezTo>
                    <a:cubicBezTo>
                      <a:pt x="196" y="31"/>
                      <a:pt x="195" y="33"/>
                      <a:pt x="194" y="34"/>
                    </a:cubicBezTo>
                    <a:close/>
                    <a:moveTo>
                      <a:pt x="64" y="7"/>
                    </a:moveTo>
                    <a:cubicBezTo>
                      <a:pt x="58" y="9"/>
                      <a:pt x="53" y="12"/>
                      <a:pt x="49" y="17"/>
                    </a:cubicBezTo>
                    <a:cubicBezTo>
                      <a:pt x="48" y="17"/>
                      <a:pt x="48" y="18"/>
                      <a:pt x="48" y="18"/>
                    </a:cubicBezTo>
                    <a:cubicBezTo>
                      <a:pt x="52" y="21"/>
                      <a:pt x="55" y="24"/>
                      <a:pt x="58" y="27"/>
                    </a:cubicBezTo>
                    <a:cubicBezTo>
                      <a:pt x="57" y="24"/>
                      <a:pt x="57" y="20"/>
                      <a:pt x="58" y="16"/>
                    </a:cubicBezTo>
                    <a:cubicBezTo>
                      <a:pt x="59" y="13"/>
                      <a:pt x="61" y="10"/>
                      <a:pt x="64" y="7"/>
                    </a:cubicBezTo>
                    <a:close/>
                    <a:moveTo>
                      <a:pt x="59" y="45"/>
                    </a:moveTo>
                    <a:cubicBezTo>
                      <a:pt x="59" y="45"/>
                      <a:pt x="59" y="45"/>
                      <a:pt x="59" y="45"/>
                    </a:cubicBezTo>
                    <a:cubicBezTo>
                      <a:pt x="61" y="42"/>
                      <a:pt x="61" y="37"/>
                      <a:pt x="56" y="31"/>
                    </a:cubicBezTo>
                    <a:cubicBezTo>
                      <a:pt x="53" y="27"/>
                      <a:pt x="50" y="24"/>
                      <a:pt x="45" y="22"/>
                    </a:cubicBezTo>
                    <a:cubicBezTo>
                      <a:pt x="41" y="30"/>
                      <a:pt x="42" y="38"/>
                      <a:pt x="48" y="44"/>
                    </a:cubicBezTo>
                    <a:cubicBezTo>
                      <a:pt x="51" y="48"/>
                      <a:pt x="55" y="48"/>
                      <a:pt x="58" y="46"/>
                    </a:cubicBezTo>
                    <a:cubicBezTo>
                      <a:pt x="58" y="45"/>
                      <a:pt x="58" y="45"/>
                      <a:pt x="59" y="45"/>
                    </a:cubicBezTo>
                    <a:close/>
                    <a:moveTo>
                      <a:pt x="134" y="45"/>
                    </a:moveTo>
                    <a:cubicBezTo>
                      <a:pt x="140" y="44"/>
                      <a:pt x="145" y="41"/>
                      <a:pt x="149" y="36"/>
                    </a:cubicBezTo>
                    <a:cubicBezTo>
                      <a:pt x="149" y="35"/>
                      <a:pt x="150" y="35"/>
                      <a:pt x="150" y="34"/>
                    </a:cubicBezTo>
                    <a:cubicBezTo>
                      <a:pt x="146" y="32"/>
                      <a:pt x="142" y="29"/>
                      <a:pt x="140" y="25"/>
                    </a:cubicBezTo>
                    <a:cubicBezTo>
                      <a:pt x="141" y="29"/>
                      <a:pt x="141" y="33"/>
                      <a:pt x="140" y="36"/>
                    </a:cubicBezTo>
                    <a:cubicBezTo>
                      <a:pt x="139" y="39"/>
                      <a:pt x="137" y="43"/>
                      <a:pt x="134" y="45"/>
                    </a:cubicBezTo>
                    <a:close/>
                    <a:moveTo>
                      <a:pt x="139" y="8"/>
                    </a:moveTo>
                    <a:cubicBezTo>
                      <a:pt x="139" y="8"/>
                      <a:pt x="139" y="8"/>
                      <a:pt x="139" y="8"/>
                    </a:cubicBezTo>
                    <a:cubicBezTo>
                      <a:pt x="137" y="10"/>
                      <a:pt x="137" y="15"/>
                      <a:pt x="142" y="22"/>
                    </a:cubicBezTo>
                    <a:cubicBezTo>
                      <a:pt x="145" y="25"/>
                      <a:pt x="148" y="28"/>
                      <a:pt x="152" y="31"/>
                    </a:cubicBezTo>
                    <a:cubicBezTo>
                      <a:pt x="157" y="22"/>
                      <a:pt x="156" y="14"/>
                      <a:pt x="150" y="8"/>
                    </a:cubicBezTo>
                    <a:cubicBezTo>
                      <a:pt x="147" y="5"/>
                      <a:pt x="142" y="5"/>
                      <a:pt x="140" y="7"/>
                    </a:cubicBezTo>
                    <a:cubicBezTo>
                      <a:pt x="140" y="7"/>
                      <a:pt x="140" y="7"/>
                      <a:pt x="139" y="8"/>
                    </a:cubicBezTo>
                    <a:close/>
                  </a:path>
                </a:pathLst>
              </a:custGeom>
              <a:solidFill>
                <a:srgbClr val="A37E76">
                  <a:alpha val="100000"/>
                </a:srgbClr>
              </a:solidFill>
              <a:ln w="9525">
                <a:noFill/>
              </a:ln>
            </p:spPr>
            <p:txBody>
              <a:bodyPr/>
              <a:lstStyle/>
              <a:p>
                <a:endParaRPr lang="zh-CN" altLang="en-US" sz="2400"/>
              </a:p>
            </p:txBody>
          </p:sp>
          <p:sp>
            <p:nvSpPr>
              <p:cNvPr id="16558" name="Oval 445"/>
              <p:cNvSpPr/>
              <p:nvPr/>
            </p:nvSpPr>
            <p:spPr>
              <a:xfrm>
                <a:off x="2041" y="486"/>
                <a:ext cx="24" cy="23"/>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59" name="Oval 446"/>
              <p:cNvSpPr/>
              <p:nvPr/>
            </p:nvSpPr>
            <p:spPr>
              <a:xfrm>
                <a:off x="1788" y="457"/>
                <a:ext cx="21" cy="22"/>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60" name="Oval 447"/>
              <p:cNvSpPr/>
              <p:nvPr/>
            </p:nvSpPr>
            <p:spPr>
              <a:xfrm>
                <a:off x="1812" y="516"/>
                <a:ext cx="23" cy="21"/>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61" name="Oval 448"/>
              <p:cNvSpPr/>
              <p:nvPr/>
            </p:nvSpPr>
            <p:spPr>
              <a:xfrm>
                <a:off x="1559" y="488"/>
                <a:ext cx="21" cy="21"/>
              </a:xfrm>
              <a:prstGeom prst="ellipse">
                <a:avLst/>
              </a:prstGeom>
              <a:solidFill>
                <a:srgbClr val="A37E76"/>
              </a:solidFill>
              <a:ln w="9525">
                <a:noFill/>
              </a:ln>
            </p:spPr>
            <p:txBody>
              <a:bodyPr/>
              <a:lstStyle/>
              <a:p>
                <a:pPr lvl="0"/>
                <a:endParaRPr lang="zh-CN" altLang="en-US" sz="2400" dirty="0">
                  <a:latin typeface="Calibri" panose="020F0502020204030204" charset="0"/>
                  <a:ea typeface="宋体" panose="02010600030101010101" pitchFamily="2" charset="-122"/>
                </a:endParaRPr>
              </a:p>
            </p:txBody>
          </p:sp>
          <p:sp>
            <p:nvSpPr>
              <p:cNvPr id="16562" name="Freeform 449"/>
              <p:cNvSpPr/>
              <p:nvPr/>
            </p:nvSpPr>
            <p:spPr>
              <a:xfrm>
                <a:off x="1294" y="495"/>
                <a:ext cx="277" cy="7"/>
              </a:xfrm>
              <a:custGeom>
                <a:avLst/>
                <a:gdLst>
                  <a:gd name="txL" fmla="*/ 0 w 117"/>
                  <a:gd name="txT" fmla="*/ 0 h 3"/>
                  <a:gd name="txR" fmla="*/ 117 w 117"/>
                  <a:gd name="txB" fmla="*/ 3 h 3"/>
                </a:gdLst>
                <a:ahLst/>
                <a:cxnLst>
                  <a:cxn ang="0">
                    <a:pos x="12" y="0"/>
                  </a:cxn>
                  <a:cxn ang="0">
                    <a:pos x="651" y="0"/>
                  </a:cxn>
                  <a:cxn ang="0">
                    <a:pos x="656" y="5"/>
                  </a:cxn>
                  <a:cxn ang="0">
                    <a:pos x="656" y="12"/>
                  </a:cxn>
                  <a:cxn ang="0">
                    <a:pos x="651" y="16"/>
                  </a:cxn>
                  <a:cxn ang="0">
                    <a:pos x="12" y="16"/>
                  </a:cxn>
                  <a:cxn ang="0">
                    <a:pos x="0" y="12"/>
                  </a:cxn>
                  <a:cxn ang="0">
                    <a:pos x="0" y="5"/>
                  </a:cxn>
                  <a:cxn ang="0">
                    <a:pos x="12" y="0"/>
                  </a:cxn>
                </a:cxnLst>
                <a:rect l="txL" t="txT" r="txR" b="txB"/>
                <a:pathLst>
                  <a:path w="117" h="3">
                    <a:moveTo>
                      <a:pt x="2" y="0"/>
                    </a:moveTo>
                    <a:cubicBezTo>
                      <a:pt x="116" y="0"/>
                      <a:pt x="116" y="0"/>
                      <a:pt x="116" y="0"/>
                    </a:cubicBezTo>
                    <a:cubicBezTo>
                      <a:pt x="116" y="0"/>
                      <a:pt x="117" y="0"/>
                      <a:pt x="117" y="1"/>
                    </a:cubicBezTo>
                    <a:cubicBezTo>
                      <a:pt x="117" y="2"/>
                      <a:pt x="117" y="2"/>
                      <a:pt x="117" y="2"/>
                    </a:cubicBezTo>
                    <a:cubicBezTo>
                      <a:pt x="117" y="2"/>
                      <a:pt x="116" y="3"/>
                      <a:pt x="116" y="3"/>
                    </a:cubicBezTo>
                    <a:cubicBezTo>
                      <a:pt x="2" y="3"/>
                      <a:pt x="2" y="3"/>
                      <a:pt x="2" y="3"/>
                    </a:cubicBezTo>
                    <a:cubicBezTo>
                      <a:pt x="1" y="3"/>
                      <a:pt x="0" y="2"/>
                      <a:pt x="0" y="2"/>
                    </a:cubicBezTo>
                    <a:cubicBezTo>
                      <a:pt x="0" y="1"/>
                      <a:pt x="0" y="1"/>
                      <a:pt x="0" y="1"/>
                    </a:cubicBezTo>
                    <a:cubicBezTo>
                      <a:pt x="0" y="0"/>
                      <a:pt x="1" y="0"/>
                      <a:pt x="2" y="0"/>
                    </a:cubicBezTo>
                    <a:close/>
                  </a:path>
                </a:pathLst>
              </a:custGeom>
              <a:solidFill>
                <a:srgbClr val="A37E76">
                  <a:alpha val="100000"/>
                </a:srgbClr>
              </a:solidFill>
              <a:ln w="9525">
                <a:noFill/>
              </a:ln>
            </p:spPr>
            <p:txBody>
              <a:bodyPr/>
              <a:lstStyle/>
              <a:p>
                <a:endParaRPr lang="zh-CN" altLang="en-US" sz="2400"/>
              </a:p>
            </p:txBody>
          </p:sp>
          <p:sp>
            <p:nvSpPr>
              <p:cNvPr id="16563" name="Freeform 450"/>
              <p:cNvSpPr/>
              <p:nvPr/>
            </p:nvSpPr>
            <p:spPr>
              <a:xfrm>
                <a:off x="2053" y="495"/>
                <a:ext cx="274" cy="7"/>
              </a:xfrm>
              <a:custGeom>
                <a:avLst/>
                <a:gdLst>
                  <a:gd name="txL" fmla="*/ 0 w 116"/>
                  <a:gd name="txT" fmla="*/ 0 h 3"/>
                  <a:gd name="txR" fmla="*/ 116 w 116"/>
                  <a:gd name="txB" fmla="*/ 3 h 3"/>
                </a:gdLst>
                <a:ahLst/>
                <a:cxnLst>
                  <a:cxn ang="0">
                    <a:pos x="5" y="0"/>
                  </a:cxn>
                  <a:cxn ang="0">
                    <a:pos x="642" y="0"/>
                  </a:cxn>
                  <a:cxn ang="0">
                    <a:pos x="647" y="5"/>
                  </a:cxn>
                  <a:cxn ang="0">
                    <a:pos x="647" y="12"/>
                  </a:cxn>
                  <a:cxn ang="0">
                    <a:pos x="642" y="16"/>
                  </a:cxn>
                  <a:cxn ang="0">
                    <a:pos x="5" y="16"/>
                  </a:cxn>
                  <a:cxn ang="0">
                    <a:pos x="0" y="12"/>
                  </a:cxn>
                  <a:cxn ang="0">
                    <a:pos x="0" y="5"/>
                  </a:cxn>
                  <a:cxn ang="0">
                    <a:pos x="5" y="0"/>
                  </a:cxn>
                </a:cxnLst>
                <a:rect l="txL" t="txT" r="txR" b="txB"/>
                <a:pathLst>
                  <a:path w="116" h="3">
                    <a:moveTo>
                      <a:pt x="1" y="0"/>
                    </a:moveTo>
                    <a:cubicBezTo>
                      <a:pt x="115" y="0"/>
                      <a:pt x="115" y="0"/>
                      <a:pt x="115" y="0"/>
                    </a:cubicBezTo>
                    <a:cubicBezTo>
                      <a:pt x="116" y="0"/>
                      <a:pt x="116" y="0"/>
                      <a:pt x="116" y="1"/>
                    </a:cubicBezTo>
                    <a:cubicBezTo>
                      <a:pt x="116" y="2"/>
                      <a:pt x="116" y="2"/>
                      <a:pt x="116" y="2"/>
                    </a:cubicBezTo>
                    <a:cubicBezTo>
                      <a:pt x="116" y="2"/>
                      <a:pt x="116" y="3"/>
                      <a:pt x="115" y="3"/>
                    </a:cubicBezTo>
                    <a:cubicBezTo>
                      <a:pt x="1" y="3"/>
                      <a:pt x="1" y="3"/>
                      <a:pt x="1" y="3"/>
                    </a:cubicBezTo>
                    <a:cubicBezTo>
                      <a:pt x="1" y="3"/>
                      <a:pt x="0" y="2"/>
                      <a:pt x="0" y="2"/>
                    </a:cubicBezTo>
                    <a:cubicBezTo>
                      <a:pt x="0" y="1"/>
                      <a:pt x="0" y="1"/>
                      <a:pt x="0" y="1"/>
                    </a:cubicBezTo>
                    <a:cubicBezTo>
                      <a:pt x="0" y="0"/>
                      <a:pt x="1" y="0"/>
                      <a:pt x="1" y="0"/>
                    </a:cubicBezTo>
                    <a:close/>
                  </a:path>
                </a:pathLst>
              </a:custGeom>
              <a:solidFill>
                <a:srgbClr val="A37E76">
                  <a:alpha val="100000"/>
                </a:srgbClr>
              </a:solidFill>
              <a:ln w="9525">
                <a:noFill/>
              </a:ln>
            </p:spPr>
            <p:txBody>
              <a:bodyPr/>
              <a:lstStyle/>
              <a:p>
                <a:endParaRPr lang="zh-CN" altLang="en-US" sz="2400"/>
              </a:p>
            </p:txBody>
          </p:sp>
        </p:grpSp>
      </p:grpSp>
      <p:sp>
        <p:nvSpPr>
          <p:cNvPr id="4475" name="TextBox 4474"/>
          <p:cNvSpPr txBox="1"/>
          <p:nvPr/>
        </p:nvSpPr>
        <p:spPr>
          <a:xfrm>
            <a:off x="5344760" y="825500"/>
            <a:ext cx="1417955" cy="793115"/>
          </a:xfrm>
          <a:prstGeom prst="rect">
            <a:avLst/>
          </a:prstGeom>
          <a:noFill/>
        </p:spPr>
        <p:txBody>
          <a:bodyPr wrap="none">
            <a:spAutoFit/>
          </a:bodyPr>
          <a:lstStyle/>
          <a:p>
            <a:pPr lvl="0"/>
            <a:r>
              <a:rPr lang="zh-CN" altLang="en-US" sz="4265" dirty="0">
                <a:solidFill>
                  <a:srgbClr val="500D08"/>
                </a:solidFill>
                <a:latin typeface="隶书"/>
                <a:ea typeface="隶书"/>
              </a:rPr>
              <a:t>目 录</a:t>
            </a:r>
          </a:p>
        </p:txBody>
      </p:sp>
      <p:grpSp>
        <p:nvGrpSpPr>
          <p:cNvPr id="16389" name="组合 4475"/>
          <p:cNvGrpSpPr/>
          <p:nvPr/>
        </p:nvGrpSpPr>
        <p:grpSpPr>
          <a:xfrm>
            <a:off x="2309884" y="1926167"/>
            <a:ext cx="7573433" cy="3718984"/>
            <a:chOff x="1869724" y="1444422"/>
            <a:chExt cx="5681295" cy="2789648"/>
          </a:xfrm>
        </p:grpSpPr>
        <p:grpSp>
          <p:nvGrpSpPr>
            <p:cNvPr id="789" name="组合 788"/>
            <p:cNvGrpSpPr/>
            <p:nvPr/>
          </p:nvGrpSpPr>
          <p:grpSpPr>
            <a:xfrm>
              <a:off x="1869724" y="1444422"/>
              <a:ext cx="5681295" cy="559160"/>
              <a:chOff x="1893262" y="69742"/>
              <a:chExt cx="4204133" cy="413776"/>
            </a:xfrm>
            <a:effectLst>
              <a:outerShdw blurRad="50800" dist="38100" dir="2700000" algn="tl" rotWithShape="0">
                <a:prstClr val="black">
                  <a:alpha val="40000"/>
                </a:prstClr>
              </a:outerShdw>
            </a:effectLst>
          </p:grpSpPr>
          <p:sp>
            <p:nvSpPr>
              <p:cNvPr id="790" name="矩形 789"/>
              <p:cNvSpPr/>
              <p:nvPr/>
            </p:nvSpPr>
            <p:spPr>
              <a:xfrm>
                <a:off x="2120163" y="69742"/>
                <a:ext cx="3753865" cy="413776"/>
              </a:xfrm>
              <a:prstGeom prst="rect">
                <a:avLst/>
              </a:prstGeom>
              <a:solidFill>
                <a:srgbClr val="FDEADA"/>
              </a:solidFill>
              <a:ln w="38100">
                <a:gradFill flip="none" rotWithShape="1">
                  <a:gsLst>
                    <a:gs pos="39000">
                      <a:srgbClr val="FFF200"/>
                    </a:gs>
                    <a:gs pos="85000">
                      <a:srgbClr val="83621F"/>
                    </a:gs>
                    <a:gs pos="9000">
                      <a:srgbClr val="83621F"/>
                    </a:gs>
                  </a:gsLst>
                  <a:lin ang="12600000" scaled="0"/>
                  <a:tileRect/>
                </a:gradFill>
              </a:ln>
              <a:effectLst>
                <a:innerShdw blurRad="50800" dist="12700">
                  <a:prstClr val="black">
                    <a:alpha val="98000"/>
                  </a:prstClr>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791" name="组合 790"/>
              <p:cNvGrpSpPr/>
              <p:nvPr/>
            </p:nvGrpSpPr>
            <p:grpSpPr>
              <a:xfrm>
                <a:off x="1893262" y="96610"/>
                <a:ext cx="332063" cy="360040"/>
                <a:chOff x="1893262" y="96610"/>
                <a:chExt cx="332063" cy="360040"/>
              </a:xfrm>
            </p:grpSpPr>
            <p:sp>
              <p:nvSpPr>
                <p:cNvPr id="796" name="菱形 795"/>
                <p:cNvSpPr/>
                <p:nvPr/>
              </p:nvSpPr>
              <p:spPr>
                <a:xfrm>
                  <a:off x="2011520" y="96610"/>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97" name="菱形 796"/>
                <p:cNvSpPr/>
                <p:nvPr/>
              </p:nvSpPr>
              <p:spPr>
                <a:xfrm rot="5400000" flipH="1">
                  <a:off x="1972019" y="138487"/>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98" name="椭圆 797"/>
                <p:cNvSpPr/>
                <p:nvPr/>
              </p:nvSpPr>
              <p:spPr>
                <a:xfrm>
                  <a:off x="1893262" y="226659"/>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792" name="组合 791"/>
              <p:cNvGrpSpPr/>
              <p:nvPr/>
            </p:nvGrpSpPr>
            <p:grpSpPr>
              <a:xfrm flipH="1">
                <a:off x="5770535" y="98521"/>
                <a:ext cx="326860" cy="360040"/>
                <a:chOff x="2823930" y="117711"/>
                <a:chExt cx="326860" cy="360040"/>
              </a:xfrm>
            </p:grpSpPr>
            <p:sp>
              <p:nvSpPr>
                <p:cNvPr id="793" name="菱形 792"/>
                <p:cNvSpPr/>
                <p:nvPr/>
              </p:nvSpPr>
              <p:spPr>
                <a:xfrm>
                  <a:off x="2936985" y="117711"/>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94" name="菱形 793"/>
                <p:cNvSpPr/>
                <p:nvPr/>
              </p:nvSpPr>
              <p:spPr>
                <a:xfrm rot="5400000" flipH="1">
                  <a:off x="2905480" y="153032"/>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95" name="椭圆 794"/>
                <p:cNvSpPr/>
                <p:nvPr/>
              </p:nvSpPr>
              <p:spPr>
                <a:xfrm>
                  <a:off x="2823930" y="245848"/>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1830" name="组合 1829"/>
            <p:cNvGrpSpPr/>
            <p:nvPr/>
          </p:nvGrpSpPr>
          <p:grpSpPr>
            <a:xfrm>
              <a:off x="1869724" y="2187918"/>
              <a:ext cx="5681295" cy="559160"/>
              <a:chOff x="1893262" y="69742"/>
              <a:chExt cx="4204133" cy="413776"/>
            </a:xfrm>
            <a:effectLst>
              <a:outerShdw blurRad="50800" dist="38100" dir="2700000" algn="tl" rotWithShape="0">
                <a:prstClr val="black">
                  <a:alpha val="40000"/>
                </a:prstClr>
              </a:outerShdw>
            </a:effectLst>
          </p:grpSpPr>
          <p:sp>
            <p:nvSpPr>
              <p:cNvPr id="1831" name="矩形 1830"/>
              <p:cNvSpPr/>
              <p:nvPr/>
            </p:nvSpPr>
            <p:spPr>
              <a:xfrm>
                <a:off x="2120163" y="69742"/>
                <a:ext cx="3753865" cy="413776"/>
              </a:xfrm>
              <a:prstGeom prst="rect">
                <a:avLst/>
              </a:prstGeom>
              <a:solidFill>
                <a:srgbClr val="FDEADA"/>
              </a:solidFill>
              <a:ln w="38100">
                <a:gradFill flip="none" rotWithShape="1">
                  <a:gsLst>
                    <a:gs pos="39000">
                      <a:srgbClr val="FFF200"/>
                    </a:gs>
                    <a:gs pos="85000">
                      <a:srgbClr val="83621F"/>
                    </a:gs>
                    <a:gs pos="9000">
                      <a:srgbClr val="83621F"/>
                    </a:gs>
                  </a:gsLst>
                  <a:lin ang="12600000" scaled="0"/>
                  <a:tileRect/>
                </a:gradFill>
              </a:ln>
              <a:effectLst>
                <a:innerShdw blurRad="50800" dist="12700">
                  <a:prstClr val="black">
                    <a:alpha val="98000"/>
                  </a:prstClr>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1832" name="组合 1831"/>
              <p:cNvGrpSpPr/>
              <p:nvPr/>
            </p:nvGrpSpPr>
            <p:grpSpPr>
              <a:xfrm>
                <a:off x="1893262" y="96610"/>
                <a:ext cx="332063" cy="360040"/>
                <a:chOff x="1893262" y="96610"/>
                <a:chExt cx="332063" cy="360040"/>
              </a:xfrm>
            </p:grpSpPr>
            <p:sp>
              <p:nvSpPr>
                <p:cNvPr id="1837" name="菱形 1836"/>
                <p:cNvSpPr/>
                <p:nvPr/>
              </p:nvSpPr>
              <p:spPr>
                <a:xfrm>
                  <a:off x="2011520" y="96610"/>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38" name="菱形 1837"/>
                <p:cNvSpPr/>
                <p:nvPr/>
              </p:nvSpPr>
              <p:spPr>
                <a:xfrm rot="5400000" flipH="1">
                  <a:off x="1972019" y="138487"/>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39" name="椭圆 1838"/>
                <p:cNvSpPr/>
                <p:nvPr/>
              </p:nvSpPr>
              <p:spPr>
                <a:xfrm>
                  <a:off x="1893262" y="226659"/>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1833" name="组合 1832"/>
              <p:cNvGrpSpPr/>
              <p:nvPr/>
            </p:nvGrpSpPr>
            <p:grpSpPr>
              <a:xfrm flipH="1">
                <a:off x="5770535" y="98521"/>
                <a:ext cx="326860" cy="360040"/>
                <a:chOff x="2823930" y="117711"/>
                <a:chExt cx="326860" cy="360040"/>
              </a:xfrm>
            </p:grpSpPr>
            <p:sp>
              <p:nvSpPr>
                <p:cNvPr id="1834" name="菱形 1833"/>
                <p:cNvSpPr/>
                <p:nvPr/>
              </p:nvSpPr>
              <p:spPr>
                <a:xfrm>
                  <a:off x="2936985" y="117711"/>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35" name="菱形 1834"/>
                <p:cNvSpPr/>
                <p:nvPr/>
              </p:nvSpPr>
              <p:spPr>
                <a:xfrm rot="5400000" flipH="1">
                  <a:off x="2905480" y="153032"/>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36" name="椭圆 1835"/>
                <p:cNvSpPr/>
                <p:nvPr/>
              </p:nvSpPr>
              <p:spPr>
                <a:xfrm>
                  <a:off x="2823930" y="245848"/>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1840" name="组合 1839"/>
            <p:cNvGrpSpPr/>
            <p:nvPr/>
          </p:nvGrpSpPr>
          <p:grpSpPr>
            <a:xfrm>
              <a:off x="1869724" y="2931414"/>
              <a:ext cx="5681295" cy="559160"/>
              <a:chOff x="1893262" y="69742"/>
              <a:chExt cx="4204133" cy="413776"/>
            </a:xfrm>
            <a:effectLst>
              <a:outerShdw blurRad="50800" dist="38100" dir="2700000" algn="tl" rotWithShape="0">
                <a:prstClr val="black">
                  <a:alpha val="40000"/>
                </a:prstClr>
              </a:outerShdw>
            </a:effectLst>
          </p:grpSpPr>
          <p:sp>
            <p:nvSpPr>
              <p:cNvPr id="1841" name="矩形 1840"/>
              <p:cNvSpPr/>
              <p:nvPr/>
            </p:nvSpPr>
            <p:spPr>
              <a:xfrm>
                <a:off x="2120163" y="69742"/>
                <a:ext cx="3753865" cy="413776"/>
              </a:xfrm>
              <a:prstGeom prst="rect">
                <a:avLst/>
              </a:prstGeom>
              <a:solidFill>
                <a:srgbClr val="FDEADA"/>
              </a:solidFill>
              <a:ln w="38100">
                <a:gradFill flip="none" rotWithShape="1">
                  <a:gsLst>
                    <a:gs pos="39000">
                      <a:srgbClr val="FFF200"/>
                    </a:gs>
                    <a:gs pos="85000">
                      <a:srgbClr val="83621F"/>
                    </a:gs>
                    <a:gs pos="9000">
                      <a:srgbClr val="83621F"/>
                    </a:gs>
                  </a:gsLst>
                  <a:lin ang="12600000" scaled="0"/>
                  <a:tileRect/>
                </a:gradFill>
              </a:ln>
              <a:effectLst>
                <a:innerShdw blurRad="50800" dist="12700">
                  <a:prstClr val="black">
                    <a:alpha val="98000"/>
                  </a:prstClr>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1842" name="组合 1841"/>
              <p:cNvGrpSpPr/>
              <p:nvPr/>
            </p:nvGrpSpPr>
            <p:grpSpPr>
              <a:xfrm>
                <a:off x="1893262" y="96610"/>
                <a:ext cx="332063" cy="360040"/>
                <a:chOff x="1893262" y="96610"/>
                <a:chExt cx="332063" cy="360040"/>
              </a:xfrm>
            </p:grpSpPr>
            <p:sp>
              <p:nvSpPr>
                <p:cNvPr id="1847" name="菱形 1846"/>
                <p:cNvSpPr/>
                <p:nvPr/>
              </p:nvSpPr>
              <p:spPr>
                <a:xfrm>
                  <a:off x="2011520" y="96610"/>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48" name="菱形 1847"/>
                <p:cNvSpPr/>
                <p:nvPr/>
              </p:nvSpPr>
              <p:spPr>
                <a:xfrm rot="5400000" flipH="1">
                  <a:off x="1972019" y="138487"/>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49" name="椭圆 1848"/>
                <p:cNvSpPr/>
                <p:nvPr/>
              </p:nvSpPr>
              <p:spPr>
                <a:xfrm>
                  <a:off x="1893262" y="226659"/>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1843" name="组合 1842"/>
              <p:cNvGrpSpPr/>
              <p:nvPr/>
            </p:nvGrpSpPr>
            <p:grpSpPr>
              <a:xfrm flipH="1">
                <a:off x="5770535" y="98521"/>
                <a:ext cx="326860" cy="360040"/>
                <a:chOff x="2823930" y="117711"/>
                <a:chExt cx="326860" cy="360040"/>
              </a:xfrm>
            </p:grpSpPr>
            <p:sp>
              <p:nvSpPr>
                <p:cNvPr id="1844" name="菱形 1843"/>
                <p:cNvSpPr/>
                <p:nvPr/>
              </p:nvSpPr>
              <p:spPr>
                <a:xfrm>
                  <a:off x="2936985" y="117711"/>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45" name="菱形 1844"/>
                <p:cNvSpPr/>
                <p:nvPr/>
              </p:nvSpPr>
              <p:spPr>
                <a:xfrm rot="5400000" flipH="1">
                  <a:off x="2905480" y="153032"/>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46" name="椭圆 1845"/>
                <p:cNvSpPr/>
                <p:nvPr/>
              </p:nvSpPr>
              <p:spPr>
                <a:xfrm>
                  <a:off x="2823930" y="245848"/>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grpSp>
          <p:nvGrpSpPr>
            <p:cNvPr id="1850" name="组合 1849"/>
            <p:cNvGrpSpPr/>
            <p:nvPr/>
          </p:nvGrpSpPr>
          <p:grpSpPr>
            <a:xfrm>
              <a:off x="1869724" y="3674910"/>
              <a:ext cx="5681295" cy="559160"/>
              <a:chOff x="1893262" y="69742"/>
              <a:chExt cx="4204133" cy="413776"/>
            </a:xfrm>
            <a:effectLst>
              <a:outerShdw blurRad="50800" dist="38100" dir="2700000" algn="tl" rotWithShape="0">
                <a:prstClr val="black">
                  <a:alpha val="40000"/>
                </a:prstClr>
              </a:outerShdw>
            </a:effectLst>
          </p:grpSpPr>
          <p:sp>
            <p:nvSpPr>
              <p:cNvPr id="1851" name="矩形 1850"/>
              <p:cNvSpPr/>
              <p:nvPr/>
            </p:nvSpPr>
            <p:spPr>
              <a:xfrm>
                <a:off x="2120163" y="69742"/>
                <a:ext cx="3753865" cy="413776"/>
              </a:xfrm>
              <a:prstGeom prst="rect">
                <a:avLst/>
              </a:prstGeom>
              <a:solidFill>
                <a:srgbClr val="FDEADA"/>
              </a:solidFill>
              <a:ln w="38100">
                <a:gradFill flip="none" rotWithShape="1">
                  <a:gsLst>
                    <a:gs pos="39000">
                      <a:srgbClr val="FFF200"/>
                    </a:gs>
                    <a:gs pos="85000">
                      <a:srgbClr val="83621F"/>
                    </a:gs>
                    <a:gs pos="9000">
                      <a:srgbClr val="83621F"/>
                    </a:gs>
                  </a:gsLst>
                  <a:lin ang="12600000" scaled="0"/>
                  <a:tileRect/>
                </a:gradFill>
              </a:ln>
              <a:effectLst>
                <a:innerShdw blurRad="50800" dist="12700">
                  <a:prstClr val="black">
                    <a:alpha val="98000"/>
                  </a:prstClr>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nvGrpSpPr>
              <p:cNvPr id="1852" name="组合 1851"/>
              <p:cNvGrpSpPr/>
              <p:nvPr/>
            </p:nvGrpSpPr>
            <p:grpSpPr>
              <a:xfrm>
                <a:off x="1893262" y="96610"/>
                <a:ext cx="332063" cy="360040"/>
                <a:chOff x="1893262" y="96610"/>
                <a:chExt cx="332063" cy="360040"/>
              </a:xfrm>
            </p:grpSpPr>
            <p:sp>
              <p:nvSpPr>
                <p:cNvPr id="1857" name="菱形 1856"/>
                <p:cNvSpPr/>
                <p:nvPr/>
              </p:nvSpPr>
              <p:spPr>
                <a:xfrm>
                  <a:off x="2011520" y="96610"/>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58" name="菱形 1857"/>
                <p:cNvSpPr/>
                <p:nvPr/>
              </p:nvSpPr>
              <p:spPr>
                <a:xfrm rot="5400000" flipH="1">
                  <a:off x="1972019" y="138487"/>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59" name="椭圆 1858"/>
                <p:cNvSpPr/>
                <p:nvPr/>
              </p:nvSpPr>
              <p:spPr>
                <a:xfrm>
                  <a:off x="1893262" y="226659"/>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nvGrpSpPr>
              <p:cNvPr id="1853" name="组合 1852"/>
              <p:cNvGrpSpPr/>
              <p:nvPr/>
            </p:nvGrpSpPr>
            <p:grpSpPr>
              <a:xfrm flipH="1">
                <a:off x="5770535" y="98521"/>
                <a:ext cx="326860" cy="360040"/>
                <a:chOff x="2823930" y="117711"/>
                <a:chExt cx="326860" cy="360040"/>
              </a:xfrm>
            </p:grpSpPr>
            <p:sp>
              <p:nvSpPr>
                <p:cNvPr id="1854" name="菱形 1853"/>
                <p:cNvSpPr/>
                <p:nvPr/>
              </p:nvSpPr>
              <p:spPr>
                <a:xfrm>
                  <a:off x="2936985" y="117711"/>
                  <a:ext cx="213805" cy="360040"/>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55" name="菱形 1854"/>
                <p:cNvSpPr/>
                <p:nvPr/>
              </p:nvSpPr>
              <p:spPr>
                <a:xfrm rot="5400000" flipH="1">
                  <a:off x="2905480" y="153032"/>
                  <a:ext cx="169583" cy="285572"/>
                </a:xfrm>
                <a:prstGeom prst="diamond">
                  <a:avLst/>
                </a:prstGeom>
                <a:solidFill>
                  <a:srgbClr val="FDEADA"/>
                </a:solidFill>
                <a:ln w="38100">
                  <a:solidFill>
                    <a:srgbClr val="83621F"/>
                  </a:solidFill>
                </a:ln>
                <a:effectLst>
                  <a:innerShdw blurRad="381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56" name="椭圆 1855"/>
                <p:cNvSpPr/>
                <p:nvPr/>
              </p:nvSpPr>
              <p:spPr>
                <a:xfrm>
                  <a:off x="2823930" y="245848"/>
                  <a:ext cx="113056" cy="113056"/>
                </a:xfrm>
                <a:prstGeom prst="ellipse">
                  <a:avLst/>
                </a:prstGeom>
                <a:gradFill flip="none" rotWithShape="1">
                  <a:gsLst>
                    <a:gs pos="2000">
                      <a:srgbClr val="83621F">
                        <a:lumMod val="59000"/>
                        <a:lumOff val="41000"/>
                      </a:srgbClr>
                    </a:gs>
                    <a:gs pos="67500">
                      <a:schemeClr val="accent6">
                        <a:lumMod val="100000"/>
                      </a:schemeClr>
                    </a:gs>
                    <a:gs pos="22000">
                      <a:srgbClr val="83621F">
                        <a:lumMod val="79000"/>
                        <a:lumOff val="21000"/>
                      </a:srgbClr>
                    </a:gs>
                    <a:gs pos="66000">
                      <a:schemeClr val="accent6">
                        <a:lumMod val="100000"/>
                      </a:schemeClr>
                    </a:gs>
                  </a:gsLst>
                  <a:path path="circle">
                    <a:fillToRect l="50000" t="50000" r="50000" b="50000"/>
                  </a:path>
                  <a:tileRect/>
                </a:gradFill>
                <a:ln w="44450">
                  <a:noFill/>
                </a:ln>
                <a:effectLst>
                  <a:innerShdw blurRad="114300" dist="12700">
                    <a:prstClr val="black"/>
                  </a:innerShdw>
                </a:effectLst>
                <a:scene3d>
                  <a:camera prst="orthographicFront"/>
                  <a:lightRig rig="threePt" dir="t"/>
                </a:scene3d>
                <a:sp3d/>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grpSp>
      </p:grpSp>
      <p:sp>
        <p:nvSpPr>
          <p:cNvPr id="16390" name="TextBox 1859"/>
          <p:cNvSpPr txBox="1"/>
          <p:nvPr/>
        </p:nvSpPr>
        <p:spPr>
          <a:xfrm>
            <a:off x="3920138" y="1989667"/>
            <a:ext cx="4043680" cy="579120"/>
          </a:xfrm>
          <a:prstGeom prst="rect">
            <a:avLst/>
          </a:prstGeom>
          <a:noFill/>
          <a:ln w="9525">
            <a:noFill/>
          </a:ln>
        </p:spPr>
        <p:txBody>
          <a:bodyPr wrap="none">
            <a:spAutoFit/>
          </a:bodyPr>
          <a:lstStyle/>
          <a:p>
            <a:pPr lvl="0" algn="l"/>
            <a:r>
              <a:rPr lang="en-US" altLang="zh-CN" sz="3200" dirty="0">
                <a:solidFill>
                  <a:srgbClr val="500D08"/>
                </a:solidFill>
                <a:latin typeface="楷体" panose="02010609060101010101" pitchFamily="49" charset="-122"/>
                <a:ea typeface="楷体" panose="02010609060101010101" pitchFamily="49" charset="-122"/>
              </a:rPr>
              <a:t>1. </a:t>
            </a:r>
            <a:r>
              <a:rPr lang="zh-CN" altLang="en-US" sz="3200" dirty="0">
                <a:solidFill>
                  <a:srgbClr val="500D08"/>
                </a:solidFill>
                <a:latin typeface="楷体" panose="02010609060101010101" pitchFamily="49" charset="-122"/>
                <a:ea typeface="楷体" panose="02010609060101010101" pitchFamily="49" charset="-122"/>
              </a:rPr>
              <a:t>单击此处添加标题</a:t>
            </a:r>
          </a:p>
        </p:txBody>
      </p:sp>
      <p:sp>
        <p:nvSpPr>
          <p:cNvPr id="16391" name="TextBox 1860"/>
          <p:cNvSpPr txBox="1"/>
          <p:nvPr/>
        </p:nvSpPr>
        <p:spPr>
          <a:xfrm>
            <a:off x="3920138" y="2980267"/>
            <a:ext cx="4043680" cy="579120"/>
          </a:xfrm>
          <a:prstGeom prst="rect">
            <a:avLst/>
          </a:prstGeom>
          <a:noFill/>
          <a:ln w="9525">
            <a:noFill/>
          </a:ln>
        </p:spPr>
        <p:txBody>
          <a:bodyPr wrap="none">
            <a:spAutoFit/>
          </a:bodyPr>
          <a:lstStyle/>
          <a:p>
            <a:pPr lvl="0" algn="l"/>
            <a:r>
              <a:rPr lang="en-US" altLang="zh-CN" sz="3200" dirty="0">
                <a:solidFill>
                  <a:srgbClr val="500D08"/>
                </a:solidFill>
                <a:latin typeface="楷体" panose="02010609060101010101" pitchFamily="49" charset="-122"/>
                <a:ea typeface="楷体" panose="02010609060101010101" pitchFamily="49" charset="-122"/>
              </a:rPr>
              <a:t>2. </a:t>
            </a:r>
            <a:r>
              <a:rPr lang="zh-CN" altLang="en-US" sz="3200" dirty="0">
                <a:solidFill>
                  <a:srgbClr val="500D08"/>
                </a:solidFill>
                <a:latin typeface="楷体" panose="02010609060101010101" pitchFamily="49" charset="-122"/>
                <a:ea typeface="楷体" panose="02010609060101010101" pitchFamily="49" charset="-122"/>
              </a:rPr>
              <a:t>单击此处添加标题</a:t>
            </a:r>
          </a:p>
        </p:txBody>
      </p:sp>
      <p:sp>
        <p:nvSpPr>
          <p:cNvPr id="16392" name="TextBox 1861"/>
          <p:cNvSpPr txBox="1"/>
          <p:nvPr/>
        </p:nvSpPr>
        <p:spPr>
          <a:xfrm>
            <a:off x="3920138" y="3972984"/>
            <a:ext cx="4043680" cy="579120"/>
          </a:xfrm>
          <a:prstGeom prst="rect">
            <a:avLst/>
          </a:prstGeom>
          <a:noFill/>
          <a:ln w="9525">
            <a:noFill/>
          </a:ln>
        </p:spPr>
        <p:txBody>
          <a:bodyPr wrap="none">
            <a:spAutoFit/>
          </a:bodyPr>
          <a:lstStyle/>
          <a:p>
            <a:pPr lvl="0" algn="l"/>
            <a:r>
              <a:rPr lang="en-US" altLang="zh-CN" sz="3200" dirty="0">
                <a:solidFill>
                  <a:srgbClr val="500D08"/>
                </a:solidFill>
                <a:latin typeface="楷体" panose="02010609060101010101" pitchFamily="49" charset="-122"/>
                <a:ea typeface="楷体" panose="02010609060101010101" pitchFamily="49" charset="-122"/>
              </a:rPr>
              <a:t>3. </a:t>
            </a:r>
            <a:r>
              <a:rPr lang="zh-CN" altLang="en-US" sz="3200" dirty="0">
                <a:solidFill>
                  <a:srgbClr val="500D08"/>
                </a:solidFill>
                <a:latin typeface="楷体" panose="02010609060101010101" pitchFamily="49" charset="-122"/>
                <a:ea typeface="楷体" panose="02010609060101010101" pitchFamily="49" charset="-122"/>
              </a:rPr>
              <a:t>单击此处添加标题</a:t>
            </a:r>
          </a:p>
        </p:txBody>
      </p:sp>
      <p:sp>
        <p:nvSpPr>
          <p:cNvPr id="16393" name="TextBox 1862"/>
          <p:cNvSpPr txBox="1"/>
          <p:nvPr/>
        </p:nvSpPr>
        <p:spPr>
          <a:xfrm>
            <a:off x="3920138" y="4965700"/>
            <a:ext cx="4043680" cy="579120"/>
          </a:xfrm>
          <a:prstGeom prst="rect">
            <a:avLst/>
          </a:prstGeom>
          <a:noFill/>
          <a:ln w="9525">
            <a:noFill/>
          </a:ln>
        </p:spPr>
        <p:txBody>
          <a:bodyPr wrap="none">
            <a:spAutoFit/>
          </a:bodyPr>
          <a:lstStyle/>
          <a:p>
            <a:pPr lvl="0" algn="l"/>
            <a:r>
              <a:rPr lang="en-US" altLang="zh-CN" sz="3200" dirty="0">
                <a:solidFill>
                  <a:srgbClr val="500D08"/>
                </a:solidFill>
                <a:latin typeface="楷体" panose="02010609060101010101" pitchFamily="49" charset="-122"/>
                <a:ea typeface="楷体" panose="02010609060101010101" pitchFamily="49" charset="-122"/>
              </a:rPr>
              <a:t>4. </a:t>
            </a:r>
            <a:r>
              <a:rPr lang="zh-CN" altLang="en-US" sz="3200" dirty="0">
                <a:solidFill>
                  <a:srgbClr val="500D08"/>
                </a:solidFill>
                <a:latin typeface="楷体" panose="02010609060101010101" pitchFamily="49" charset="-122"/>
                <a:ea typeface="楷体" panose="02010609060101010101" pitchFamily="49" charset="-122"/>
              </a:rPr>
              <a:t>单击此处添加标题</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sp>
        <p:nvSpPr>
          <p:cNvPr id="23" name="Rectangle 22"/>
          <p:cNvSpPr/>
          <p:nvPr/>
        </p:nvSpPr>
        <p:spPr>
          <a:xfrm>
            <a:off x="364845" y="1377608"/>
            <a:ext cx="2912013" cy="4937760"/>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679551" y="2878252"/>
            <a:ext cx="2160001" cy="21600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6004754" y="2878252"/>
            <a:ext cx="2160001" cy="2160000"/>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p:cNvSpPr/>
          <p:nvPr/>
        </p:nvSpPr>
        <p:spPr>
          <a:xfrm>
            <a:off x="8328053" y="2878252"/>
            <a:ext cx="2160001" cy="2160000"/>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595733" y="1377608"/>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sp>
        <p:nvSpPr>
          <p:cNvPr id="16" name="Rectangle 15"/>
          <p:cNvSpPr/>
          <p:nvPr/>
        </p:nvSpPr>
        <p:spPr>
          <a:xfrm>
            <a:off x="3595733" y="1743130"/>
            <a:ext cx="6968776" cy="82296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a:p>
            <a:r>
              <a:rPr lang="en-GB" sz="1200">
                <a:solidFill>
                  <a:srgbClr val="500D08"/>
                </a:solidFill>
              </a:rPr>
              <a:t>您的内容打在这里，或者通过复制您的文本后，在此框中选择粘贴，并选择只保留文字。您的内容打在这里，或者通过复制您的文本后，在此框中</a:t>
            </a:r>
          </a:p>
        </p:txBody>
      </p:sp>
      <p:grpSp>
        <p:nvGrpSpPr>
          <p:cNvPr id="4" name="Group 3"/>
          <p:cNvGrpSpPr/>
          <p:nvPr/>
        </p:nvGrpSpPr>
        <p:grpSpPr>
          <a:xfrm>
            <a:off x="3725576" y="5153901"/>
            <a:ext cx="2067951" cy="1522210"/>
            <a:chOff x="3965641" y="5281536"/>
            <a:chExt cx="2067951" cy="1522210"/>
          </a:xfrm>
        </p:grpSpPr>
        <p:sp>
          <p:nvSpPr>
            <p:cNvPr id="17" name="TextBox 16"/>
            <p:cNvSpPr txBox="1"/>
            <p:nvPr/>
          </p:nvSpPr>
          <p:spPr>
            <a:xfrm>
              <a:off x="3988698" y="5281536"/>
              <a:ext cx="2021840" cy="365760"/>
            </a:xfrm>
            <a:prstGeom prst="rect">
              <a:avLst/>
            </a:prstGeom>
            <a:noFill/>
          </p:spPr>
          <p:txBody>
            <a:bodyPr wrap="none" rtlCol="0">
              <a:spAutoFit/>
            </a:bodyPr>
            <a:lstStyle/>
            <a:p>
              <a:pPr algn="ctr"/>
              <a:r>
                <a:rPr lang="en-US" b="1" smtClean="0">
                  <a:solidFill>
                    <a:srgbClr val="500D08"/>
                  </a:solidFill>
                </a:rPr>
                <a:t>单击此处添加标题</a:t>
              </a:r>
            </a:p>
          </p:txBody>
        </p:sp>
        <p:sp>
          <p:nvSpPr>
            <p:cNvPr id="20" name="Rectangle 19"/>
            <p:cNvSpPr/>
            <p:nvPr/>
          </p:nvSpPr>
          <p:spPr>
            <a:xfrm>
              <a:off x="3965641" y="5615026"/>
              <a:ext cx="2067951" cy="1188720"/>
            </a:xfrm>
            <a:prstGeom prst="rect">
              <a:avLst/>
            </a:prstGeom>
          </p:spPr>
          <p:txBody>
            <a:bodyPr wrap="square">
              <a:spAutoFit/>
            </a:bodyPr>
            <a:lstStyle/>
            <a:p>
              <a:pPr algn="ctr"/>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6" name="Group 5"/>
          <p:cNvGrpSpPr/>
          <p:nvPr/>
        </p:nvGrpSpPr>
        <p:grpSpPr>
          <a:xfrm>
            <a:off x="6050780" y="5153901"/>
            <a:ext cx="2067951" cy="1522210"/>
            <a:chOff x="6528335" y="5281536"/>
            <a:chExt cx="2067951" cy="1522210"/>
          </a:xfrm>
        </p:grpSpPr>
        <p:sp>
          <p:nvSpPr>
            <p:cNvPr id="18" name="TextBox 17"/>
            <p:cNvSpPr txBox="1"/>
            <p:nvPr/>
          </p:nvSpPr>
          <p:spPr>
            <a:xfrm>
              <a:off x="6551392" y="5281536"/>
              <a:ext cx="2021840" cy="365760"/>
            </a:xfrm>
            <a:prstGeom prst="rect">
              <a:avLst/>
            </a:prstGeom>
            <a:noFill/>
          </p:spPr>
          <p:txBody>
            <a:bodyPr wrap="none" rtlCol="0">
              <a:spAutoFit/>
            </a:bodyPr>
            <a:lstStyle/>
            <a:p>
              <a:pPr algn="ctr"/>
              <a:r>
                <a:rPr lang="en-US" b="1" smtClean="0">
                  <a:solidFill>
                    <a:srgbClr val="500D08"/>
                  </a:solidFill>
                </a:rPr>
                <a:t>单击此处添加标题</a:t>
              </a:r>
            </a:p>
          </p:txBody>
        </p:sp>
        <p:sp>
          <p:nvSpPr>
            <p:cNvPr id="21" name="Rectangle 20"/>
            <p:cNvSpPr/>
            <p:nvPr/>
          </p:nvSpPr>
          <p:spPr>
            <a:xfrm>
              <a:off x="6528335" y="5615026"/>
              <a:ext cx="2067951" cy="1188720"/>
            </a:xfrm>
            <a:prstGeom prst="rect">
              <a:avLst/>
            </a:prstGeom>
          </p:spPr>
          <p:txBody>
            <a:bodyPr wrap="square">
              <a:spAutoFit/>
            </a:bodyPr>
            <a:lstStyle/>
            <a:p>
              <a:pPr algn="ctr"/>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2" name="Group 6"/>
          <p:cNvGrpSpPr/>
          <p:nvPr/>
        </p:nvGrpSpPr>
        <p:grpSpPr>
          <a:xfrm>
            <a:off x="8374079" y="5153901"/>
            <a:ext cx="2067951" cy="1522210"/>
            <a:chOff x="9091029" y="5281536"/>
            <a:chExt cx="2067951" cy="1522210"/>
          </a:xfrm>
        </p:grpSpPr>
        <p:sp>
          <p:nvSpPr>
            <p:cNvPr id="19" name="TextBox 18"/>
            <p:cNvSpPr txBox="1"/>
            <p:nvPr/>
          </p:nvSpPr>
          <p:spPr>
            <a:xfrm>
              <a:off x="9114086" y="5281536"/>
              <a:ext cx="2021840" cy="365760"/>
            </a:xfrm>
            <a:prstGeom prst="rect">
              <a:avLst/>
            </a:prstGeom>
            <a:noFill/>
          </p:spPr>
          <p:txBody>
            <a:bodyPr wrap="none" rtlCol="0">
              <a:spAutoFit/>
            </a:bodyPr>
            <a:lstStyle/>
            <a:p>
              <a:pPr algn="ctr"/>
              <a:r>
                <a:rPr lang="en-US" b="1" smtClean="0">
                  <a:solidFill>
                    <a:srgbClr val="500D08"/>
                  </a:solidFill>
                </a:rPr>
                <a:t>单击此处添加标题</a:t>
              </a:r>
            </a:p>
          </p:txBody>
        </p:sp>
        <p:sp>
          <p:nvSpPr>
            <p:cNvPr id="22" name="Rectangle 21"/>
            <p:cNvSpPr/>
            <p:nvPr/>
          </p:nvSpPr>
          <p:spPr>
            <a:xfrm>
              <a:off x="9091029" y="5615026"/>
              <a:ext cx="2067951" cy="1188720"/>
            </a:xfrm>
            <a:prstGeom prst="rect">
              <a:avLst/>
            </a:prstGeom>
          </p:spPr>
          <p:txBody>
            <a:bodyPr wrap="square">
              <a:spAutoFit/>
            </a:bodyPr>
            <a:lstStyle/>
            <a:p>
              <a:pPr algn="ctr"/>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3"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6" presetClass="entr" presetSubtype="37"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Vertic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2" name="组合 1"/>
          <p:cNvGrpSpPr/>
          <p:nvPr/>
        </p:nvGrpSpPr>
        <p:grpSpPr>
          <a:xfrm rot="433570">
            <a:off x="6484878" y="444422"/>
            <a:ext cx="4446271" cy="313626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20893568">
            <a:off x="7217410" y="2688590"/>
            <a:ext cx="4311015" cy="3041015"/>
            <a:chOff x="1059543" y="1465943"/>
            <a:chExt cx="3294702" cy="2323984"/>
          </a:xfrm>
        </p:grpSpPr>
        <p:sp>
          <p:nvSpPr>
            <p:cNvPr id="10" name="矩形 9"/>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19199" y="1640114"/>
              <a:ext cx="3022556" cy="201503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心形 11"/>
          <p:cNvSpPr/>
          <p:nvPr/>
        </p:nvSpPr>
        <p:spPr>
          <a:xfrm rot="19800000">
            <a:off x="1296035" y="184467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13" name="心形 12"/>
          <p:cNvSpPr/>
          <p:nvPr/>
        </p:nvSpPr>
        <p:spPr>
          <a:xfrm rot="2700000">
            <a:off x="1609090" y="182054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1505585" y="2553970"/>
            <a:ext cx="4545965" cy="222504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一秒，</a:t>
            </a:r>
          </a:p>
          <a:p>
            <a:r>
              <a:rPr sz="2400" dirty="0">
                <a:solidFill>
                  <a:srgbClr val="500D08"/>
                </a:solidFill>
                <a:latin typeface="楷体" panose="02010609060101010101" pitchFamily="49" charset="-122"/>
                <a:ea typeface="楷体" panose="02010609060101010101" pitchFamily="49" charset="-122"/>
              </a:rPr>
              <a:t>我们都微笑着流下幸福的泪</a:t>
            </a:r>
          </a:p>
          <a:p>
            <a:r>
              <a:rPr sz="2400" dirty="0">
                <a:solidFill>
                  <a:srgbClr val="500D08"/>
                </a:solidFill>
                <a:latin typeface="楷体" panose="02010609060101010101" pitchFamily="49" charset="-122"/>
                <a:ea typeface="楷体" panose="02010609060101010101" pitchFamily="49" charset="-122"/>
              </a:rPr>
              <a:t>“经审查符合《中华人民共和国婚姻法》关于结婚的规定，准予登记，发给此证。”</a:t>
            </a:r>
          </a:p>
        </p:txBody>
      </p:sp>
      <p:sp>
        <p:nvSpPr>
          <p:cNvPr id="25" name="TextBox 18"/>
          <p:cNvSpPr txBox="1"/>
          <p:nvPr/>
        </p:nvSpPr>
        <p:spPr>
          <a:xfrm>
            <a:off x="2283460" y="1696161"/>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幸 福</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10" dur="3000" fill="hold"/>
                                        <p:tgtEl>
                                          <p:spTgt spid="2"/>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2"/>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9"/>
                                        </p:tgtEl>
                                        <p:attrNameLst>
                                          <p:attrName>style.visibility</p:attrName>
                                        </p:attrNameLst>
                                      </p:cBhvr>
                                      <p:to>
                                        <p:strVal val="visible"/>
                                      </p:to>
                                    </p:set>
                                    <p:anim calcmode="lin" valueType="num">
                                      <p:cBhvr>
                                        <p:cTn id="18" dur="1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9"/>
                                        </p:tgtEl>
                                        <p:attrNameLst>
                                          <p:attrName>ppt_w</p:attrName>
                                        </p:attrNameLst>
                                      </p:cBhvr>
                                      <p:tavLst>
                                        <p:tav tm="0">
                                          <p:val>
                                            <p:strVal val="#ppt_w*.05"/>
                                          </p:val>
                                        </p:tav>
                                        <p:tav tm="100000">
                                          <p:val>
                                            <p:strVal val="#ppt_w"/>
                                          </p:val>
                                        </p:tav>
                                      </p:tavLst>
                                    </p:anim>
                                    <p:anim calcmode="lin" valueType="num">
                                      <p:cBhvr>
                                        <p:cTn id="21" dur="3000" fill="hold"/>
                                        <p:tgtEl>
                                          <p:spTgt spid="9"/>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9"/>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9"/>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69145" y="3058795"/>
            <a:ext cx="3737610" cy="4951730"/>
          </a:xfrm>
          <a:prstGeom prst="rect">
            <a:avLst/>
          </a:prstGeom>
        </p:spPr>
      </p:pic>
      <p:grpSp>
        <p:nvGrpSpPr>
          <p:cNvPr id="4" name="Group 3"/>
          <p:cNvGrpSpPr/>
          <p:nvPr/>
        </p:nvGrpSpPr>
        <p:grpSpPr>
          <a:xfrm>
            <a:off x="4680301" y="1459584"/>
            <a:ext cx="2855458" cy="5166121"/>
            <a:chOff x="4665731" y="1530069"/>
            <a:chExt cx="2855458" cy="5166121"/>
          </a:xfrm>
        </p:grpSpPr>
        <p:sp>
          <p:nvSpPr>
            <p:cNvPr id="6" name="Freeform 5"/>
            <p:cNvSpPr/>
            <p:nvPr/>
          </p:nvSpPr>
          <p:spPr bwMode="auto">
            <a:xfrm>
              <a:off x="4766273" y="3343781"/>
              <a:ext cx="1694440" cy="1760483"/>
            </a:xfrm>
            <a:custGeom>
              <a:avLst/>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rgbClr val="F19EC2"/>
            </a:solidFill>
            <a:ln>
              <a:noFill/>
            </a:ln>
          </p:spPr>
          <p:txBody>
            <a:bodyPr vert="horz" wrap="square" lIns="91440" tIns="45720" rIns="91440" bIns="45720" numCol="1" anchor="t" anchorCtr="0" compatLnSpc="1"/>
            <a:lstStyle/>
            <a:p>
              <a:endParaRPr lang="en-GB"/>
            </a:p>
          </p:txBody>
        </p:sp>
        <p:sp>
          <p:nvSpPr>
            <p:cNvPr id="2" name="Freeform 6"/>
            <p:cNvSpPr/>
            <p:nvPr/>
          </p:nvSpPr>
          <p:spPr bwMode="auto">
            <a:xfrm>
              <a:off x="5826749" y="2502067"/>
              <a:ext cx="1694440" cy="1762454"/>
            </a:xfrm>
            <a:custGeom>
              <a:avLst/>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rgbClr val="F19EC2"/>
            </a:solidFill>
            <a:ln>
              <a:noFill/>
            </a:ln>
          </p:spPr>
          <p:txBody>
            <a:bodyPr vert="horz" wrap="square" lIns="91440" tIns="45720" rIns="91440" bIns="45720" numCol="1" anchor="t" anchorCtr="0" compatLnSpc="1"/>
            <a:lstStyle/>
            <a:p>
              <a:endParaRPr lang="en-GB"/>
            </a:p>
          </p:txBody>
        </p:sp>
        <p:sp>
          <p:nvSpPr>
            <p:cNvPr id="8" name="Freeform 7"/>
            <p:cNvSpPr/>
            <p:nvPr/>
          </p:nvSpPr>
          <p:spPr bwMode="auto">
            <a:xfrm>
              <a:off x="4665731" y="1530069"/>
              <a:ext cx="1695426" cy="1762454"/>
            </a:xfrm>
            <a:custGeom>
              <a:avLst/>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rgbClr val="F19EC2"/>
            </a:solidFill>
            <a:ln>
              <a:noFill/>
            </a:ln>
          </p:spPr>
          <p:txBody>
            <a:bodyPr vert="horz" wrap="square" lIns="91440" tIns="45720" rIns="91440" bIns="45720" numCol="1" anchor="t" anchorCtr="0" compatLnSpc="1"/>
            <a:lstStyle/>
            <a:p>
              <a:endParaRPr lang="en-GB"/>
            </a:p>
          </p:txBody>
        </p:sp>
        <p:sp>
          <p:nvSpPr>
            <p:cNvPr id="9" name="Freeform 8"/>
            <p:cNvSpPr/>
            <p:nvPr/>
          </p:nvSpPr>
          <p:spPr bwMode="auto">
            <a:xfrm>
              <a:off x="5927443" y="1632584"/>
              <a:ext cx="104486" cy="4464293"/>
            </a:xfrm>
            <a:custGeom>
              <a:avLst/>
              <a:gdLst>
                <a:gd name="T0" fmla="*/ 94 w 106"/>
                <a:gd name="T1" fmla="*/ 4529 h 4529"/>
                <a:gd name="T2" fmla="*/ 0 w 106"/>
                <a:gd name="T3" fmla="*/ 4484 h 4529"/>
                <a:gd name="T4" fmla="*/ 12 w 106"/>
                <a:gd name="T5" fmla="*/ 0 h 4529"/>
                <a:gd name="T6" fmla="*/ 106 w 106"/>
                <a:gd name="T7" fmla="*/ 0 h 4529"/>
                <a:gd name="T8" fmla="*/ 94 w 106"/>
                <a:gd name="T9" fmla="*/ 4529 h 4529"/>
              </a:gdLst>
              <a:ahLst/>
              <a:cxnLst>
                <a:cxn ang="0">
                  <a:pos x="T0" y="T1"/>
                </a:cxn>
                <a:cxn ang="0">
                  <a:pos x="T2" y="T3"/>
                </a:cxn>
                <a:cxn ang="0">
                  <a:pos x="T4" y="T5"/>
                </a:cxn>
                <a:cxn ang="0">
                  <a:pos x="T6" y="T7"/>
                </a:cxn>
                <a:cxn ang="0">
                  <a:pos x="T8" y="T9"/>
                </a:cxn>
              </a:cxnLst>
              <a:rect l="0" t="0" r="r" b="b"/>
              <a:pathLst>
                <a:path w="106"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0" name="Freeform 9"/>
            <p:cNvSpPr/>
            <p:nvPr/>
          </p:nvSpPr>
          <p:spPr bwMode="auto">
            <a:xfrm>
              <a:off x="6181757" y="1632584"/>
              <a:ext cx="102514" cy="4467250"/>
            </a:xfrm>
            <a:custGeom>
              <a:avLst/>
              <a:gdLst>
                <a:gd name="T0" fmla="*/ 87 w 104"/>
                <a:gd name="T1" fmla="*/ 4498 h 4532"/>
                <a:gd name="T2" fmla="*/ 0 w 104"/>
                <a:gd name="T3" fmla="*/ 4532 h 4532"/>
                <a:gd name="T4" fmla="*/ 11 w 104"/>
                <a:gd name="T5" fmla="*/ 0 h 4532"/>
                <a:gd name="T6" fmla="*/ 104 w 104"/>
                <a:gd name="T7" fmla="*/ 3 h 4532"/>
                <a:gd name="T8" fmla="*/ 87 w 104"/>
                <a:gd name="T9" fmla="*/ 4498 h 4532"/>
              </a:gdLst>
              <a:ah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1" name="Freeform 10"/>
            <p:cNvSpPr/>
            <p:nvPr/>
          </p:nvSpPr>
          <p:spPr bwMode="auto">
            <a:xfrm>
              <a:off x="6016157" y="1632584"/>
              <a:ext cx="181371" cy="4467250"/>
            </a:xfrm>
            <a:custGeom>
              <a:avLst/>
              <a:gdLst>
                <a:gd name="T0" fmla="*/ 172 w 184"/>
                <a:gd name="T1" fmla="*/ 4532 h 4532"/>
                <a:gd name="T2" fmla="*/ 0 w 184"/>
                <a:gd name="T3" fmla="*/ 4529 h 4532"/>
                <a:gd name="T4" fmla="*/ 11 w 184"/>
                <a:gd name="T5" fmla="*/ 0 h 4532"/>
                <a:gd name="T6" fmla="*/ 184 w 184"/>
                <a:gd name="T7" fmla="*/ 0 h 4532"/>
                <a:gd name="T8" fmla="*/ 172 w 184"/>
                <a:gd name="T9" fmla="*/ 4532 h 4532"/>
              </a:gdLst>
              <a:ah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2" name="Freeform 11"/>
            <p:cNvSpPr/>
            <p:nvPr/>
          </p:nvSpPr>
          <p:spPr bwMode="auto">
            <a:xfrm>
              <a:off x="5927443" y="5975634"/>
              <a:ext cx="344999" cy="720556"/>
            </a:xfrm>
            <a:custGeom>
              <a:avLst/>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13" name="Freeform 12"/>
            <p:cNvSpPr/>
            <p:nvPr/>
          </p:nvSpPr>
          <p:spPr bwMode="auto">
            <a:xfrm>
              <a:off x="6043757" y="6409348"/>
              <a:ext cx="126171" cy="286842"/>
            </a:xfrm>
            <a:custGeom>
              <a:avLst/>
              <a:gdLst>
                <a:gd name="T0" fmla="*/ 0 w 54"/>
                <a:gd name="T1" fmla="*/ 23 h 123"/>
                <a:gd name="T2" fmla="*/ 28 w 54"/>
                <a:gd name="T3" fmla="*/ 123 h 123"/>
                <a:gd name="T4" fmla="*/ 54 w 54"/>
                <a:gd name="T5" fmla="*/ 23 h 123"/>
                <a:gd name="T6" fmla="*/ 0 w 54"/>
                <a:gd name="T7" fmla="*/ 23 h 123"/>
              </a:gdLst>
              <a:ah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14" name="Rectangle 13"/>
            <p:cNvSpPr>
              <a:spLocks noChangeArrowheads="1"/>
            </p:cNvSpPr>
            <p:nvPr/>
          </p:nvSpPr>
          <p:spPr bwMode="auto">
            <a:xfrm>
              <a:off x="5939271" y="1632584"/>
              <a:ext cx="348942" cy="314442"/>
            </a:xfrm>
            <a:prstGeom prst="rect">
              <a:avLst/>
            </a:prstGeom>
            <a:solidFill>
              <a:schemeClr val="tx2"/>
            </a:solidFill>
            <a:ln>
              <a:noFill/>
            </a:ln>
          </p:spPr>
          <p:txBody>
            <a:bodyPr vert="horz" wrap="square" lIns="91440" tIns="45720" rIns="91440" bIns="45720" numCol="1" anchor="t" anchorCtr="0" compatLnSpc="1"/>
            <a:lstStyle/>
            <a:p>
              <a:endParaRPr lang="en-GB"/>
            </a:p>
          </p:txBody>
        </p:sp>
        <p:sp>
          <p:nvSpPr>
            <p:cNvPr id="15" name="Freeform 14"/>
            <p:cNvSpPr/>
            <p:nvPr/>
          </p:nvSpPr>
          <p:spPr bwMode="auto">
            <a:xfrm>
              <a:off x="5927443" y="2833182"/>
              <a:ext cx="437656" cy="3266652"/>
            </a:xfrm>
            <a:custGeom>
              <a:avLst/>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ah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rgbClr val="F19EC2"/>
            </a:solidFill>
            <a:ln>
              <a:noFill/>
            </a:ln>
          </p:spPr>
          <p:txBody>
            <a:bodyPr vert="horz" wrap="square" lIns="91440" tIns="45720" rIns="91440" bIns="45720" numCol="1" anchor="t" anchorCtr="0" compatLnSpc="1"/>
            <a:lstStyle/>
            <a:p>
              <a:endParaRPr lang="en-GB"/>
            </a:p>
          </p:txBody>
        </p:sp>
        <p:sp>
          <p:nvSpPr>
            <p:cNvPr id="16" name="Freeform 15"/>
            <p:cNvSpPr/>
            <p:nvPr/>
          </p:nvSpPr>
          <p:spPr bwMode="auto">
            <a:xfrm>
              <a:off x="5826900" y="3798195"/>
              <a:ext cx="447513" cy="2294739"/>
            </a:xfrm>
            <a:custGeom>
              <a:avLst/>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ah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rgbClr val="F19EC2"/>
            </a:solidFill>
            <a:ln>
              <a:noFill/>
            </a:ln>
          </p:spPr>
          <p:txBody>
            <a:bodyPr vert="horz" wrap="square" lIns="91440" tIns="45720" rIns="91440" bIns="45720" numCol="1" anchor="t" anchorCtr="0" compatLnSpc="1"/>
            <a:lstStyle/>
            <a:p>
              <a:endParaRPr lang="en-GB"/>
            </a:p>
          </p:txBody>
        </p:sp>
        <p:sp>
          <p:nvSpPr>
            <p:cNvPr id="17" name="Freeform 16"/>
            <p:cNvSpPr/>
            <p:nvPr/>
          </p:nvSpPr>
          <p:spPr bwMode="auto">
            <a:xfrm>
              <a:off x="6013200" y="4646893"/>
              <a:ext cx="452442" cy="1449983"/>
            </a:xfrm>
            <a:custGeom>
              <a:avLst/>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ah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rgbClr val="F19EC2"/>
            </a:solidFill>
            <a:ln>
              <a:noFill/>
            </a:ln>
          </p:spPr>
          <p:txBody>
            <a:bodyPr vert="horz" wrap="square" lIns="91440" tIns="45720" rIns="91440" bIns="45720" numCol="1" anchor="t" anchorCtr="0" compatLnSpc="1"/>
            <a:lstStyle/>
            <a:p>
              <a:endParaRPr lang="en-GB"/>
            </a:p>
          </p:txBody>
        </p:sp>
        <p:sp>
          <p:nvSpPr>
            <p:cNvPr id="57" name="Freeform 56"/>
            <p:cNvSpPr/>
            <p:nvPr/>
          </p:nvSpPr>
          <p:spPr bwMode="auto">
            <a:xfrm>
              <a:off x="6071357" y="2754325"/>
              <a:ext cx="91671" cy="60128"/>
            </a:xfrm>
            <a:custGeom>
              <a:avLst/>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58" name="Freeform 57"/>
            <p:cNvSpPr>
              <a:spLocks noEditPoints="1"/>
            </p:cNvSpPr>
            <p:nvPr/>
          </p:nvSpPr>
          <p:spPr bwMode="auto">
            <a:xfrm>
              <a:off x="6071357" y="2674482"/>
              <a:ext cx="88714" cy="69986"/>
            </a:xfrm>
            <a:custGeom>
              <a:avLst/>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59" name="Freeform 58"/>
            <p:cNvSpPr/>
            <p:nvPr/>
          </p:nvSpPr>
          <p:spPr bwMode="auto">
            <a:xfrm>
              <a:off x="6071357" y="2583796"/>
              <a:ext cx="88714" cy="74914"/>
            </a:xfrm>
            <a:custGeom>
              <a:avLst/>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0" name="Freeform 59"/>
            <p:cNvSpPr>
              <a:spLocks noEditPoints="1"/>
            </p:cNvSpPr>
            <p:nvPr/>
          </p:nvSpPr>
          <p:spPr bwMode="auto">
            <a:xfrm>
              <a:off x="6071357" y="2501982"/>
              <a:ext cx="88714" cy="56186"/>
            </a:xfrm>
            <a:custGeom>
              <a:avLst/>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1" name="Freeform 60"/>
            <p:cNvSpPr/>
            <p:nvPr/>
          </p:nvSpPr>
          <p:spPr bwMode="auto">
            <a:xfrm>
              <a:off x="6071357" y="2431997"/>
              <a:ext cx="88714" cy="51257"/>
            </a:xfrm>
            <a:custGeom>
              <a:avLst/>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2" name="Freeform 61"/>
            <p:cNvSpPr/>
            <p:nvPr/>
          </p:nvSpPr>
          <p:spPr bwMode="auto">
            <a:xfrm>
              <a:off x="6071357" y="23600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3" name="Freeform 62"/>
            <p:cNvSpPr/>
            <p:nvPr/>
          </p:nvSpPr>
          <p:spPr bwMode="auto">
            <a:xfrm>
              <a:off x="6071357" y="2252597"/>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4" name="Freeform 63"/>
            <p:cNvSpPr/>
            <p:nvPr/>
          </p:nvSpPr>
          <p:spPr bwMode="auto">
            <a:xfrm>
              <a:off x="6071357" y="2180640"/>
              <a:ext cx="88714" cy="56186"/>
            </a:xfrm>
            <a:custGeom>
              <a:avLst/>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5" name="Freeform 64"/>
            <p:cNvSpPr/>
            <p:nvPr/>
          </p:nvSpPr>
          <p:spPr bwMode="auto">
            <a:xfrm>
              <a:off x="6071357" y="2108683"/>
              <a:ext cx="88714" cy="65057"/>
            </a:xfrm>
            <a:custGeom>
              <a:avLst/>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66" name="Freeform 65"/>
            <p:cNvSpPr/>
            <p:nvPr/>
          </p:nvSpPr>
          <p:spPr bwMode="auto">
            <a:xfrm>
              <a:off x="6071357" y="2042640"/>
              <a:ext cx="88714" cy="61114"/>
            </a:xfrm>
            <a:custGeom>
              <a:avLst/>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p:spPr>
          <p:txBody>
            <a:bodyPr vert="horz" wrap="square" lIns="91440" tIns="45720" rIns="91440" bIns="45720" numCol="1" anchor="t" anchorCtr="0" compatLnSpc="1"/>
            <a:lstStyle/>
            <a:p>
              <a:endParaRPr lang="en-GB"/>
            </a:p>
          </p:txBody>
        </p:sp>
        <p:sp>
          <p:nvSpPr>
            <p:cNvPr id="79" name="Freeform 78"/>
            <p:cNvSpPr/>
            <p:nvPr/>
          </p:nvSpPr>
          <p:spPr bwMode="auto">
            <a:xfrm>
              <a:off x="5188158" y="3751866"/>
              <a:ext cx="196157" cy="428785"/>
            </a:xfrm>
            <a:custGeom>
              <a:avLst/>
              <a:gdLst>
                <a:gd name="T0" fmla="*/ 4 w 84"/>
                <a:gd name="T1" fmla="*/ 184 h 184"/>
                <a:gd name="T2" fmla="*/ 4 w 84"/>
                <a:gd name="T3" fmla="*/ 168 h 184"/>
                <a:gd name="T4" fmla="*/ 35 w 84"/>
                <a:gd name="T5" fmla="*/ 168 h 184"/>
                <a:gd name="T6" fmla="*/ 35 w 84"/>
                <a:gd name="T7" fmla="*/ 21 h 184"/>
                <a:gd name="T8" fmla="*/ 0 w 84"/>
                <a:gd name="T9" fmla="*/ 25 h 184"/>
                <a:gd name="T10" fmla="*/ 0 w 84"/>
                <a:gd name="T11" fmla="*/ 13 h 184"/>
                <a:gd name="T12" fmla="*/ 35 w 84"/>
                <a:gd name="T13" fmla="*/ 0 h 184"/>
                <a:gd name="T14" fmla="*/ 53 w 84"/>
                <a:gd name="T15" fmla="*/ 0 h 184"/>
                <a:gd name="T16" fmla="*/ 53 w 84"/>
                <a:gd name="T17" fmla="*/ 168 h 184"/>
                <a:gd name="T18" fmla="*/ 84 w 84"/>
                <a:gd name="T19" fmla="*/ 168 h 184"/>
                <a:gd name="T20" fmla="*/ 84 w 84"/>
                <a:gd name="T21" fmla="*/ 184 h 184"/>
                <a:gd name="T22" fmla="*/ 4 w 84"/>
                <a:gd name="T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84">
                  <a:moveTo>
                    <a:pt x="4" y="184"/>
                  </a:moveTo>
                  <a:cubicBezTo>
                    <a:pt x="4" y="168"/>
                    <a:pt x="4" y="168"/>
                    <a:pt x="4" y="168"/>
                  </a:cubicBezTo>
                  <a:cubicBezTo>
                    <a:pt x="35" y="168"/>
                    <a:pt x="35" y="168"/>
                    <a:pt x="35" y="168"/>
                  </a:cubicBezTo>
                  <a:cubicBezTo>
                    <a:pt x="35" y="21"/>
                    <a:pt x="35" y="21"/>
                    <a:pt x="35" y="21"/>
                  </a:cubicBezTo>
                  <a:cubicBezTo>
                    <a:pt x="0" y="25"/>
                    <a:pt x="0" y="25"/>
                    <a:pt x="0" y="25"/>
                  </a:cubicBezTo>
                  <a:cubicBezTo>
                    <a:pt x="0" y="13"/>
                    <a:pt x="0" y="13"/>
                    <a:pt x="0" y="13"/>
                  </a:cubicBezTo>
                  <a:cubicBezTo>
                    <a:pt x="13" y="9"/>
                    <a:pt x="27" y="5"/>
                    <a:pt x="35" y="0"/>
                  </a:cubicBezTo>
                  <a:cubicBezTo>
                    <a:pt x="53" y="0"/>
                    <a:pt x="53" y="0"/>
                    <a:pt x="53" y="0"/>
                  </a:cubicBezTo>
                  <a:cubicBezTo>
                    <a:pt x="53" y="168"/>
                    <a:pt x="53" y="168"/>
                    <a:pt x="53" y="168"/>
                  </a:cubicBezTo>
                  <a:cubicBezTo>
                    <a:pt x="84" y="168"/>
                    <a:pt x="84" y="168"/>
                    <a:pt x="84" y="168"/>
                  </a:cubicBezTo>
                  <a:cubicBezTo>
                    <a:pt x="84" y="184"/>
                    <a:pt x="84" y="184"/>
                    <a:pt x="84" y="184"/>
                  </a:cubicBezTo>
                  <a:lnTo>
                    <a:pt x="4" y="184"/>
                  </a:lnTo>
                  <a:close/>
                </a:path>
              </a:pathLst>
            </a:custGeom>
            <a:solidFill>
              <a:schemeClr val="bg2"/>
            </a:solidFill>
            <a:ln>
              <a:noFill/>
            </a:ln>
          </p:spPr>
          <p:txBody>
            <a:bodyPr vert="horz" wrap="square" lIns="91440" tIns="45720" rIns="91440" bIns="45720" numCol="1" anchor="t" anchorCtr="0" compatLnSpc="1"/>
            <a:lstStyle/>
            <a:p>
              <a:endParaRPr lang="en-GB"/>
            </a:p>
          </p:txBody>
        </p:sp>
        <p:sp>
          <p:nvSpPr>
            <p:cNvPr id="80" name="Freeform 79"/>
            <p:cNvSpPr/>
            <p:nvPr/>
          </p:nvSpPr>
          <p:spPr bwMode="auto">
            <a:xfrm>
              <a:off x="6878655" y="2903167"/>
              <a:ext cx="273042" cy="426814"/>
            </a:xfrm>
            <a:custGeom>
              <a:avLst/>
              <a:gdLst>
                <a:gd name="T0" fmla="*/ 117 w 117"/>
                <a:gd name="T1" fmla="*/ 183 h 183"/>
                <a:gd name="T2" fmla="*/ 0 w 117"/>
                <a:gd name="T3" fmla="*/ 183 h 183"/>
                <a:gd name="T4" fmla="*/ 0 w 117"/>
                <a:gd name="T5" fmla="*/ 164 h 183"/>
                <a:gd name="T6" fmla="*/ 98 w 117"/>
                <a:gd name="T7" fmla="*/ 48 h 183"/>
                <a:gd name="T8" fmla="*/ 62 w 117"/>
                <a:gd name="T9" fmla="*/ 15 h 183"/>
                <a:gd name="T10" fmla="*/ 19 w 117"/>
                <a:gd name="T11" fmla="*/ 54 h 183"/>
                <a:gd name="T12" fmla="*/ 1 w 117"/>
                <a:gd name="T13" fmla="*/ 50 h 183"/>
                <a:gd name="T14" fmla="*/ 62 w 117"/>
                <a:gd name="T15" fmla="*/ 0 h 183"/>
                <a:gd name="T16" fmla="*/ 117 w 117"/>
                <a:gd name="T17" fmla="*/ 48 h 183"/>
                <a:gd name="T18" fmla="*/ 19 w 117"/>
                <a:gd name="T19" fmla="*/ 167 h 183"/>
                <a:gd name="T20" fmla="*/ 117 w 117"/>
                <a:gd name="T21" fmla="*/ 167 h 183"/>
                <a:gd name="T22" fmla="*/ 117 w 117"/>
                <a:gd name="T23"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83">
                  <a:moveTo>
                    <a:pt x="117" y="183"/>
                  </a:moveTo>
                  <a:cubicBezTo>
                    <a:pt x="0" y="183"/>
                    <a:pt x="0" y="183"/>
                    <a:pt x="0" y="183"/>
                  </a:cubicBezTo>
                  <a:cubicBezTo>
                    <a:pt x="0" y="164"/>
                    <a:pt x="0" y="164"/>
                    <a:pt x="0" y="164"/>
                  </a:cubicBezTo>
                  <a:cubicBezTo>
                    <a:pt x="31" y="100"/>
                    <a:pt x="98" y="97"/>
                    <a:pt x="98" y="48"/>
                  </a:cubicBezTo>
                  <a:cubicBezTo>
                    <a:pt x="98" y="27"/>
                    <a:pt x="85" y="15"/>
                    <a:pt x="62" y="15"/>
                  </a:cubicBezTo>
                  <a:cubicBezTo>
                    <a:pt x="36" y="15"/>
                    <a:pt x="22" y="36"/>
                    <a:pt x="19" y="54"/>
                  </a:cubicBezTo>
                  <a:cubicBezTo>
                    <a:pt x="1" y="50"/>
                    <a:pt x="1" y="50"/>
                    <a:pt x="1" y="50"/>
                  </a:cubicBezTo>
                  <a:cubicBezTo>
                    <a:pt x="7" y="25"/>
                    <a:pt x="22" y="0"/>
                    <a:pt x="62" y="0"/>
                  </a:cubicBezTo>
                  <a:cubicBezTo>
                    <a:pt x="92" y="0"/>
                    <a:pt x="117" y="17"/>
                    <a:pt x="117" y="48"/>
                  </a:cubicBezTo>
                  <a:cubicBezTo>
                    <a:pt x="117" y="103"/>
                    <a:pt x="38" y="118"/>
                    <a:pt x="19" y="167"/>
                  </a:cubicBezTo>
                  <a:cubicBezTo>
                    <a:pt x="117" y="167"/>
                    <a:pt x="117" y="167"/>
                    <a:pt x="117" y="167"/>
                  </a:cubicBezTo>
                  <a:lnTo>
                    <a:pt x="117" y="183"/>
                  </a:lnTo>
                  <a:close/>
                </a:path>
              </a:pathLst>
            </a:custGeom>
            <a:solidFill>
              <a:schemeClr val="bg2"/>
            </a:solidFill>
            <a:ln>
              <a:noFill/>
            </a:ln>
          </p:spPr>
          <p:txBody>
            <a:bodyPr vert="horz" wrap="square" lIns="91440" tIns="45720" rIns="91440" bIns="45720" numCol="1" anchor="t" anchorCtr="0" compatLnSpc="1"/>
            <a:lstStyle/>
            <a:p>
              <a:endParaRPr lang="en-GB"/>
            </a:p>
          </p:txBody>
        </p:sp>
        <p:sp>
          <p:nvSpPr>
            <p:cNvPr id="81" name="Freeform 80"/>
            <p:cNvSpPr/>
            <p:nvPr/>
          </p:nvSpPr>
          <p:spPr bwMode="auto">
            <a:xfrm>
              <a:off x="5029459" y="1938155"/>
              <a:ext cx="291771" cy="433714"/>
            </a:xfrm>
            <a:custGeom>
              <a:avLst/>
              <a:gdLst>
                <a:gd name="T0" fmla="*/ 14 w 125"/>
                <a:gd name="T1" fmla="*/ 140 h 186"/>
                <a:gd name="T2" fmla="*/ 64 w 125"/>
                <a:gd name="T3" fmla="*/ 170 h 186"/>
                <a:gd name="T4" fmla="*/ 106 w 125"/>
                <a:gd name="T5" fmla="*/ 135 h 186"/>
                <a:gd name="T6" fmla="*/ 55 w 125"/>
                <a:gd name="T7" fmla="*/ 94 h 186"/>
                <a:gd name="T8" fmla="*/ 38 w 125"/>
                <a:gd name="T9" fmla="*/ 94 h 186"/>
                <a:gd name="T10" fmla="*/ 38 w 125"/>
                <a:gd name="T11" fmla="*/ 79 h 186"/>
                <a:gd name="T12" fmla="*/ 48 w 125"/>
                <a:gd name="T13" fmla="*/ 79 h 186"/>
                <a:gd name="T14" fmla="*/ 100 w 125"/>
                <a:gd name="T15" fmla="*/ 45 h 186"/>
                <a:gd name="T16" fmla="*/ 67 w 125"/>
                <a:gd name="T17" fmla="*/ 15 h 186"/>
                <a:gd name="T18" fmla="*/ 23 w 125"/>
                <a:gd name="T19" fmla="*/ 40 h 186"/>
                <a:gd name="T20" fmla="*/ 9 w 125"/>
                <a:gd name="T21" fmla="*/ 30 h 186"/>
                <a:gd name="T22" fmla="*/ 67 w 125"/>
                <a:gd name="T23" fmla="*/ 0 h 186"/>
                <a:gd name="T24" fmla="*/ 119 w 125"/>
                <a:gd name="T25" fmla="*/ 45 h 186"/>
                <a:gd name="T26" fmla="*/ 91 w 125"/>
                <a:gd name="T27" fmla="*/ 85 h 186"/>
                <a:gd name="T28" fmla="*/ 125 w 125"/>
                <a:gd name="T29" fmla="*/ 133 h 186"/>
                <a:gd name="T30" fmla="*/ 64 w 125"/>
                <a:gd name="T31" fmla="*/ 186 h 186"/>
                <a:gd name="T32" fmla="*/ 0 w 125"/>
                <a:gd name="T33" fmla="*/ 150 h 186"/>
                <a:gd name="T34" fmla="*/ 14 w 125"/>
                <a:gd name="T35" fmla="*/ 14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86">
                  <a:moveTo>
                    <a:pt x="14" y="140"/>
                  </a:moveTo>
                  <a:cubicBezTo>
                    <a:pt x="28" y="159"/>
                    <a:pt x="45" y="170"/>
                    <a:pt x="64" y="170"/>
                  </a:cubicBezTo>
                  <a:cubicBezTo>
                    <a:pt x="90" y="170"/>
                    <a:pt x="106" y="157"/>
                    <a:pt x="106" y="135"/>
                  </a:cubicBezTo>
                  <a:cubicBezTo>
                    <a:pt x="106" y="110"/>
                    <a:pt x="91" y="94"/>
                    <a:pt x="55" y="94"/>
                  </a:cubicBezTo>
                  <a:cubicBezTo>
                    <a:pt x="38" y="94"/>
                    <a:pt x="38" y="94"/>
                    <a:pt x="38" y="94"/>
                  </a:cubicBezTo>
                  <a:cubicBezTo>
                    <a:pt x="38" y="79"/>
                    <a:pt x="38" y="79"/>
                    <a:pt x="38" y="79"/>
                  </a:cubicBezTo>
                  <a:cubicBezTo>
                    <a:pt x="48" y="79"/>
                    <a:pt x="48" y="79"/>
                    <a:pt x="48" y="79"/>
                  </a:cubicBezTo>
                  <a:cubicBezTo>
                    <a:pt x="84" y="79"/>
                    <a:pt x="100" y="67"/>
                    <a:pt x="100" y="45"/>
                  </a:cubicBezTo>
                  <a:cubicBezTo>
                    <a:pt x="100" y="27"/>
                    <a:pt x="84" y="15"/>
                    <a:pt x="67" y="15"/>
                  </a:cubicBezTo>
                  <a:cubicBezTo>
                    <a:pt x="45" y="15"/>
                    <a:pt x="35" y="25"/>
                    <a:pt x="23" y="40"/>
                  </a:cubicBezTo>
                  <a:cubicBezTo>
                    <a:pt x="9" y="30"/>
                    <a:pt x="9" y="30"/>
                    <a:pt x="9" y="30"/>
                  </a:cubicBezTo>
                  <a:cubicBezTo>
                    <a:pt x="21" y="13"/>
                    <a:pt x="38" y="0"/>
                    <a:pt x="67" y="0"/>
                  </a:cubicBezTo>
                  <a:cubicBezTo>
                    <a:pt x="99" y="0"/>
                    <a:pt x="119" y="16"/>
                    <a:pt x="119" y="45"/>
                  </a:cubicBezTo>
                  <a:cubicBezTo>
                    <a:pt x="119" y="67"/>
                    <a:pt x="105" y="79"/>
                    <a:pt x="91" y="85"/>
                  </a:cubicBezTo>
                  <a:cubicBezTo>
                    <a:pt x="119" y="96"/>
                    <a:pt x="125" y="116"/>
                    <a:pt x="125" y="133"/>
                  </a:cubicBezTo>
                  <a:cubicBezTo>
                    <a:pt x="125" y="164"/>
                    <a:pt x="102" y="186"/>
                    <a:pt x="64" y="186"/>
                  </a:cubicBezTo>
                  <a:cubicBezTo>
                    <a:pt x="29" y="186"/>
                    <a:pt x="8" y="164"/>
                    <a:pt x="0" y="150"/>
                  </a:cubicBezTo>
                  <a:lnTo>
                    <a:pt x="14" y="140"/>
                  </a:lnTo>
                  <a:close/>
                </a:path>
              </a:pathLst>
            </a:custGeom>
            <a:solidFill>
              <a:schemeClr val="bg2"/>
            </a:solidFill>
            <a:ln>
              <a:noFill/>
            </a:ln>
          </p:spPr>
          <p:txBody>
            <a:bodyPr vert="horz" wrap="square" lIns="91440" tIns="45720" rIns="91440" bIns="45720" numCol="1" anchor="t" anchorCtr="0" compatLnSpc="1"/>
            <a:lstStyle/>
            <a:p>
              <a:endParaRPr lang="en-GB"/>
            </a:p>
          </p:txBody>
        </p:sp>
      </p:grpSp>
      <p:grpSp>
        <p:nvGrpSpPr>
          <p:cNvPr id="5" name="Group 4"/>
          <p:cNvGrpSpPr/>
          <p:nvPr/>
        </p:nvGrpSpPr>
        <p:grpSpPr>
          <a:xfrm>
            <a:off x="7665853" y="2553104"/>
            <a:ext cx="3033214" cy="1161190"/>
            <a:chOff x="7665253" y="2483254"/>
            <a:chExt cx="3033214" cy="1161190"/>
          </a:xfrm>
        </p:grpSpPr>
        <p:sp>
          <p:nvSpPr>
            <p:cNvPr id="83" name="TextBox 82"/>
            <p:cNvSpPr txBox="1"/>
            <p:nvPr/>
          </p:nvSpPr>
          <p:spPr>
            <a:xfrm>
              <a:off x="7665253" y="2483254"/>
              <a:ext cx="2021840" cy="365760"/>
            </a:xfrm>
            <a:prstGeom prst="rect">
              <a:avLst/>
            </a:prstGeom>
            <a:noFill/>
          </p:spPr>
          <p:txBody>
            <a:bodyPr wrap="none" rtlCol="0">
              <a:spAutoFit/>
            </a:bodyPr>
            <a:lstStyle/>
            <a:p>
              <a:pPr algn="l"/>
              <a:r>
                <a:rPr lang="en-US" b="1" smtClean="0">
                  <a:solidFill>
                    <a:srgbClr val="500D08"/>
                  </a:solidFill>
                </a:rPr>
                <a:t>单击此处添加标题</a:t>
              </a:r>
            </a:p>
          </p:txBody>
        </p:sp>
        <p:sp>
          <p:nvSpPr>
            <p:cNvPr id="84" name="Rectangle 83"/>
            <p:cNvSpPr/>
            <p:nvPr/>
          </p:nvSpPr>
          <p:spPr>
            <a:xfrm>
              <a:off x="7665253" y="2821484"/>
              <a:ext cx="3033214" cy="82296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18" name="Group 17"/>
          <p:cNvGrpSpPr/>
          <p:nvPr/>
        </p:nvGrpSpPr>
        <p:grpSpPr>
          <a:xfrm>
            <a:off x="1359536" y="1632584"/>
            <a:ext cx="3033214" cy="1161190"/>
            <a:chOff x="1358936" y="1632584"/>
            <a:chExt cx="3033214" cy="1161190"/>
          </a:xfrm>
        </p:grpSpPr>
        <p:sp>
          <p:nvSpPr>
            <p:cNvPr id="85" name="TextBox 84"/>
            <p:cNvSpPr txBox="1"/>
            <p:nvPr/>
          </p:nvSpPr>
          <p:spPr>
            <a:xfrm>
              <a:off x="2369282" y="1632584"/>
              <a:ext cx="2021840" cy="365760"/>
            </a:xfrm>
            <a:prstGeom prst="rect">
              <a:avLst/>
            </a:prstGeom>
            <a:noFill/>
          </p:spPr>
          <p:txBody>
            <a:bodyPr wrap="none" rtlCol="0">
              <a:spAutoFit/>
            </a:bodyPr>
            <a:lstStyle/>
            <a:p>
              <a:pPr algn="r"/>
              <a:r>
                <a:rPr lang="en-US" b="1" smtClean="0">
                  <a:solidFill>
                    <a:srgbClr val="500D08"/>
                  </a:solidFill>
                </a:rPr>
                <a:t>单击此处添加标题</a:t>
              </a:r>
            </a:p>
          </p:txBody>
        </p:sp>
        <p:sp>
          <p:nvSpPr>
            <p:cNvPr id="86" name="Rectangle 85"/>
            <p:cNvSpPr/>
            <p:nvPr/>
          </p:nvSpPr>
          <p:spPr>
            <a:xfrm>
              <a:off x="1358936" y="1970814"/>
              <a:ext cx="3033214" cy="822960"/>
            </a:xfrm>
            <a:prstGeom prst="rect">
              <a:avLst/>
            </a:prstGeom>
          </p:spPr>
          <p:txBody>
            <a:bodyPr wrap="square">
              <a:spAutoFit/>
            </a:bodyPr>
            <a:lstStyle/>
            <a:p>
              <a:pPr algn="r"/>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19" name="Group 18"/>
          <p:cNvGrpSpPr/>
          <p:nvPr/>
        </p:nvGrpSpPr>
        <p:grpSpPr>
          <a:xfrm>
            <a:off x="1359536" y="3413631"/>
            <a:ext cx="3033214" cy="1161190"/>
            <a:chOff x="1358936" y="3343781"/>
            <a:chExt cx="3033214" cy="1161190"/>
          </a:xfrm>
        </p:grpSpPr>
        <p:sp>
          <p:nvSpPr>
            <p:cNvPr id="87" name="TextBox 86"/>
            <p:cNvSpPr txBox="1"/>
            <p:nvPr/>
          </p:nvSpPr>
          <p:spPr>
            <a:xfrm>
              <a:off x="2369282" y="3343781"/>
              <a:ext cx="2021840" cy="365760"/>
            </a:xfrm>
            <a:prstGeom prst="rect">
              <a:avLst/>
            </a:prstGeom>
            <a:noFill/>
          </p:spPr>
          <p:txBody>
            <a:bodyPr wrap="none" rtlCol="0">
              <a:spAutoFit/>
            </a:bodyPr>
            <a:lstStyle/>
            <a:p>
              <a:pPr algn="r"/>
              <a:r>
                <a:rPr lang="en-US" b="1" smtClean="0">
                  <a:solidFill>
                    <a:srgbClr val="500D08"/>
                  </a:solidFill>
                </a:rPr>
                <a:t>单击此处添加标题</a:t>
              </a:r>
            </a:p>
          </p:txBody>
        </p:sp>
        <p:sp>
          <p:nvSpPr>
            <p:cNvPr id="88" name="Rectangle 87"/>
            <p:cNvSpPr/>
            <p:nvPr/>
          </p:nvSpPr>
          <p:spPr>
            <a:xfrm>
              <a:off x="1358936" y="3682011"/>
              <a:ext cx="3033214" cy="822960"/>
            </a:xfrm>
            <a:prstGeom prst="rect">
              <a:avLst/>
            </a:prstGeom>
          </p:spPr>
          <p:txBody>
            <a:bodyPr wrap="square">
              <a:spAutoFit/>
            </a:bodyPr>
            <a:lstStyle/>
            <a:p>
              <a:pPr algn="r"/>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nvGrpSpPr>
          <p:cNvPr id="20" name="Group 19"/>
          <p:cNvGrpSpPr/>
          <p:nvPr/>
        </p:nvGrpSpPr>
        <p:grpSpPr>
          <a:xfrm>
            <a:off x="873851" y="5128108"/>
            <a:ext cx="3893022" cy="1229981"/>
            <a:chOff x="873251" y="5128108"/>
            <a:chExt cx="3893022" cy="1229981"/>
          </a:xfrm>
        </p:grpSpPr>
        <p:sp>
          <p:nvSpPr>
            <p:cNvPr id="89" name="Rectangle 88"/>
            <p:cNvSpPr/>
            <p:nvPr/>
          </p:nvSpPr>
          <p:spPr>
            <a:xfrm>
              <a:off x="873251" y="5128108"/>
              <a:ext cx="3893022" cy="1229981"/>
            </a:xfrm>
            <a:prstGeom prst="rect">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90" name="Rectangle 89"/>
            <p:cNvSpPr/>
            <p:nvPr/>
          </p:nvSpPr>
          <p:spPr>
            <a:xfrm>
              <a:off x="2235230" y="5261234"/>
              <a:ext cx="2531042" cy="100584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sp>
          <p:nvSpPr>
            <p:cNvPr id="91" name="TextBox 90"/>
            <p:cNvSpPr txBox="1"/>
            <p:nvPr/>
          </p:nvSpPr>
          <p:spPr>
            <a:xfrm>
              <a:off x="1018744" y="5307339"/>
              <a:ext cx="946785" cy="701040"/>
            </a:xfrm>
            <a:prstGeom prst="rect">
              <a:avLst/>
            </a:prstGeom>
            <a:noFill/>
          </p:spPr>
          <p:txBody>
            <a:bodyPr wrap="none" rtlCol="0">
              <a:spAutoFit/>
            </a:bodyPr>
            <a:lstStyle/>
            <a:p>
              <a:r>
                <a:rPr lang="en-US" sz="4000" b="1" smtClean="0">
                  <a:solidFill>
                    <a:srgbClr val="500D08"/>
                  </a:solidFill>
                  <a:latin typeface="+mj-lt"/>
                </a:rPr>
                <a:t>85%</a:t>
              </a:r>
            </a:p>
          </p:txBody>
        </p:sp>
        <p:sp>
          <p:nvSpPr>
            <p:cNvPr id="92" name="TextBox 91"/>
            <p:cNvSpPr txBox="1"/>
            <p:nvPr/>
          </p:nvSpPr>
          <p:spPr>
            <a:xfrm>
              <a:off x="1018966" y="5886397"/>
              <a:ext cx="1062990" cy="337820"/>
            </a:xfrm>
            <a:prstGeom prst="rect">
              <a:avLst/>
            </a:prstGeom>
            <a:noFill/>
          </p:spPr>
          <p:txBody>
            <a:bodyPr wrap="none" rtlCol="0">
              <a:spAutoFit/>
            </a:bodyPr>
            <a:lstStyle/>
            <a:p>
              <a:r>
                <a:rPr lang="en-US" sz="1600" i="1" smtClean="0">
                  <a:solidFill>
                    <a:srgbClr val="500D08"/>
                  </a:solidFill>
                </a:rPr>
                <a:t>Per/Month</a:t>
              </a:r>
            </a:p>
          </p:txBody>
        </p:sp>
      </p:grpSp>
      <p:sp>
        <p:nvSpPr>
          <p:cNvPr id="94" name="Freeform 93"/>
          <p:cNvSpPr>
            <a:spLocks noEditPoints="1"/>
          </p:cNvSpPr>
          <p:nvPr/>
        </p:nvSpPr>
        <p:spPr bwMode="auto">
          <a:xfrm>
            <a:off x="7468621" y="4894005"/>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rgbClr val="F19EC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95" name="Freeform 94"/>
          <p:cNvSpPr>
            <a:spLocks noEditPoints="1"/>
          </p:cNvSpPr>
          <p:nvPr/>
        </p:nvSpPr>
        <p:spPr bwMode="auto">
          <a:xfrm>
            <a:off x="8956699" y="4834471"/>
            <a:ext cx="380526" cy="44310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rgbClr val="F19EC2"/>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96" name="Rectangle 95"/>
          <p:cNvSpPr/>
          <p:nvPr/>
        </p:nvSpPr>
        <p:spPr>
          <a:xfrm>
            <a:off x="7375528" y="5416055"/>
            <a:ext cx="1341086" cy="640080"/>
          </a:xfrm>
          <a:prstGeom prst="rect">
            <a:avLst/>
          </a:prstGeom>
        </p:spPr>
        <p:txBody>
          <a:bodyPr wrap="square">
            <a:spAutoFit/>
          </a:bodyPr>
          <a:lstStyle/>
          <a:p>
            <a:r>
              <a:rPr lang="en-GB" sz="1200">
                <a:solidFill>
                  <a:srgbClr val="500D08"/>
                </a:solidFill>
              </a:rPr>
              <a:t>请在此粘贴或者输入您的文字内容</a:t>
            </a:r>
          </a:p>
        </p:txBody>
      </p:sp>
      <p:sp>
        <p:nvSpPr>
          <p:cNvPr id="97" name="Rectangle 96"/>
          <p:cNvSpPr/>
          <p:nvPr/>
        </p:nvSpPr>
        <p:spPr>
          <a:xfrm>
            <a:off x="8852636" y="5416055"/>
            <a:ext cx="1341086" cy="640080"/>
          </a:xfrm>
          <a:prstGeom prst="rect">
            <a:avLst/>
          </a:prstGeom>
        </p:spPr>
        <p:txBody>
          <a:bodyPr wrap="square">
            <a:spAutoFit/>
          </a:bodyPr>
          <a:lstStyle/>
          <a:p>
            <a:r>
              <a:rPr lang="en-GB" sz="1200">
                <a:solidFill>
                  <a:srgbClr val="500D08"/>
                </a:solidFill>
              </a:rPr>
              <a:t>请在此粘贴或者输入您的文字内容</a:t>
            </a:r>
          </a:p>
        </p:txBody>
      </p:sp>
      <p:grpSp>
        <p:nvGrpSpPr>
          <p:cNvPr id="3"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p:tgtEl>
                                          <p:spTgt spid="96"/>
                                        </p:tgtEl>
                                        <p:attrNameLst>
                                          <p:attrName>ppt_y</p:attrName>
                                        </p:attrNameLst>
                                      </p:cBhvr>
                                      <p:tavLst>
                                        <p:tav tm="0">
                                          <p:val>
                                            <p:strVal val="#ppt_y-#ppt_h*1.125000"/>
                                          </p:val>
                                        </p:tav>
                                        <p:tav tm="100000">
                                          <p:val>
                                            <p:strVal val="#ppt_y"/>
                                          </p:val>
                                        </p:tav>
                                      </p:tavLst>
                                    </p:anim>
                                    <p:animEffect transition="in" filter="wipe(down)">
                                      <p:cBhvr>
                                        <p:cTn id="31" dur="500"/>
                                        <p:tgtEl>
                                          <p:spTgt spid="9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p:tgtEl>
                                          <p:spTgt spid="97"/>
                                        </p:tgtEl>
                                        <p:attrNameLst>
                                          <p:attrName>ppt_y</p:attrName>
                                        </p:attrNameLst>
                                      </p:cBhvr>
                                      <p:tavLst>
                                        <p:tav tm="0">
                                          <p:val>
                                            <p:strVal val="#ppt_y-#ppt_h*1.125000"/>
                                          </p:val>
                                        </p:tav>
                                        <p:tav tm="100000">
                                          <p:val>
                                            <p:strVal val="#ppt_y"/>
                                          </p:val>
                                        </p:tav>
                                      </p:tavLst>
                                    </p:anim>
                                    <p:animEffect transition="in" filter="wipe(down)">
                                      <p:cBhvr>
                                        <p:cTn id="41" dur="500"/>
                                        <p:tgtEl>
                                          <p:spTgt spid="97"/>
                                        </p:tgtEl>
                                      </p:cBhvr>
                                    </p:animEffect>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par>
                                <p:cTn id="48" presetID="16" presetClass="entr" presetSubtype="37" fill="hold" nodeType="with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barn(outVertical)">
                                      <p:cBhvr>
                                        <p:cTn id="5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bldLvl="0" animBg="1"/>
      <p:bldP spid="95" grpId="0" bldLvl="0" animBg="1"/>
      <p:bldP spid="96" grpId="0"/>
      <p:bldP spid="9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2" name="Group 41"/>
          <p:cNvGrpSpPr/>
          <p:nvPr/>
        </p:nvGrpSpPr>
        <p:grpSpPr>
          <a:xfrm>
            <a:off x="6020959" y="3997737"/>
            <a:ext cx="1920591" cy="760256"/>
            <a:chOff x="8508022" y="2061983"/>
            <a:chExt cx="1920591" cy="760256"/>
          </a:xfrm>
        </p:grpSpPr>
        <p:sp>
          <p:nvSpPr>
            <p:cNvPr id="43" name="TextBox 42"/>
            <p:cNvSpPr txBox="1"/>
            <p:nvPr/>
          </p:nvSpPr>
          <p:spPr>
            <a:xfrm>
              <a:off x="8508022" y="2061983"/>
              <a:ext cx="1102360" cy="365760"/>
            </a:xfrm>
            <a:prstGeom prst="rect">
              <a:avLst/>
            </a:prstGeom>
            <a:noFill/>
          </p:spPr>
          <p:txBody>
            <a:bodyPr wrap="none" rtlCol="0">
              <a:spAutoFit/>
            </a:bodyPr>
            <a:lstStyle/>
            <a:p>
              <a:pPr algn="l"/>
              <a:r>
                <a:rPr lang="en-US" b="1" smtClean="0">
                  <a:solidFill>
                    <a:srgbClr val="500D08"/>
                  </a:solidFill>
                </a:rPr>
                <a:t>添加标题</a:t>
              </a:r>
            </a:p>
          </p:txBody>
        </p:sp>
        <p:sp>
          <p:nvSpPr>
            <p:cNvPr id="44" name="Rectangle 43"/>
            <p:cNvSpPr/>
            <p:nvPr/>
          </p:nvSpPr>
          <p:spPr>
            <a:xfrm>
              <a:off x="8508023" y="2365039"/>
              <a:ext cx="1920590" cy="457200"/>
            </a:xfrm>
            <a:prstGeom prst="rect">
              <a:avLst/>
            </a:prstGeom>
          </p:spPr>
          <p:txBody>
            <a:bodyPr wrap="square">
              <a:spAutoFit/>
            </a:bodyPr>
            <a:lstStyle/>
            <a:p>
              <a:r>
                <a:rPr lang="en-GB" sz="1200">
                  <a:solidFill>
                    <a:srgbClr val="500D08"/>
                  </a:solidFill>
                </a:rPr>
                <a:t>请在此粘贴或者输入您的文字内容</a:t>
              </a:r>
            </a:p>
          </p:txBody>
        </p:sp>
      </p:grpSp>
      <p:grpSp>
        <p:nvGrpSpPr>
          <p:cNvPr id="46" name="Group 45"/>
          <p:cNvGrpSpPr/>
          <p:nvPr/>
        </p:nvGrpSpPr>
        <p:grpSpPr>
          <a:xfrm>
            <a:off x="6016242" y="4984345"/>
            <a:ext cx="1920591" cy="760256"/>
            <a:chOff x="8508022" y="2061983"/>
            <a:chExt cx="1920591" cy="760256"/>
          </a:xfrm>
        </p:grpSpPr>
        <p:sp>
          <p:nvSpPr>
            <p:cNvPr id="47" name="TextBox 46"/>
            <p:cNvSpPr txBox="1"/>
            <p:nvPr/>
          </p:nvSpPr>
          <p:spPr>
            <a:xfrm>
              <a:off x="8508022" y="2061983"/>
              <a:ext cx="1102360" cy="365760"/>
            </a:xfrm>
            <a:prstGeom prst="rect">
              <a:avLst/>
            </a:prstGeom>
            <a:noFill/>
          </p:spPr>
          <p:txBody>
            <a:bodyPr wrap="none" rtlCol="0">
              <a:spAutoFit/>
            </a:bodyPr>
            <a:lstStyle/>
            <a:p>
              <a:pPr algn="l"/>
              <a:r>
                <a:rPr lang="en-US" b="1" smtClean="0">
                  <a:solidFill>
                    <a:srgbClr val="500D08"/>
                  </a:solidFill>
                </a:rPr>
                <a:t>添加标题</a:t>
              </a:r>
            </a:p>
          </p:txBody>
        </p:sp>
        <p:sp>
          <p:nvSpPr>
            <p:cNvPr id="48" name="Rectangle 47"/>
            <p:cNvSpPr/>
            <p:nvPr/>
          </p:nvSpPr>
          <p:spPr>
            <a:xfrm>
              <a:off x="8508023" y="2365039"/>
              <a:ext cx="1920590" cy="457200"/>
            </a:xfrm>
            <a:prstGeom prst="rect">
              <a:avLst/>
            </a:prstGeom>
          </p:spPr>
          <p:txBody>
            <a:bodyPr wrap="square">
              <a:spAutoFit/>
            </a:bodyPr>
            <a:lstStyle/>
            <a:p>
              <a:r>
                <a:rPr lang="en-GB" sz="1200">
                  <a:solidFill>
                    <a:srgbClr val="500D08"/>
                  </a:solidFill>
                </a:rPr>
                <a:t>请在此粘贴或者输入您的文字内容</a:t>
              </a:r>
            </a:p>
          </p:txBody>
        </p:sp>
      </p:grpSp>
      <p:grpSp>
        <p:nvGrpSpPr>
          <p:cNvPr id="50" name="Group 49"/>
          <p:cNvGrpSpPr/>
          <p:nvPr/>
        </p:nvGrpSpPr>
        <p:grpSpPr>
          <a:xfrm>
            <a:off x="8683399" y="3997737"/>
            <a:ext cx="1920591" cy="760256"/>
            <a:chOff x="8508022" y="2061983"/>
            <a:chExt cx="1920591" cy="760256"/>
          </a:xfrm>
        </p:grpSpPr>
        <p:sp>
          <p:nvSpPr>
            <p:cNvPr id="51" name="TextBox 50"/>
            <p:cNvSpPr txBox="1"/>
            <p:nvPr/>
          </p:nvSpPr>
          <p:spPr>
            <a:xfrm>
              <a:off x="8508022" y="2061983"/>
              <a:ext cx="1102360" cy="365760"/>
            </a:xfrm>
            <a:prstGeom prst="rect">
              <a:avLst/>
            </a:prstGeom>
            <a:noFill/>
          </p:spPr>
          <p:txBody>
            <a:bodyPr wrap="none" rtlCol="0">
              <a:spAutoFit/>
            </a:bodyPr>
            <a:lstStyle/>
            <a:p>
              <a:pPr algn="l"/>
              <a:r>
                <a:rPr lang="en-US" b="1" smtClean="0">
                  <a:solidFill>
                    <a:srgbClr val="500D08"/>
                  </a:solidFill>
                </a:rPr>
                <a:t>添加标题</a:t>
              </a:r>
            </a:p>
          </p:txBody>
        </p:sp>
        <p:sp>
          <p:nvSpPr>
            <p:cNvPr id="52" name="Rectangle 51"/>
            <p:cNvSpPr/>
            <p:nvPr/>
          </p:nvSpPr>
          <p:spPr>
            <a:xfrm>
              <a:off x="8508023" y="2365039"/>
              <a:ext cx="1920590" cy="457200"/>
            </a:xfrm>
            <a:prstGeom prst="rect">
              <a:avLst/>
            </a:prstGeom>
          </p:spPr>
          <p:txBody>
            <a:bodyPr wrap="square">
              <a:spAutoFit/>
            </a:bodyPr>
            <a:lstStyle/>
            <a:p>
              <a:r>
                <a:rPr lang="en-GB" sz="1200">
                  <a:solidFill>
                    <a:srgbClr val="500D08"/>
                  </a:solidFill>
                </a:rPr>
                <a:t>请在此粘贴或者输入您的文字内容</a:t>
              </a:r>
            </a:p>
          </p:txBody>
        </p:sp>
      </p:grpSp>
      <p:grpSp>
        <p:nvGrpSpPr>
          <p:cNvPr id="54" name="Group 53"/>
          <p:cNvGrpSpPr/>
          <p:nvPr/>
        </p:nvGrpSpPr>
        <p:grpSpPr>
          <a:xfrm>
            <a:off x="8683399" y="4984345"/>
            <a:ext cx="1920591" cy="760256"/>
            <a:chOff x="8508022" y="2061983"/>
            <a:chExt cx="1920591" cy="760256"/>
          </a:xfrm>
        </p:grpSpPr>
        <p:sp>
          <p:nvSpPr>
            <p:cNvPr id="55" name="TextBox 54"/>
            <p:cNvSpPr txBox="1"/>
            <p:nvPr/>
          </p:nvSpPr>
          <p:spPr>
            <a:xfrm>
              <a:off x="8508022" y="2061983"/>
              <a:ext cx="1102360" cy="365760"/>
            </a:xfrm>
            <a:prstGeom prst="rect">
              <a:avLst/>
            </a:prstGeom>
            <a:noFill/>
          </p:spPr>
          <p:txBody>
            <a:bodyPr wrap="none" rtlCol="0">
              <a:spAutoFit/>
            </a:bodyPr>
            <a:lstStyle/>
            <a:p>
              <a:pPr algn="l"/>
              <a:r>
                <a:rPr lang="en-US" b="1" smtClean="0">
                  <a:solidFill>
                    <a:srgbClr val="500D08"/>
                  </a:solidFill>
                </a:rPr>
                <a:t>添加标题</a:t>
              </a:r>
            </a:p>
          </p:txBody>
        </p:sp>
        <p:sp>
          <p:nvSpPr>
            <p:cNvPr id="56" name="Rectangle 55"/>
            <p:cNvSpPr/>
            <p:nvPr/>
          </p:nvSpPr>
          <p:spPr>
            <a:xfrm>
              <a:off x="8508023" y="2365039"/>
              <a:ext cx="1920590" cy="457200"/>
            </a:xfrm>
            <a:prstGeom prst="rect">
              <a:avLst/>
            </a:prstGeom>
          </p:spPr>
          <p:txBody>
            <a:bodyPr wrap="square">
              <a:spAutoFit/>
            </a:bodyPr>
            <a:lstStyle/>
            <a:p>
              <a:r>
                <a:rPr lang="en-GB" sz="1200">
                  <a:solidFill>
                    <a:srgbClr val="500D08"/>
                  </a:solidFill>
                </a:rPr>
                <a:t>请在此粘贴或者输入您的文字内容</a:t>
              </a:r>
            </a:p>
          </p:txBody>
        </p:sp>
      </p:grpSp>
      <p:sp>
        <p:nvSpPr>
          <p:cNvPr id="57" name="Freeform 52"/>
          <p:cNvSpPr>
            <a:spLocks noEditPoints="1"/>
          </p:cNvSpPr>
          <p:nvPr/>
        </p:nvSpPr>
        <p:spPr bwMode="auto">
          <a:xfrm>
            <a:off x="5413535" y="4098078"/>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8FD2F1"/>
          </a:solidFill>
          <a:ln>
            <a:noFill/>
          </a:ln>
        </p:spPr>
        <p:txBody>
          <a:bodyPr vert="horz" wrap="square" lIns="91440" tIns="45720" rIns="91440" bIns="45720" numCol="1" anchor="t" anchorCtr="0" compatLnSpc="1"/>
          <a:lstStyle/>
          <a:p>
            <a:endParaRPr lang="en-US">
              <a:solidFill>
                <a:srgbClr val="500D08"/>
              </a:solidFill>
            </a:endParaRPr>
          </a:p>
        </p:txBody>
      </p:sp>
      <p:sp>
        <p:nvSpPr>
          <p:cNvPr id="58" name="Freeform 52"/>
          <p:cNvSpPr>
            <a:spLocks noEditPoints="1"/>
          </p:cNvSpPr>
          <p:nvPr/>
        </p:nvSpPr>
        <p:spPr bwMode="auto">
          <a:xfrm>
            <a:off x="8095021" y="4098078"/>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F19EC2"/>
          </a:solidFill>
          <a:ln>
            <a:noFill/>
          </a:ln>
        </p:spPr>
        <p:txBody>
          <a:bodyPr vert="horz" wrap="square" lIns="91440" tIns="45720" rIns="91440" bIns="45720" numCol="1" anchor="t" anchorCtr="0" compatLnSpc="1"/>
          <a:lstStyle/>
          <a:p>
            <a:endParaRPr lang="en-US">
              <a:solidFill>
                <a:srgbClr val="500D08"/>
              </a:solidFill>
            </a:endParaRPr>
          </a:p>
        </p:txBody>
      </p:sp>
      <p:sp>
        <p:nvSpPr>
          <p:cNvPr id="59" name="Freeform 52"/>
          <p:cNvSpPr>
            <a:spLocks noEditPoints="1"/>
          </p:cNvSpPr>
          <p:nvPr/>
        </p:nvSpPr>
        <p:spPr bwMode="auto">
          <a:xfrm>
            <a:off x="5413535" y="5089467"/>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8FD2F1"/>
          </a:solidFill>
          <a:ln>
            <a:noFill/>
          </a:ln>
        </p:spPr>
        <p:txBody>
          <a:bodyPr vert="horz" wrap="square" lIns="91440" tIns="45720" rIns="91440" bIns="45720" numCol="1" anchor="t" anchorCtr="0" compatLnSpc="1"/>
          <a:lstStyle/>
          <a:p>
            <a:endParaRPr lang="en-US">
              <a:solidFill>
                <a:srgbClr val="500D08"/>
              </a:solidFill>
            </a:endParaRPr>
          </a:p>
        </p:txBody>
      </p:sp>
      <p:sp>
        <p:nvSpPr>
          <p:cNvPr id="60" name="Freeform 52"/>
          <p:cNvSpPr>
            <a:spLocks noEditPoints="1"/>
          </p:cNvSpPr>
          <p:nvPr/>
        </p:nvSpPr>
        <p:spPr bwMode="auto">
          <a:xfrm>
            <a:off x="8095021" y="5089467"/>
            <a:ext cx="555357" cy="555357"/>
          </a:xfrm>
          <a:custGeom>
            <a:avLst/>
            <a:gdLst>
              <a:gd name="T0" fmla="*/ 173 w 346"/>
              <a:gd name="T1" fmla="*/ 324 h 346"/>
              <a:gd name="T2" fmla="*/ 201 w 346"/>
              <a:gd name="T3" fmla="*/ 321 h 346"/>
              <a:gd name="T4" fmla="*/ 211 w 346"/>
              <a:gd name="T5" fmla="*/ 345 h 346"/>
              <a:gd name="T6" fmla="*/ 271 w 346"/>
              <a:gd name="T7" fmla="*/ 320 h 346"/>
              <a:gd name="T8" fmla="*/ 260 w 346"/>
              <a:gd name="T9" fmla="*/ 296 h 346"/>
              <a:gd name="T10" fmla="*/ 298 w 346"/>
              <a:gd name="T11" fmla="*/ 258 h 346"/>
              <a:gd name="T12" fmla="*/ 322 w 346"/>
              <a:gd name="T13" fmla="*/ 268 h 346"/>
              <a:gd name="T14" fmla="*/ 346 w 346"/>
              <a:gd name="T15" fmla="*/ 208 h 346"/>
              <a:gd name="T16" fmla="*/ 322 w 346"/>
              <a:gd name="T17" fmla="*/ 198 h 346"/>
              <a:gd name="T18" fmla="*/ 321 w 346"/>
              <a:gd name="T19" fmla="*/ 145 h 346"/>
              <a:gd name="T20" fmla="*/ 345 w 346"/>
              <a:gd name="T21" fmla="*/ 135 h 346"/>
              <a:gd name="T22" fmla="*/ 320 w 346"/>
              <a:gd name="T23" fmla="*/ 75 h 346"/>
              <a:gd name="T24" fmla="*/ 296 w 346"/>
              <a:gd name="T25" fmla="*/ 85 h 346"/>
              <a:gd name="T26" fmla="*/ 258 w 346"/>
              <a:gd name="T27" fmla="*/ 48 h 346"/>
              <a:gd name="T28" fmla="*/ 268 w 346"/>
              <a:gd name="T29" fmla="*/ 24 h 346"/>
              <a:gd name="T30" fmla="*/ 208 w 346"/>
              <a:gd name="T31" fmla="*/ 0 h 346"/>
              <a:gd name="T32" fmla="*/ 198 w 346"/>
              <a:gd name="T33" fmla="*/ 24 h 346"/>
              <a:gd name="T34" fmla="*/ 173 w 346"/>
              <a:gd name="T35" fmla="*/ 22 h 346"/>
              <a:gd name="T36" fmla="*/ 173 w 346"/>
              <a:gd name="T37" fmla="*/ 45 h 346"/>
              <a:gd name="T38" fmla="*/ 291 w 346"/>
              <a:gd name="T39" fmla="*/ 123 h 346"/>
              <a:gd name="T40" fmla="*/ 223 w 346"/>
              <a:gd name="T41" fmla="*/ 291 h 346"/>
              <a:gd name="T42" fmla="*/ 173 w 346"/>
              <a:gd name="T43" fmla="*/ 301 h 346"/>
              <a:gd name="T44" fmla="*/ 173 w 346"/>
              <a:gd name="T45" fmla="*/ 301 h 346"/>
              <a:gd name="T46" fmla="*/ 173 w 346"/>
              <a:gd name="T47" fmla="*/ 324 h 346"/>
              <a:gd name="T48" fmla="*/ 25 w 346"/>
              <a:gd name="T49" fmla="*/ 201 h 346"/>
              <a:gd name="T50" fmla="*/ 0 w 346"/>
              <a:gd name="T51" fmla="*/ 211 h 346"/>
              <a:gd name="T52" fmla="*/ 26 w 346"/>
              <a:gd name="T53" fmla="*/ 271 h 346"/>
              <a:gd name="T54" fmla="*/ 50 w 346"/>
              <a:gd name="T55" fmla="*/ 261 h 346"/>
              <a:gd name="T56" fmla="*/ 88 w 346"/>
              <a:gd name="T57" fmla="*/ 298 h 346"/>
              <a:gd name="T58" fmla="*/ 78 w 346"/>
              <a:gd name="T59" fmla="*/ 322 h 346"/>
              <a:gd name="T60" fmla="*/ 138 w 346"/>
              <a:gd name="T61" fmla="*/ 346 h 346"/>
              <a:gd name="T62" fmla="*/ 148 w 346"/>
              <a:gd name="T63" fmla="*/ 322 h 346"/>
              <a:gd name="T64" fmla="*/ 173 w 346"/>
              <a:gd name="T65" fmla="*/ 324 h 346"/>
              <a:gd name="T66" fmla="*/ 173 w 346"/>
              <a:gd name="T67" fmla="*/ 301 h 346"/>
              <a:gd name="T68" fmla="*/ 55 w 346"/>
              <a:gd name="T69" fmla="*/ 223 h 346"/>
              <a:gd name="T70" fmla="*/ 123 w 346"/>
              <a:gd name="T71" fmla="*/ 55 h 346"/>
              <a:gd name="T72" fmla="*/ 123 w 346"/>
              <a:gd name="T73" fmla="*/ 55 h 346"/>
              <a:gd name="T74" fmla="*/ 173 w 346"/>
              <a:gd name="T75" fmla="*/ 45 h 346"/>
              <a:gd name="T76" fmla="*/ 173 w 346"/>
              <a:gd name="T77" fmla="*/ 45 h 346"/>
              <a:gd name="T78" fmla="*/ 173 w 346"/>
              <a:gd name="T79" fmla="*/ 22 h 346"/>
              <a:gd name="T80" fmla="*/ 145 w 346"/>
              <a:gd name="T81" fmla="*/ 25 h 346"/>
              <a:gd name="T82" fmla="*/ 135 w 346"/>
              <a:gd name="T83" fmla="*/ 1 h 346"/>
              <a:gd name="T84" fmla="*/ 75 w 346"/>
              <a:gd name="T85" fmla="*/ 26 h 346"/>
              <a:gd name="T86" fmla="*/ 85 w 346"/>
              <a:gd name="T87" fmla="*/ 50 h 346"/>
              <a:gd name="T88" fmla="*/ 48 w 346"/>
              <a:gd name="T89" fmla="*/ 88 h 346"/>
              <a:gd name="T90" fmla="*/ 24 w 346"/>
              <a:gd name="T91" fmla="*/ 78 h 346"/>
              <a:gd name="T92" fmla="*/ 0 w 346"/>
              <a:gd name="T93" fmla="*/ 138 h 346"/>
              <a:gd name="T94" fmla="*/ 24 w 346"/>
              <a:gd name="T95" fmla="*/ 148 h 346"/>
              <a:gd name="T96" fmla="*/ 25 w 346"/>
              <a:gd name="T97" fmla="*/ 20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6" h="346">
                <a:moveTo>
                  <a:pt x="173" y="324"/>
                </a:moveTo>
                <a:cubicBezTo>
                  <a:pt x="182" y="324"/>
                  <a:pt x="192" y="323"/>
                  <a:pt x="201" y="321"/>
                </a:cubicBezTo>
                <a:cubicBezTo>
                  <a:pt x="211" y="345"/>
                  <a:pt x="211" y="345"/>
                  <a:pt x="211" y="345"/>
                </a:cubicBezTo>
                <a:cubicBezTo>
                  <a:pt x="271" y="320"/>
                  <a:pt x="271" y="320"/>
                  <a:pt x="271" y="320"/>
                </a:cubicBezTo>
                <a:cubicBezTo>
                  <a:pt x="260" y="296"/>
                  <a:pt x="260" y="296"/>
                  <a:pt x="260" y="296"/>
                </a:cubicBezTo>
                <a:cubicBezTo>
                  <a:pt x="275" y="286"/>
                  <a:pt x="287" y="273"/>
                  <a:pt x="298" y="258"/>
                </a:cubicBezTo>
                <a:cubicBezTo>
                  <a:pt x="322" y="268"/>
                  <a:pt x="322" y="268"/>
                  <a:pt x="322" y="268"/>
                </a:cubicBezTo>
                <a:cubicBezTo>
                  <a:pt x="346" y="208"/>
                  <a:pt x="346" y="208"/>
                  <a:pt x="346" y="208"/>
                </a:cubicBezTo>
                <a:cubicBezTo>
                  <a:pt x="322" y="198"/>
                  <a:pt x="322" y="198"/>
                  <a:pt x="322" y="198"/>
                </a:cubicBezTo>
                <a:cubicBezTo>
                  <a:pt x="325" y="180"/>
                  <a:pt x="324" y="163"/>
                  <a:pt x="321" y="145"/>
                </a:cubicBezTo>
                <a:cubicBezTo>
                  <a:pt x="345" y="135"/>
                  <a:pt x="345" y="135"/>
                  <a:pt x="345" y="135"/>
                </a:cubicBezTo>
                <a:cubicBezTo>
                  <a:pt x="320" y="75"/>
                  <a:pt x="320" y="75"/>
                  <a:pt x="320" y="75"/>
                </a:cubicBezTo>
                <a:cubicBezTo>
                  <a:pt x="296" y="85"/>
                  <a:pt x="296" y="85"/>
                  <a:pt x="296" y="85"/>
                </a:cubicBezTo>
                <a:cubicBezTo>
                  <a:pt x="285" y="71"/>
                  <a:pt x="273" y="58"/>
                  <a:pt x="258" y="48"/>
                </a:cubicBezTo>
                <a:cubicBezTo>
                  <a:pt x="268" y="24"/>
                  <a:pt x="268" y="24"/>
                  <a:pt x="268" y="24"/>
                </a:cubicBezTo>
                <a:cubicBezTo>
                  <a:pt x="208" y="0"/>
                  <a:pt x="208" y="0"/>
                  <a:pt x="208" y="0"/>
                </a:cubicBezTo>
                <a:cubicBezTo>
                  <a:pt x="198" y="24"/>
                  <a:pt x="198" y="24"/>
                  <a:pt x="198" y="24"/>
                </a:cubicBezTo>
                <a:cubicBezTo>
                  <a:pt x="190" y="23"/>
                  <a:pt x="181" y="22"/>
                  <a:pt x="173" y="22"/>
                </a:cubicBezTo>
                <a:cubicBezTo>
                  <a:pt x="173" y="45"/>
                  <a:pt x="173" y="45"/>
                  <a:pt x="173" y="45"/>
                </a:cubicBezTo>
                <a:cubicBezTo>
                  <a:pt x="224" y="45"/>
                  <a:pt x="271" y="75"/>
                  <a:pt x="291" y="123"/>
                </a:cubicBezTo>
                <a:cubicBezTo>
                  <a:pt x="318" y="188"/>
                  <a:pt x="288" y="263"/>
                  <a:pt x="223" y="291"/>
                </a:cubicBezTo>
                <a:cubicBezTo>
                  <a:pt x="207" y="298"/>
                  <a:pt x="190" y="301"/>
                  <a:pt x="173" y="301"/>
                </a:cubicBezTo>
                <a:cubicBezTo>
                  <a:pt x="173" y="301"/>
                  <a:pt x="173" y="301"/>
                  <a:pt x="173" y="301"/>
                </a:cubicBezTo>
                <a:lnTo>
                  <a:pt x="173" y="324"/>
                </a:lnTo>
                <a:close/>
                <a:moveTo>
                  <a:pt x="25" y="201"/>
                </a:moveTo>
                <a:cubicBezTo>
                  <a:pt x="0" y="211"/>
                  <a:pt x="0" y="211"/>
                  <a:pt x="0" y="211"/>
                </a:cubicBezTo>
                <a:cubicBezTo>
                  <a:pt x="26" y="271"/>
                  <a:pt x="26" y="271"/>
                  <a:pt x="26" y="271"/>
                </a:cubicBezTo>
                <a:cubicBezTo>
                  <a:pt x="50" y="261"/>
                  <a:pt x="50" y="261"/>
                  <a:pt x="50" y="261"/>
                </a:cubicBezTo>
                <a:cubicBezTo>
                  <a:pt x="60" y="275"/>
                  <a:pt x="73" y="288"/>
                  <a:pt x="88" y="298"/>
                </a:cubicBezTo>
                <a:cubicBezTo>
                  <a:pt x="78" y="322"/>
                  <a:pt x="78" y="322"/>
                  <a:pt x="78" y="322"/>
                </a:cubicBezTo>
                <a:cubicBezTo>
                  <a:pt x="138" y="346"/>
                  <a:pt x="138" y="346"/>
                  <a:pt x="138" y="346"/>
                </a:cubicBezTo>
                <a:cubicBezTo>
                  <a:pt x="148" y="322"/>
                  <a:pt x="148" y="322"/>
                  <a:pt x="148" y="322"/>
                </a:cubicBezTo>
                <a:cubicBezTo>
                  <a:pt x="156" y="323"/>
                  <a:pt x="164" y="324"/>
                  <a:pt x="173" y="324"/>
                </a:cubicBezTo>
                <a:cubicBezTo>
                  <a:pt x="173" y="301"/>
                  <a:pt x="173" y="301"/>
                  <a:pt x="173" y="301"/>
                </a:cubicBezTo>
                <a:cubicBezTo>
                  <a:pt x="121" y="301"/>
                  <a:pt x="75" y="271"/>
                  <a:pt x="55" y="223"/>
                </a:cubicBezTo>
                <a:cubicBezTo>
                  <a:pt x="27" y="158"/>
                  <a:pt x="58" y="83"/>
                  <a:pt x="123" y="55"/>
                </a:cubicBezTo>
                <a:cubicBezTo>
                  <a:pt x="123" y="55"/>
                  <a:pt x="123" y="55"/>
                  <a:pt x="123" y="55"/>
                </a:cubicBezTo>
                <a:cubicBezTo>
                  <a:pt x="139" y="48"/>
                  <a:pt x="155" y="45"/>
                  <a:pt x="173" y="45"/>
                </a:cubicBezTo>
                <a:cubicBezTo>
                  <a:pt x="173" y="45"/>
                  <a:pt x="173" y="45"/>
                  <a:pt x="173" y="45"/>
                </a:cubicBezTo>
                <a:cubicBezTo>
                  <a:pt x="173" y="22"/>
                  <a:pt x="173" y="22"/>
                  <a:pt x="173" y="22"/>
                </a:cubicBezTo>
                <a:cubicBezTo>
                  <a:pt x="163" y="22"/>
                  <a:pt x="154" y="23"/>
                  <a:pt x="145" y="25"/>
                </a:cubicBezTo>
                <a:cubicBezTo>
                  <a:pt x="135" y="1"/>
                  <a:pt x="135" y="1"/>
                  <a:pt x="135" y="1"/>
                </a:cubicBezTo>
                <a:cubicBezTo>
                  <a:pt x="75" y="26"/>
                  <a:pt x="75" y="26"/>
                  <a:pt x="75" y="26"/>
                </a:cubicBezTo>
                <a:cubicBezTo>
                  <a:pt x="85" y="50"/>
                  <a:pt x="85" y="50"/>
                  <a:pt x="85" y="50"/>
                </a:cubicBezTo>
                <a:cubicBezTo>
                  <a:pt x="71" y="60"/>
                  <a:pt x="58" y="73"/>
                  <a:pt x="48" y="88"/>
                </a:cubicBezTo>
                <a:cubicBezTo>
                  <a:pt x="24" y="78"/>
                  <a:pt x="24" y="78"/>
                  <a:pt x="24" y="78"/>
                </a:cubicBezTo>
                <a:cubicBezTo>
                  <a:pt x="0" y="138"/>
                  <a:pt x="0" y="138"/>
                  <a:pt x="0" y="138"/>
                </a:cubicBezTo>
                <a:cubicBezTo>
                  <a:pt x="24" y="148"/>
                  <a:pt x="24" y="148"/>
                  <a:pt x="24" y="148"/>
                </a:cubicBezTo>
                <a:cubicBezTo>
                  <a:pt x="21" y="166"/>
                  <a:pt x="21" y="183"/>
                  <a:pt x="25" y="201"/>
                </a:cubicBezTo>
                <a:close/>
              </a:path>
            </a:pathLst>
          </a:custGeom>
          <a:solidFill>
            <a:srgbClr val="F19EC2"/>
          </a:solidFill>
          <a:ln>
            <a:noFill/>
          </a:ln>
        </p:spPr>
        <p:txBody>
          <a:bodyPr vert="horz" wrap="square" lIns="91440" tIns="45720" rIns="91440" bIns="45720" numCol="1" anchor="t" anchorCtr="0" compatLnSpc="1"/>
          <a:lstStyle/>
          <a:p>
            <a:endParaRPr lang="en-US">
              <a:solidFill>
                <a:srgbClr val="500D08"/>
              </a:solidFill>
            </a:endParaRPr>
          </a:p>
        </p:txBody>
      </p:sp>
      <p:grpSp>
        <p:nvGrpSpPr>
          <p:cNvPr id="61" name="Group 60"/>
          <p:cNvGrpSpPr/>
          <p:nvPr/>
        </p:nvGrpSpPr>
        <p:grpSpPr>
          <a:xfrm>
            <a:off x="5542423" y="5256145"/>
            <a:ext cx="282246" cy="246604"/>
            <a:chOff x="6357938" y="3535363"/>
            <a:chExt cx="465138" cy="406400"/>
          </a:xfrm>
          <a:solidFill>
            <a:srgbClr val="8FD2F1"/>
          </a:solidFill>
        </p:grpSpPr>
        <p:sp>
          <p:nvSpPr>
            <p:cNvPr id="62" name="AutoShape 43"/>
            <p:cNvSpPr/>
            <p:nvPr/>
          </p:nvSpPr>
          <p:spPr bwMode="auto">
            <a:xfrm>
              <a:off x="6357938" y="3535363"/>
              <a:ext cx="465138" cy="3341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sp>
          <p:nvSpPr>
            <p:cNvPr id="63" name="AutoShape 44"/>
            <p:cNvSpPr/>
            <p:nvPr/>
          </p:nvSpPr>
          <p:spPr bwMode="auto">
            <a:xfrm>
              <a:off x="6779419" y="3680619"/>
              <a:ext cx="28575" cy="159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sp>
          <p:nvSpPr>
            <p:cNvPr id="64" name="AutoShape 45"/>
            <p:cNvSpPr/>
            <p:nvPr/>
          </p:nvSpPr>
          <p:spPr bwMode="auto">
            <a:xfrm>
              <a:off x="6764338" y="3854450"/>
              <a:ext cx="58738"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grpSp>
      <p:grpSp>
        <p:nvGrpSpPr>
          <p:cNvPr id="65" name="Group 64"/>
          <p:cNvGrpSpPr/>
          <p:nvPr/>
        </p:nvGrpSpPr>
        <p:grpSpPr>
          <a:xfrm>
            <a:off x="8236980" y="5230400"/>
            <a:ext cx="281764" cy="281764"/>
            <a:chOff x="8216107" y="2577307"/>
            <a:chExt cx="464344" cy="464344"/>
          </a:xfrm>
          <a:solidFill>
            <a:srgbClr val="F19EC2"/>
          </a:solidFill>
        </p:grpSpPr>
        <p:sp>
          <p:nvSpPr>
            <p:cNvPr id="66"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sp>
          <p:nvSpPr>
            <p:cNvPr id="67"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sp>
          <p:nvSpPr>
            <p:cNvPr id="68"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sp>
          <p:nvSpPr>
            <p:cNvPr id="69"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grpSp>
      <p:grpSp>
        <p:nvGrpSpPr>
          <p:cNvPr id="70" name="Group 69"/>
          <p:cNvGrpSpPr/>
          <p:nvPr/>
        </p:nvGrpSpPr>
        <p:grpSpPr>
          <a:xfrm>
            <a:off x="8279062" y="4238975"/>
            <a:ext cx="193623" cy="282247"/>
            <a:chOff x="3582988" y="3510757"/>
            <a:chExt cx="319088" cy="465138"/>
          </a:xfrm>
          <a:solidFill>
            <a:srgbClr val="F19EC2"/>
          </a:solidFill>
        </p:grpSpPr>
        <p:sp>
          <p:nvSpPr>
            <p:cNvPr id="71"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sp>
          <p:nvSpPr>
            <p:cNvPr id="72"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grpSp>
      <p:sp>
        <p:nvSpPr>
          <p:cNvPr id="73" name="AutoShape 149"/>
          <p:cNvSpPr/>
          <p:nvPr/>
        </p:nvSpPr>
        <p:spPr bwMode="auto">
          <a:xfrm>
            <a:off x="5551636" y="4271515"/>
            <a:ext cx="281764" cy="202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rgbClr val="8FD2F1"/>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500D08"/>
              </a:solidFill>
              <a:effectLst>
                <a:outerShdw blurRad="38100" dist="38100" dir="2700000" algn="tl">
                  <a:srgbClr val="000000"/>
                </a:outerShdw>
              </a:effectLst>
              <a:latin typeface="Gill Sans" charset="0"/>
              <a:sym typeface="Gill Sans" charset="0"/>
            </a:endParaRPr>
          </a:p>
        </p:txBody>
      </p:sp>
      <p:grpSp>
        <p:nvGrpSpPr>
          <p:cNvPr id="4" name="Group 3"/>
          <p:cNvGrpSpPr/>
          <p:nvPr/>
        </p:nvGrpSpPr>
        <p:grpSpPr>
          <a:xfrm>
            <a:off x="966604" y="1823329"/>
            <a:ext cx="4444830" cy="4225348"/>
            <a:chOff x="1235244" y="1783324"/>
            <a:chExt cx="4444830" cy="4225348"/>
          </a:xfrm>
          <a:solidFill>
            <a:srgbClr val="F19EC2"/>
          </a:solidFill>
        </p:grpSpPr>
        <p:sp>
          <p:nvSpPr>
            <p:cNvPr id="75" name="Freeform 74"/>
            <p:cNvSpPr/>
            <p:nvPr/>
          </p:nvSpPr>
          <p:spPr bwMode="auto">
            <a:xfrm>
              <a:off x="1693731" y="3819247"/>
              <a:ext cx="2989926" cy="2189425"/>
            </a:xfrm>
            <a:custGeom>
              <a:avLst/>
              <a:gdLst>
                <a:gd name="T0" fmla="*/ 1195 w 1878"/>
                <a:gd name="T1" fmla="*/ 1375 h 1375"/>
                <a:gd name="T2" fmla="*/ 30 w 1878"/>
                <a:gd name="T3" fmla="*/ 1375 h 1375"/>
                <a:gd name="T4" fmla="*/ 0 w 1878"/>
                <a:gd name="T5" fmla="*/ 1345 h 1375"/>
                <a:gd name="T6" fmla="*/ 0 w 1878"/>
                <a:gd name="T7" fmla="*/ 956 h 1375"/>
                <a:gd name="T8" fmla="*/ 30 w 1878"/>
                <a:gd name="T9" fmla="*/ 926 h 1375"/>
                <a:gd name="T10" fmla="*/ 401 w 1878"/>
                <a:gd name="T11" fmla="*/ 926 h 1375"/>
                <a:gd name="T12" fmla="*/ 401 w 1878"/>
                <a:gd name="T13" fmla="*/ 530 h 1375"/>
                <a:gd name="T14" fmla="*/ 431 w 1878"/>
                <a:gd name="T15" fmla="*/ 500 h 1375"/>
                <a:gd name="T16" fmla="*/ 461 w 1878"/>
                <a:gd name="T17" fmla="*/ 530 h 1375"/>
                <a:gd name="T18" fmla="*/ 461 w 1878"/>
                <a:gd name="T19" fmla="*/ 956 h 1375"/>
                <a:gd name="T20" fmla="*/ 431 w 1878"/>
                <a:gd name="T21" fmla="*/ 986 h 1375"/>
                <a:gd name="T22" fmla="*/ 60 w 1878"/>
                <a:gd name="T23" fmla="*/ 986 h 1375"/>
                <a:gd name="T24" fmla="*/ 60 w 1878"/>
                <a:gd name="T25" fmla="*/ 1315 h 1375"/>
                <a:gd name="T26" fmla="*/ 1165 w 1878"/>
                <a:gd name="T27" fmla="*/ 1315 h 1375"/>
                <a:gd name="T28" fmla="*/ 1165 w 1878"/>
                <a:gd name="T29" fmla="*/ 860 h 1375"/>
                <a:gd name="T30" fmla="*/ 1195 w 1878"/>
                <a:gd name="T31" fmla="*/ 830 h 1375"/>
                <a:gd name="T32" fmla="*/ 1539 w 1878"/>
                <a:gd name="T33" fmla="*/ 830 h 1375"/>
                <a:gd name="T34" fmla="*/ 1569 w 1878"/>
                <a:gd name="T35" fmla="*/ 860 h 1375"/>
                <a:gd name="T36" fmla="*/ 1569 w 1878"/>
                <a:gd name="T37" fmla="*/ 1281 h 1375"/>
                <a:gd name="T38" fmla="*/ 1818 w 1878"/>
                <a:gd name="T39" fmla="*/ 1281 h 1375"/>
                <a:gd name="T40" fmla="*/ 1815 w 1878"/>
                <a:gd name="T41" fmla="*/ 30 h 1375"/>
                <a:gd name="T42" fmla="*/ 1845 w 1878"/>
                <a:gd name="T43" fmla="*/ 0 h 1375"/>
                <a:gd name="T44" fmla="*/ 1845 w 1878"/>
                <a:gd name="T45" fmla="*/ 0 h 1375"/>
                <a:gd name="T46" fmla="*/ 1875 w 1878"/>
                <a:gd name="T47" fmla="*/ 30 h 1375"/>
                <a:gd name="T48" fmla="*/ 1878 w 1878"/>
                <a:gd name="T49" fmla="*/ 1311 h 1375"/>
                <a:gd name="T50" fmla="*/ 1869 w 1878"/>
                <a:gd name="T51" fmla="*/ 1332 h 1375"/>
                <a:gd name="T52" fmla="*/ 1848 w 1878"/>
                <a:gd name="T53" fmla="*/ 1341 h 1375"/>
                <a:gd name="T54" fmla="*/ 1539 w 1878"/>
                <a:gd name="T55" fmla="*/ 1341 h 1375"/>
                <a:gd name="T56" fmla="*/ 1509 w 1878"/>
                <a:gd name="T57" fmla="*/ 1311 h 1375"/>
                <a:gd name="T58" fmla="*/ 1509 w 1878"/>
                <a:gd name="T59" fmla="*/ 890 h 1375"/>
                <a:gd name="T60" fmla="*/ 1225 w 1878"/>
                <a:gd name="T61" fmla="*/ 890 h 1375"/>
                <a:gd name="T62" fmla="*/ 1225 w 1878"/>
                <a:gd name="T63" fmla="*/ 1345 h 1375"/>
                <a:gd name="T64" fmla="*/ 1195 w 1878"/>
                <a:gd name="T65" fmla="*/ 1375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78" h="1375">
                  <a:moveTo>
                    <a:pt x="1195" y="1375"/>
                  </a:moveTo>
                  <a:cubicBezTo>
                    <a:pt x="30" y="1375"/>
                    <a:pt x="30" y="1375"/>
                    <a:pt x="30" y="1375"/>
                  </a:cubicBezTo>
                  <a:cubicBezTo>
                    <a:pt x="13" y="1375"/>
                    <a:pt x="0" y="1362"/>
                    <a:pt x="0" y="1345"/>
                  </a:cubicBezTo>
                  <a:cubicBezTo>
                    <a:pt x="0" y="956"/>
                    <a:pt x="0" y="956"/>
                    <a:pt x="0" y="956"/>
                  </a:cubicBezTo>
                  <a:cubicBezTo>
                    <a:pt x="0" y="939"/>
                    <a:pt x="13" y="926"/>
                    <a:pt x="30" y="926"/>
                  </a:cubicBezTo>
                  <a:cubicBezTo>
                    <a:pt x="401" y="926"/>
                    <a:pt x="401" y="926"/>
                    <a:pt x="401" y="926"/>
                  </a:cubicBezTo>
                  <a:cubicBezTo>
                    <a:pt x="401" y="530"/>
                    <a:pt x="401" y="530"/>
                    <a:pt x="401" y="530"/>
                  </a:cubicBezTo>
                  <a:cubicBezTo>
                    <a:pt x="401" y="514"/>
                    <a:pt x="414" y="500"/>
                    <a:pt x="431" y="500"/>
                  </a:cubicBezTo>
                  <a:cubicBezTo>
                    <a:pt x="447" y="500"/>
                    <a:pt x="461" y="514"/>
                    <a:pt x="461" y="530"/>
                  </a:cubicBezTo>
                  <a:cubicBezTo>
                    <a:pt x="461" y="956"/>
                    <a:pt x="461" y="956"/>
                    <a:pt x="461" y="956"/>
                  </a:cubicBezTo>
                  <a:cubicBezTo>
                    <a:pt x="461" y="972"/>
                    <a:pt x="447" y="986"/>
                    <a:pt x="431" y="986"/>
                  </a:cubicBezTo>
                  <a:cubicBezTo>
                    <a:pt x="60" y="986"/>
                    <a:pt x="60" y="986"/>
                    <a:pt x="60" y="986"/>
                  </a:cubicBezTo>
                  <a:cubicBezTo>
                    <a:pt x="60" y="1315"/>
                    <a:pt x="60" y="1315"/>
                    <a:pt x="60" y="1315"/>
                  </a:cubicBezTo>
                  <a:cubicBezTo>
                    <a:pt x="1165" y="1315"/>
                    <a:pt x="1165" y="1315"/>
                    <a:pt x="1165" y="1315"/>
                  </a:cubicBezTo>
                  <a:cubicBezTo>
                    <a:pt x="1165" y="860"/>
                    <a:pt x="1165" y="860"/>
                    <a:pt x="1165" y="860"/>
                  </a:cubicBezTo>
                  <a:cubicBezTo>
                    <a:pt x="1165" y="843"/>
                    <a:pt x="1178" y="830"/>
                    <a:pt x="1195" y="830"/>
                  </a:cubicBezTo>
                  <a:cubicBezTo>
                    <a:pt x="1539" y="830"/>
                    <a:pt x="1539" y="830"/>
                    <a:pt x="1539" y="830"/>
                  </a:cubicBezTo>
                  <a:cubicBezTo>
                    <a:pt x="1556" y="830"/>
                    <a:pt x="1569" y="843"/>
                    <a:pt x="1569" y="860"/>
                  </a:cubicBezTo>
                  <a:cubicBezTo>
                    <a:pt x="1569" y="1281"/>
                    <a:pt x="1569" y="1281"/>
                    <a:pt x="1569" y="1281"/>
                  </a:cubicBezTo>
                  <a:cubicBezTo>
                    <a:pt x="1818" y="1281"/>
                    <a:pt x="1818" y="1281"/>
                    <a:pt x="1818" y="1281"/>
                  </a:cubicBezTo>
                  <a:cubicBezTo>
                    <a:pt x="1815" y="30"/>
                    <a:pt x="1815" y="30"/>
                    <a:pt x="1815" y="30"/>
                  </a:cubicBezTo>
                  <a:cubicBezTo>
                    <a:pt x="1815" y="14"/>
                    <a:pt x="1828" y="0"/>
                    <a:pt x="1845" y="0"/>
                  </a:cubicBezTo>
                  <a:cubicBezTo>
                    <a:pt x="1845" y="0"/>
                    <a:pt x="1845" y="0"/>
                    <a:pt x="1845" y="0"/>
                  </a:cubicBezTo>
                  <a:cubicBezTo>
                    <a:pt x="1862" y="0"/>
                    <a:pt x="1875" y="14"/>
                    <a:pt x="1875" y="30"/>
                  </a:cubicBezTo>
                  <a:cubicBezTo>
                    <a:pt x="1878" y="1311"/>
                    <a:pt x="1878" y="1311"/>
                    <a:pt x="1878" y="1311"/>
                  </a:cubicBezTo>
                  <a:cubicBezTo>
                    <a:pt x="1878" y="1319"/>
                    <a:pt x="1875" y="1326"/>
                    <a:pt x="1869" y="1332"/>
                  </a:cubicBezTo>
                  <a:cubicBezTo>
                    <a:pt x="1864" y="1338"/>
                    <a:pt x="1856" y="1341"/>
                    <a:pt x="1848" y="1341"/>
                  </a:cubicBezTo>
                  <a:cubicBezTo>
                    <a:pt x="1539" y="1341"/>
                    <a:pt x="1539" y="1341"/>
                    <a:pt x="1539" y="1341"/>
                  </a:cubicBezTo>
                  <a:cubicBezTo>
                    <a:pt x="1523" y="1341"/>
                    <a:pt x="1509" y="1327"/>
                    <a:pt x="1509" y="1311"/>
                  </a:cubicBezTo>
                  <a:cubicBezTo>
                    <a:pt x="1509" y="890"/>
                    <a:pt x="1509" y="890"/>
                    <a:pt x="1509" y="890"/>
                  </a:cubicBezTo>
                  <a:cubicBezTo>
                    <a:pt x="1225" y="890"/>
                    <a:pt x="1225" y="890"/>
                    <a:pt x="1225" y="890"/>
                  </a:cubicBezTo>
                  <a:cubicBezTo>
                    <a:pt x="1225" y="1345"/>
                    <a:pt x="1225" y="1345"/>
                    <a:pt x="1225" y="1345"/>
                  </a:cubicBezTo>
                  <a:cubicBezTo>
                    <a:pt x="1225" y="1362"/>
                    <a:pt x="1212" y="1375"/>
                    <a:pt x="1195" y="1375"/>
                  </a:cubicBezTo>
                  <a:close/>
                </a:path>
              </a:pathLst>
            </a:custGeom>
            <a:grpFill/>
            <a:ln>
              <a:noFill/>
            </a:ln>
          </p:spPr>
          <p:txBody>
            <a:bodyPr vert="horz" wrap="square" lIns="91440" tIns="45720" rIns="91440" bIns="45720" numCol="1" anchor="t" anchorCtr="0" compatLnSpc="1"/>
            <a:lstStyle/>
            <a:p>
              <a:endParaRPr lang="en-GB"/>
            </a:p>
          </p:txBody>
        </p:sp>
        <p:sp>
          <p:nvSpPr>
            <p:cNvPr id="76" name="Freeform 75"/>
            <p:cNvSpPr>
              <a:spLocks noEditPoints="1"/>
            </p:cNvSpPr>
            <p:nvPr/>
          </p:nvSpPr>
          <p:spPr bwMode="auto">
            <a:xfrm>
              <a:off x="4316059" y="2738673"/>
              <a:ext cx="619395" cy="563514"/>
            </a:xfrm>
            <a:custGeom>
              <a:avLst/>
              <a:gdLst>
                <a:gd name="T0" fmla="*/ 366 w 389"/>
                <a:gd name="T1" fmla="*/ 13 h 354"/>
                <a:gd name="T2" fmla="*/ 295 w 389"/>
                <a:gd name="T3" fmla="*/ 31 h 354"/>
                <a:gd name="T4" fmla="*/ 269 w 389"/>
                <a:gd name="T5" fmla="*/ 82 h 354"/>
                <a:gd name="T6" fmla="*/ 232 w 389"/>
                <a:gd name="T7" fmla="*/ 77 h 354"/>
                <a:gd name="T8" fmla="*/ 251 w 389"/>
                <a:gd name="T9" fmla="*/ 42 h 354"/>
                <a:gd name="T10" fmla="*/ 194 w 389"/>
                <a:gd name="T11" fmla="*/ 0 h 354"/>
                <a:gd name="T12" fmla="*/ 138 w 389"/>
                <a:gd name="T13" fmla="*/ 42 h 354"/>
                <a:gd name="T14" fmla="*/ 157 w 389"/>
                <a:gd name="T15" fmla="*/ 77 h 354"/>
                <a:gd name="T16" fmla="*/ 120 w 389"/>
                <a:gd name="T17" fmla="*/ 82 h 354"/>
                <a:gd name="T18" fmla="*/ 94 w 389"/>
                <a:gd name="T19" fmla="*/ 31 h 354"/>
                <a:gd name="T20" fmla="*/ 23 w 389"/>
                <a:gd name="T21" fmla="*/ 13 h 354"/>
                <a:gd name="T22" fmla="*/ 4 w 389"/>
                <a:gd name="T23" fmla="*/ 53 h 354"/>
                <a:gd name="T24" fmla="*/ 39 w 389"/>
                <a:gd name="T25" fmla="*/ 96 h 354"/>
                <a:gd name="T26" fmla="*/ 98 w 389"/>
                <a:gd name="T27" fmla="*/ 111 h 354"/>
                <a:gd name="T28" fmla="*/ 126 w 389"/>
                <a:gd name="T29" fmla="*/ 339 h 354"/>
                <a:gd name="T30" fmla="*/ 141 w 389"/>
                <a:gd name="T31" fmla="*/ 353 h 354"/>
                <a:gd name="T32" fmla="*/ 155 w 389"/>
                <a:gd name="T33" fmla="*/ 338 h 354"/>
                <a:gd name="T34" fmla="*/ 128 w 389"/>
                <a:gd name="T35" fmla="*/ 111 h 354"/>
                <a:gd name="T36" fmla="*/ 182 w 389"/>
                <a:gd name="T37" fmla="*/ 100 h 354"/>
                <a:gd name="T38" fmla="*/ 194 w 389"/>
                <a:gd name="T39" fmla="*/ 96 h 354"/>
                <a:gd name="T40" fmla="*/ 207 w 389"/>
                <a:gd name="T41" fmla="*/ 100 h 354"/>
                <a:gd name="T42" fmla="*/ 260 w 389"/>
                <a:gd name="T43" fmla="*/ 111 h 354"/>
                <a:gd name="T44" fmla="*/ 234 w 389"/>
                <a:gd name="T45" fmla="*/ 338 h 354"/>
                <a:gd name="T46" fmla="*/ 248 w 389"/>
                <a:gd name="T47" fmla="*/ 353 h 354"/>
                <a:gd name="T48" fmla="*/ 263 w 389"/>
                <a:gd name="T49" fmla="*/ 339 h 354"/>
                <a:gd name="T50" fmla="*/ 290 w 389"/>
                <a:gd name="T51" fmla="*/ 111 h 354"/>
                <a:gd name="T52" fmla="*/ 350 w 389"/>
                <a:gd name="T53" fmla="*/ 96 h 354"/>
                <a:gd name="T54" fmla="*/ 385 w 389"/>
                <a:gd name="T55" fmla="*/ 53 h 354"/>
                <a:gd name="T56" fmla="*/ 366 w 389"/>
                <a:gd name="T57" fmla="*/ 13 h 354"/>
                <a:gd name="T58" fmla="*/ 53 w 389"/>
                <a:gd name="T59" fmla="*/ 71 h 354"/>
                <a:gd name="T60" fmla="*/ 32 w 389"/>
                <a:gd name="T61" fmla="*/ 46 h 354"/>
                <a:gd name="T62" fmla="*/ 37 w 389"/>
                <a:gd name="T63" fmla="*/ 39 h 354"/>
                <a:gd name="T64" fmla="*/ 72 w 389"/>
                <a:gd name="T65" fmla="*/ 51 h 354"/>
                <a:gd name="T66" fmla="*/ 89 w 389"/>
                <a:gd name="T67" fmla="*/ 81 h 354"/>
                <a:gd name="T68" fmla="*/ 53 w 389"/>
                <a:gd name="T69" fmla="*/ 71 h 354"/>
                <a:gd name="T70" fmla="*/ 194 w 389"/>
                <a:gd name="T71" fmla="*/ 63 h 354"/>
                <a:gd name="T72" fmla="*/ 167 w 389"/>
                <a:gd name="T73" fmla="*/ 44 h 354"/>
                <a:gd name="T74" fmla="*/ 194 w 389"/>
                <a:gd name="T75" fmla="*/ 29 h 354"/>
                <a:gd name="T76" fmla="*/ 222 w 389"/>
                <a:gd name="T77" fmla="*/ 44 h 354"/>
                <a:gd name="T78" fmla="*/ 194 w 389"/>
                <a:gd name="T79" fmla="*/ 63 h 354"/>
                <a:gd name="T80" fmla="*/ 336 w 389"/>
                <a:gd name="T81" fmla="*/ 71 h 354"/>
                <a:gd name="T82" fmla="*/ 299 w 389"/>
                <a:gd name="T83" fmla="*/ 81 h 354"/>
                <a:gd name="T84" fmla="*/ 316 w 389"/>
                <a:gd name="T85" fmla="*/ 51 h 354"/>
                <a:gd name="T86" fmla="*/ 352 w 389"/>
                <a:gd name="T87" fmla="*/ 39 h 354"/>
                <a:gd name="T88" fmla="*/ 357 w 389"/>
                <a:gd name="T89" fmla="*/ 46 h 354"/>
                <a:gd name="T90" fmla="*/ 336 w 389"/>
                <a:gd name="T91" fmla="*/ 7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9" h="354">
                  <a:moveTo>
                    <a:pt x="366" y="13"/>
                  </a:moveTo>
                  <a:cubicBezTo>
                    <a:pt x="349" y="4"/>
                    <a:pt x="321" y="3"/>
                    <a:pt x="295" y="31"/>
                  </a:cubicBezTo>
                  <a:cubicBezTo>
                    <a:pt x="285" y="43"/>
                    <a:pt x="276" y="60"/>
                    <a:pt x="269" y="82"/>
                  </a:cubicBezTo>
                  <a:cubicBezTo>
                    <a:pt x="256" y="81"/>
                    <a:pt x="243" y="80"/>
                    <a:pt x="232" y="77"/>
                  </a:cubicBezTo>
                  <a:cubicBezTo>
                    <a:pt x="250" y="64"/>
                    <a:pt x="251" y="49"/>
                    <a:pt x="251" y="42"/>
                  </a:cubicBezTo>
                  <a:cubicBezTo>
                    <a:pt x="250" y="22"/>
                    <a:pt x="223" y="0"/>
                    <a:pt x="194" y="0"/>
                  </a:cubicBezTo>
                  <a:cubicBezTo>
                    <a:pt x="165" y="0"/>
                    <a:pt x="139" y="22"/>
                    <a:pt x="138" y="42"/>
                  </a:cubicBezTo>
                  <a:cubicBezTo>
                    <a:pt x="137" y="49"/>
                    <a:pt x="139" y="64"/>
                    <a:pt x="157" y="77"/>
                  </a:cubicBezTo>
                  <a:cubicBezTo>
                    <a:pt x="145" y="80"/>
                    <a:pt x="133" y="81"/>
                    <a:pt x="120" y="82"/>
                  </a:cubicBezTo>
                  <a:cubicBezTo>
                    <a:pt x="113" y="60"/>
                    <a:pt x="104" y="43"/>
                    <a:pt x="94" y="31"/>
                  </a:cubicBezTo>
                  <a:cubicBezTo>
                    <a:pt x="68" y="3"/>
                    <a:pt x="39" y="4"/>
                    <a:pt x="23" y="13"/>
                  </a:cubicBezTo>
                  <a:cubicBezTo>
                    <a:pt x="7" y="22"/>
                    <a:pt x="0" y="38"/>
                    <a:pt x="4" y="53"/>
                  </a:cubicBezTo>
                  <a:cubicBezTo>
                    <a:pt x="9" y="72"/>
                    <a:pt x="21" y="86"/>
                    <a:pt x="39" y="96"/>
                  </a:cubicBezTo>
                  <a:cubicBezTo>
                    <a:pt x="56" y="105"/>
                    <a:pt x="77" y="110"/>
                    <a:pt x="98" y="111"/>
                  </a:cubicBezTo>
                  <a:cubicBezTo>
                    <a:pt x="117" y="183"/>
                    <a:pt x="124" y="291"/>
                    <a:pt x="126" y="339"/>
                  </a:cubicBezTo>
                  <a:cubicBezTo>
                    <a:pt x="126" y="347"/>
                    <a:pt x="133" y="354"/>
                    <a:pt x="141" y="353"/>
                  </a:cubicBezTo>
                  <a:cubicBezTo>
                    <a:pt x="149" y="353"/>
                    <a:pt x="155" y="346"/>
                    <a:pt x="155" y="338"/>
                  </a:cubicBezTo>
                  <a:cubicBezTo>
                    <a:pt x="154" y="320"/>
                    <a:pt x="150" y="199"/>
                    <a:pt x="128" y="111"/>
                  </a:cubicBezTo>
                  <a:cubicBezTo>
                    <a:pt x="147" y="109"/>
                    <a:pt x="166" y="105"/>
                    <a:pt x="182" y="100"/>
                  </a:cubicBezTo>
                  <a:cubicBezTo>
                    <a:pt x="186" y="99"/>
                    <a:pt x="190" y="98"/>
                    <a:pt x="194" y="96"/>
                  </a:cubicBezTo>
                  <a:cubicBezTo>
                    <a:pt x="198" y="98"/>
                    <a:pt x="202" y="99"/>
                    <a:pt x="207" y="100"/>
                  </a:cubicBezTo>
                  <a:cubicBezTo>
                    <a:pt x="223" y="105"/>
                    <a:pt x="241" y="109"/>
                    <a:pt x="260" y="111"/>
                  </a:cubicBezTo>
                  <a:cubicBezTo>
                    <a:pt x="238" y="199"/>
                    <a:pt x="234" y="320"/>
                    <a:pt x="234" y="338"/>
                  </a:cubicBezTo>
                  <a:cubicBezTo>
                    <a:pt x="234" y="346"/>
                    <a:pt x="240" y="353"/>
                    <a:pt x="248" y="353"/>
                  </a:cubicBezTo>
                  <a:cubicBezTo>
                    <a:pt x="256" y="354"/>
                    <a:pt x="263" y="347"/>
                    <a:pt x="263" y="339"/>
                  </a:cubicBezTo>
                  <a:cubicBezTo>
                    <a:pt x="264" y="291"/>
                    <a:pt x="272" y="183"/>
                    <a:pt x="290" y="111"/>
                  </a:cubicBezTo>
                  <a:cubicBezTo>
                    <a:pt x="312" y="110"/>
                    <a:pt x="333" y="105"/>
                    <a:pt x="350" y="96"/>
                  </a:cubicBezTo>
                  <a:cubicBezTo>
                    <a:pt x="368" y="86"/>
                    <a:pt x="380" y="72"/>
                    <a:pt x="385" y="53"/>
                  </a:cubicBezTo>
                  <a:cubicBezTo>
                    <a:pt x="389" y="38"/>
                    <a:pt x="381" y="22"/>
                    <a:pt x="366" y="13"/>
                  </a:cubicBezTo>
                  <a:close/>
                  <a:moveTo>
                    <a:pt x="53" y="71"/>
                  </a:moveTo>
                  <a:cubicBezTo>
                    <a:pt x="42" y="65"/>
                    <a:pt x="35" y="56"/>
                    <a:pt x="32" y="46"/>
                  </a:cubicBezTo>
                  <a:cubicBezTo>
                    <a:pt x="31" y="44"/>
                    <a:pt x="33" y="41"/>
                    <a:pt x="37" y="39"/>
                  </a:cubicBezTo>
                  <a:cubicBezTo>
                    <a:pt x="44" y="35"/>
                    <a:pt x="58" y="35"/>
                    <a:pt x="72" y="51"/>
                  </a:cubicBezTo>
                  <a:cubicBezTo>
                    <a:pt x="79" y="58"/>
                    <a:pt x="84" y="68"/>
                    <a:pt x="89" y="81"/>
                  </a:cubicBezTo>
                  <a:cubicBezTo>
                    <a:pt x="76" y="80"/>
                    <a:pt x="63" y="76"/>
                    <a:pt x="53" y="71"/>
                  </a:cubicBezTo>
                  <a:close/>
                  <a:moveTo>
                    <a:pt x="194" y="63"/>
                  </a:moveTo>
                  <a:cubicBezTo>
                    <a:pt x="174" y="56"/>
                    <a:pt x="166" y="48"/>
                    <a:pt x="167" y="44"/>
                  </a:cubicBezTo>
                  <a:cubicBezTo>
                    <a:pt x="167" y="39"/>
                    <a:pt x="182" y="29"/>
                    <a:pt x="194" y="29"/>
                  </a:cubicBezTo>
                  <a:cubicBezTo>
                    <a:pt x="206" y="29"/>
                    <a:pt x="222" y="39"/>
                    <a:pt x="222" y="44"/>
                  </a:cubicBezTo>
                  <a:cubicBezTo>
                    <a:pt x="222" y="48"/>
                    <a:pt x="215" y="56"/>
                    <a:pt x="194" y="63"/>
                  </a:cubicBezTo>
                  <a:close/>
                  <a:moveTo>
                    <a:pt x="336" y="71"/>
                  </a:moveTo>
                  <a:cubicBezTo>
                    <a:pt x="325" y="76"/>
                    <a:pt x="313" y="80"/>
                    <a:pt x="299" y="81"/>
                  </a:cubicBezTo>
                  <a:cubicBezTo>
                    <a:pt x="304" y="68"/>
                    <a:pt x="310" y="58"/>
                    <a:pt x="316" y="51"/>
                  </a:cubicBezTo>
                  <a:cubicBezTo>
                    <a:pt x="331" y="35"/>
                    <a:pt x="344" y="35"/>
                    <a:pt x="352" y="39"/>
                  </a:cubicBezTo>
                  <a:cubicBezTo>
                    <a:pt x="355" y="41"/>
                    <a:pt x="357" y="44"/>
                    <a:pt x="357" y="46"/>
                  </a:cubicBezTo>
                  <a:cubicBezTo>
                    <a:pt x="354" y="56"/>
                    <a:pt x="347" y="65"/>
                    <a:pt x="336" y="71"/>
                  </a:cubicBezTo>
                  <a:close/>
                </a:path>
              </a:pathLst>
            </a:custGeom>
            <a:grpFill/>
            <a:ln>
              <a:noFill/>
            </a:ln>
          </p:spPr>
          <p:txBody>
            <a:bodyPr vert="horz" wrap="square" lIns="91440" tIns="45720" rIns="91440" bIns="45720" numCol="1" anchor="t" anchorCtr="0" compatLnSpc="1"/>
            <a:lstStyle/>
            <a:p>
              <a:endParaRPr lang="en-GB"/>
            </a:p>
          </p:txBody>
        </p:sp>
        <p:sp>
          <p:nvSpPr>
            <p:cNvPr id="77" name="Freeform 76"/>
            <p:cNvSpPr/>
            <p:nvPr/>
          </p:nvSpPr>
          <p:spPr bwMode="auto">
            <a:xfrm>
              <a:off x="3981451" y="2181218"/>
              <a:ext cx="1286590" cy="1129049"/>
            </a:xfrm>
            <a:custGeom>
              <a:avLst/>
              <a:gdLst>
                <a:gd name="T0" fmla="*/ 153 w 808"/>
                <a:gd name="T1" fmla="*/ 709 h 709"/>
                <a:gd name="T2" fmla="*/ 130 w 808"/>
                <a:gd name="T3" fmla="*/ 699 h 709"/>
                <a:gd name="T4" fmla="*/ 0 w 808"/>
                <a:gd name="T5" fmla="*/ 403 h 709"/>
                <a:gd name="T6" fmla="*/ 404 w 808"/>
                <a:gd name="T7" fmla="*/ 0 h 709"/>
                <a:gd name="T8" fmla="*/ 808 w 808"/>
                <a:gd name="T9" fmla="*/ 403 h 709"/>
                <a:gd name="T10" fmla="*/ 682 w 808"/>
                <a:gd name="T11" fmla="*/ 696 h 709"/>
                <a:gd name="T12" fmla="*/ 634 w 808"/>
                <a:gd name="T13" fmla="*/ 695 h 709"/>
                <a:gd name="T14" fmla="*/ 635 w 808"/>
                <a:gd name="T15" fmla="*/ 646 h 709"/>
                <a:gd name="T16" fmla="*/ 739 w 808"/>
                <a:gd name="T17" fmla="*/ 403 h 709"/>
                <a:gd name="T18" fmla="*/ 404 w 808"/>
                <a:gd name="T19" fmla="*/ 68 h 709"/>
                <a:gd name="T20" fmla="*/ 69 w 808"/>
                <a:gd name="T21" fmla="*/ 403 h 709"/>
                <a:gd name="T22" fmla="*/ 176 w 808"/>
                <a:gd name="T23" fmla="*/ 649 h 709"/>
                <a:gd name="T24" fmla="*/ 178 w 808"/>
                <a:gd name="T25" fmla="*/ 698 h 709"/>
                <a:gd name="T26" fmla="*/ 153 w 808"/>
                <a:gd name="T27" fmla="*/ 70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8" h="709">
                  <a:moveTo>
                    <a:pt x="153" y="709"/>
                  </a:moveTo>
                  <a:cubicBezTo>
                    <a:pt x="145" y="709"/>
                    <a:pt x="136" y="705"/>
                    <a:pt x="130" y="699"/>
                  </a:cubicBezTo>
                  <a:cubicBezTo>
                    <a:pt x="48" y="623"/>
                    <a:pt x="0" y="515"/>
                    <a:pt x="0" y="403"/>
                  </a:cubicBezTo>
                  <a:cubicBezTo>
                    <a:pt x="0" y="181"/>
                    <a:pt x="182" y="0"/>
                    <a:pt x="404" y="0"/>
                  </a:cubicBezTo>
                  <a:cubicBezTo>
                    <a:pt x="627" y="0"/>
                    <a:pt x="808" y="181"/>
                    <a:pt x="808" y="403"/>
                  </a:cubicBezTo>
                  <a:cubicBezTo>
                    <a:pt x="808" y="515"/>
                    <a:pt x="763" y="619"/>
                    <a:pt x="682" y="696"/>
                  </a:cubicBezTo>
                  <a:cubicBezTo>
                    <a:pt x="668" y="709"/>
                    <a:pt x="647" y="709"/>
                    <a:pt x="634" y="695"/>
                  </a:cubicBezTo>
                  <a:cubicBezTo>
                    <a:pt x="621" y="681"/>
                    <a:pt x="621" y="660"/>
                    <a:pt x="635" y="646"/>
                  </a:cubicBezTo>
                  <a:cubicBezTo>
                    <a:pt x="702" y="583"/>
                    <a:pt x="739" y="496"/>
                    <a:pt x="739" y="403"/>
                  </a:cubicBezTo>
                  <a:cubicBezTo>
                    <a:pt x="739" y="219"/>
                    <a:pt x="589" y="68"/>
                    <a:pt x="404" y="68"/>
                  </a:cubicBezTo>
                  <a:cubicBezTo>
                    <a:pt x="220" y="68"/>
                    <a:pt x="69" y="219"/>
                    <a:pt x="69" y="403"/>
                  </a:cubicBezTo>
                  <a:cubicBezTo>
                    <a:pt x="69" y="496"/>
                    <a:pt x="108" y="586"/>
                    <a:pt x="176" y="649"/>
                  </a:cubicBezTo>
                  <a:cubicBezTo>
                    <a:pt x="190" y="662"/>
                    <a:pt x="191" y="684"/>
                    <a:pt x="178" y="698"/>
                  </a:cubicBezTo>
                  <a:cubicBezTo>
                    <a:pt x="171" y="705"/>
                    <a:pt x="162" y="709"/>
                    <a:pt x="153" y="709"/>
                  </a:cubicBezTo>
                  <a:close/>
                </a:path>
              </a:pathLst>
            </a:custGeom>
            <a:grpFill/>
            <a:ln>
              <a:noFill/>
            </a:ln>
          </p:spPr>
          <p:txBody>
            <a:bodyPr vert="horz" wrap="square" lIns="91440" tIns="45720" rIns="91440" bIns="45720" numCol="1" anchor="t" anchorCtr="0" compatLnSpc="1"/>
            <a:lstStyle/>
            <a:p>
              <a:endParaRPr lang="en-GB"/>
            </a:p>
          </p:txBody>
        </p:sp>
        <p:sp>
          <p:nvSpPr>
            <p:cNvPr id="78" name="Freeform 77"/>
            <p:cNvSpPr/>
            <p:nvPr/>
          </p:nvSpPr>
          <p:spPr bwMode="auto">
            <a:xfrm>
              <a:off x="4312693" y="3325751"/>
              <a:ext cx="625454" cy="108394"/>
            </a:xfrm>
            <a:custGeom>
              <a:avLst/>
              <a:gdLst>
                <a:gd name="T0" fmla="*/ 393 w 393"/>
                <a:gd name="T1" fmla="*/ 34 h 68"/>
                <a:gd name="T2" fmla="*/ 359 w 393"/>
                <a:gd name="T3" fmla="*/ 68 h 68"/>
                <a:gd name="T4" fmla="*/ 34 w 393"/>
                <a:gd name="T5" fmla="*/ 68 h 68"/>
                <a:gd name="T6" fmla="*/ 0 w 393"/>
                <a:gd name="T7" fmla="*/ 34 h 68"/>
                <a:gd name="T8" fmla="*/ 34 w 393"/>
                <a:gd name="T9" fmla="*/ 0 h 68"/>
                <a:gd name="T10" fmla="*/ 359 w 393"/>
                <a:gd name="T11" fmla="*/ 0 h 68"/>
                <a:gd name="T12" fmla="*/ 393 w 393"/>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393" h="68">
                  <a:moveTo>
                    <a:pt x="393" y="34"/>
                  </a:moveTo>
                  <a:cubicBezTo>
                    <a:pt x="393" y="52"/>
                    <a:pt x="378" y="68"/>
                    <a:pt x="359" y="68"/>
                  </a:cubicBezTo>
                  <a:cubicBezTo>
                    <a:pt x="34" y="68"/>
                    <a:pt x="34" y="68"/>
                    <a:pt x="34" y="68"/>
                  </a:cubicBezTo>
                  <a:cubicBezTo>
                    <a:pt x="15" y="68"/>
                    <a:pt x="0" y="52"/>
                    <a:pt x="0" y="34"/>
                  </a:cubicBezTo>
                  <a:cubicBezTo>
                    <a:pt x="0" y="15"/>
                    <a:pt x="15" y="0"/>
                    <a:pt x="34" y="0"/>
                  </a:cubicBezTo>
                  <a:cubicBezTo>
                    <a:pt x="359" y="0"/>
                    <a:pt x="359" y="0"/>
                    <a:pt x="359" y="0"/>
                  </a:cubicBezTo>
                  <a:cubicBezTo>
                    <a:pt x="378" y="0"/>
                    <a:pt x="393" y="15"/>
                    <a:pt x="393" y="34"/>
                  </a:cubicBezTo>
                  <a:close/>
                </a:path>
              </a:pathLst>
            </a:custGeom>
            <a:grpFill/>
            <a:ln>
              <a:noFill/>
            </a:ln>
          </p:spPr>
          <p:txBody>
            <a:bodyPr vert="horz" wrap="square" lIns="91440" tIns="45720" rIns="91440" bIns="45720" numCol="1" anchor="t" anchorCtr="0" compatLnSpc="1"/>
            <a:lstStyle/>
            <a:p>
              <a:endParaRPr lang="en-GB"/>
            </a:p>
          </p:txBody>
        </p:sp>
        <p:sp>
          <p:nvSpPr>
            <p:cNvPr id="79" name="Freeform 78"/>
            <p:cNvSpPr/>
            <p:nvPr/>
          </p:nvSpPr>
          <p:spPr bwMode="auto">
            <a:xfrm>
              <a:off x="4312693" y="3464442"/>
              <a:ext cx="625454" cy="108394"/>
            </a:xfrm>
            <a:custGeom>
              <a:avLst/>
              <a:gdLst>
                <a:gd name="T0" fmla="*/ 393 w 393"/>
                <a:gd name="T1" fmla="*/ 34 h 68"/>
                <a:gd name="T2" fmla="*/ 359 w 393"/>
                <a:gd name="T3" fmla="*/ 68 h 68"/>
                <a:gd name="T4" fmla="*/ 34 w 393"/>
                <a:gd name="T5" fmla="*/ 68 h 68"/>
                <a:gd name="T6" fmla="*/ 0 w 393"/>
                <a:gd name="T7" fmla="*/ 34 h 68"/>
                <a:gd name="T8" fmla="*/ 34 w 393"/>
                <a:gd name="T9" fmla="*/ 0 h 68"/>
                <a:gd name="T10" fmla="*/ 359 w 393"/>
                <a:gd name="T11" fmla="*/ 0 h 68"/>
                <a:gd name="T12" fmla="*/ 393 w 393"/>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393" h="68">
                  <a:moveTo>
                    <a:pt x="393" y="34"/>
                  </a:moveTo>
                  <a:cubicBezTo>
                    <a:pt x="393" y="53"/>
                    <a:pt x="378" y="68"/>
                    <a:pt x="359" y="68"/>
                  </a:cubicBezTo>
                  <a:cubicBezTo>
                    <a:pt x="34" y="68"/>
                    <a:pt x="34" y="68"/>
                    <a:pt x="34" y="68"/>
                  </a:cubicBezTo>
                  <a:cubicBezTo>
                    <a:pt x="15" y="68"/>
                    <a:pt x="0" y="53"/>
                    <a:pt x="0" y="34"/>
                  </a:cubicBezTo>
                  <a:cubicBezTo>
                    <a:pt x="0" y="15"/>
                    <a:pt x="15" y="0"/>
                    <a:pt x="34" y="0"/>
                  </a:cubicBezTo>
                  <a:cubicBezTo>
                    <a:pt x="359" y="0"/>
                    <a:pt x="359" y="0"/>
                    <a:pt x="359" y="0"/>
                  </a:cubicBezTo>
                  <a:cubicBezTo>
                    <a:pt x="378" y="0"/>
                    <a:pt x="393" y="15"/>
                    <a:pt x="393" y="34"/>
                  </a:cubicBezTo>
                  <a:close/>
                </a:path>
              </a:pathLst>
            </a:custGeom>
            <a:grpFill/>
            <a:ln>
              <a:noFill/>
            </a:ln>
          </p:spPr>
          <p:txBody>
            <a:bodyPr vert="horz" wrap="square" lIns="91440" tIns="45720" rIns="91440" bIns="45720" numCol="1" anchor="t" anchorCtr="0" compatLnSpc="1"/>
            <a:lstStyle/>
            <a:p>
              <a:endParaRPr lang="en-GB"/>
            </a:p>
          </p:txBody>
        </p:sp>
        <p:sp>
          <p:nvSpPr>
            <p:cNvPr id="80" name="Freeform 79"/>
            <p:cNvSpPr/>
            <p:nvPr/>
          </p:nvSpPr>
          <p:spPr bwMode="auto">
            <a:xfrm>
              <a:off x="4312693" y="3603132"/>
              <a:ext cx="625454" cy="107721"/>
            </a:xfrm>
            <a:custGeom>
              <a:avLst/>
              <a:gdLst>
                <a:gd name="T0" fmla="*/ 393 w 393"/>
                <a:gd name="T1" fmla="*/ 34 h 68"/>
                <a:gd name="T2" fmla="*/ 359 w 393"/>
                <a:gd name="T3" fmla="*/ 68 h 68"/>
                <a:gd name="T4" fmla="*/ 34 w 393"/>
                <a:gd name="T5" fmla="*/ 68 h 68"/>
                <a:gd name="T6" fmla="*/ 0 w 393"/>
                <a:gd name="T7" fmla="*/ 34 h 68"/>
                <a:gd name="T8" fmla="*/ 34 w 393"/>
                <a:gd name="T9" fmla="*/ 0 h 68"/>
                <a:gd name="T10" fmla="*/ 359 w 393"/>
                <a:gd name="T11" fmla="*/ 0 h 68"/>
                <a:gd name="T12" fmla="*/ 393 w 393"/>
                <a:gd name="T13" fmla="*/ 34 h 68"/>
              </a:gdLst>
              <a:ahLst/>
              <a:cxnLst>
                <a:cxn ang="0">
                  <a:pos x="T0" y="T1"/>
                </a:cxn>
                <a:cxn ang="0">
                  <a:pos x="T2" y="T3"/>
                </a:cxn>
                <a:cxn ang="0">
                  <a:pos x="T4" y="T5"/>
                </a:cxn>
                <a:cxn ang="0">
                  <a:pos x="T6" y="T7"/>
                </a:cxn>
                <a:cxn ang="0">
                  <a:pos x="T8" y="T9"/>
                </a:cxn>
                <a:cxn ang="0">
                  <a:pos x="T10" y="T11"/>
                </a:cxn>
                <a:cxn ang="0">
                  <a:pos x="T12" y="T13"/>
                </a:cxn>
              </a:cxnLst>
              <a:rect l="0" t="0" r="r" b="b"/>
              <a:pathLst>
                <a:path w="393" h="68">
                  <a:moveTo>
                    <a:pt x="393" y="34"/>
                  </a:moveTo>
                  <a:cubicBezTo>
                    <a:pt x="393" y="53"/>
                    <a:pt x="378" y="68"/>
                    <a:pt x="359" y="68"/>
                  </a:cubicBezTo>
                  <a:cubicBezTo>
                    <a:pt x="34" y="68"/>
                    <a:pt x="34" y="68"/>
                    <a:pt x="34" y="68"/>
                  </a:cubicBezTo>
                  <a:cubicBezTo>
                    <a:pt x="15" y="68"/>
                    <a:pt x="0" y="53"/>
                    <a:pt x="0" y="34"/>
                  </a:cubicBezTo>
                  <a:cubicBezTo>
                    <a:pt x="0" y="15"/>
                    <a:pt x="15" y="0"/>
                    <a:pt x="34" y="0"/>
                  </a:cubicBezTo>
                  <a:cubicBezTo>
                    <a:pt x="359" y="0"/>
                    <a:pt x="359" y="0"/>
                    <a:pt x="359" y="0"/>
                  </a:cubicBezTo>
                  <a:cubicBezTo>
                    <a:pt x="378" y="0"/>
                    <a:pt x="393" y="15"/>
                    <a:pt x="393" y="34"/>
                  </a:cubicBezTo>
                  <a:close/>
                </a:path>
              </a:pathLst>
            </a:custGeom>
            <a:grpFill/>
            <a:ln>
              <a:noFill/>
            </a:ln>
          </p:spPr>
          <p:txBody>
            <a:bodyPr vert="horz" wrap="square" lIns="91440" tIns="45720" rIns="91440" bIns="45720" numCol="1" anchor="t" anchorCtr="0" compatLnSpc="1"/>
            <a:lstStyle/>
            <a:p>
              <a:endParaRPr lang="en-GB"/>
            </a:p>
          </p:txBody>
        </p:sp>
        <p:sp>
          <p:nvSpPr>
            <p:cNvPr id="81" name="Freeform 80"/>
            <p:cNvSpPr/>
            <p:nvPr/>
          </p:nvSpPr>
          <p:spPr bwMode="auto">
            <a:xfrm>
              <a:off x="4429166" y="3743169"/>
              <a:ext cx="391161" cy="170334"/>
            </a:xfrm>
            <a:custGeom>
              <a:avLst/>
              <a:gdLst>
                <a:gd name="T0" fmla="*/ 0 w 246"/>
                <a:gd name="T1" fmla="*/ 0 h 107"/>
                <a:gd name="T2" fmla="*/ 0 w 246"/>
                <a:gd name="T3" fmla="*/ 20 h 107"/>
                <a:gd name="T4" fmla="*/ 88 w 246"/>
                <a:gd name="T5" fmla="*/ 107 h 107"/>
                <a:gd name="T6" fmla="*/ 159 w 246"/>
                <a:gd name="T7" fmla="*/ 107 h 107"/>
                <a:gd name="T8" fmla="*/ 246 w 246"/>
                <a:gd name="T9" fmla="*/ 20 h 107"/>
                <a:gd name="T10" fmla="*/ 246 w 246"/>
                <a:gd name="T11" fmla="*/ 0 h 107"/>
                <a:gd name="T12" fmla="*/ 0 w 246"/>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246" h="107">
                  <a:moveTo>
                    <a:pt x="0" y="0"/>
                  </a:moveTo>
                  <a:cubicBezTo>
                    <a:pt x="0" y="20"/>
                    <a:pt x="0" y="20"/>
                    <a:pt x="0" y="20"/>
                  </a:cubicBezTo>
                  <a:cubicBezTo>
                    <a:pt x="0" y="68"/>
                    <a:pt x="39" y="107"/>
                    <a:pt x="88" y="107"/>
                  </a:cubicBezTo>
                  <a:cubicBezTo>
                    <a:pt x="159" y="107"/>
                    <a:pt x="159" y="107"/>
                    <a:pt x="159" y="107"/>
                  </a:cubicBezTo>
                  <a:cubicBezTo>
                    <a:pt x="207" y="107"/>
                    <a:pt x="246" y="68"/>
                    <a:pt x="246" y="20"/>
                  </a:cubicBezTo>
                  <a:cubicBezTo>
                    <a:pt x="246" y="0"/>
                    <a:pt x="246" y="0"/>
                    <a:pt x="246" y="0"/>
                  </a:cubicBezTo>
                  <a:lnTo>
                    <a:pt x="0" y="0"/>
                  </a:lnTo>
                  <a:close/>
                </a:path>
              </a:pathLst>
            </a:custGeom>
            <a:grpFill/>
            <a:ln>
              <a:noFill/>
            </a:ln>
          </p:spPr>
          <p:txBody>
            <a:bodyPr vert="horz" wrap="square" lIns="91440" tIns="45720" rIns="91440" bIns="45720" numCol="1" anchor="t" anchorCtr="0" compatLnSpc="1"/>
            <a:lstStyle/>
            <a:p>
              <a:endParaRPr lang="en-GB"/>
            </a:p>
          </p:txBody>
        </p:sp>
        <p:sp>
          <p:nvSpPr>
            <p:cNvPr id="82" name="Freeform 81"/>
            <p:cNvSpPr/>
            <p:nvPr/>
          </p:nvSpPr>
          <p:spPr bwMode="auto">
            <a:xfrm>
              <a:off x="5368357" y="2843701"/>
              <a:ext cx="311717" cy="95602"/>
            </a:xfrm>
            <a:custGeom>
              <a:avLst/>
              <a:gdLst>
                <a:gd name="T0" fmla="*/ 166 w 196"/>
                <a:gd name="T1" fmla="*/ 60 h 60"/>
                <a:gd name="T2" fmla="*/ 166 w 196"/>
                <a:gd name="T3" fmla="*/ 60 h 60"/>
                <a:gd name="T4" fmla="*/ 30 w 196"/>
                <a:gd name="T5" fmla="*/ 60 h 60"/>
                <a:gd name="T6" fmla="*/ 0 w 196"/>
                <a:gd name="T7" fmla="*/ 30 h 60"/>
                <a:gd name="T8" fmla="*/ 30 w 196"/>
                <a:gd name="T9" fmla="*/ 0 h 60"/>
                <a:gd name="T10" fmla="*/ 30 w 196"/>
                <a:gd name="T11" fmla="*/ 0 h 60"/>
                <a:gd name="T12" fmla="*/ 166 w 196"/>
                <a:gd name="T13" fmla="*/ 0 h 60"/>
                <a:gd name="T14" fmla="*/ 196 w 196"/>
                <a:gd name="T15" fmla="*/ 30 h 60"/>
                <a:gd name="T16" fmla="*/ 166 w 196"/>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60">
                  <a:moveTo>
                    <a:pt x="166" y="60"/>
                  </a:moveTo>
                  <a:cubicBezTo>
                    <a:pt x="166" y="60"/>
                    <a:pt x="166" y="60"/>
                    <a:pt x="166" y="60"/>
                  </a:cubicBezTo>
                  <a:cubicBezTo>
                    <a:pt x="30" y="60"/>
                    <a:pt x="30" y="60"/>
                    <a:pt x="30" y="60"/>
                  </a:cubicBezTo>
                  <a:cubicBezTo>
                    <a:pt x="14" y="60"/>
                    <a:pt x="0" y="46"/>
                    <a:pt x="0" y="30"/>
                  </a:cubicBezTo>
                  <a:cubicBezTo>
                    <a:pt x="0" y="13"/>
                    <a:pt x="14" y="0"/>
                    <a:pt x="30" y="0"/>
                  </a:cubicBezTo>
                  <a:cubicBezTo>
                    <a:pt x="30" y="0"/>
                    <a:pt x="30" y="0"/>
                    <a:pt x="30" y="0"/>
                  </a:cubicBezTo>
                  <a:cubicBezTo>
                    <a:pt x="166" y="0"/>
                    <a:pt x="166" y="0"/>
                    <a:pt x="166" y="0"/>
                  </a:cubicBezTo>
                  <a:cubicBezTo>
                    <a:pt x="183" y="0"/>
                    <a:pt x="196" y="13"/>
                    <a:pt x="196" y="30"/>
                  </a:cubicBezTo>
                  <a:cubicBezTo>
                    <a:pt x="196" y="46"/>
                    <a:pt x="183" y="60"/>
                    <a:pt x="166" y="60"/>
                  </a:cubicBezTo>
                  <a:close/>
                </a:path>
              </a:pathLst>
            </a:custGeom>
            <a:grpFill/>
            <a:ln>
              <a:noFill/>
            </a:ln>
          </p:spPr>
          <p:txBody>
            <a:bodyPr vert="horz" wrap="square" lIns="91440" tIns="45720" rIns="91440" bIns="45720" numCol="1" anchor="t" anchorCtr="0" compatLnSpc="1"/>
            <a:lstStyle/>
            <a:p>
              <a:endParaRPr lang="en-GB"/>
            </a:p>
          </p:txBody>
        </p:sp>
        <p:sp>
          <p:nvSpPr>
            <p:cNvPr id="83" name="Freeform 82"/>
            <p:cNvSpPr/>
            <p:nvPr/>
          </p:nvSpPr>
          <p:spPr bwMode="auto">
            <a:xfrm>
              <a:off x="3559994" y="2843701"/>
              <a:ext cx="318450" cy="95602"/>
            </a:xfrm>
            <a:custGeom>
              <a:avLst/>
              <a:gdLst>
                <a:gd name="T0" fmla="*/ 170 w 200"/>
                <a:gd name="T1" fmla="*/ 60 h 60"/>
                <a:gd name="T2" fmla="*/ 170 w 200"/>
                <a:gd name="T3" fmla="*/ 60 h 60"/>
                <a:gd name="T4" fmla="*/ 30 w 200"/>
                <a:gd name="T5" fmla="*/ 60 h 60"/>
                <a:gd name="T6" fmla="*/ 0 w 200"/>
                <a:gd name="T7" fmla="*/ 30 h 60"/>
                <a:gd name="T8" fmla="*/ 30 w 200"/>
                <a:gd name="T9" fmla="*/ 0 h 60"/>
                <a:gd name="T10" fmla="*/ 30 w 200"/>
                <a:gd name="T11" fmla="*/ 0 h 60"/>
                <a:gd name="T12" fmla="*/ 170 w 200"/>
                <a:gd name="T13" fmla="*/ 0 h 60"/>
                <a:gd name="T14" fmla="*/ 200 w 200"/>
                <a:gd name="T15" fmla="*/ 30 h 60"/>
                <a:gd name="T16" fmla="*/ 170 w 200"/>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60">
                  <a:moveTo>
                    <a:pt x="170" y="60"/>
                  </a:moveTo>
                  <a:cubicBezTo>
                    <a:pt x="170" y="60"/>
                    <a:pt x="170" y="60"/>
                    <a:pt x="170" y="60"/>
                  </a:cubicBezTo>
                  <a:cubicBezTo>
                    <a:pt x="30" y="60"/>
                    <a:pt x="30" y="60"/>
                    <a:pt x="30" y="60"/>
                  </a:cubicBezTo>
                  <a:cubicBezTo>
                    <a:pt x="14" y="60"/>
                    <a:pt x="0" y="46"/>
                    <a:pt x="0" y="30"/>
                  </a:cubicBezTo>
                  <a:cubicBezTo>
                    <a:pt x="0" y="13"/>
                    <a:pt x="14" y="0"/>
                    <a:pt x="30" y="0"/>
                  </a:cubicBezTo>
                  <a:cubicBezTo>
                    <a:pt x="30" y="0"/>
                    <a:pt x="30" y="0"/>
                    <a:pt x="30" y="0"/>
                  </a:cubicBezTo>
                  <a:cubicBezTo>
                    <a:pt x="170" y="0"/>
                    <a:pt x="170" y="0"/>
                    <a:pt x="170" y="0"/>
                  </a:cubicBezTo>
                  <a:cubicBezTo>
                    <a:pt x="187" y="0"/>
                    <a:pt x="200" y="13"/>
                    <a:pt x="200" y="30"/>
                  </a:cubicBezTo>
                  <a:cubicBezTo>
                    <a:pt x="200" y="47"/>
                    <a:pt x="186" y="60"/>
                    <a:pt x="170" y="60"/>
                  </a:cubicBezTo>
                  <a:close/>
                </a:path>
              </a:pathLst>
            </a:custGeom>
            <a:grpFill/>
            <a:ln>
              <a:noFill/>
            </a:ln>
          </p:spPr>
          <p:txBody>
            <a:bodyPr vert="horz" wrap="square" lIns="91440" tIns="45720" rIns="91440" bIns="45720" numCol="1" anchor="t" anchorCtr="0" compatLnSpc="1"/>
            <a:lstStyle/>
            <a:p>
              <a:endParaRPr lang="en-GB"/>
            </a:p>
          </p:txBody>
        </p:sp>
        <p:sp>
          <p:nvSpPr>
            <p:cNvPr id="84" name="Freeform 83"/>
            <p:cNvSpPr/>
            <p:nvPr/>
          </p:nvSpPr>
          <p:spPr bwMode="auto">
            <a:xfrm>
              <a:off x="4577282" y="1783324"/>
              <a:ext cx="95602" cy="300945"/>
            </a:xfrm>
            <a:custGeom>
              <a:avLst/>
              <a:gdLst>
                <a:gd name="T0" fmla="*/ 30 w 60"/>
                <a:gd name="T1" fmla="*/ 189 h 189"/>
                <a:gd name="T2" fmla="*/ 30 w 60"/>
                <a:gd name="T3" fmla="*/ 189 h 189"/>
                <a:gd name="T4" fmla="*/ 0 w 60"/>
                <a:gd name="T5" fmla="*/ 159 h 189"/>
                <a:gd name="T6" fmla="*/ 0 w 60"/>
                <a:gd name="T7" fmla="*/ 30 h 189"/>
                <a:gd name="T8" fmla="*/ 30 w 60"/>
                <a:gd name="T9" fmla="*/ 0 h 189"/>
                <a:gd name="T10" fmla="*/ 30 w 60"/>
                <a:gd name="T11" fmla="*/ 0 h 189"/>
                <a:gd name="T12" fmla="*/ 60 w 60"/>
                <a:gd name="T13" fmla="*/ 30 h 189"/>
                <a:gd name="T14" fmla="*/ 60 w 60"/>
                <a:gd name="T15" fmla="*/ 159 h 189"/>
                <a:gd name="T16" fmla="*/ 30 w 60"/>
                <a:gd name="T17" fmla="*/ 189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89">
                  <a:moveTo>
                    <a:pt x="30" y="189"/>
                  </a:moveTo>
                  <a:cubicBezTo>
                    <a:pt x="30" y="189"/>
                    <a:pt x="30" y="189"/>
                    <a:pt x="30" y="189"/>
                  </a:cubicBezTo>
                  <a:cubicBezTo>
                    <a:pt x="14" y="189"/>
                    <a:pt x="0" y="175"/>
                    <a:pt x="0" y="159"/>
                  </a:cubicBezTo>
                  <a:cubicBezTo>
                    <a:pt x="0" y="30"/>
                    <a:pt x="0" y="30"/>
                    <a:pt x="0" y="30"/>
                  </a:cubicBezTo>
                  <a:cubicBezTo>
                    <a:pt x="0" y="14"/>
                    <a:pt x="14" y="0"/>
                    <a:pt x="30" y="0"/>
                  </a:cubicBezTo>
                  <a:cubicBezTo>
                    <a:pt x="30" y="0"/>
                    <a:pt x="30" y="0"/>
                    <a:pt x="30" y="0"/>
                  </a:cubicBezTo>
                  <a:cubicBezTo>
                    <a:pt x="47" y="0"/>
                    <a:pt x="60" y="14"/>
                    <a:pt x="60" y="30"/>
                  </a:cubicBezTo>
                  <a:cubicBezTo>
                    <a:pt x="60" y="159"/>
                    <a:pt x="60" y="159"/>
                    <a:pt x="60" y="159"/>
                  </a:cubicBezTo>
                  <a:cubicBezTo>
                    <a:pt x="60" y="175"/>
                    <a:pt x="47" y="189"/>
                    <a:pt x="30" y="189"/>
                  </a:cubicBezTo>
                  <a:close/>
                </a:path>
              </a:pathLst>
            </a:custGeom>
            <a:grpFill/>
            <a:ln>
              <a:noFill/>
            </a:ln>
          </p:spPr>
          <p:txBody>
            <a:bodyPr vert="horz" wrap="square" lIns="91440" tIns="45720" rIns="91440" bIns="45720" numCol="1" anchor="t" anchorCtr="0" compatLnSpc="1"/>
            <a:lstStyle/>
            <a:p>
              <a:endParaRPr lang="en-GB"/>
            </a:p>
          </p:txBody>
        </p:sp>
        <p:sp>
          <p:nvSpPr>
            <p:cNvPr id="85" name="Freeform 84"/>
            <p:cNvSpPr/>
            <p:nvPr/>
          </p:nvSpPr>
          <p:spPr bwMode="auto">
            <a:xfrm>
              <a:off x="5160994" y="2099754"/>
              <a:ext cx="239006" cy="234293"/>
            </a:xfrm>
            <a:custGeom>
              <a:avLst/>
              <a:gdLst>
                <a:gd name="T0" fmla="*/ 33 w 150"/>
                <a:gd name="T1" fmla="*/ 147 h 147"/>
                <a:gd name="T2" fmla="*/ 11 w 150"/>
                <a:gd name="T3" fmla="*/ 139 h 147"/>
                <a:gd name="T4" fmla="*/ 11 w 150"/>
                <a:gd name="T5" fmla="*/ 96 h 147"/>
                <a:gd name="T6" fmla="*/ 96 w 150"/>
                <a:gd name="T7" fmla="*/ 11 h 147"/>
                <a:gd name="T8" fmla="*/ 139 w 150"/>
                <a:gd name="T9" fmla="*/ 11 h 147"/>
                <a:gd name="T10" fmla="*/ 139 w 150"/>
                <a:gd name="T11" fmla="*/ 54 h 147"/>
                <a:gd name="T12" fmla="*/ 54 w 150"/>
                <a:gd name="T13" fmla="*/ 139 h 147"/>
                <a:gd name="T14" fmla="*/ 33 w 150"/>
                <a:gd name="T15" fmla="*/ 147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147">
                  <a:moveTo>
                    <a:pt x="33" y="147"/>
                  </a:moveTo>
                  <a:cubicBezTo>
                    <a:pt x="25" y="147"/>
                    <a:pt x="17" y="145"/>
                    <a:pt x="11" y="139"/>
                  </a:cubicBezTo>
                  <a:cubicBezTo>
                    <a:pt x="0" y="127"/>
                    <a:pt x="0" y="108"/>
                    <a:pt x="11" y="96"/>
                  </a:cubicBezTo>
                  <a:cubicBezTo>
                    <a:pt x="96" y="11"/>
                    <a:pt x="96" y="11"/>
                    <a:pt x="96" y="11"/>
                  </a:cubicBezTo>
                  <a:cubicBezTo>
                    <a:pt x="108" y="0"/>
                    <a:pt x="127" y="0"/>
                    <a:pt x="139" y="11"/>
                  </a:cubicBezTo>
                  <a:cubicBezTo>
                    <a:pt x="150" y="23"/>
                    <a:pt x="150" y="42"/>
                    <a:pt x="139" y="54"/>
                  </a:cubicBezTo>
                  <a:cubicBezTo>
                    <a:pt x="54" y="139"/>
                    <a:pt x="54" y="139"/>
                    <a:pt x="54" y="139"/>
                  </a:cubicBezTo>
                  <a:cubicBezTo>
                    <a:pt x="48" y="145"/>
                    <a:pt x="40" y="147"/>
                    <a:pt x="33" y="147"/>
                  </a:cubicBezTo>
                  <a:close/>
                </a:path>
              </a:pathLst>
            </a:custGeom>
            <a:grpFill/>
            <a:ln>
              <a:noFill/>
            </a:ln>
          </p:spPr>
          <p:txBody>
            <a:bodyPr vert="horz" wrap="square" lIns="91440" tIns="45720" rIns="91440" bIns="45720" numCol="1" anchor="t" anchorCtr="0" compatLnSpc="1"/>
            <a:lstStyle/>
            <a:p>
              <a:endParaRPr lang="en-GB"/>
            </a:p>
          </p:txBody>
        </p:sp>
        <p:sp>
          <p:nvSpPr>
            <p:cNvPr id="86" name="Freeform 85"/>
            <p:cNvSpPr/>
            <p:nvPr/>
          </p:nvSpPr>
          <p:spPr bwMode="auto">
            <a:xfrm>
              <a:off x="3835355" y="2160347"/>
              <a:ext cx="240352" cy="235639"/>
            </a:xfrm>
            <a:custGeom>
              <a:avLst/>
              <a:gdLst>
                <a:gd name="T0" fmla="*/ 118 w 151"/>
                <a:gd name="T1" fmla="*/ 148 h 148"/>
                <a:gd name="T2" fmla="*/ 97 w 151"/>
                <a:gd name="T3" fmla="*/ 139 h 148"/>
                <a:gd name="T4" fmla="*/ 12 w 151"/>
                <a:gd name="T5" fmla="*/ 54 h 148"/>
                <a:gd name="T6" fmla="*/ 12 w 151"/>
                <a:gd name="T7" fmla="*/ 12 h 148"/>
                <a:gd name="T8" fmla="*/ 54 w 151"/>
                <a:gd name="T9" fmla="*/ 12 h 148"/>
                <a:gd name="T10" fmla="*/ 139 w 151"/>
                <a:gd name="T11" fmla="*/ 97 h 148"/>
                <a:gd name="T12" fmla="*/ 139 w 151"/>
                <a:gd name="T13" fmla="*/ 139 h 148"/>
                <a:gd name="T14" fmla="*/ 118 w 151"/>
                <a:gd name="T15" fmla="*/ 148 h 1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 h="148">
                  <a:moveTo>
                    <a:pt x="118" y="148"/>
                  </a:moveTo>
                  <a:cubicBezTo>
                    <a:pt x="110" y="148"/>
                    <a:pt x="102" y="145"/>
                    <a:pt x="97" y="139"/>
                  </a:cubicBezTo>
                  <a:cubicBezTo>
                    <a:pt x="12" y="54"/>
                    <a:pt x="12" y="54"/>
                    <a:pt x="12" y="54"/>
                  </a:cubicBezTo>
                  <a:cubicBezTo>
                    <a:pt x="0" y="43"/>
                    <a:pt x="0" y="24"/>
                    <a:pt x="12" y="12"/>
                  </a:cubicBezTo>
                  <a:cubicBezTo>
                    <a:pt x="24" y="0"/>
                    <a:pt x="43" y="0"/>
                    <a:pt x="54" y="12"/>
                  </a:cubicBezTo>
                  <a:cubicBezTo>
                    <a:pt x="139" y="97"/>
                    <a:pt x="139" y="97"/>
                    <a:pt x="139" y="97"/>
                  </a:cubicBezTo>
                  <a:cubicBezTo>
                    <a:pt x="151" y="108"/>
                    <a:pt x="151" y="127"/>
                    <a:pt x="139" y="139"/>
                  </a:cubicBezTo>
                  <a:cubicBezTo>
                    <a:pt x="133" y="145"/>
                    <a:pt x="126" y="148"/>
                    <a:pt x="118" y="148"/>
                  </a:cubicBezTo>
                  <a:close/>
                </a:path>
              </a:pathLst>
            </a:custGeom>
            <a:grpFill/>
            <a:ln>
              <a:noFill/>
            </a:ln>
          </p:spPr>
          <p:txBody>
            <a:bodyPr vert="horz" wrap="square" lIns="91440" tIns="45720" rIns="91440" bIns="45720" numCol="1" anchor="t" anchorCtr="0" compatLnSpc="1"/>
            <a:lstStyle/>
            <a:p>
              <a:endParaRPr lang="en-GB"/>
            </a:p>
          </p:txBody>
        </p:sp>
        <p:sp>
          <p:nvSpPr>
            <p:cNvPr id="87" name="Freeform 86"/>
            <p:cNvSpPr>
              <a:spLocks noEditPoints="1"/>
            </p:cNvSpPr>
            <p:nvPr/>
          </p:nvSpPr>
          <p:spPr bwMode="auto">
            <a:xfrm>
              <a:off x="1522051" y="3391057"/>
              <a:ext cx="2028518" cy="1673039"/>
            </a:xfrm>
            <a:custGeom>
              <a:avLst/>
              <a:gdLst>
                <a:gd name="T0" fmla="*/ 720 w 1274"/>
                <a:gd name="T1" fmla="*/ 1045 h 1051"/>
                <a:gd name="T2" fmla="*/ 537 w 1274"/>
                <a:gd name="T3" fmla="*/ 802 h 1051"/>
                <a:gd name="T4" fmla="*/ 273 w 1274"/>
                <a:gd name="T5" fmla="*/ 701 h 1051"/>
                <a:gd name="T6" fmla="*/ 45 w 1274"/>
                <a:gd name="T7" fmla="*/ 596 h 1051"/>
                <a:gd name="T8" fmla="*/ 176 w 1274"/>
                <a:gd name="T9" fmla="*/ 247 h 1051"/>
                <a:gd name="T10" fmla="*/ 407 w 1274"/>
                <a:gd name="T11" fmla="*/ 36 h 1051"/>
                <a:gd name="T12" fmla="*/ 474 w 1274"/>
                <a:gd name="T13" fmla="*/ 46 h 1051"/>
                <a:gd name="T14" fmla="*/ 663 w 1274"/>
                <a:gd name="T15" fmla="*/ 5 h 1051"/>
                <a:gd name="T16" fmla="*/ 919 w 1274"/>
                <a:gd name="T17" fmla="*/ 61 h 1051"/>
                <a:gd name="T18" fmla="*/ 1248 w 1274"/>
                <a:gd name="T19" fmla="*/ 543 h 1051"/>
                <a:gd name="T20" fmla="*/ 1225 w 1274"/>
                <a:gd name="T21" fmla="*/ 811 h 1051"/>
                <a:gd name="T22" fmla="*/ 997 w 1274"/>
                <a:gd name="T23" fmla="*/ 994 h 1051"/>
                <a:gd name="T24" fmla="*/ 932 w 1274"/>
                <a:gd name="T25" fmla="*/ 984 h 1051"/>
                <a:gd name="T26" fmla="*/ 578 w 1274"/>
                <a:gd name="T27" fmla="*/ 721 h 1051"/>
                <a:gd name="T28" fmla="*/ 607 w 1274"/>
                <a:gd name="T29" fmla="*/ 761 h 1051"/>
                <a:gd name="T30" fmla="*/ 624 w 1274"/>
                <a:gd name="T31" fmla="*/ 911 h 1051"/>
                <a:gd name="T32" fmla="*/ 770 w 1274"/>
                <a:gd name="T33" fmla="*/ 991 h 1051"/>
                <a:gd name="T34" fmla="*/ 934 w 1274"/>
                <a:gd name="T35" fmla="*/ 922 h 1051"/>
                <a:gd name="T36" fmla="*/ 997 w 1274"/>
                <a:gd name="T37" fmla="*/ 934 h 1051"/>
                <a:gd name="T38" fmla="*/ 1136 w 1274"/>
                <a:gd name="T39" fmla="*/ 658 h 1051"/>
                <a:gd name="T40" fmla="*/ 1190 w 1274"/>
                <a:gd name="T41" fmla="*/ 530 h 1051"/>
                <a:gd name="T42" fmla="*/ 1041 w 1274"/>
                <a:gd name="T43" fmla="*/ 295 h 1051"/>
                <a:gd name="T44" fmla="*/ 788 w 1274"/>
                <a:gd name="T45" fmla="*/ 136 h 1051"/>
                <a:gd name="T46" fmla="*/ 651 w 1274"/>
                <a:gd name="T47" fmla="*/ 64 h 1051"/>
                <a:gd name="T48" fmla="*/ 500 w 1274"/>
                <a:gd name="T49" fmla="*/ 102 h 1051"/>
                <a:gd name="T50" fmla="*/ 444 w 1274"/>
                <a:gd name="T51" fmla="*/ 100 h 1051"/>
                <a:gd name="T52" fmla="*/ 239 w 1274"/>
                <a:gd name="T53" fmla="*/ 231 h 1051"/>
                <a:gd name="T54" fmla="*/ 210 w 1274"/>
                <a:gd name="T55" fmla="*/ 300 h 1051"/>
                <a:gd name="T56" fmla="*/ 95 w 1274"/>
                <a:gd name="T57" fmla="*/ 563 h 1051"/>
                <a:gd name="T58" fmla="*/ 281 w 1274"/>
                <a:gd name="T59" fmla="*/ 638 h 1051"/>
                <a:gd name="T60" fmla="*/ 434 w 1274"/>
                <a:gd name="T61" fmla="*/ 748 h 1051"/>
                <a:gd name="T62" fmla="*/ 562 w 1274"/>
                <a:gd name="T63" fmla="*/ 72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4" h="1051">
                  <a:moveTo>
                    <a:pt x="770" y="1051"/>
                  </a:moveTo>
                  <a:cubicBezTo>
                    <a:pt x="753" y="1051"/>
                    <a:pt x="736" y="1049"/>
                    <a:pt x="720" y="1045"/>
                  </a:cubicBezTo>
                  <a:cubicBezTo>
                    <a:pt x="659" y="1032"/>
                    <a:pt x="607" y="995"/>
                    <a:pt x="574" y="943"/>
                  </a:cubicBezTo>
                  <a:cubicBezTo>
                    <a:pt x="547" y="901"/>
                    <a:pt x="534" y="852"/>
                    <a:pt x="537" y="802"/>
                  </a:cubicBezTo>
                  <a:cubicBezTo>
                    <a:pt x="500" y="814"/>
                    <a:pt x="460" y="815"/>
                    <a:pt x="421" y="807"/>
                  </a:cubicBezTo>
                  <a:cubicBezTo>
                    <a:pt x="359" y="793"/>
                    <a:pt x="306" y="755"/>
                    <a:pt x="273" y="701"/>
                  </a:cubicBezTo>
                  <a:cubicBezTo>
                    <a:pt x="246" y="705"/>
                    <a:pt x="218" y="703"/>
                    <a:pt x="191" y="698"/>
                  </a:cubicBezTo>
                  <a:cubicBezTo>
                    <a:pt x="130" y="684"/>
                    <a:pt x="78" y="648"/>
                    <a:pt x="45" y="596"/>
                  </a:cubicBezTo>
                  <a:cubicBezTo>
                    <a:pt x="11" y="543"/>
                    <a:pt x="0" y="481"/>
                    <a:pt x="14" y="420"/>
                  </a:cubicBezTo>
                  <a:cubicBezTo>
                    <a:pt x="32" y="336"/>
                    <a:pt x="94" y="270"/>
                    <a:pt x="176" y="247"/>
                  </a:cubicBezTo>
                  <a:cubicBezTo>
                    <a:pt x="176" y="237"/>
                    <a:pt x="178" y="228"/>
                    <a:pt x="180" y="219"/>
                  </a:cubicBezTo>
                  <a:cubicBezTo>
                    <a:pt x="203" y="113"/>
                    <a:pt x="299" y="36"/>
                    <a:pt x="407" y="36"/>
                  </a:cubicBezTo>
                  <a:cubicBezTo>
                    <a:pt x="424" y="36"/>
                    <a:pt x="441" y="38"/>
                    <a:pt x="457" y="41"/>
                  </a:cubicBezTo>
                  <a:cubicBezTo>
                    <a:pt x="463" y="43"/>
                    <a:pt x="469" y="44"/>
                    <a:pt x="474" y="46"/>
                  </a:cubicBezTo>
                  <a:cubicBezTo>
                    <a:pt x="514" y="16"/>
                    <a:pt x="563" y="0"/>
                    <a:pt x="613" y="0"/>
                  </a:cubicBezTo>
                  <a:cubicBezTo>
                    <a:pt x="630" y="0"/>
                    <a:pt x="647" y="2"/>
                    <a:pt x="663" y="5"/>
                  </a:cubicBezTo>
                  <a:cubicBezTo>
                    <a:pt x="709" y="15"/>
                    <a:pt x="751" y="39"/>
                    <a:pt x="782" y="73"/>
                  </a:cubicBezTo>
                  <a:cubicBezTo>
                    <a:pt x="825" y="55"/>
                    <a:pt x="873" y="51"/>
                    <a:pt x="919" y="61"/>
                  </a:cubicBezTo>
                  <a:cubicBezTo>
                    <a:pt x="1021" y="84"/>
                    <a:pt x="1095" y="172"/>
                    <a:pt x="1101" y="274"/>
                  </a:cubicBezTo>
                  <a:cubicBezTo>
                    <a:pt x="1210" y="314"/>
                    <a:pt x="1274" y="427"/>
                    <a:pt x="1248" y="543"/>
                  </a:cubicBezTo>
                  <a:cubicBezTo>
                    <a:pt x="1240" y="580"/>
                    <a:pt x="1223" y="615"/>
                    <a:pt x="1198" y="644"/>
                  </a:cubicBezTo>
                  <a:cubicBezTo>
                    <a:pt x="1228" y="694"/>
                    <a:pt x="1237" y="754"/>
                    <a:pt x="1225" y="811"/>
                  </a:cubicBezTo>
                  <a:cubicBezTo>
                    <a:pt x="1201" y="917"/>
                    <a:pt x="1106" y="994"/>
                    <a:pt x="997" y="994"/>
                  </a:cubicBezTo>
                  <a:cubicBezTo>
                    <a:pt x="997" y="994"/>
                    <a:pt x="997" y="994"/>
                    <a:pt x="997" y="994"/>
                  </a:cubicBezTo>
                  <a:cubicBezTo>
                    <a:pt x="981" y="994"/>
                    <a:pt x="964" y="992"/>
                    <a:pt x="947" y="988"/>
                  </a:cubicBezTo>
                  <a:cubicBezTo>
                    <a:pt x="942" y="987"/>
                    <a:pt x="937" y="986"/>
                    <a:pt x="932" y="984"/>
                  </a:cubicBezTo>
                  <a:cubicBezTo>
                    <a:pt x="889" y="1027"/>
                    <a:pt x="831" y="1051"/>
                    <a:pt x="770" y="1051"/>
                  </a:cubicBezTo>
                  <a:moveTo>
                    <a:pt x="578" y="721"/>
                  </a:moveTo>
                  <a:cubicBezTo>
                    <a:pt x="585" y="721"/>
                    <a:pt x="591" y="724"/>
                    <a:pt x="597" y="728"/>
                  </a:cubicBezTo>
                  <a:cubicBezTo>
                    <a:pt x="607" y="736"/>
                    <a:pt x="611" y="749"/>
                    <a:pt x="607" y="761"/>
                  </a:cubicBezTo>
                  <a:cubicBezTo>
                    <a:pt x="604" y="768"/>
                    <a:pt x="602" y="774"/>
                    <a:pt x="601" y="781"/>
                  </a:cubicBezTo>
                  <a:cubicBezTo>
                    <a:pt x="591" y="826"/>
                    <a:pt x="599" y="872"/>
                    <a:pt x="624" y="911"/>
                  </a:cubicBezTo>
                  <a:cubicBezTo>
                    <a:pt x="649" y="950"/>
                    <a:pt x="688" y="976"/>
                    <a:pt x="733" y="986"/>
                  </a:cubicBezTo>
                  <a:cubicBezTo>
                    <a:pt x="745" y="989"/>
                    <a:pt x="757" y="991"/>
                    <a:pt x="770" y="991"/>
                  </a:cubicBezTo>
                  <a:cubicBezTo>
                    <a:pt x="820" y="991"/>
                    <a:pt x="868" y="969"/>
                    <a:pt x="901" y="930"/>
                  </a:cubicBezTo>
                  <a:cubicBezTo>
                    <a:pt x="909" y="921"/>
                    <a:pt x="923" y="917"/>
                    <a:pt x="934" y="922"/>
                  </a:cubicBezTo>
                  <a:cubicBezTo>
                    <a:pt x="943" y="925"/>
                    <a:pt x="951" y="928"/>
                    <a:pt x="960" y="930"/>
                  </a:cubicBezTo>
                  <a:cubicBezTo>
                    <a:pt x="972" y="932"/>
                    <a:pt x="985" y="934"/>
                    <a:pt x="997" y="934"/>
                  </a:cubicBezTo>
                  <a:cubicBezTo>
                    <a:pt x="1078" y="934"/>
                    <a:pt x="1149" y="877"/>
                    <a:pt x="1166" y="798"/>
                  </a:cubicBezTo>
                  <a:cubicBezTo>
                    <a:pt x="1177" y="749"/>
                    <a:pt x="1166" y="698"/>
                    <a:pt x="1136" y="658"/>
                  </a:cubicBezTo>
                  <a:cubicBezTo>
                    <a:pt x="1127" y="646"/>
                    <a:pt x="1128" y="629"/>
                    <a:pt x="1140" y="618"/>
                  </a:cubicBezTo>
                  <a:cubicBezTo>
                    <a:pt x="1165" y="595"/>
                    <a:pt x="1182" y="564"/>
                    <a:pt x="1190" y="530"/>
                  </a:cubicBezTo>
                  <a:cubicBezTo>
                    <a:pt x="1210" y="439"/>
                    <a:pt x="1155" y="349"/>
                    <a:pt x="1064" y="326"/>
                  </a:cubicBezTo>
                  <a:cubicBezTo>
                    <a:pt x="1050" y="322"/>
                    <a:pt x="1041" y="309"/>
                    <a:pt x="1041" y="295"/>
                  </a:cubicBezTo>
                  <a:cubicBezTo>
                    <a:pt x="1045" y="212"/>
                    <a:pt x="988" y="138"/>
                    <a:pt x="906" y="120"/>
                  </a:cubicBezTo>
                  <a:cubicBezTo>
                    <a:pt x="866" y="111"/>
                    <a:pt x="824" y="117"/>
                    <a:pt x="788" y="136"/>
                  </a:cubicBezTo>
                  <a:cubicBezTo>
                    <a:pt x="775" y="143"/>
                    <a:pt x="759" y="139"/>
                    <a:pt x="750" y="128"/>
                  </a:cubicBezTo>
                  <a:cubicBezTo>
                    <a:pt x="726" y="95"/>
                    <a:pt x="690" y="73"/>
                    <a:pt x="651" y="64"/>
                  </a:cubicBezTo>
                  <a:cubicBezTo>
                    <a:pt x="638" y="61"/>
                    <a:pt x="626" y="60"/>
                    <a:pt x="613" y="60"/>
                  </a:cubicBezTo>
                  <a:cubicBezTo>
                    <a:pt x="572" y="60"/>
                    <a:pt x="531" y="75"/>
                    <a:pt x="500" y="102"/>
                  </a:cubicBezTo>
                  <a:cubicBezTo>
                    <a:pt x="492" y="109"/>
                    <a:pt x="480" y="111"/>
                    <a:pt x="470" y="107"/>
                  </a:cubicBezTo>
                  <a:cubicBezTo>
                    <a:pt x="461" y="104"/>
                    <a:pt x="453" y="102"/>
                    <a:pt x="444" y="100"/>
                  </a:cubicBezTo>
                  <a:cubicBezTo>
                    <a:pt x="432" y="97"/>
                    <a:pt x="420" y="96"/>
                    <a:pt x="407" y="96"/>
                  </a:cubicBezTo>
                  <a:cubicBezTo>
                    <a:pt x="327" y="96"/>
                    <a:pt x="256" y="153"/>
                    <a:pt x="239" y="231"/>
                  </a:cubicBezTo>
                  <a:cubicBezTo>
                    <a:pt x="236" y="244"/>
                    <a:pt x="234" y="257"/>
                    <a:pt x="235" y="270"/>
                  </a:cubicBezTo>
                  <a:cubicBezTo>
                    <a:pt x="235" y="285"/>
                    <a:pt x="224" y="298"/>
                    <a:pt x="210" y="300"/>
                  </a:cubicBezTo>
                  <a:cubicBezTo>
                    <a:pt x="141" y="313"/>
                    <a:pt x="87" y="365"/>
                    <a:pt x="72" y="433"/>
                  </a:cubicBezTo>
                  <a:cubicBezTo>
                    <a:pt x="62" y="478"/>
                    <a:pt x="70" y="524"/>
                    <a:pt x="95" y="563"/>
                  </a:cubicBezTo>
                  <a:cubicBezTo>
                    <a:pt x="120" y="602"/>
                    <a:pt x="159" y="629"/>
                    <a:pt x="204" y="639"/>
                  </a:cubicBezTo>
                  <a:cubicBezTo>
                    <a:pt x="229" y="645"/>
                    <a:pt x="256" y="644"/>
                    <a:pt x="281" y="638"/>
                  </a:cubicBezTo>
                  <a:cubicBezTo>
                    <a:pt x="295" y="635"/>
                    <a:pt x="309" y="642"/>
                    <a:pt x="316" y="654"/>
                  </a:cubicBezTo>
                  <a:cubicBezTo>
                    <a:pt x="339" y="702"/>
                    <a:pt x="382" y="737"/>
                    <a:pt x="434" y="748"/>
                  </a:cubicBezTo>
                  <a:cubicBezTo>
                    <a:pt x="446" y="751"/>
                    <a:pt x="459" y="752"/>
                    <a:pt x="471" y="752"/>
                  </a:cubicBezTo>
                  <a:cubicBezTo>
                    <a:pt x="503" y="752"/>
                    <a:pt x="535" y="743"/>
                    <a:pt x="562" y="726"/>
                  </a:cubicBezTo>
                  <a:cubicBezTo>
                    <a:pt x="567" y="723"/>
                    <a:pt x="573" y="721"/>
                    <a:pt x="578" y="721"/>
                  </a:cubicBezTo>
                </a:path>
              </a:pathLst>
            </a:custGeom>
            <a:grpFill/>
            <a:ln>
              <a:noFill/>
            </a:ln>
          </p:spPr>
          <p:txBody>
            <a:bodyPr vert="horz" wrap="square" lIns="91440" tIns="45720" rIns="91440" bIns="45720" numCol="1" anchor="t" anchorCtr="0" compatLnSpc="1"/>
            <a:lstStyle/>
            <a:p>
              <a:endParaRPr lang="en-GB"/>
            </a:p>
          </p:txBody>
        </p:sp>
        <p:sp>
          <p:nvSpPr>
            <p:cNvPr id="88" name="Freeform 87"/>
            <p:cNvSpPr/>
            <p:nvPr/>
          </p:nvSpPr>
          <p:spPr bwMode="auto">
            <a:xfrm>
              <a:off x="1858005" y="3031539"/>
              <a:ext cx="253144" cy="337301"/>
            </a:xfrm>
            <a:custGeom>
              <a:avLst/>
              <a:gdLst>
                <a:gd name="T0" fmla="*/ 125 w 159"/>
                <a:gd name="T1" fmla="*/ 212 h 212"/>
                <a:gd name="T2" fmla="*/ 99 w 159"/>
                <a:gd name="T3" fmla="*/ 198 h 212"/>
                <a:gd name="T4" fmla="*/ 9 w 159"/>
                <a:gd name="T5" fmla="*/ 50 h 212"/>
                <a:gd name="T6" fmla="*/ 19 w 159"/>
                <a:gd name="T7" fmla="*/ 8 h 212"/>
                <a:gd name="T8" fmla="*/ 60 w 159"/>
                <a:gd name="T9" fmla="*/ 18 h 212"/>
                <a:gd name="T10" fmla="*/ 151 w 159"/>
                <a:gd name="T11" fmla="*/ 166 h 212"/>
                <a:gd name="T12" fmla="*/ 141 w 159"/>
                <a:gd name="T13" fmla="*/ 208 h 212"/>
                <a:gd name="T14" fmla="*/ 125 w 159"/>
                <a:gd name="T15" fmla="*/ 212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9" h="212">
                  <a:moveTo>
                    <a:pt x="125" y="212"/>
                  </a:moveTo>
                  <a:cubicBezTo>
                    <a:pt x="115" y="212"/>
                    <a:pt x="105" y="207"/>
                    <a:pt x="99" y="198"/>
                  </a:cubicBezTo>
                  <a:cubicBezTo>
                    <a:pt x="9" y="50"/>
                    <a:pt x="9" y="50"/>
                    <a:pt x="9" y="50"/>
                  </a:cubicBezTo>
                  <a:cubicBezTo>
                    <a:pt x="0" y="35"/>
                    <a:pt x="5" y="17"/>
                    <a:pt x="19" y="8"/>
                  </a:cubicBezTo>
                  <a:cubicBezTo>
                    <a:pt x="33" y="0"/>
                    <a:pt x="52" y="4"/>
                    <a:pt x="60" y="18"/>
                  </a:cubicBezTo>
                  <a:cubicBezTo>
                    <a:pt x="151" y="166"/>
                    <a:pt x="151" y="166"/>
                    <a:pt x="151" y="166"/>
                  </a:cubicBezTo>
                  <a:cubicBezTo>
                    <a:pt x="159" y="181"/>
                    <a:pt x="155" y="199"/>
                    <a:pt x="141" y="208"/>
                  </a:cubicBezTo>
                  <a:cubicBezTo>
                    <a:pt x="136" y="211"/>
                    <a:pt x="130" y="212"/>
                    <a:pt x="125" y="212"/>
                  </a:cubicBezTo>
                  <a:close/>
                </a:path>
              </a:pathLst>
            </a:custGeom>
            <a:grpFill/>
            <a:ln>
              <a:noFill/>
            </a:ln>
          </p:spPr>
          <p:txBody>
            <a:bodyPr vert="horz" wrap="square" lIns="91440" tIns="45720" rIns="91440" bIns="45720" numCol="1" anchor="t" anchorCtr="0" compatLnSpc="1"/>
            <a:lstStyle/>
            <a:p>
              <a:endParaRPr lang="en-GB"/>
            </a:p>
          </p:txBody>
        </p:sp>
        <p:sp>
          <p:nvSpPr>
            <p:cNvPr id="89" name="Freeform 88"/>
            <p:cNvSpPr/>
            <p:nvPr/>
          </p:nvSpPr>
          <p:spPr bwMode="auto">
            <a:xfrm>
              <a:off x="2700247" y="2953441"/>
              <a:ext cx="150809" cy="372310"/>
            </a:xfrm>
            <a:custGeom>
              <a:avLst/>
              <a:gdLst>
                <a:gd name="T0" fmla="*/ 32 w 95"/>
                <a:gd name="T1" fmla="*/ 234 h 234"/>
                <a:gd name="T2" fmla="*/ 27 w 95"/>
                <a:gd name="T3" fmla="*/ 234 h 234"/>
                <a:gd name="T4" fmla="*/ 2 w 95"/>
                <a:gd name="T5" fmla="*/ 199 h 234"/>
                <a:gd name="T6" fmla="*/ 33 w 95"/>
                <a:gd name="T7" fmla="*/ 27 h 234"/>
                <a:gd name="T8" fmla="*/ 67 w 95"/>
                <a:gd name="T9" fmla="*/ 2 h 234"/>
                <a:gd name="T10" fmla="*/ 92 w 95"/>
                <a:gd name="T11" fmla="*/ 37 h 234"/>
                <a:gd name="T12" fmla="*/ 62 w 95"/>
                <a:gd name="T13" fmla="*/ 209 h 234"/>
                <a:gd name="T14" fmla="*/ 32 w 95"/>
                <a:gd name="T15" fmla="*/ 234 h 2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 h="234">
                  <a:moveTo>
                    <a:pt x="32" y="234"/>
                  </a:moveTo>
                  <a:cubicBezTo>
                    <a:pt x="30" y="234"/>
                    <a:pt x="29" y="234"/>
                    <a:pt x="27" y="234"/>
                  </a:cubicBezTo>
                  <a:cubicBezTo>
                    <a:pt x="11" y="231"/>
                    <a:pt x="0" y="215"/>
                    <a:pt x="2" y="199"/>
                  </a:cubicBezTo>
                  <a:cubicBezTo>
                    <a:pt x="33" y="27"/>
                    <a:pt x="33" y="27"/>
                    <a:pt x="33" y="27"/>
                  </a:cubicBezTo>
                  <a:cubicBezTo>
                    <a:pt x="36" y="10"/>
                    <a:pt x="51" y="0"/>
                    <a:pt x="67" y="2"/>
                  </a:cubicBezTo>
                  <a:cubicBezTo>
                    <a:pt x="84" y="5"/>
                    <a:pt x="95" y="21"/>
                    <a:pt x="92" y="37"/>
                  </a:cubicBezTo>
                  <a:cubicBezTo>
                    <a:pt x="62" y="209"/>
                    <a:pt x="62" y="209"/>
                    <a:pt x="62" y="209"/>
                  </a:cubicBezTo>
                  <a:cubicBezTo>
                    <a:pt x="59" y="224"/>
                    <a:pt x="46" y="234"/>
                    <a:pt x="32" y="234"/>
                  </a:cubicBezTo>
                  <a:close/>
                </a:path>
              </a:pathLst>
            </a:custGeom>
            <a:grpFill/>
            <a:ln>
              <a:noFill/>
            </a:ln>
          </p:spPr>
          <p:txBody>
            <a:bodyPr vert="horz" wrap="square" lIns="91440" tIns="45720" rIns="91440" bIns="45720" numCol="1" anchor="t" anchorCtr="0" compatLnSpc="1"/>
            <a:lstStyle/>
            <a:p>
              <a:endParaRPr lang="en-GB"/>
            </a:p>
          </p:txBody>
        </p:sp>
        <p:sp>
          <p:nvSpPr>
            <p:cNvPr id="90" name="Freeform 89"/>
            <p:cNvSpPr/>
            <p:nvPr/>
          </p:nvSpPr>
          <p:spPr bwMode="auto">
            <a:xfrm>
              <a:off x="3207881" y="3230149"/>
              <a:ext cx="297579" cy="304311"/>
            </a:xfrm>
            <a:custGeom>
              <a:avLst/>
              <a:gdLst>
                <a:gd name="T0" fmla="*/ 97 w 187"/>
                <a:gd name="T1" fmla="*/ 138 h 191"/>
                <a:gd name="T2" fmla="*/ 55 w 187"/>
                <a:gd name="T3" fmla="*/ 182 h 191"/>
                <a:gd name="T4" fmla="*/ 33 w 187"/>
                <a:gd name="T5" fmla="*/ 191 h 191"/>
                <a:gd name="T6" fmla="*/ 13 w 187"/>
                <a:gd name="T7" fmla="*/ 183 h 191"/>
                <a:gd name="T8" fmla="*/ 11 w 187"/>
                <a:gd name="T9" fmla="*/ 141 h 191"/>
                <a:gd name="T10" fmla="*/ 132 w 187"/>
                <a:gd name="T11" fmla="*/ 13 h 191"/>
                <a:gd name="T12" fmla="*/ 174 w 187"/>
                <a:gd name="T13" fmla="*/ 11 h 191"/>
                <a:gd name="T14" fmla="*/ 175 w 187"/>
                <a:gd name="T15" fmla="*/ 54 h 191"/>
                <a:gd name="T16" fmla="*/ 97 w 187"/>
                <a:gd name="T17" fmla="*/ 13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91">
                  <a:moveTo>
                    <a:pt x="97" y="138"/>
                  </a:moveTo>
                  <a:cubicBezTo>
                    <a:pt x="55" y="182"/>
                    <a:pt x="55" y="182"/>
                    <a:pt x="55" y="182"/>
                  </a:cubicBezTo>
                  <a:cubicBezTo>
                    <a:pt x="49" y="188"/>
                    <a:pt x="41" y="191"/>
                    <a:pt x="33" y="191"/>
                  </a:cubicBezTo>
                  <a:cubicBezTo>
                    <a:pt x="26" y="191"/>
                    <a:pt x="18" y="189"/>
                    <a:pt x="13" y="183"/>
                  </a:cubicBezTo>
                  <a:cubicBezTo>
                    <a:pt x="0" y="172"/>
                    <a:pt x="0" y="153"/>
                    <a:pt x="11" y="141"/>
                  </a:cubicBezTo>
                  <a:cubicBezTo>
                    <a:pt x="132" y="13"/>
                    <a:pt x="132" y="13"/>
                    <a:pt x="132" y="13"/>
                  </a:cubicBezTo>
                  <a:cubicBezTo>
                    <a:pt x="143" y="1"/>
                    <a:pt x="162" y="0"/>
                    <a:pt x="174" y="11"/>
                  </a:cubicBezTo>
                  <a:cubicBezTo>
                    <a:pt x="186" y="23"/>
                    <a:pt x="187" y="42"/>
                    <a:pt x="175" y="54"/>
                  </a:cubicBezTo>
                  <a:cubicBezTo>
                    <a:pt x="97" y="138"/>
                    <a:pt x="97" y="138"/>
                    <a:pt x="97" y="138"/>
                  </a:cubicBezTo>
                </a:path>
              </a:pathLst>
            </a:custGeom>
            <a:grpFill/>
            <a:ln>
              <a:noFill/>
            </a:ln>
          </p:spPr>
          <p:txBody>
            <a:bodyPr vert="horz" wrap="square" lIns="91440" tIns="45720" rIns="91440" bIns="45720" numCol="1" anchor="t" anchorCtr="0" compatLnSpc="1"/>
            <a:lstStyle/>
            <a:p>
              <a:endParaRPr lang="en-GB"/>
            </a:p>
          </p:txBody>
        </p:sp>
        <p:sp>
          <p:nvSpPr>
            <p:cNvPr id="91" name="Freeform 90"/>
            <p:cNvSpPr/>
            <p:nvPr/>
          </p:nvSpPr>
          <p:spPr bwMode="auto">
            <a:xfrm>
              <a:off x="3539123" y="3895998"/>
              <a:ext cx="370964" cy="123879"/>
            </a:xfrm>
            <a:custGeom>
              <a:avLst/>
              <a:gdLst>
                <a:gd name="T0" fmla="*/ 31 w 233"/>
                <a:gd name="T1" fmla="*/ 78 h 78"/>
                <a:gd name="T2" fmla="*/ 1 w 233"/>
                <a:gd name="T3" fmla="*/ 51 h 78"/>
                <a:gd name="T4" fmla="*/ 28 w 233"/>
                <a:gd name="T5" fmla="*/ 19 h 78"/>
                <a:gd name="T6" fmla="*/ 199 w 233"/>
                <a:gd name="T7" fmla="*/ 2 h 78"/>
                <a:gd name="T8" fmla="*/ 232 w 233"/>
                <a:gd name="T9" fmla="*/ 29 h 78"/>
                <a:gd name="T10" fmla="*/ 205 w 233"/>
                <a:gd name="T11" fmla="*/ 62 h 78"/>
                <a:gd name="T12" fmla="*/ 34 w 233"/>
                <a:gd name="T13" fmla="*/ 78 h 78"/>
                <a:gd name="T14" fmla="*/ 31 w 233"/>
                <a:gd name="T15" fmla="*/ 78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78">
                  <a:moveTo>
                    <a:pt x="31" y="78"/>
                  </a:moveTo>
                  <a:cubicBezTo>
                    <a:pt x="16" y="78"/>
                    <a:pt x="3" y="67"/>
                    <a:pt x="1" y="51"/>
                  </a:cubicBezTo>
                  <a:cubicBezTo>
                    <a:pt x="0" y="35"/>
                    <a:pt x="12" y="20"/>
                    <a:pt x="28" y="19"/>
                  </a:cubicBezTo>
                  <a:cubicBezTo>
                    <a:pt x="199" y="2"/>
                    <a:pt x="199" y="2"/>
                    <a:pt x="199" y="2"/>
                  </a:cubicBezTo>
                  <a:cubicBezTo>
                    <a:pt x="215" y="0"/>
                    <a:pt x="230" y="12"/>
                    <a:pt x="232" y="29"/>
                  </a:cubicBezTo>
                  <a:cubicBezTo>
                    <a:pt x="233" y="45"/>
                    <a:pt x="221" y="60"/>
                    <a:pt x="205" y="62"/>
                  </a:cubicBezTo>
                  <a:cubicBezTo>
                    <a:pt x="34" y="78"/>
                    <a:pt x="34" y="78"/>
                    <a:pt x="34" y="78"/>
                  </a:cubicBezTo>
                  <a:cubicBezTo>
                    <a:pt x="33" y="78"/>
                    <a:pt x="32" y="78"/>
                    <a:pt x="31" y="78"/>
                  </a:cubicBezTo>
                  <a:close/>
                </a:path>
              </a:pathLst>
            </a:custGeom>
            <a:grpFill/>
            <a:ln>
              <a:noFill/>
            </a:ln>
          </p:spPr>
          <p:txBody>
            <a:bodyPr vert="horz" wrap="square" lIns="91440" tIns="45720" rIns="91440" bIns="45720" numCol="1" anchor="t" anchorCtr="0" compatLnSpc="1"/>
            <a:lstStyle/>
            <a:p>
              <a:endParaRPr lang="en-GB"/>
            </a:p>
          </p:txBody>
        </p:sp>
        <p:sp>
          <p:nvSpPr>
            <p:cNvPr id="92" name="Freeform 91"/>
            <p:cNvSpPr/>
            <p:nvPr/>
          </p:nvSpPr>
          <p:spPr bwMode="auto">
            <a:xfrm>
              <a:off x="1235244" y="3609192"/>
              <a:ext cx="325182" cy="208709"/>
            </a:xfrm>
            <a:custGeom>
              <a:avLst/>
              <a:gdLst>
                <a:gd name="T0" fmla="*/ 170 w 204"/>
                <a:gd name="T1" fmla="*/ 131 h 131"/>
                <a:gd name="T2" fmla="*/ 157 w 204"/>
                <a:gd name="T3" fmla="*/ 128 h 131"/>
                <a:gd name="T4" fmla="*/ 21 w 204"/>
                <a:gd name="T5" fmla="*/ 61 h 131"/>
                <a:gd name="T6" fmla="*/ 7 w 204"/>
                <a:gd name="T7" fmla="*/ 21 h 131"/>
                <a:gd name="T8" fmla="*/ 47 w 204"/>
                <a:gd name="T9" fmla="*/ 7 h 131"/>
                <a:gd name="T10" fmla="*/ 183 w 204"/>
                <a:gd name="T11" fmla="*/ 74 h 131"/>
                <a:gd name="T12" fmla="*/ 197 w 204"/>
                <a:gd name="T13" fmla="*/ 114 h 131"/>
                <a:gd name="T14" fmla="*/ 170 w 204"/>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4" h="131">
                  <a:moveTo>
                    <a:pt x="170" y="131"/>
                  </a:moveTo>
                  <a:cubicBezTo>
                    <a:pt x="166" y="131"/>
                    <a:pt x="161" y="130"/>
                    <a:pt x="157" y="128"/>
                  </a:cubicBezTo>
                  <a:cubicBezTo>
                    <a:pt x="21" y="61"/>
                    <a:pt x="21" y="61"/>
                    <a:pt x="21" y="61"/>
                  </a:cubicBezTo>
                  <a:cubicBezTo>
                    <a:pt x="6" y="54"/>
                    <a:pt x="0" y="36"/>
                    <a:pt x="7" y="21"/>
                  </a:cubicBezTo>
                  <a:cubicBezTo>
                    <a:pt x="14" y="6"/>
                    <a:pt x="32" y="0"/>
                    <a:pt x="47" y="7"/>
                  </a:cubicBezTo>
                  <a:cubicBezTo>
                    <a:pt x="183" y="74"/>
                    <a:pt x="183" y="74"/>
                    <a:pt x="183" y="74"/>
                  </a:cubicBezTo>
                  <a:cubicBezTo>
                    <a:pt x="198" y="81"/>
                    <a:pt x="204" y="99"/>
                    <a:pt x="197" y="114"/>
                  </a:cubicBezTo>
                  <a:cubicBezTo>
                    <a:pt x="192" y="125"/>
                    <a:pt x="181" y="131"/>
                    <a:pt x="170" y="131"/>
                  </a:cubicBezTo>
                  <a:close/>
                </a:path>
              </a:pathLst>
            </a:custGeom>
            <a:grpFill/>
            <a:ln>
              <a:noFill/>
            </a:ln>
          </p:spPr>
          <p:txBody>
            <a:bodyPr vert="horz" wrap="square" lIns="91440" tIns="45720" rIns="91440" bIns="45720" numCol="1" anchor="t" anchorCtr="0" compatLnSpc="1"/>
            <a:lstStyle/>
            <a:p>
              <a:endParaRPr lang="en-GB"/>
            </a:p>
          </p:txBody>
        </p:sp>
        <p:sp>
          <p:nvSpPr>
            <p:cNvPr id="93" name="Freeform 92"/>
            <p:cNvSpPr/>
            <p:nvPr/>
          </p:nvSpPr>
          <p:spPr bwMode="auto">
            <a:xfrm>
              <a:off x="1262847" y="4489809"/>
              <a:ext cx="330568" cy="197264"/>
            </a:xfrm>
            <a:custGeom>
              <a:avLst/>
              <a:gdLst>
                <a:gd name="T0" fmla="*/ 34 w 208"/>
                <a:gd name="T1" fmla="*/ 124 h 124"/>
                <a:gd name="T2" fmla="*/ 7 w 208"/>
                <a:gd name="T3" fmla="*/ 105 h 124"/>
                <a:gd name="T4" fmla="*/ 22 w 208"/>
                <a:gd name="T5" fmla="*/ 66 h 124"/>
                <a:gd name="T6" fmla="*/ 162 w 208"/>
                <a:gd name="T7" fmla="*/ 6 h 124"/>
                <a:gd name="T8" fmla="*/ 201 w 208"/>
                <a:gd name="T9" fmla="*/ 22 h 124"/>
                <a:gd name="T10" fmla="*/ 185 w 208"/>
                <a:gd name="T11" fmla="*/ 61 h 124"/>
                <a:gd name="T12" fmla="*/ 46 w 208"/>
                <a:gd name="T13" fmla="*/ 121 h 124"/>
                <a:gd name="T14" fmla="*/ 34 w 208"/>
                <a:gd name="T15" fmla="*/ 124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124">
                  <a:moveTo>
                    <a:pt x="34" y="124"/>
                  </a:moveTo>
                  <a:cubicBezTo>
                    <a:pt x="23" y="124"/>
                    <a:pt x="12" y="117"/>
                    <a:pt x="7" y="105"/>
                  </a:cubicBezTo>
                  <a:cubicBezTo>
                    <a:pt x="0" y="90"/>
                    <a:pt x="7" y="73"/>
                    <a:pt x="22" y="66"/>
                  </a:cubicBezTo>
                  <a:cubicBezTo>
                    <a:pt x="162" y="6"/>
                    <a:pt x="162" y="6"/>
                    <a:pt x="162" y="6"/>
                  </a:cubicBezTo>
                  <a:cubicBezTo>
                    <a:pt x="177" y="0"/>
                    <a:pt x="195" y="7"/>
                    <a:pt x="201" y="22"/>
                  </a:cubicBezTo>
                  <a:cubicBezTo>
                    <a:pt x="208" y="37"/>
                    <a:pt x="201" y="55"/>
                    <a:pt x="185" y="61"/>
                  </a:cubicBezTo>
                  <a:cubicBezTo>
                    <a:pt x="46" y="121"/>
                    <a:pt x="46" y="121"/>
                    <a:pt x="46" y="121"/>
                  </a:cubicBezTo>
                  <a:cubicBezTo>
                    <a:pt x="42" y="123"/>
                    <a:pt x="38" y="124"/>
                    <a:pt x="34" y="124"/>
                  </a:cubicBezTo>
                  <a:close/>
                </a:path>
              </a:pathLst>
            </a:custGeom>
            <a:grpFill/>
            <a:ln>
              <a:noFill/>
            </a:ln>
          </p:spPr>
          <p:txBody>
            <a:bodyPr vert="horz" wrap="square" lIns="91440" tIns="45720" rIns="91440" bIns="45720" numCol="1" anchor="t" anchorCtr="0" compatLnSpc="1"/>
            <a:lstStyle/>
            <a:p>
              <a:endParaRPr lang="en-GB"/>
            </a:p>
          </p:txBody>
        </p:sp>
        <p:sp>
          <p:nvSpPr>
            <p:cNvPr id="94" name="Freeform 25"/>
            <p:cNvSpPr>
              <a:spLocks noEditPoints="1"/>
            </p:cNvSpPr>
            <p:nvPr/>
          </p:nvSpPr>
          <p:spPr bwMode="auto">
            <a:xfrm>
              <a:off x="2859135" y="3640835"/>
              <a:ext cx="224867" cy="224867"/>
            </a:xfrm>
            <a:custGeom>
              <a:avLst/>
              <a:gdLst>
                <a:gd name="T0" fmla="*/ 71 w 141"/>
                <a:gd name="T1" fmla="*/ 116 h 141"/>
                <a:gd name="T2" fmla="*/ 26 w 141"/>
                <a:gd name="T3" fmla="*/ 71 h 141"/>
                <a:gd name="T4" fmla="*/ 71 w 141"/>
                <a:gd name="T5" fmla="*/ 26 h 141"/>
                <a:gd name="T6" fmla="*/ 116 w 141"/>
                <a:gd name="T7" fmla="*/ 71 h 141"/>
                <a:gd name="T8" fmla="*/ 71 w 141"/>
                <a:gd name="T9" fmla="*/ 116 h 141"/>
                <a:gd name="T10" fmla="*/ 82 w 141"/>
                <a:gd name="T11" fmla="*/ 0 h 141"/>
                <a:gd name="T12" fmla="*/ 71 w 141"/>
                <a:gd name="T13" fmla="*/ 0 h 141"/>
                <a:gd name="T14" fmla="*/ 60 w 141"/>
                <a:gd name="T15" fmla="*/ 0 h 141"/>
                <a:gd name="T16" fmla="*/ 60 w 141"/>
                <a:gd name="T17" fmla="*/ 11 h 141"/>
                <a:gd name="T18" fmla="*/ 36 w 141"/>
                <a:gd name="T19" fmla="*/ 21 h 141"/>
                <a:gd name="T20" fmla="*/ 29 w 141"/>
                <a:gd name="T21" fmla="*/ 13 h 141"/>
                <a:gd name="T22" fmla="*/ 13 w 141"/>
                <a:gd name="T23" fmla="*/ 29 h 141"/>
                <a:gd name="T24" fmla="*/ 21 w 141"/>
                <a:gd name="T25" fmla="*/ 36 h 141"/>
                <a:gd name="T26" fmla="*/ 11 w 141"/>
                <a:gd name="T27" fmla="*/ 60 h 141"/>
                <a:gd name="T28" fmla="*/ 0 w 141"/>
                <a:gd name="T29" fmla="*/ 60 h 141"/>
                <a:gd name="T30" fmla="*/ 0 w 141"/>
                <a:gd name="T31" fmla="*/ 82 h 141"/>
                <a:gd name="T32" fmla="*/ 11 w 141"/>
                <a:gd name="T33" fmla="*/ 82 h 141"/>
                <a:gd name="T34" fmla="*/ 21 w 141"/>
                <a:gd name="T35" fmla="*/ 105 h 141"/>
                <a:gd name="T36" fmla="*/ 13 w 141"/>
                <a:gd name="T37" fmla="*/ 113 h 141"/>
                <a:gd name="T38" fmla="*/ 29 w 141"/>
                <a:gd name="T39" fmla="*/ 128 h 141"/>
                <a:gd name="T40" fmla="*/ 36 w 141"/>
                <a:gd name="T41" fmla="*/ 121 h 141"/>
                <a:gd name="T42" fmla="*/ 60 w 141"/>
                <a:gd name="T43" fmla="*/ 131 h 141"/>
                <a:gd name="T44" fmla="*/ 60 w 141"/>
                <a:gd name="T45" fmla="*/ 141 h 141"/>
                <a:gd name="T46" fmla="*/ 71 w 141"/>
                <a:gd name="T47" fmla="*/ 141 h 141"/>
                <a:gd name="T48" fmla="*/ 82 w 141"/>
                <a:gd name="T49" fmla="*/ 141 h 141"/>
                <a:gd name="T50" fmla="*/ 82 w 141"/>
                <a:gd name="T51" fmla="*/ 131 h 141"/>
                <a:gd name="T52" fmla="*/ 105 w 141"/>
                <a:gd name="T53" fmla="*/ 121 h 141"/>
                <a:gd name="T54" fmla="*/ 113 w 141"/>
                <a:gd name="T55" fmla="*/ 128 h 141"/>
                <a:gd name="T56" fmla="*/ 128 w 141"/>
                <a:gd name="T57" fmla="*/ 113 h 141"/>
                <a:gd name="T58" fmla="*/ 121 w 141"/>
                <a:gd name="T59" fmla="*/ 105 h 141"/>
                <a:gd name="T60" fmla="*/ 131 w 141"/>
                <a:gd name="T61" fmla="*/ 82 h 141"/>
                <a:gd name="T62" fmla="*/ 141 w 141"/>
                <a:gd name="T63" fmla="*/ 82 h 141"/>
                <a:gd name="T64" fmla="*/ 141 w 141"/>
                <a:gd name="T65" fmla="*/ 60 h 141"/>
                <a:gd name="T66" fmla="*/ 131 w 141"/>
                <a:gd name="T67" fmla="*/ 60 h 141"/>
                <a:gd name="T68" fmla="*/ 121 w 141"/>
                <a:gd name="T69" fmla="*/ 36 h 141"/>
                <a:gd name="T70" fmla="*/ 128 w 141"/>
                <a:gd name="T71" fmla="*/ 29 h 141"/>
                <a:gd name="T72" fmla="*/ 113 w 141"/>
                <a:gd name="T73" fmla="*/ 13 h 141"/>
                <a:gd name="T74" fmla="*/ 105 w 141"/>
                <a:gd name="T75" fmla="*/ 21 h 141"/>
                <a:gd name="T76" fmla="*/ 82 w 141"/>
                <a:gd name="T77" fmla="*/ 11 h 141"/>
                <a:gd name="T78" fmla="*/ 82 w 141"/>
                <a:gd name="T7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41">
                  <a:moveTo>
                    <a:pt x="71" y="116"/>
                  </a:moveTo>
                  <a:cubicBezTo>
                    <a:pt x="46" y="116"/>
                    <a:pt x="26" y="96"/>
                    <a:pt x="26" y="71"/>
                  </a:cubicBezTo>
                  <a:cubicBezTo>
                    <a:pt x="26" y="46"/>
                    <a:pt x="46" y="26"/>
                    <a:pt x="71" y="26"/>
                  </a:cubicBezTo>
                  <a:cubicBezTo>
                    <a:pt x="96" y="26"/>
                    <a:pt x="116" y="46"/>
                    <a:pt x="116" y="71"/>
                  </a:cubicBezTo>
                  <a:cubicBezTo>
                    <a:pt x="116" y="96"/>
                    <a:pt x="96" y="116"/>
                    <a:pt x="71" y="116"/>
                  </a:cubicBezTo>
                  <a:moveTo>
                    <a:pt x="82" y="0"/>
                  </a:moveTo>
                  <a:cubicBezTo>
                    <a:pt x="71" y="0"/>
                    <a:pt x="71" y="0"/>
                    <a:pt x="71" y="0"/>
                  </a:cubicBezTo>
                  <a:cubicBezTo>
                    <a:pt x="60" y="0"/>
                    <a:pt x="60" y="0"/>
                    <a:pt x="60" y="0"/>
                  </a:cubicBezTo>
                  <a:cubicBezTo>
                    <a:pt x="60" y="11"/>
                    <a:pt x="60" y="11"/>
                    <a:pt x="60" y="11"/>
                  </a:cubicBezTo>
                  <a:cubicBezTo>
                    <a:pt x="51" y="13"/>
                    <a:pt x="43" y="16"/>
                    <a:pt x="36" y="21"/>
                  </a:cubicBezTo>
                  <a:cubicBezTo>
                    <a:pt x="29" y="13"/>
                    <a:pt x="29" y="13"/>
                    <a:pt x="29" y="13"/>
                  </a:cubicBezTo>
                  <a:cubicBezTo>
                    <a:pt x="13" y="29"/>
                    <a:pt x="13" y="29"/>
                    <a:pt x="13" y="29"/>
                  </a:cubicBezTo>
                  <a:cubicBezTo>
                    <a:pt x="21" y="36"/>
                    <a:pt x="21" y="36"/>
                    <a:pt x="21" y="36"/>
                  </a:cubicBezTo>
                  <a:cubicBezTo>
                    <a:pt x="16" y="43"/>
                    <a:pt x="12" y="51"/>
                    <a:pt x="11" y="60"/>
                  </a:cubicBezTo>
                  <a:cubicBezTo>
                    <a:pt x="0" y="60"/>
                    <a:pt x="0" y="60"/>
                    <a:pt x="0" y="60"/>
                  </a:cubicBezTo>
                  <a:cubicBezTo>
                    <a:pt x="0" y="82"/>
                    <a:pt x="0" y="82"/>
                    <a:pt x="0" y="82"/>
                  </a:cubicBezTo>
                  <a:cubicBezTo>
                    <a:pt x="11" y="82"/>
                    <a:pt x="11" y="82"/>
                    <a:pt x="11" y="82"/>
                  </a:cubicBezTo>
                  <a:cubicBezTo>
                    <a:pt x="12" y="90"/>
                    <a:pt x="16" y="98"/>
                    <a:pt x="21" y="105"/>
                  </a:cubicBezTo>
                  <a:cubicBezTo>
                    <a:pt x="13" y="113"/>
                    <a:pt x="13" y="113"/>
                    <a:pt x="13" y="113"/>
                  </a:cubicBezTo>
                  <a:cubicBezTo>
                    <a:pt x="29" y="128"/>
                    <a:pt x="29" y="128"/>
                    <a:pt x="29" y="128"/>
                  </a:cubicBezTo>
                  <a:cubicBezTo>
                    <a:pt x="36" y="121"/>
                    <a:pt x="36" y="121"/>
                    <a:pt x="36" y="121"/>
                  </a:cubicBezTo>
                  <a:cubicBezTo>
                    <a:pt x="43" y="126"/>
                    <a:pt x="51" y="129"/>
                    <a:pt x="60" y="131"/>
                  </a:cubicBezTo>
                  <a:cubicBezTo>
                    <a:pt x="60" y="141"/>
                    <a:pt x="60" y="141"/>
                    <a:pt x="60" y="141"/>
                  </a:cubicBezTo>
                  <a:cubicBezTo>
                    <a:pt x="71" y="141"/>
                    <a:pt x="71" y="141"/>
                    <a:pt x="71" y="141"/>
                  </a:cubicBezTo>
                  <a:cubicBezTo>
                    <a:pt x="82" y="141"/>
                    <a:pt x="82" y="141"/>
                    <a:pt x="82" y="141"/>
                  </a:cubicBezTo>
                  <a:cubicBezTo>
                    <a:pt x="82" y="131"/>
                    <a:pt x="82" y="131"/>
                    <a:pt x="82" y="131"/>
                  </a:cubicBezTo>
                  <a:cubicBezTo>
                    <a:pt x="90" y="129"/>
                    <a:pt x="98" y="126"/>
                    <a:pt x="105" y="121"/>
                  </a:cubicBezTo>
                  <a:cubicBezTo>
                    <a:pt x="113" y="128"/>
                    <a:pt x="113" y="128"/>
                    <a:pt x="113" y="128"/>
                  </a:cubicBezTo>
                  <a:cubicBezTo>
                    <a:pt x="128" y="113"/>
                    <a:pt x="128" y="113"/>
                    <a:pt x="128" y="113"/>
                  </a:cubicBezTo>
                  <a:cubicBezTo>
                    <a:pt x="121" y="105"/>
                    <a:pt x="121" y="105"/>
                    <a:pt x="121" y="105"/>
                  </a:cubicBezTo>
                  <a:cubicBezTo>
                    <a:pt x="126" y="98"/>
                    <a:pt x="129" y="90"/>
                    <a:pt x="131" y="82"/>
                  </a:cubicBezTo>
                  <a:cubicBezTo>
                    <a:pt x="141" y="82"/>
                    <a:pt x="141" y="82"/>
                    <a:pt x="141" y="82"/>
                  </a:cubicBezTo>
                  <a:cubicBezTo>
                    <a:pt x="141" y="60"/>
                    <a:pt x="141" y="60"/>
                    <a:pt x="141" y="60"/>
                  </a:cubicBezTo>
                  <a:cubicBezTo>
                    <a:pt x="131" y="60"/>
                    <a:pt x="131" y="60"/>
                    <a:pt x="131" y="60"/>
                  </a:cubicBezTo>
                  <a:cubicBezTo>
                    <a:pt x="129" y="51"/>
                    <a:pt x="126" y="43"/>
                    <a:pt x="121" y="36"/>
                  </a:cubicBezTo>
                  <a:cubicBezTo>
                    <a:pt x="128" y="29"/>
                    <a:pt x="128" y="29"/>
                    <a:pt x="128" y="29"/>
                  </a:cubicBezTo>
                  <a:cubicBezTo>
                    <a:pt x="113" y="13"/>
                    <a:pt x="113" y="13"/>
                    <a:pt x="113" y="13"/>
                  </a:cubicBezTo>
                  <a:cubicBezTo>
                    <a:pt x="105" y="21"/>
                    <a:pt x="105" y="21"/>
                    <a:pt x="105" y="21"/>
                  </a:cubicBezTo>
                  <a:cubicBezTo>
                    <a:pt x="98" y="16"/>
                    <a:pt x="90" y="13"/>
                    <a:pt x="82" y="11"/>
                  </a:cubicBezTo>
                  <a:cubicBezTo>
                    <a:pt x="82" y="0"/>
                    <a:pt x="82" y="0"/>
                    <a:pt x="82" y="0"/>
                  </a:cubicBezTo>
                </a:path>
              </a:pathLst>
            </a:custGeom>
            <a:grpFill/>
            <a:ln>
              <a:noFill/>
            </a:ln>
          </p:spPr>
          <p:txBody>
            <a:bodyPr vert="horz" wrap="square" lIns="91440" tIns="45720" rIns="91440" bIns="45720" numCol="1" anchor="t" anchorCtr="0" compatLnSpc="1"/>
            <a:lstStyle/>
            <a:p>
              <a:endParaRPr lang="en-GB"/>
            </a:p>
          </p:txBody>
        </p:sp>
        <p:sp>
          <p:nvSpPr>
            <p:cNvPr id="95" name="Freeform 26"/>
            <p:cNvSpPr>
              <a:spLocks noEditPoints="1"/>
            </p:cNvSpPr>
            <p:nvPr/>
          </p:nvSpPr>
          <p:spPr bwMode="auto">
            <a:xfrm>
              <a:off x="2004775" y="4182132"/>
              <a:ext cx="220828" cy="221501"/>
            </a:xfrm>
            <a:custGeom>
              <a:avLst/>
              <a:gdLst>
                <a:gd name="T0" fmla="*/ 69 w 139"/>
                <a:gd name="T1" fmla="*/ 114 h 139"/>
                <a:gd name="T2" fmla="*/ 54 w 139"/>
                <a:gd name="T3" fmla="*/ 112 h 139"/>
                <a:gd name="T4" fmla="*/ 27 w 139"/>
                <a:gd name="T5" fmla="*/ 55 h 139"/>
                <a:gd name="T6" fmla="*/ 69 w 139"/>
                <a:gd name="T7" fmla="*/ 25 h 139"/>
                <a:gd name="T8" fmla="*/ 84 w 139"/>
                <a:gd name="T9" fmla="*/ 28 h 139"/>
                <a:gd name="T10" fmla="*/ 111 w 139"/>
                <a:gd name="T11" fmla="*/ 85 h 139"/>
                <a:gd name="T12" fmla="*/ 69 w 139"/>
                <a:gd name="T13" fmla="*/ 114 h 139"/>
                <a:gd name="T14" fmla="*/ 83 w 139"/>
                <a:gd name="T15" fmla="*/ 0 h 139"/>
                <a:gd name="T16" fmla="*/ 79 w 139"/>
                <a:gd name="T17" fmla="*/ 10 h 139"/>
                <a:gd name="T18" fmla="*/ 69 w 139"/>
                <a:gd name="T19" fmla="*/ 9 h 139"/>
                <a:gd name="T20" fmla="*/ 54 w 139"/>
                <a:gd name="T21" fmla="*/ 11 h 139"/>
                <a:gd name="T22" fmla="*/ 50 w 139"/>
                <a:gd name="T23" fmla="*/ 2 h 139"/>
                <a:gd name="T24" fmla="*/ 30 w 139"/>
                <a:gd name="T25" fmla="*/ 11 h 139"/>
                <a:gd name="T26" fmla="*/ 34 w 139"/>
                <a:gd name="T27" fmla="*/ 21 h 139"/>
                <a:gd name="T28" fmla="*/ 17 w 139"/>
                <a:gd name="T29" fmla="*/ 39 h 139"/>
                <a:gd name="T30" fmla="*/ 7 w 139"/>
                <a:gd name="T31" fmla="*/ 36 h 139"/>
                <a:gd name="T32" fmla="*/ 0 w 139"/>
                <a:gd name="T33" fmla="*/ 56 h 139"/>
                <a:gd name="T34" fmla="*/ 10 w 139"/>
                <a:gd name="T35" fmla="*/ 60 h 139"/>
                <a:gd name="T36" fmla="*/ 11 w 139"/>
                <a:gd name="T37" fmla="*/ 85 h 139"/>
                <a:gd name="T38" fmla="*/ 1 w 139"/>
                <a:gd name="T39" fmla="*/ 89 h 139"/>
                <a:gd name="T40" fmla="*/ 11 w 139"/>
                <a:gd name="T41" fmla="*/ 109 h 139"/>
                <a:gd name="T42" fmla="*/ 20 w 139"/>
                <a:gd name="T43" fmla="*/ 105 h 139"/>
                <a:gd name="T44" fmla="*/ 39 w 139"/>
                <a:gd name="T45" fmla="*/ 122 h 139"/>
                <a:gd name="T46" fmla="*/ 35 w 139"/>
                <a:gd name="T47" fmla="*/ 132 h 139"/>
                <a:gd name="T48" fmla="*/ 45 w 139"/>
                <a:gd name="T49" fmla="*/ 135 h 139"/>
                <a:gd name="T50" fmla="*/ 56 w 139"/>
                <a:gd name="T51" fmla="*/ 139 h 139"/>
                <a:gd name="T52" fmla="*/ 59 w 139"/>
                <a:gd name="T53" fmla="*/ 129 h 139"/>
                <a:gd name="T54" fmla="*/ 69 w 139"/>
                <a:gd name="T55" fmla="*/ 130 h 139"/>
                <a:gd name="T56" fmla="*/ 84 w 139"/>
                <a:gd name="T57" fmla="*/ 128 h 139"/>
                <a:gd name="T58" fmla="*/ 89 w 139"/>
                <a:gd name="T59" fmla="*/ 138 h 139"/>
                <a:gd name="T60" fmla="*/ 109 w 139"/>
                <a:gd name="T61" fmla="*/ 128 h 139"/>
                <a:gd name="T62" fmla="*/ 104 w 139"/>
                <a:gd name="T63" fmla="*/ 119 h 139"/>
                <a:gd name="T64" fmla="*/ 121 w 139"/>
                <a:gd name="T65" fmla="*/ 100 h 139"/>
                <a:gd name="T66" fmla="*/ 131 w 139"/>
                <a:gd name="T67" fmla="*/ 104 h 139"/>
                <a:gd name="T68" fmla="*/ 139 w 139"/>
                <a:gd name="T69" fmla="*/ 83 h 139"/>
                <a:gd name="T70" fmla="*/ 129 w 139"/>
                <a:gd name="T71" fmla="*/ 80 h 139"/>
                <a:gd name="T72" fmla="*/ 128 w 139"/>
                <a:gd name="T73" fmla="*/ 55 h 139"/>
                <a:gd name="T74" fmla="*/ 137 w 139"/>
                <a:gd name="T75" fmla="*/ 50 h 139"/>
                <a:gd name="T76" fmla="*/ 128 w 139"/>
                <a:gd name="T77" fmla="*/ 30 h 139"/>
                <a:gd name="T78" fmla="*/ 118 w 139"/>
                <a:gd name="T79" fmla="*/ 35 h 139"/>
                <a:gd name="T80" fmla="*/ 100 w 139"/>
                <a:gd name="T81" fmla="*/ 18 h 139"/>
                <a:gd name="T82" fmla="*/ 103 w 139"/>
                <a:gd name="T83" fmla="*/ 8 h 139"/>
                <a:gd name="T84" fmla="*/ 93 w 139"/>
                <a:gd name="T85" fmla="*/ 4 h 139"/>
                <a:gd name="T86" fmla="*/ 83 w 139"/>
                <a:gd name="T8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39">
                  <a:moveTo>
                    <a:pt x="69" y="114"/>
                  </a:moveTo>
                  <a:cubicBezTo>
                    <a:pt x="64" y="114"/>
                    <a:pt x="59" y="114"/>
                    <a:pt x="54" y="112"/>
                  </a:cubicBezTo>
                  <a:cubicBezTo>
                    <a:pt x="31" y="103"/>
                    <a:pt x="19" y="78"/>
                    <a:pt x="27" y="55"/>
                  </a:cubicBezTo>
                  <a:cubicBezTo>
                    <a:pt x="34" y="36"/>
                    <a:pt x="51" y="25"/>
                    <a:pt x="69" y="25"/>
                  </a:cubicBezTo>
                  <a:cubicBezTo>
                    <a:pt x="74" y="25"/>
                    <a:pt x="79" y="26"/>
                    <a:pt x="84" y="28"/>
                  </a:cubicBezTo>
                  <a:cubicBezTo>
                    <a:pt x="108" y="36"/>
                    <a:pt x="120" y="62"/>
                    <a:pt x="111" y="85"/>
                  </a:cubicBezTo>
                  <a:cubicBezTo>
                    <a:pt x="105" y="103"/>
                    <a:pt x="87" y="114"/>
                    <a:pt x="69" y="114"/>
                  </a:cubicBezTo>
                  <a:moveTo>
                    <a:pt x="83" y="0"/>
                  </a:moveTo>
                  <a:cubicBezTo>
                    <a:pt x="79" y="10"/>
                    <a:pt x="79" y="10"/>
                    <a:pt x="79" y="10"/>
                  </a:cubicBezTo>
                  <a:cubicBezTo>
                    <a:pt x="76" y="10"/>
                    <a:pt x="72" y="9"/>
                    <a:pt x="69" y="9"/>
                  </a:cubicBezTo>
                  <a:cubicBezTo>
                    <a:pt x="64" y="9"/>
                    <a:pt x="59" y="10"/>
                    <a:pt x="54" y="11"/>
                  </a:cubicBezTo>
                  <a:cubicBezTo>
                    <a:pt x="50" y="2"/>
                    <a:pt x="50" y="2"/>
                    <a:pt x="50" y="2"/>
                  </a:cubicBezTo>
                  <a:cubicBezTo>
                    <a:pt x="30" y="11"/>
                    <a:pt x="30" y="11"/>
                    <a:pt x="30" y="11"/>
                  </a:cubicBezTo>
                  <a:cubicBezTo>
                    <a:pt x="34" y="21"/>
                    <a:pt x="34" y="21"/>
                    <a:pt x="34" y="21"/>
                  </a:cubicBezTo>
                  <a:cubicBezTo>
                    <a:pt x="27" y="25"/>
                    <a:pt x="22" y="32"/>
                    <a:pt x="17" y="39"/>
                  </a:cubicBezTo>
                  <a:cubicBezTo>
                    <a:pt x="7" y="36"/>
                    <a:pt x="7" y="36"/>
                    <a:pt x="7" y="36"/>
                  </a:cubicBezTo>
                  <a:cubicBezTo>
                    <a:pt x="0" y="56"/>
                    <a:pt x="0" y="56"/>
                    <a:pt x="0" y="56"/>
                  </a:cubicBezTo>
                  <a:cubicBezTo>
                    <a:pt x="10" y="60"/>
                    <a:pt x="10" y="60"/>
                    <a:pt x="10" y="60"/>
                  </a:cubicBezTo>
                  <a:cubicBezTo>
                    <a:pt x="8" y="68"/>
                    <a:pt x="9" y="77"/>
                    <a:pt x="11" y="85"/>
                  </a:cubicBezTo>
                  <a:cubicBezTo>
                    <a:pt x="1" y="89"/>
                    <a:pt x="1" y="89"/>
                    <a:pt x="1" y="89"/>
                  </a:cubicBezTo>
                  <a:cubicBezTo>
                    <a:pt x="11" y="109"/>
                    <a:pt x="11" y="109"/>
                    <a:pt x="11" y="109"/>
                  </a:cubicBezTo>
                  <a:cubicBezTo>
                    <a:pt x="20" y="105"/>
                    <a:pt x="20" y="105"/>
                    <a:pt x="20" y="105"/>
                  </a:cubicBezTo>
                  <a:cubicBezTo>
                    <a:pt x="25" y="112"/>
                    <a:pt x="31" y="117"/>
                    <a:pt x="39" y="122"/>
                  </a:cubicBezTo>
                  <a:cubicBezTo>
                    <a:pt x="35" y="132"/>
                    <a:pt x="35" y="132"/>
                    <a:pt x="35" y="132"/>
                  </a:cubicBezTo>
                  <a:cubicBezTo>
                    <a:pt x="45" y="135"/>
                    <a:pt x="45" y="135"/>
                    <a:pt x="45" y="135"/>
                  </a:cubicBezTo>
                  <a:cubicBezTo>
                    <a:pt x="56" y="139"/>
                    <a:pt x="56" y="139"/>
                    <a:pt x="56" y="139"/>
                  </a:cubicBezTo>
                  <a:cubicBezTo>
                    <a:pt x="59" y="129"/>
                    <a:pt x="59" y="129"/>
                    <a:pt x="59" y="129"/>
                  </a:cubicBezTo>
                  <a:cubicBezTo>
                    <a:pt x="63" y="130"/>
                    <a:pt x="66" y="130"/>
                    <a:pt x="69" y="130"/>
                  </a:cubicBezTo>
                  <a:cubicBezTo>
                    <a:pt x="74" y="130"/>
                    <a:pt x="79" y="130"/>
                    <a:pt x="84" y="128"/>
                  </a:cubicBezTo>
                  <a:cubicBezTo>
                    <a:pt x="89" y="138"/>
                    <a:pt x="89" y="138"/>
                    <a:pt x="89" y="138"/>
                  </a:cubicBezTo>
                  <a:cubicBezTo>
                    <a:pt x="109" y="128"/>
                    <a:pt x="109" y="128"/>
                    <a:pt x="109" y="128"/>
                  </a:cubicBezTo>
                  <a:cubicBezTo>
                    <a:pt x="104" y="119"/>
                    <a:pt x="104" y="119"/>
                    <a:pt x="104" y="119"/>
                  </a:cubicBezTo>
                  <a:cubicBezTo>
                    <a:pt x="111" y="114"/>
                    <a:pt x="117" y="108"/>
                    <a:pt x="121" y="100"/>
                  </a:cubicBezTo>
                  <a:cubicBezTo>
                    <a:pt x="131" y="104"/>
                    <a:pt x="131" y="104"/>
                    <a:pt x="131" y="104"/>
                  </a:cubicBezTo>
                  <a:cubicBezTo>
                    <a:pt x="139" y="83"/>
                    <a:pt x="139" y="83"/>
                    <a:pt x="139" y="83"/>
                  </a:cubicBezTo>
                  <a:cubicBezTo>
                    <a:pt x="129" y="80"/>
                    <a:pt x="129" y="80"/>
                    <a:pt x="129" y="80"/>
                  </a:cubicBezTo>
                  <a:cubicBezTo>
                    <a:pt x="130" y="71"/>
                    <a:pt x="130" y="63"/>
                    <a:pt x="128" y="55"/>
                  </a:cubicBezTo>
                  <a:cubicBezTo>
                    <a:pt x="137" y="50"/>
                    <a:pt x="137" y="50"/>
                    <a:pt x="137" y="50"/>
                  </a:cubicBezTo>
                  <a:cubicBezTo>
                    <a:pt x="128" y="30"/>
                    <a:pt x="128" y="30"/>
                    <a:pt x="128" y="30"/>
                  </a:cubicBezTo>
                  <a:cubicBezTo>
                    <a:pt x="118" y="35"/>
                    <a:pt x="118" y="35"/>
                    <a:pt x="118" y="35"/>
                  </a:cubicBezTo>
                  <a:cubicBezTo>
                    <a:pt x="114" y="28"/>
                    <a:pt x="107" y="22"/>
                    <a:pt x="100" y="18"/>
                  </a:cubicBezTo>
                  <a:cubicBezTo>
                    <a:pt x="103" y="8"/>
                    <a:pt x="103" y="8"/>
                    <a:pt x="103" y="8"/>
                  </a:cubicBezTo>
                  <a:cubicBezTo>
                    <a:pt x="93" y="4"/>
                    <a:pt x="93" y="4"/>
                    <a:pt x="93" y="4"/>
                  </a:cubicBezTo>
                  <a:cubicBezTo>
                    <a:pt x="83" y="0"/>
                    <a:pt x="83" y="0"/>
                    <a:pt x="83" y="0"/>
                  </a:cubicBezTo>
                </a:path>
              </a:pathLst>
            </a:custGeom>
            <a:grpFill/>
            <a:ln>
              <a:noFill/>
            </a:ln>
          </p:spPr>
          <p:txBody>
            <a:bodyPr vert="horz" wrap="square" lIns="91440" tIns="45720" rIns="91440" bIns="45720" numCol="1" anchor="t" anchorCtr="0" compatLnSpc="1"/>
            <a:lstStyle/>
            <a:p>
              <a:endParaRPr lang="en-GB"/>
            </a:p>
          </p:txBody>
        </p:sp>
        <p:sp>
          <p:nvSpPr>
            <p:cNvPr id="96" name="Freeform 27"/>
            <p:cNvSpPr>
              <a:spLocks noEditPoints="1"/>
            </p:cNvSpPr>
            <p:nvPr/>
          </p:nvSpPr>
          <p:spPr bwMode="auto">
            <a:xfrm>
              <a:off x="2255899" y="4072391"/>
              <a:ext cx="445695" cy="440982"/>
            </a:xfrm>
            <a:custGeom>
              <a:avLst/>
              <a:gdLst>
                <a:gd name="T0" fmla="*/ 140 w 280"/>
                <a:gd name="T1" fmla="*/ 195 h 277"/>
                <a:gd name="T2" fmla="*/ 84 w 280"/>
                <a:gd name="T3" fmla="*/ 147 h 277"/>
                <a:gd name="T4" fmla="*/ 114 w 280"/>
                <a:gd name="T5" fmla="*/ 88 h 277"/>
                <a:gd name="T6" fmla="*/ 132 w 280"/>
                <a:gd name="T7" fmla="*/ 83 h 277"/>
                <a:gd name="T8" fmla="*/ 140 w 280"/>
                <a:gd name="T9" fmla="*/ 82 h 277"/>
                <a:gd name="T10" fmla="*/ 196 w 280"/>
                <a:gd name="T11" fmla="*/ 130 h 277"/>
                <a:gd name="T12" fmla="*/ 165 w 280"/>
                <a:gd name="T13" fmla="*/ 189 h 277"/>
                <a:gd name="T14" fmla="*/ 148 w 280"/>
                <a:gd name="T15" fmla="*/ 195 h 277"/>
                <a:gd name="T16" fmla="*/ 140 w 280"/>
                <a:gd name="T17" fmla="*/ 195 h 277"/>
                <a:gd name="T18" fmla="*/ 140 w 280"/>
                <a:gd name="T19" fmla="*/ 0 h 277"/>
                <a:gd name="T20" fmla="*/ 119 w 280"/>
                <a:gd name="T21" fmla="*/ 2 h 277"/>
                <a:gd name="T22" fmla="*/ 123 w 280"/>
                <a:gd name="T23" fmla="*/ 24 h 277"/>
                <a:gd name="T24" fmla="*/ 87 w 280"/>
                <a:gd name="T25" fmla="*/ 35 h 277"/>
                <a:gd name="T26" fmla="*/ 80 w 280"/>
                <a:gd name="T27" fmla="*/ 39 h 277"/>
                <a:gd name="T28" fmla="*/ 69 w 280"/>
                <a:gd name="T29" fmla="*/ 20 h 277"/>
                <a:gd name="T30" fmla="*/ 29 w 280"/>
                <a:gd name="T31" fmla="*/ 56 h 277"/>
                <a:gd name="T32" fmla="*/ 46 w 280"/>
                <a:gd name="T33" fmla="*/ 69 h 277"/>
                <a:gd name="T34" fmla="*/ 27 w 280"/>
                <a:gd name="T35" fmla="*/ 111 h 277"/>
                <a:gd name="T36" fmla="*/ 5 w 280"/>
                <a:gd name="T37" fmla="*/ 105 h 277"/>
                <a:gd name="T38" fmla="*/ 3 w 280"/>
                <a:gd name="T39" fmla="*/ 159 h 277"/>
                <a:gd name="T40" fmla="*/ 25 w 280"/>
                <a:gd name="T41" fmla="*/ 156 h 277"/>
                <a:gd name="T42" fmla="*/ 40 w 280"/>
                <a:gd name="T43" fmla="*/ 199 h 277"/>
                <a:gd name="T44" fmla="*/ 21 w 280"/>
                <a:gd name="T45" fmla="*/ 210 h 277"/>
                <a:gd name="T46" fmla="*/ 57 w 280"/>
                <a:gd name="T47" fmla="*/ 250 h 277"/>
                <a:gd name="T48" fmla="*/ 70 w 280"/>
                <a:gd name="T49" fmla="*/ 232 h 277"/>
                <a:gd name="T50" fmla="*/ 112 w 280"/>
                <a:gd name="T51" fmla="*/ 252 h 277"/>
                <a:gd name="T52" fmla="*/ 106 w 280"/>
                <a:gd name="T53" fmla="*/ 273 h 277"/>
                <a:gd name="T54" fmla="*/ 140 w 280"/>
                <a:gd name="T55" fmla="*/ 277 h 277"/>
                <a:gd name="T56" fmla="*/ 160 w 280"/>
                <a:gd name="T57" fmla="*/ 276 h 277"/>
                <a:gd name="T58" fmla="*/ 157 w 280"/>
                <a:gd name="T59" fmla="*/ 254 h 277"/>
                <a:gd name="T60" fmla="*/ 193 w 280"/>
                <a:gd name="T61" fmla="*/ 243 h 277"/>
                <a:gd name="T62" fmla="*/ 200 w 280"/>
                <a:gd name="T63" fmla="*/ 239 h 277"/>
                <a:gd name="T64" fmla="*/ 211 w 280"/>
                <a:gd name="T65" fmla="*/ 258 h 277"/>
                <a:gd name="T66" fmla="*/ 251 w 280"/>
                <a:gd name="T67" fmla="*/ 221 h 277"/>
                <a:gd name="T68" fmla="*/ 234 w 280"/>
                <a:gd name="T69" fmla="*/ 208 h 277"/>
                <a:gd name="T70" fmla="*/ 253 w 280"/>
                <a:gd name="T71" fmla="*/ 167 h 277"/>
                <a:gd name="T72" fmla="*/ 274 w 280"/>
                <a:gd name="T73" fmla="*/ 172 h 277"/>
                <a:gd name="T74" fmla="*/ 277 w 280"/>
                <a:gd name="T75" fmla="*/ 118 h 277"/>
                <a:gd name="T76" fmla="*/ 255 w 280"/>
                <a:gd name="T77" fmla="*/ 122 h 277"/>
                <a:gd name="T78" fmla="*/ 240 w 280"/>
                <a:gd name="T79" fmla="*/ 79 h 277"/>
                <a:gd name="T80" fmla="*/ 259 w 280"/>
                <a:gd name="T81" fmla="*/ 67 h 277"/>
                <a:gd name="T82" fmla="*/ 222 w 280"/>
                <a:gd name="T83" fmla="*/ 27 h 277"/>
                <a:gd name="T84" fmla="*/ 209 w 280"/>
                <a:gd name="T85" fmla="*/ 45 h 277"/>
                <a:gd name="T86" fmla="*/ 168 w 280"/>
                <a:gd name="T87" fmla="*/ 26 h 277"/>
                <a:gd name="T88" fmla="*/ 173 w 280"/>
                <a:gd name="T89" fmla="*/ 4 h 277"/>
                <a:gd name="T90" fmla="*/ 140 w 280"/>
                <a:gd name="T9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0" h="277">
                  <a:moveTo>
                    <a:pt x="140" y="195"/>
                  </a:moveTo>
                  <a:cubicBezTo>
                    <a:pt x="112" y="195"/>
                    <a:pt x="88" y="175"/>
                    <a:pt x="84" y="147"/>
                  </a:cubicBezTo>
                  <a:cubicBezTo>
                    <a:pt x="80" y="122"/>
                    <a:pt x="93" y="99"/>
                    <a:pt x="114" y="88"/>
                  </a:cubicBezTo>
                  <a:cubicBezTo>
                    <a:pt x="120" y="86"/>
                    <a:pt x="125" y="84"/>
                    <a:pt x="132" y="83"/>
                  </a:cubicBezTo>
                  <a:cubicBezTo>
                    <a:pt x="134" y="83"/>
                    <a:pt x="137" y="82"/>
                    <a:pt x="140" y="82"/>
                  </a:cubicBezTo>
                  <a:cubicBezTo>
                    <a:pt x="167" y="82"/>
                    <a:pt x="191" y="102"/>
                    <a:pt x="196" y="130"/>
                  </a:cubicBezTo>
                  <a:cubicBezTo>
                    <a:pt x="199" y="155"/>
                    <a:pt x="186" y="178"/>
                    <a:pt x="165" y="189"/>
                  </a:cubicBezTo>
                  <a:cubicBezTo>
                    <a:pt x="160" y="192"/>
                    <a:pt x="154" y="194"/>
                    <a:pt x="148" y="195"/>
                  </a:cubicBezTo>
                  <a:cubicBezTo>
                    <a:pt x="145" y="195"/>
                    <a:pt x="143" y="195"/>
                    <a:pt x="140" y="195"/>
                  </a:cubicBezTo>
                  <a:moveTo>
                    <a:pt x="140" y="0"/>
                  </a:moveTo>
                  <a:cubicBezTo>
                    <a:pt x="133" y="0"/>
                    <a:pt x="126" y="1"/>
                    <a:pt x="119" y="2"/>
                  </a:cubicBezTo>
                  <a:cubicBezTo>
                    <a:pt x="123" y="24"/>
                    <a:pt x="123" y="24"/>
                    <a:pt x="123" y="24"/>
                  </a:cubicBezTo>
                  <a:cubicBezTo>
                    <a:pt x="110" y="25"/>
                    <a:pt x="98" y="29"/>
                    <a:pt x="87" y="35"/>
                  </a:cubicBezTo>
                  <a:cubicBezTo>
                    <a:pt x="85" y="36"/>
                    <a:pt x="82" y="37"/>
                    <a:pt x="80" y="39"/>
                  </a:cubicBezTo>
                  <a:cubicBezTo>
                    <a:pt x="69" y="20"/>
                    <a:pt x="69" y="20"/>
                    <a:pt x="69" y="20"/>
                  </a:cubicBezTo>
                  <a:cubicBezTo>
                    <a:pt x="53" y="29"/>
                    <a:pt x="39" y="42"/>
                    <a:pt x="29" y="56"/>
                  </a:cubicBezTo>
                  <a:cubicBezTo>
                    <a:pt x="46" y="69"/>
                    <a:pt x="46" y="69"/>
                    <a:pt x="46" y="69"/>
                  </a:cubicBezTo>
                  <a:cubicBezTo>
                    <a:pt x="37" y="82"/>
                    <a:pt x="31" y="96"/>
                    <a:pt x="27" y="111"/>
                  </a:cubicBezTo>
                  <a:cubicBezTo>
                    <a:pt x="5" y="105"/>
                    <a:pt x="5" y="105"/>
                    <a:pt x="5" y="105"/>
                  </a:cubicBezTo>
                  <a:cubicBezTo>
                    <a:pt x="1" y="122"/>
                    <a:pt x="0" y="141"/>
                    <a:pt x="3" y="159"/>
                  </a:cubicBezTo>
                  <a:cubicBezTo>
                    <a:pt x="25" y="156"/>
                    <a:pt x="25" y="156"/>
                    <a:pt x="25" y="156"/>
                  </a:cubicBezTo>
                  <a:cubicBezTo>
                    <a:pt x="27" y="172"/>
                    <a:pt x="32" y="186"/>
                    <a:pt x="40" y="199"/>
                  </a:cubicBezTo>
                  <a:cubicBezTo>
                    <a:pt x="21" y="210"/>
                    <a:pt x="21" y="210"/>
                    <a:pt x="21" y="210"/>
                  </a:cubicBezTo>
                  <a:cubicBezTo>
                    <a:pt x="30" y="226"/>
                    <a:pt x="43" y="239"/>
                    <a:pt x="57" y="250"/>
                  </a:cubicBezTo>
                  <a:cubicBezTo>
                    <a:pt x="70" y="232"/>
                    <a:pt x="70" y="232"/>
                    <a:pt x="70" y="232"/>
                  </a:cubicBezTo>
                  <a:cubicBezTo>
                    <a:pt x="83" y="241"/>
                    <a:pt x="97" y="248"/>
                    <a:pt x="112" y="252"/>
                  </a:cubicBezTo>
                  <a:cubicBezTo>
                    <a:pt x="106" y="273"/>
                    <a:pt x="106" y="273"/>
                    <a:pt x="106" y="273"/>
                  </a:cubicBezTo>
                  <a:cubicBezTo>
                    <a:pt x="117" y="276"/>
                    <a:pt x="128" y="277"/>
                    <a:pt x="140" y="277"/>
                  </a:cubicBezTo>
                  <a:cubicBezTo>
                    <a:pt x="147" y="277"/>
                    <a:pt x="153" y="277"/>
                    <a:pt x="160" y="276"/>
                  </a:cubicBezTo>
                  <a:cubicBezTo>
                    <a:pt x="157" y="254"/>
                    <a:pt x="157" y="254"/>
                    <a:pt x="157" y="254"/>
                  </a:cubicBezTo>
                  <a:cubicBezTo>
                    <a:pt x="170" y="252"/>
                    <a:pt x="182" y="248"/>
                    <a:pt x="193" y="243"/>
                  </a:cubicBezTo>
                  <a:cubicBezTo>
                    <a:pt x="195" y="241"/>
                    <a:pt x="198" y="240"/>
                    <a:pt x="200" y="239"/>
                  </a:cubicBezTo>
                  <a:cubicBezTo>
                    <a:pt x="211" y="258"/>
                    <a:pt x="211" y="258"/>
                    <a:pt x="211" y="258"/>
                  </a:cubicBezTo>
                  <a:cubicBezTo>
                    <a:pt x="227" y="248"/>
                    <a:pt x="240" y="236"/>
                    <a:pt x="251" y="221"/>
                  </a:cubicBezTo>
                  <a:cubicBezTo>
                    <a:pt x="234" y="208"/>
                    <a:pt x="234" y="208"/>
                    <a:pt x="234" y="208"/>
                  </a:cubicBezTo>
                  <a:cubicBezTo>
                    <a:pt x="243" y="196"/>
                    <a:pt x="249" y="182"/>
                    <a:pt x="253" y="167"/>
                  </a:cubicBezTo>
                  <a:cubicBezTo>
                    <a:pt x="274" y="172"/>
                    <a:pt x="274" y="172"/>
                    <a:pt x="274" y="172"/>
                  </a:cubicBezTo>
                  <a:cubicBezTo>
                    <a:pt x="279" y="155"/>
                    <a:pt x="280" y="137"/>
                    <a:pt x="277" y="118"/>
                  </a:cubicBezTo>
                  <a:cubicBezTo>
                    <a:pt x="255" y="122"/>
                    <a:pt x="255" y="122"/>
                    <a:pt x="255" y="122"/>
                  </a:cubicBezTo>
                  <a:cubicBezTo>
                    <a:pt x="253" y="106"/>
                    <a:pt x="247" y="92"/>
                    <a:pt x="240" y="79"/>
                  </a:cubicBezTo>
                  <a:cubicBezTo>
                    <a:pt x="259" y="67"/>
                    <a:pt x="259" y="67"/>
                    <a:pt x="259" y="67"/>
                  </a:cubicBezTo>
                  <a:cubicBezTo>
                    <a:pt x="249" y="52"/>
                    <a:pt x="237" y="38"/>
                    <a:pt x="222" y="27"/>
                  </a:cubicBezTo>
                  <a:cubicBezTo>
                    <a:pt x="209" y="45"/>
                    <a:pt x="209" y="45"/>
                    <a:pt x="209" y="45"/>
                  </a:cubicBezTo>
                  <a:cubicBezTo>
                    <a:pt x="197" y="36"/>
                    <a:pt x="183" y="29"/>
                    <a:pt x="168" y="26"/>
                  </a:cubicBezTo>
                  <a:cubicBezTo>
                    <a:pt x="173" y="4"/>
                    <a:pt x="173" y="4"/>
                    <a:pt x="173" y="4"/>
                  </a:cubicBezTo>
                  <a:cubicBezTo>
                    <a:pt x="163" y="2"/>
                    <a:pt x="151" y="0"/>
                    <a:pt x="140" y="0"/>
                  </a:cubicBezTo>
                </a:path>
              </a:pathLst>
            </a:custGeom>
            <a:grpFill/>
            <a:ln>
              <a:noFill/>
            </a:ln>
          </p:spPr>
          <p:txBody>
            <a:bodyPr vert="horz" wrap="square" lIns="91440" tIns="45720" rIns="91440" bIns="45720" numCol="1" anchor="t" anchorCtr="0" compatLnSpc="1"/>
            <a:lstStyle/>
            <a:p>
              <a:endParaRPr lang="en-GB"/>
            </a:p>
          </p:txBody>
        </p:sp>
        <p:sp>
          <p:nvSpPr>
            <p:cNvPr id="97" name="Freeform 28"/>
            <p:cNvSpPr>
              <a:spLocks noEditPoints="1"/>
            </p:cNvSpPr>
            <p:nvPr/>
          </p:nvSpPr>
          <p:spPr bwMode="auto">
            <a:xfrm>
              <a:off x="2534626" y="4442008"/>
              <a:ext cx="459833" cy="459833"/>
            </a:xfrm>
            <a:custGeom>
              <a:avLst/>
              <a:gdLst>
                <a:gd name="T0" fmla="*/ 145 w 289"/>
                <a:gd name="T1" fmla="*/ 204 h 289"/>
                <a:gd name="T2" fmla="*/ 126 w 289"/>
                <a:gd name="T3" fmla="*/ 201 h 289"/>
                <a:gd name="T4" fmla="*/ 89 w 289"/>
                <a:gd name="T5" fmla="*/ 126 h 289"/>
                <a:gd name="T6" fmla="*/ 145 w 289"/>
                <a:gd name="T7" fmla="*/ 85 h 289"/>
                <a:gd name="T8" fmla="*/ 163 w 289"/>
                <a:gd name="T9" fmla="*/ 89 h 289"/>
                <a:gd name="T10" fmla="*/ 201 w 289"/>
                <a:gd name="T11" fmla="*/ 163 h 289"/>
                <a:gd name="T12" fmla="*/ 145 w 289"/>
                <a:gd name="T13" fmla="*/ 204 h 289"/>
                <a:gd name="T14" fmla="*/ 134 w 289"/>
                <a:gd name="T15" fmla="*/ 0 h 289"/>
                <a:gd name="T16" fmla="*/ 80 w 289"/>
                <a:gd name="T17" fmla="*/ 15 h 289"/>
                <a:gd name="T18" fmla="*/ 90 w 289"/>
                <a:gd name="T19" fmla="*/ 35 h 289"/>
                <a:gd name="T20" fmla="*/ 52 w 289"/>
                <a:gd name="T21" fmla="*/ 65 h 289"/>
                <a:gd name="T22" fmla="*/ 35 w 289"/>
                <a:gd name="T23" fmla="*/ 49 h 289"/>
                <a:gd name="T24" fmla="*/ 7 w 289"/>
                <a:gd name="T25" fmla="*/ 99 h 289"/>
                <a:gd name="T26" fmla="*/ 29 w 289"/>
                <a:gd name="T27" fmla="*/ 106 h 289"/>
                <a:gd name="T28" fmla="*/ 23 w 289"/>
                <a:gd name="T29" fmla="*/ 153 h 289"/>
                <a:gd name="T30" fmla="*/ 0 w 289"/>
                <a:gd name="T31" fmla="*/ 155 h 289"/>
                <a:gd name="T32" fmla="*/ 15 w 289"/>
                <a:gd name="T33" fmla="*/ 209 h 289"/>
                <a:gd name="T34" fmla="*/ 35 w 289"/>
                <a:gd name="T35" fmla="*/ 199 h 289"/>
                <a:gd name="T36" fmla="*/ 65 w 289"/>
                <a:gd name="T37" fmla="*/ 237 h 289"/>
                <a:gd name="T38" fmla="*/ 49 w 289"/>
                <a:gd name="T39" fmla="*/ 254 h 289"/>
                <a:gd name="T40" fmla="*/ 99 w 289"/>
                <a:gd name="T41" fmla="*/ 282 h 289"/>
                <a:gd name="T42" fmla="*/ 106 w 289"/>
                <a:gd name="T43" fmla="*/ 260 h 289"/>
                <a:gd name="T44" fmla="*/ 145 w 289"/>
                <a:gd name="T45" fmla="*/ 267 h 289"/>
                <a:gd name="T46" fmla="*/ 153 w 289"/>
                <a:gd name="T47" fmla="*/ 266 h 289"/>
                <a:gd name="T48" fmla="*/ 155 w 289"/>
                <a:gd name="T49" fmla="*/ 289 h 289"/>
                <a:gd name="T50" fmla="*/ 209 w 289"/>
                <a:gd name="T51" fmla="*/ 274 h 289"/>
                <a:gd name="T52" fmla="*/ 199 w 289"/>
                <a:gd name="T53" fmla="*/ 254 h 289"/>
                <a:gd name="T54" fmla="*/ 237 w 289"/>
                <a:gd name="T55" fmla="*/ 225 h 289"/>
                <a:gd name="T56" fmla="*/ 254 w 289"/>
                <a:gd name="T57" fmla="*/ 240 h 289"/>
                <a:gd name="T58" fmla="*/ 282 w 289"/>
                <a:gd name="T59" fmla="*/ 191 h 289"/>
                <a:gd name="T60" fmla="*/ 260 w 289"/>
                <a:gd name="T61" fmla="*/ 183 h 289"/>
                <a:gd name="T62" fmla="*/ 266 w 289"/>
                <a:gd name="T63" fmla="*/ 136 h 289"/>
                <a:gd name="T64" fmla="*/ 289 w 289"/>
                <a:gd name="T65" fmla="*/ 134 h 289"/>
                <a:gd name="T66" fmla="*/ 274 w 289"/>
                <a:gd name="T67" fmla="*/ 80 h 289"/>
                <a:gd name="T68" fmla="*/ 254 w 289"/>
                <a:gd name="T69" fmla="*/ 90 h 289"/>
                <a:gd name="T70" fmla="*/ 225 w 289"/>
                <a:gd name="T71" fmla="*/ 52 h 289"/>
                <a:gd name="T72" fmla="*/ 240 w 289"/>
                <a:gd name="T73" fmla="*/ 35 h 289"/>
                <a:gd name="T74" fmla="*/ 192 w 289"/>
                <a:gd name="T75" fmla="*/ 7 h 289"/>
                <a:gd name="T76" fmla="*/ 190 w 289"/>
                <a:gd name="T77" fmla="*/ 10 h 289"/>
                <a:gd name="T78" fmla="*/ 183 w 289"/>
                <a:gd name="T79" fmla="*/ 29 h 289"/>
                <a:gd name="T80" fmla="*/ 145 w 289"/>
                <a:gd name="T81" fmla="*/ 22 h 289"/>
                <a:gd name="T82" fmla="*/ 136 w 289"/>
                <a:gd name="T83" fmla="*/ 23 h 289"/>
                <a:gd name="T84" fmla="*/ 134 w 289"/>
                <a:gd name="T8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9" h="289">
                  <a:moveTo>
                    <a:pt x="145" y="204"/>
                  </a:moveTo>
                  <a:cubicBezTo>
                    <a:pt x="138" y="204"/>
                    <a:pt x="132" y="203"/>
                    <a:pt x="126" y="201"/>
                  </a:cubicBezTo>
                  <a:cubicBezTo>
                    <a:pt x="95" y="190"/>
                    <a:pt x="78" y="157"/>
                    <a:pt x="89" y="126"/>
                  </a:cubicBezTo>
                  <a:cubicBezTo>
                    <a:pt x="97" y="101"/>
                    <a:pt x="120" y="85"/>
                    <a:pt x="145" y="85"/>
                  </a:cubicBezTo>
                  <a:cubicBezTo>
                    <a:pt x="151" y="85"/>
                    <a:pt x="157" y="86"/>
                    <a:pt x="163" y="89"/>
                  </a:cubicBezTo>
                  <a:cubicBezTo>
                    <a:pt x="194" y="99"/>
                    <a:pt x="211" y="132"/>
                    <a:pt x="201" y="163"/>
                  </a:cubicBezTo>
                  <a:cubicBezTo>
                    <a:pt x="192" y="188"/>
                    <a:pt x="169" y="204"/>
                    <a:pt x="145" y="204"/>
                  </a:cubicBezTo>
                  <a:moveTo>
                    <a:pt x="134" y="0"/>
                  </a:moveTo>
                  <a:cubicBezTo>
                    <a:pt x="115" y="1"/>
                    <a:pt x="97" y="6"/>
                    <a:pt x="80" y="15"/>
                  </a:cubicBezTo>
                  <a:cubicBezTo>
                    <a:pt x="90" y="35"/>
                    <a:pt x="90" y="35"/>
                    <a:pt x="90" y="35"/>
                  </a:cubicBezTo>
                  <a:cubicBezTo>
                    <a:pt x="76" y="42"/>
                    <a:pt x="63" y="52"/>
                    <a:pt x="52" y="65"/>
                  </a:cubicBezTo>
                  <a:cubicBezTo>
                    <a:pt x="35" y="49"/>
                    <a:pt x="35" y="49"/>
                    <a:pt x="35" y="49"/>
                  </a:cubicBezTo>
                  <a:cubicBezTo>
                    <a:pt x="23" y="63"/>
                    <a:pt x="13" y="80"/>
                    <a:pt x="7" y="99"/>
                  </a:cubicBezTo>
                  <a:cubicBezTo>
                    <a:pt x="29" y="106"/>
                    <a:pt x="29" y="106"/>
                    <a:pt x="29" y="106"/>
                  </a:cubicBezTo>
                  <a:cubicBezTo>
                    <a:pt x="24" y="122"/>
                    <a:pt x="22" y="138"/>
                    <a:pt x="23" y="153"/>
                  </a:cubicBezTo>
                  <a:cubicBezTo>
                    <a:pt x="0" y="155"/>
                    <a:pt x="0" y="155"/>
                    <a:pt x="0" y="155"/>
                  </a:cubicBezTo>
                  <a:cubicBezTo>
                    <a:pt x="1" y="174"/>
                    <a:pt x="6" y="193"/>
                    <a:pt x="15" y="209"/>
                  </a:cubicBezTo>
                  <a:cubicBezTo>
                    <a:pt x="35" y="199"/>
                    <a:pt x="35" y="199"/>
                    <a:pt x="35" y="199"/>
                  </a:cubicBezTo>
                  <a:cubicBezTo>
                    <a:pt x="42" y="213"/>
                    <a:pt x="52" y="226"/>
                    <a:pt x="65" y="237"/>
                  </a:cubicBezTo>
                  <a:cubicBezTo>
                    <a:pt x="49" y="254"/>
                    <a:pt x="49" y="254"/>
                    <a:pt x="49" y="254"/>
                  </a:cubicBezTo>
                  <a:cubicBezTo>
                    <a:pt x="63" y="266"/>
                    <a:pt x="80" y="276"/>
                    <a:pt x="99" y="282"/>
                  </a:cubicBezTo>
                  <a:cubicBezTo>
                    <a:pt x="106" y="260"/>
                    <a:pt x="106" y="260"/>
                    <a:pt x="106" y="260"/>
                  </a:cubicBezTo>
                  <a:cubicBezTo>
                    <a:pt x="119" y="265"/>
                    <a:pt x="132" y="267"/>
                    <a:pt x="145" y="267"/>
                  </a:cubicBezTo>
                  <a:cubicBezTo>
                    <a:pt x="147" y="267"/>
                    <a:pt x="150" y="267"/>
                    <a:pt x="153" y="266"/>
                  </a:cubicBezTo>
                  <a:cubicBezTo>
                    <a:pt x="155" y="289"/>
                    <a:pt x="155" y="289"/>
                    <a:pt x="155" y="289"/>
                  </a:cubicBezTo>
                  <a:cubicBezTo>
                    <a:pt x="174" y="288"/>
                    <a:pt x="193" y="283"/>
                    <a:pt x="209" y="274"/>
                  </a:cubicBezTo>
                  <a:cubicBezTo>
                    <a:pt x="199" y="254"/>
                    <a:pt x="199" y="254"/>
                    <a:pt x="199" y="254"/>
                  </a:cubicBezTo>
                  <a:cubicBezTo>
                    <a:pt x="213" y="247"/>
                    <a:pt x="226" y="237"/>
                    <a:pt x="237" y="225"/>
                  </a:cubicBezTo>
                  <a:cubicBezTo>
                    <a:pt x="254" y="240"/>
                    <a:pt x="254" y="240"/>
                    <a:pt x="254" y="240"/>
                  </a:cubicBezTo>
                  <a:cubicBezTo>
                    <a:pt x="266" y="226"/>
                    <a:pt x="276" y="209"/>
                    <a:pt x="282" y="191"/>
                  </a:cubicBezTo>
                  <a:cubicBezTo>
                    <a:pt x="260" y="183"/>
                    <a:pt x="260" y="183"/>
                    <a:pt x="260" y="183"/>
                  </a:cubicBezTo>
                  <a:cubicBezTo>
                    <a:pt x="266" y="168"/>
                    <a:pt x="268" y="152"/>
                    <a:pt x="266" y="136"/>
                  </a:cubicBezTo>
                  <a:cubicBezTo>
                    <a:pt x="289" y="134"/>
                    <a:pt x="289" y="134"/>
                    <a:pt x="289" y="134"/>
                  </a:cubicBezTo>
                  <a:cubicBezTo>
                    <a:pt x="288" y="115"/>
                    <a:pt x="283" y="97"/>
                    <a:pt x="274" y="80"/>
                  </a:cubicBezTo>
                  <a:cubicBezTo>
                    <a:pt x="254" y="90"/>
                    <a:pt x="254" y="90"/>
                    <a:pt x="254" y="90"/>
                  </a:cubicBezTo>
                  <a:cubicBezTo>
                    <a:pt x="247" y="76"/>
                    <a:pt x="237" y="63"/>
                    <a:pt x="225" y="52"/>
                  </a:cubicBezTo>
                  <a:cubicBezTo>
                    <a:pt x="240" y="35"/>
                    <a:pt x="240" y="35"/>
                    <a:pt x="240" y="35"/>
                  </a:cubicBezTo>
                  <a:cubicBezTo>
                    <a:pt x="226" y="23"/>
                    <a:pt x="210" y="14"/>
                    <a:pt x="192" y="7"/>
                  </a:cubicBezTo>
                  <a:cubicBezTo>
                    <a:pt x="190" y="10"/>
                    <a:pt x="190" y="10"/>
                    <a:pt x="190" y="10"/>
                  </a:cubicBezTo>
                  <a:cubicBezTo>
                    <a:pt x="183" y="29"/>
                    <a:pt x="183" y="29"/>
                    <a:pt x="183" y="29"/>
                  </a:cubicBezTo>
                  <a:cubicBezTo>
                    <a:pt x="170" y="24"/>
                    <a:pt x="157" y="22"/>
                    <a:pt x="145" y="22"/>
                  </a:cubicBezTo>
                  <a:cubicBezTo>
                    <a:pt x="142" y="22"/>
                    <a:pt x="139" y="23"/>
                    <a:pt x="136" y="23"/>
                  </a:cubicBezTo>
                  <a:cubicBezTo>
                    <a:pt x="134" y="0"/>
                    <a:pt x="134" y="0"/>
                    <a:pt x="134" y="0"/>
                  </a:cubicBezTo>
                </a:path>
              </a:pathLst>
            </a:custGeom>
            <a:grpFill/>
            <a:ln>
              <a:noFill/>
            </a:ln>
          </p:spPr>
          <p:txBody>
            <a:bodyPr vert="horz" wrap="square" lIns="91440" tIns="45720" rIns="91440" bIns="45720" numCol="1" anchor="t" anchorCtr="0" compatLnSpc="1"/>
            <a:lstStyle/>
            <a:p>
              <a:endParaRPr lang="en-GB"/>
            </a:p>
          </p:txBody>
        </p:sp>
        <p:sp>
          <p:nvSpPr>
            <p:cNvPr id="98" name="Freeform 29"/>
            <p:cNvSpPr/>
            <p:nvPr/>
          </p:nvSpPr>
          <p:spPr bwMode="auto">
            <a:xfrm>
              <a:off x="2836918" y="4452780"/>
              <a:ext cx="3366" cy="4713"/>
            </a:xfrm>
            <a:custGeom>
              <a:avLst/>
              <a:gdLst>
                <a:gd name="T0" fmla="*/ 1 w 2"/>
                <a:gd name="T1" fmla="*/ 0 h 3"/>
                <a:gd name="T2" fmla="*/ 0 w 2"/>
                <a:gd name="T3" fmla="*/ 3 h 3"/>
                <a:gd name="T4" fmla="*/ 2 w 2"/>
                <a:gd name="T5" fmla="*/ 0 h 3"/>
                <a:gd name="T6" fmla="*/ 1 w 2"/>
                <a:gd name="T7" fmla="*/ 0 h 3"/>
              </a:gdLst>
              <a:ahLst/>
              <a:cxnLst>
                <a:cxn ang="0">
                  <a:pos x="T0" y="T1"/>
                </a:cxn>
                <a:cxn ang="0">
                  <a:pos x="T2" y="T3"/>
                </a:cxn>
                <a:cxn ang="0">
                  <a:pos x="T4" y="T5"/>
                </a:cxn>
                <a:cxn ang="0">
                  <a:pos x="T6" y="T7"/>
                </a:cxn>
              </a:cxnLst>
              <a:rect l="0" t="0" r="r" b="b"/>
              <a:pathLst>
                <a:path w="2" h="3">
                  <a:moveTo>
                    <a:pt x="1" y="0"/>
                  </a:moveTo>
                  <a:cubicBezTo>
                    <a:pt x="0" y="3"/>
                    <a:pt x="0" y="3"/>
                    <a:pt x="0" y="3"/>
                  </a:cubicBezTo>
                  <a:cubicBezTo>
                    <a:pt x="2" y="0"/>
                    <a:pt x="2" y="0"/>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GB"/>
            </a:p>
          </p:txBody>
        </p:sp>
        <p:sp>
          <p:nvSpPr>
            <p:cNvPr id="99" name="Freeform 30"/>
            <p:cNvSpPr>
              <a:spLocks noEditPoints="1"/>
            </p:cNvSpPr>
            <p:nvPr/>
          </p:nvSpPr>
          <p:spPr bwMode="auto">
            <a:xfrm>
              <a:off x="3011964" y="4483077"/>
              <a:ext cx="323162" cy="321816"/>
            </a:xfrm>
            <a:custGeom>
              <a:avLst/>
              <a:gdLst>
                <a:gd name="T0" fmla="*/ 102 w 203"/>
                <a:gd name="T1" fmla="*/ 143 h 202"/>
                <a:gd name="T2" fmla="*/ 94 w 203"/>
                <a:gd name="T3" fmla="*/ 142 h 202"/>
                <a:gd name="T4" fmla="*/ 60 w 203"/>
                <a:gd name="T5" fmla="*/ 93 h 202"/>
                <a:gd name="T6" fmla="*/ 96 w 203"/>
                <a:gd name="T7" fmla="*/ 59 h 202"/>
                <a:gd name="T8" fmla="*/ 102 w 203"/>
                <a:gd name="T9" fmla="*/ 59 h 202"/>
                <a:gd name="T10" fmla="*/ 110 w 203"/>
                <a:gd name="T11" fmla="*/ 60 h 202"/>
                <a:gd name="T12" fmla="*/ 143 w 203"/>
                <a:gd name="T13" fmla="*/ 109 h 202"/>
                <a:gd name="T14" fmla="*/ 107 w 203"/>
                <a:gd name="T15" fmla="*/ 143 h 202"/>
                <a:gd name="T16" fmla="*/ 102 w 203"/>
                <a:gd name="T17" fmla="*/ 143 h 202"/>
                <a:gd name="T18" fmla="*/ 121 w 203"/>
                <a:gd name="T19" fmla="*/ 0 h 202"/>
                <a:gd name="T20" fmla="*/ 118 w 203"/>
                <a:gd name="T21" fmla="*/ 16 h 202"/>
                <a:gd name="T22" fmla="*/ 102 w 203"/>
                <a:gd name="T23" fmla="*/ 14 h 202"/>
                <a:gd name="T24" fmla="*/ 90 w 203"/>
                <a:gd name="T25" fmla="*/ 15 h 202"/>
                <a:gd name="T26" fmla="*/ 84 w 203"/>
                <a:gd name="T27" fmla="*/ 16 h 202"/>
                <a:gd name="T28" fmla="*/ 81 w 203"/>
                <a:gd name="T29" fmla="*/ 0 h 202"/>
                <a:gd name="T30" fmla="*/ 44 w 203"/>
                <a:gd name="T31" fmla="*/ 15 h 202"/>
                <a:gd name="T32" fmla="*/ 53 w 203"/>
                <a:gd name="T33" fmla="*/ 29 h 202"/>
                <a:gd name="T34" fmla="*/ 29 w 203"/>
                <a:gd name="T35" fmla="*/ 53 h 202"/>
                <a:gd name="T36" fmla="*/ 15 w 203"/>
                <a:gd name="T37" fmla="*/ 44 h 202"/>
                <a:gd name="T38" fmla="*/ 0 w 203"/>
                <a:gd name="T39" fmla="*/ 81 h 202"/>
                <a:gd name="T40" fmla="*/ 16 w 203"/>
                <a:gd name="T41" fmla="*/ 85 h 202"/>
                <a:gd name="T42" fmla="*/ 16 w 203"/>
                <a:gd name="T43" fmla="*/ 118 h 202"/>
                <a:gd name="T44" fmla="*/ 0 w 203"/>
                <a:gd name="T45" fmla="*/ 122 h 202"/>
                <a:gd name="T46" fmla="*/ 16 w 203"/>
                <a:gd name="T47" fmla="*/ 159 h 202"/>
                <a:gd name="T48" fmla="*/ 30 w 203"/>
                <a:gd name="T49" fmla="*/ 150 h 202"/>
                <a:gd name="T50" fmla="*/ 54 w 203"/>
                <a:gd name="T51" fmla="*/ 174 h 202"/>
                <a:gd name="T52" fmla="*/ 45 w 203"/>
                <a:gd name="T53" fmla="*/ 187 h 202"/>
                <a:gd name="T54" fmla="*/ 82 w 203"/>
                <a:gd name="T55" fmla="*/ 202 h 202"/>
                <a:gd name="T56" fmla="*/ 85 w 203"/>
                <a:gd name="T57" fmla="*/ 186 h 202"/>
                <a:gd name="T58" fmla="*/ 102 w 203"/>
                <a:gd name="T59" fmla="*/ 188 h 202"/>
                <a:gd name="T60" fmla="*/ 113 w 203"/>
                <a:gd name="T61" fmla="*/ 187 h 202"/>
                <a:gd name="T62" fmla="*/ 119 w 203"/>
                <a:gd name="T63" fmla="*/ 186 h 202"/>
                <a:gd name="T64" fmla="*/ 122 w 203"/>
                <a:gd name="T65" fmla="*/ 202 h 202"/>
                <a:gd name="T66" fmla="*/ 159 w 203"/>
                <a:gd name="T67" fmla="*/ 187 h 202"/>
                <a:gd name="T68" fmla="*/ 150 w 203"/>
                <a:gd name="T69" fmla="*/ 173 h 202"/>
                <a:gd name="T70" fmla="*/ 174 w 203"/>
                <a:gd name="T71" fmla="*/ 149 h 202"/>
                <a:gd name="T72" fmla="*/ 188 w 203"/>
                <a:gd name="T73" fmla="*/ 158 h 202"/>
                <a:gd name="T74" fmla="*/ 203 w 203"/>
                <a:gd name="T75" fmla="*/ 121 h 202"/>
                <a:gd name="T76" fmla="*/ 187 w 203"/>
                <a:gd name="T77" fmla="*/ 117 h 202"/>
                <a:gd name="T78" fmla="*/ 187 w 203"/>
                <a:gd name="T79" fmla="*/ 84 h 202"/>
                <a:gd name="T80" fmla="*/ 203 w 203"/>
                <a:gd name="T81" fmla="*/ 80 h 202"/>
                <a:gd name="T82" fmla="*/ 187 w 203"/>
                <a:gd name="T83" fmla="*/ 43 h 202"/>
                <a:gd name="T84" fmla="*/ 174 w 203"/>
                <a:gd name="T85" fmla="*/ 52 h 202"/>
                <a:gd name="T86" fmla="*/ 149 w 203"/>
                <a:gd name="T87" fmla="*/ 28 h 202"/>
                <a:gd name="T88" fmla="*/ 159 w 203"/>
                <a:gd name="T89" fmla="*/ 15 h 202"/>
                <a:gd name="T90" fmla="*/ 121 w 203"/>
                <a:gd name="T91"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202">
                  <a:moveTo>
                    <a:pt x="102" y="143"/>
                  </a:moveTo>
                  <a:cubicBezTo>
                    <a:pt x="99" y="143"/>
                    <a:pt x="96" y="143"/>
                    <a:pt x="94" y="142"/>
                  </a:cubicBezTo>
                  <a:cubicBezTo>
                    <a:pt x="71" y="138"/>
                    <a:pt x="56" y="116"/>
                    <a:pt x="60" y="93"/>
                  </a:cubicBezTo>
                  <a:cubicBezTo>
                    <a:pt x="64" y="75"/>
                    <a:pt x="79" y="62"/>
                    <a:pt x="96" y="59"/>
                  </a:cubicBezTo>
                  <a:cubicBezTo>
                    <a:pt x="98" y="59"/>
                    <a:pt x="100" y="59"/>
                    <a:pt x="102" y="59"/>
                  </a:cubicBezTo>
                  <a:cubicBezTo>
                    <a:pt x="104" y="59"/>
                    <a:pt x="107" y="59"/>
                    <a:pt x="110" y="60"/>
                  </a:cubicBezTo>
                  <a:cubicBezTo>
                    <a:pt x="132" y="64"/>
                    <a:pt x="147" y="86"/>
                    <a:pt x="143" y="109"/>
                  </a:cubicBezTo>
                  <a:cubicBezTo>
                    <a:pt x="139" y="127"/>
                    <a:pt x="125" y="140"/>
                    <a:pt x="107" y="143"/>
                  </a:cubicBezTo>
                  <a:cubicBezTo>
                    <a:pt x="105" y="143"/>
                    <a:pt x="103" y="143"/>
                    <a:pt x="102" y="143"/>
                  </a:cubicBezTo>
                  <a:moveTo>
                    <a:pt x="121" y="0"/>
                  </a:moveTo>
                  <a:cubicBezTo>
                    <a:pt x="118" y="16"/>
                    <a:pt x="118" y="16"/>
                    <a:pt x="118" y="16"/>
                  </a:cubicBezTo>
                  <a:cubicBezTo>
                    <a:pt x="113" y="15"/>
                    <a:pt x="107" y="14"/>
                    <a:pt x="102" y="14"/>
                  </a:cubicBezTo>
                  <a:cubicBezTo>
                    <a:pt x="98" y="14"/>
                    <a:pt x="94" y="14"/>
                    <a:pt x="90" y="15"/>
                  </a:cubicBezTo>
                  <a:cubicBezTo>
                    <a:pt x="88" y="15"/>
                    <a:pt x="86" y="15"/>
                    <a:pt x="84" y="16"/>
                  </a:cubicBezTo>
                  <a:cubicBezTo>
                    <a:pt x="81" y="0"/>
                    <a:pt x="81" y="0"/>
                    <a:pt x="81" y="0"/>
                  </a:cubicBezTo>
                  <a:cubicBezTo>
                    <a:pt x="67" y="3"/>
                    <a:pt x="55" y="8"/>
                    <a:pt x="44" y="15"/>
                  </a:cubicBezTo>
                  <a:cubicBezTo>
                    <a:pt x="53" y="29"/>
                    <a:pt x="53" y="29"/>
                    <a:pt x="53" y="29"/>
                  </a:cubicBezTo>
                  <a:cubicBezTo>
                    <a:pt x="44" y="35"/>
                    <a:pt x="35" y="44"/>
                    <a:pt x="29" y="53"/>
                  </a:cubicBezTo>
                  <a:cubicBezTo>
                    <a:pt x="15" y="44"/>
                    <a:pt x="15" y="44"/>
                    <a:pt x="15" y="44"/>
                  </a:cubicBezTo>
                  <a:cubicBezTo>
                    <a:pt x="8" y="55"/>
                    <a:pt x="3" y="68"/>
                    <a:pt x="0" y="81"/>
                  </a:cubicBezTo>
                  <a:cubicBezTo>
                    <a:pt x="16" y="85"/>
                    <a:pt x="16" y="85"/>
                    <a:pt x="16" y="85"/>
                  </a:cubicBezTo>
                  <a:cubicBezTo>
                    <a:pt x="14" y="96"/>
                    <a:pt x="14" y="108"/>
                    <a:pt x="16" y="118"/>
                  </a:cubicBezTo>
                  <a:cubicBezTo>
                    <a:pt x="0" y="122"/>
                    <a:pt x="0" y="122"/>
                    <a:pt x="0" y="122"/>
                  </a:cubicBezTo>
                  <a:cubicBezTo>
                    <a:pt x="3" y="135"/>
                    <a:pt x="8" y="148"/>
                    <a:pt x="16" y="159"/>
                  </a:cubicBezTo>
                  <a:cubicBezTo>
                    <a:pt x="30" y="150"/>
                    <a:pt x="30" y="150"/>
                    <a:pt x="30" y="150"/>
                  </a:cubicBezTo>
                  <a:cubicBezTo>
                    <a:pt x="36" y="159"/>
                    <a:pt x="44" y="167"/>
                    <a:pt x="54" y="174"/>
                  </a:cubicBezTo>
                  <a:cubicBezTo>
                    <a:pt x="45" y="187"/>
                    <a:pt x="45" y="187"/>
                    <a:pt x="45" y="187"/>
                  </a:cubicBezTo>
                  <a:cubicBezTo>
                    <a:pt x="56" y="194"/>
                    <a:pt x="68" y="200"/>
                    <a:pt x="82" y="202"/>
                  </a:cubicBezTo>
                  <a:cubicBezTo>
                    <a:pt x="85" y="186"/>
                    <a:pt x="85" y="186"/>
                    <a:pt x="85" y="186"/>
                  </a:cubicBezTo>
                  <a:cubicBezTo>
                    <a:pt x="91" y="187"/>
                    <a:pt x="96" y="188"/>
                    <a:pt x="102" y="188"/>
                  </a:cubicBezTo>
                  <a:cubicBezTo>
                    <a:pt x="105" y="188"/>
                    <a:pt x="109" y="188"/>
                    <a:pt x="113" y="187"/>
                  </a:cubicBezTo>
                  <a:cubicBezTo>
                    <a:pt x="115" y="187"/>
                    <a:pt x="117" y="187"/>
                    <a:pt x="119" y="186"/>
                  </a:cubicBezTo>
                  <a:cubicBezTo>
                    <a:pt x="122" y="202"/>
                    <a:pt x="122" y="202"/>
                    <a:pt x="122" y="202"/>
                  </a:cubicBezTo>
                  <a:cubicBezTo>
                    <a:pt x="136" y="199"/>
                    <a:pt x="148" y="194"/>
                    <a:pt x="159" y="187"/>
                  </a:cubicBezTo>
                  <a:cubicBezTo>
                    <a:pt x="150" y="173"/>
                    <a:pt x="150" y="173"/>
                    <a:pt x="150" y="173"/>
                  </a:cubicBezTo>
                  <a:cubicBezTo>
                    <a:pt x="160" y="167"/>
                    <a:pt x="168" y="158"/>
                    <a:pt x="174" y="149"/>
                  </a:cubicBezTo>
                  <a:cubicBezTo>
                    <a:pt x="188" y="158"/>
                    <a:pt x="188" y="158"/>
                    <a:pt x="188" y="158"/>
                  </a:cubicBezTo>
                  <a:cubicBezTo>
                    <a:pt x="195" y="147"/>
                    <a:pt x="200" y="134"/>
                    <a:pt x="203" y="121"/>
                  </a:cubicBezTo>
                  <a:cubicBezTo>
                    <a:pt x="187" y="117"/>
                    <a:pt x="187" y="117"/>
                    <a:pt x="187" y="117"/>
                  </a:cubicBezTo>
                  <a:cubicBezTo>
                    <a:pt x="189" y="106"/>
                    <a:pt x="189" y="94"/>
                    <a:pt x="187" y="84"/>
                  </a:cubicBezTo>
                  <a:cubicBezTo>
                    <a:pt x="203" y="80"/>
                    <a:pt x="203" y="80"/>
                    <a:pt x="203" y="80"/>
                  </a:cubicBezTo>
                  <a:cubicBezTo>
                    <a:pt x="200" y="67"/>
                    <a:pt x="195" y="54"/>
                    <a:pt x="187" y="43"/>
                  </a:cubicBezTo>
                  <a:cubicBezTo>
                    <a:pt x="174" y="52"/>
                    <a:pt x="174" y="52"/>
                    <a:pt x="174" y="52"/>
                  </a:cubicBezTo>
                  <a:cubicBezTo>
                    <a:pt x="167" y="43"/>
                    <a:pt x="159" y="35"/>
                    <a:pt x="149" y="28"/>
                  </a:cubicBezTo>
                  <a:cubicBezTo>
                    <a:pt x="159" y="15"/>
                    <a:pt x="159" y="15"/>
                    <a:pt x="159" y="15"/>
                  </a:cubicBezTo>
                  <a:cubicBezTo>
                    <a:pt x="148" y="7"/>
                    <a:pt x="135" y="2"/>
                    <a:pt x="121" y="0"/>
                  </a:cubicBezTo>
                </a:path>
              </a:pathLst>
            </a:custGeom>
            <a:grpFill/>
            <a:ln>
              <a:noFill/>
            </a:ln>
          </p:spPr>
          <p:txBody>
            <a:bodyPr vert="horz" wrap="square" lIns="91440" tIns="45720" rIns="91440" bIns="45720" numCol="1" anchor="t" anchorCtr="0" compatLnSpc="1"/>
            <a:lstStyle/>
            <a:p>
              <a:endParaRPr lang="en-GB"/>
            </a:p>
          </p:txBody>
        </p:sp>
        <p:sp>
          <p:nvSpPr>
            <p:cNvPr id="100" name="Freeform 31"/>
            <p:cNvSpPr>
              <a:spLocks noEditPoints="1"/>
            </p:cNvSpPr>
            <p:nvPr/>
          </p:nvSpPr>
          <p:spPr bwMode="auto">
            <a:xfrm>
              <a:off x="1681612" y="3959284"/>
              <a:ext cx="333935" cy="334608"/>
            </a:xfrm>
            <a:custGeom>
              <a:avLst/>
              <a:gdLst>
                <a:gd name="T0" fmla="*/ 105 w 210"/>
                <a:gd name="T1" fmla="*/ 143 h 210"/>
                <a:gd name="T2" fmla="*/ 93 w 210"/>
                <a:gd name="T3" fmla="*/ 141 h 210"/>
                <a:gd name="T4" fmla="*/ 68 w 210"/>
                <a:gd name="T5" fmla="*/ 93 h 210"/>
                <a:gd name="T6" fmla="*/ 105 w 210"/>
                <a:gd name="T7" fmla="*/ 67 h 210"/>
                <a:gd name="T8" fmla="*/ 117 w 210"/>
                <a:gd name="T9" fmla="*/ 68 h 210"/>
                <a:gd name="T10" fmla="*/ 141 w 210"/>
                <a:gd name="T11" fmla="*/ 117 h 210"/>
                <a:gd name="T12" fmla="*/ 105 w 210"/>
                <a:gd name="T13" fmla="*/ 143 h 210"/>
                <a:gd name="T14" fmla="*/ 97 w 210"/>
                <a:gd name="T15" fmla="*/ 0 h 210"/>
                <a:gd name="T16" fmla="*/ 58 w 210"/>
                <a:gd name="T17" fmla="*/ 11 h 210"/>
                <a:gd name="T18" fmla="*/ 65 w 210"/>
                <a:gd name="T19" fmla="*/ 26 h 210"/>
                <a:gd name="T20" fmla="*/ 38 w 210"/>
                <a:gd name="T21" fmla="*/ 47 h 210"/>
                <a:gd name="T22" fmla="*/ 25 w 210"/>
                <a:gd name="T23" fmla="*/ 36 h 210"/>
                <a:gd name="T24" fmla="*/ 5 w 210"/>
                <a:gd name="T25" fmla="*/ 72 h 210"/>
                <a:gd name="T26" fmla="*/ 21 w 210"/>
                <a:gd name="T27" fmla="*/ 77 h 210"/>
                <a:gd name="T28" fmla="*/ 17 w 210"/>
                <a:gd name="T29" fmla="*/ 111 h 210"/>
                <a:gd name="T30" fmla="*/ 0 w 210"/>
                <a:gd name="T31" fmla="*/ 112 h 210"/>
                <a:gd name="T32" fmla="*/ 11 w 210"/>
                <a:gd name="T33" fmla="*/ 152 h 210"/>
                <a:gd name="T34" fmla="*/ 26 w 210"/>
                <a:gd name="T35" fmla="*/ 144 h 210"/>
                <a:gd name="T36" fmla="*/ 47 w 210"/>
                <a:gd name="T37" fmla="*/ 172 h 210"/>
                <a:gd name="T38" fmla="*/ 36 w 210"/>
                <a:gd name="T39" fmla="*/ 184 h 210"/>
                <a:gd name="T40" fmla="*/ 71 w 210"/>
                <a:gd name="T41" fmla="*/ 205 h 210"/>
                <a:gd name="T42" fmla="*/ 77 w 210"/>
                <a:gd name="T43" fmla="*/ 189 h 210"/>
                <a:gd name="T44" fmla="*/ 105 w 210"/>
                <a:gd name="T45" fmla="*/ 193 h 210"/>
                <a:gd name="T46" fmla="*/ 111 w 210"/>
                <a:gd name="T47" fmla="*/ 193 h 210"/>
                <a:gd name="T48" fmla="*/ 112 w 210"/>
                <a:gd name="T49" fmla="*/ 210 h 210"/>
                <a:gd name="T50" fmla="*/ 152 w 210"/>
                <a:gd name="T51" fmla="*/ 199 h 210"/>
                <a:gd name="T52" fmla="*/ 144 w 210"/>
                <a:gd name="T53" fmla="*/ 184 h 210"/>
                <a:gd name="T54" fmla="*/ 171 w 210"/>
                <a:gd name="T55" fmla="*/ 163 h 210"/>
                <a:gd name="T56" fmla="*/ 184 w 210"/>
                <a:gd name="T57" fmla="*/ 174 h 210"/>
                <a:gd name="T58" fmla="*/ 204 w 210"/>
                <a:gd name="T59" fmla="*/ 138 h 210"/>
                <a:gd name="T60" fmla="*/ 189 w 210"/>
                <a:gd name="T61" fmla="*/ 133 h 210"/>
                <a:gd name="T62" fmla="*/ 193 w 210"/>
                <a:gd name="T63" fmla="*/ 99 h 210"/>
                <a:gd name="T64" fmla="*/ 210 w 210"/>
                <a:gd name="T65" fmla="*/ 98 h 210"/>
                <a:gd name="T66" fmla="*/ 199 w 210"/>
                <a:gd name="T67" fmla="*/ 58 h 210"/>
                <a:gd name="T68" fmla="*/ 184 w 210"/>
                <a:gd name="T69" fmla="*/ 65 h 210"/>
                <a:gd name="T70" fmla="*/ 163 w 210"/>
                <a:gd name="T71" fmla="*/ 38 h 210"/>
                <a:gd name="T72" fmla="*/ 174 w 210"/>
                <a:gd name="T73" fmla="*/ 26 h 210"/>
                <a:gd name="T74" fmla="*/ 138 w 210"/>
                <a:gd name="T75" fmla="*/ 5 h 210"/>
                <a:gd name="T76" fmla="*/ 133 w 210"/>
                <a:gd name="T77" fmla="*/ 21 h 210"/>
                <a:gd name="T78" fmla="*/ 105 w 210"/>
                <a:gd name="T79" fmla="*/ 17 h 210"/>
                <a:gd name="T80" fmla="*/ 98 w 210"/>
                <a:gd name="T81" fmla="*/ 17 h 210"/>
                <a:gd name="T82" fmla="*/ 97 w 210"/>
                <a:gd name="T8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0" h="210">
                  <a:moveTo>
                    <a:pt x="105" y="143"/>
                  </a:moveTo>
                  <a:cubicBezTo>
                    <a:pt x="101" y="143"/>
                    <a:pt x="97" y="143"/>
                    <a:pt x="93" y="141"/>
                  </a:cubicBezTo>
                  <a:cubicBezTo>
                    <a:pt x="72" y="135"/>
                    <a:pt x="62" y="113"/>
                    <a:pt x="68" y="93"/>
                  </a:cubicBezTo>
                  <a:cubicBezTo>
                    <a:pt x="74" y="77"/>
                    <a:pt x="89" y="67"/>
                    <a:pt x="105" y="67"/>
                  </a:cubicBezTo>
                  <a:cubicBezTo>
                    <a:pt x="109" y="67"/>
                    <a:pt x="113" y="67"/>
                    <a:pt x="117" y="68"/>
                  </a:cubicBezTo>
                  <a:cubicBezTo>
                    <a:pt x="137" y="75"/>
                    <a:pt x="148" y="97"/>
                    <a:pt x="141" y="117"/>
                  </a:cubicBezTo>
                  <a:cubicBezTo>
                    <a:pt x="136" y="133"/>
                    <a:pt x="121" y="143"/>
                    <a:pt x="105" y="143"/>
                  </a:cubicBezTo>
                  <a:moveTo>
                    <a:pt x="97" y="0"/>
                  </a:moveTo>
                  <a:cubicBezTo>
                    <a:pt x="83" y="1"/>
                    <a:pt x="70" y="5"/>
                    <a:pt x="58" y="11"/>
                  </a:cubicBezTo>
                  <a:cubicBezTo>
                    <a:pt x="65" y="26"/>
                    <a:pt x="65" y="26"/>
                    <a:pt x="65" y="26"/>
                  </a:cubicBezTo>
                  <a:cubicBezTo>
                    <a:pt x="55" y="31"/>
                    <a:pt x="46" y="38"/>
                    <a:pt x="38" y="47"/>
                  </a:cubicBezTo>
                  <a:cubicBezTo>
                    <a:pt x="25" y="36"/>
                    <a:pt x="25" y="36"/>
                    <a:pt x="25" y="36"/>
                  </a:cubicBezTo>
                  <a:cubicBezTo>
                    <a:pt x="17" y="46"/>
                    <a:pt x="10" y="58"/>
                    <a:pt x="5" y="72"/>
                  </a:cubicBezTo>
                  <a:cubicBezTo>
                    <a:pt x="21" y="77"/>
                    <a:pt x="21" y="77"/>
                    <a:pt x="21" y="77"/>
                  </a:cubicBezTo>
                  <a:cubicBezTo>
                    <a:pt x="17" y="88"/>
                    <a:pt x="16" y="100"/>
                    <a:pt x="17" y="111"/>
                  </a:cubicBezTo>
                  <a:cubicBezTo>
                    <a:pt x="0" y="112"/>
                    <a:pt x="0" y="112"/>
                    <a:pt x="0" y="112"/>
                  </a:cubicBezTo>
                  <a:cubicBezTo>
                    <a:pt x="1" y="126"/>
                    <a:pt x="5" y="140"/>
                    <a:pt x="11" y="152"/>
                  </a:cubicBezTo>
                  <a:cubicBezTo>
                    <a:pt x="26" y="144"/>
                    <a:pt x="26" y="144"/>
                    <a:pt x="26" y="144"/>
                  </a:cubicBezTo>
                  <a:cubicBezTo>
                    <a:pt x="31" y="155"/>
                    <a:pt x="38" y="164"/>
                    <a:pt x="47" y="172"/>
                  </a:cubicBezTo>
                  <a:cubicBezTo>
                    <a:pt x="36" y="184"/>
                    <a:pt x="36" y="184"/>
                    <a:pt x="36" y="184"/>
                  </a:cubicBezTo>
                  <a:cubicBezTo>
                    <a:pt x="46" y="193"/>
                    <a:pt x="58" y="200"/>
                    <a:pt x="71" y="205"/>
                  </a:cubicBezTo>
                  <a:cubicBezTo>
                    <a:pt x="77" y="189"/>
                    <a:pt x="77" y="189"/>
                    <a:pt x="77" y="189"/>
                  </a:cubicBezTo>
                  <a:cubicBezTo>
                    <a:pt x="86" y="192"/>
                    <a:pt x="95" y="193"/>
                    <a:pt x="105" y="193"/>
                  </a:cubicBezTo>
                  <a:cubicBezTo>
                    <a:pt x="107" y="193"/>
                    <a:pt x="109" y="193"/>
                    <a:pt x="111" y="193"/>
                  </a:cubicBezTo>
                  <a:cubicBezTo>
                    <a:pt x="112" y="210"/>
                    <a:pt x="112" y="210"/>
                    <a:pt x="112" y="210"/>
                  </a:cubicBezTo>
                  <a:cubicBezTo>
                    <a:pt x="126" y="209"/>
                    <a:pt x="139" y="205"/>
                    <a:pt x="152" y="199"/>
                  </a:cubicBezTo>
                  <a:cubicBezTo>
                    <a:pt x="144" y="184"/>
                    <a:pt x="144" y="184"/>
                    <a:pt x="144" y="184"/>
                  </a:cubicBezTo>
                  <a:cubicBezTo>
                    <a:pt x="154" y="179"/>
                    <a:pt x="164" y="172"/>
                    <a:pt x="171" y="163"/>
                  </a:cubicBezTo>
                  <a:cubicBezTo>
                    <a:pt x="184" y="174"/>
                    <a:pt x="184" y="174"/>
                    <a:pt x="184" y="174"/>
                  </a:cubicBezTo>
                  <a:cubicBezTo>
                    <a:pt x="193" y="164"/>
                    <a:pt x="200" y="152"/>
                    <a:pt x="204" y="138"/>
                  </a:cubicBezTo>
                  <a:cubicBezTo>
                    <a:pt x="189" y="133"/>
                    <a:pt x="189" y="133"/>
                    <a:pt x="189" y="133"/>
                  </a:cubicBezTo>
                  <a:cubicBezTo>
                    <a:pt x="192" y="122"/>
                    <a:pt x="194" y="110"/>
                    <a:pt x="193" y="99"/>
                  </a:cubicBezTo>
                  <a:cubicBezTo>
                    <a:pt x="210" y="98"/>
                    <a:pt x="210" y="98"/>
                    <a:pt x="210" y="98"/>
                  </a:cubicBezTo>
                  <a:cubicBezTo>
                    <a:pt x="209" y="84"/>
                    <a:pt x="205" y="70"/>
                    <a:pt x="199" y="58"/>
                  </a:cubicBezTo>
                  <a:cubicBezTo>
                    <a:pt x="184" y="65"/>
                    <a:pt x="184" y="65"/>
                    <a:pt x="184" y="65"/>
                  </a:cubicBezTo>
                  <a:cubicBezTo>
                    <a:pt x="179" y="55"/>
                    <a:pt x="171" y="46"/>
                    <a:pt x="163" y="38"/>
                  </a:cubicBezTo>
                  <a:cubicBezTo>
                    <a:pt x="174" y="26"/>
                    <a:pt x="174" y="26"/>
                    <a:pt x="174" y="26"/>
                  </a:cubicBezTo>
                  <a:cubicBezTo>
                    <a:pt x="163" y="17"/>
                    <a:pt x="152" y="10"/>
                    <a:pt x="138" y="5"/>
                  </a:cubicBezTo>
                  <a:cubicBezTo>
                    <a:pt x="133" y="21"/>
                    <a:pt x="133" y="21"/>
                    <a:pt x="133" y="21"/>
                  </a:cubicBezTo>
                  <a:cubicBezTo>
                    <a:pt x="123" y="18"/>
                    <a:pt x="114" y="17"/>
                    <a:pt x="105" y="17"/>
                  </a:cubicBezTo>
                  <a:cubicBezTo>
                    <a:pt x="103" y="17"/>
                    <a:pt x="101" y="17"/>
                    <a:pt x="98" y="17"/>
                  </a:cubicBezTo>
                  <a:cubicBezTo>
                    <a:pt x="97" y="0"/>
                    <a:pt x="97" y="0"/>
                    <a:pt x="97" y="0"/>
                  </a:cubicBezTo>
                </a:path>
              </a:pathLst>
            </a:custGeom>
            <a:grpFill/>
            <a:ln>
              <a:noFill/>
            </a:ln>
          </p:spPr>
          <p:txBody>
            <a:bodyPr vert="horz" wrap="square" lIns="91440" tIns="45720" rIns="91440" bIns="45720" numCol="1" anchor="t" anchorCtr="0" compatLnSpc="1"/>
            <a:lstStyle/>
            <a:p>
              <a:endParaRPr lang="en-GB"/>
            </a:p>
          </p:txBody>
        </p:sp>
        <p:sp>
          <p:nvSpPr>
            <p:cNvPr id="101" name="Freeform 32"/>
            <p:cNvSpPr>
              <a:spLocks noEditPoints="1"/>
            </p:cNvSpPr>
            <p:nvPr/>
          </p:nvSpPr>
          <p:spPr bwMode="auto">
            <a:xfrm>
              <a:off x="2461241" y="3628716"/>
              <a:ext cx="383755" cy="383082"/>
            </a:xfrm>
            <a:custGeom>
              <a:avLst/>
              <a:gdLst>
                <a:gd name="T0" fmla="*/ 121 w 241"/>
                <a:gd name="T1" fmla="*/ 170 h 241"/>
                <a:gd name="T2" fmla="*/ 109 w 241"/>
                <a:gd name="T3" fmla="*/ 168 h 241"/>
                <a:gd name="T4" fmla="*/ 73 w 241"/>
                <a:gd name="T5" fmla="*/ 108 h 241"/>
                <a:gd name="T6" fmla="*/ 117 w 241"/>
                <a:gd name="T7" fmla="*/ 71 h 241"/>
                <a:gd name="T8" fmla="*/ 121 w 241"/>
                <a:gd name="T9" fmla="*/ 71 h 241"/>
                <a:gd name="T10" fmla="*/ 132 w 241"/>
                <a:gd name="T11" fmla="*/ 72 h 241"/>
                <a:gd name="T12" fmla="*/ 169 w 241"/>
                <a:gd name="T13" fmla="*/ 132 h 241"/>
                <a:gd name="T14" fmla="*/ 125 w 241"/>
                <a:gd name="T15" fmla="*/ 170 h 241"/>
                <a:gd name="T16" fmla="*/ 121 w 241"/>
                <a:gd name="T17" fmla="*/ 170 h 241"/>
                <a:gd name="T18" fmla="*/ 102 w 241"/>
                <a:gd name="T19" fmla="*/ 0 h 241"/>
                <a:gd name="T20" fmla="*/ 57 w 241"/>
                <a:gd name="T21" fmla="*/ 16 h 241"/>
                <a:gd name="T22" fmla="*/ 67 w 241"/>
                <a:gd name="T23" fmla="*/ 33 h 241"/>
                <a:gd name="T24" fmla="*/ 38 w 241"/>
                <a:gd name="T25" fmla="*/ 60 h 241"/>
                <a:gd name="T26" fmla="*/ 22 w 241"/>
                <a:gd name="T27" fmla="*/ 48 h 241"/>
                <a:gd name="T28" fmla="*/ 2 w 241"/>
                <a:gd name="T29" fmla="*/ 91 h 241"/>
                <a:gd name="T30" fmla="*/ 21 w 241"/>
                <a:gd name="T31" fmla="*/ 96 h 241"/>
                <a:gd name="T32" fmla="*/ 19 w 241"/>
                <a:gd name="T33" fmla="*/ 136 h 241"/>
                <a:gd name="T34" fmla="*/ 0 w 241"/>
                <a:gd name="T35" fmla="*/ 139 h 241"/>
                <a:gd name="T36" fmla="*/ 17 w 241"/>
                <a:gd name="T37" fmla="*/ 184 h 241"/>
                <a:gd name="T38" fmla="*/ 33 w 241"/>
                <a:gd name="T39" fmla="*/ 173 h 241"/>
                <a:gd name="T40" fmla="*/ 60 w 241"/>
                <a:gd name="T41" fmla="*/ 203 h 241"/>
                <a:gd name="T42" fmla="*/ 49 w 241"/>
                <a:gd name="T43" fmla="*/ 219 h 241"/>
                <a:gd name="T44" fmla="*/ 92 w 241"/>
                <a:gd name="T45" fmla="*/ 239 h 241"/>
                <a:gd name="T46" fmla="*/ 96 w 241"/>
                <a:gd name="T47" fmla="*/ 220 h 241"/>
                <a:gd name="T48" fmla="*/ 121 w 241"/>
                <a:gd name="T49" fmla="*/ 223 h 241"/>
                <a:gd name="T50" fmla="*/ 129 w 241"/>
                <a:gd name="T51" fmla="*/ 222 h 241"/>
                <a:gd name="T52" fmla="*/ 136 w 241"/>
                <a:gd name="T53" fmla="*/ 222 h 241"/>
                <a:gd name="T54" fmla="*/ 139 w 241"/>
                <a:gd name="T55" fmla="*/ 241 h 241"/>
                <a:gd name="T56" fmla="*/ 184 w 241"/>
                <a:gd name="T57" fmla="*/ 224 h 241"/>
                <a:gd name="T58" fmla="*/ 174 w 241"/>
                <a:gd name="T59" fmla="*/ 208 h 241"/>
                <a:gd name="T60" fmla="*/ 203 w 241"/>
                <a:gd name="T61" fmla="*/ 181 h 241"/>
                <a:gd name="T62" fmla="*/ 219 w 241"/>
                <a:gd name="T63" fmla="*/ 192 h 241"/>
                <a:gd name="T64" fmla="*/ 239 w 241"/>
                <a:gd name="T65" fmla="*/ 149 h 241"/>
                <a:gd name="T66" fmla="*/ 220 w 241"/>
                <a:gd name="T67" fmla="*/ 144 h 241"/>
                <a:gd name="T68" fmla="*/ 222 w 241"/>
                <a:gd name="T69" fmla="*/ 104 h 241"/>
                <a:gd name="T70" fmla="*/ 241 w 241"/>
                <a:gd name="T71" fmla="*/ 102 h 241"/>
                <a:gd name="T72" fmla="*/ 225 w 241"/>
                <a:gd name="T73" fmla="*/ 57 h 241"/>
                <a:gd name="T74" fmla="*/ 208 w 241"/>
                <a:gd name="T75" fmla="*/ 67 h 241"/>
                <a:gd name="T76" fmla="*/ 181 w 241"/>
                <a:gd name="T77" fmla="*/ 37 h 241"/>
                <a:gd name="T78" fmla="*/ 193 w 241"/>
                <a:gd name="T79" fmla="*/ 22 h 241"/>
                <a:gd name="T80" fmla="*/ 150 w 241"/>
                <a:gd name="T81" fmla="*/ 2 h 241"/>
                <a:gd name="T82" fmla="*/ 145 w 241"/>
                <a:gd name="T83" fmla="*/ 21 h 241"/>
                <a:gd name="T84" fmla="*/ 121 w 241"/>
                <a:gd name="T85" fmla="*/ 18 h 241"/>
                <a:gd name="T86" fmla="*/ 112 w 241"/>
                <a:gd name="T87" fmla="*/ 18 h 241"/>
                <a:gd name="T88" fmla="*/ 105 w 241"/>
                <a:gd name="T89" fmla="*/ 19 h 241"/>
                <a:gd name="T90" fmla="*/ 102 w 241"/>
                <a:gd name="T9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1" h="241">
                  <a:moveTo>
                    <a:pt x="121" y="170"/>
                  </a:moveTo>
                  <a:cubicBezTo>
                    <a:pt x="117" y="170"/>
                    <a:pt x="113" y="169"/>
                    <a:pt x="109" y="168"/>
                  </a:cubicBezTo>
                  <a:cubicBezTo>
                    <a:pt x="82" y="162"/>
                    <a:pt x="66" y="135"/>
                    <a:pt x="73" y="108"/>
                  </a:cubicBezTo>
                  <a:cubicBezTo>
                    <a:pt x="78" y="87"/>
                    <a:pt x="96" y="73"/>
                    <a:pt x="117" y="71"/>
                  </a:cubicBezTo>
                  <a:cubicBezTo>
                    <a:pt x="118" y="71"/>
                    <a:pt x="119" y="71"/>
                    <a:pt x="121" y="71"/>
                  </a:cubicBezTo>
                  <a:cubicBezTo>
                    <a:pt x="125" y="71"/>
                    <a:pt x="129" y="71"/>
                    <a:pt x="132" y="72"/>
                  </a:cubicBezTo>
                  <a:cubicBezTo>
                    <a:pt x="159" y="79"/>
                    <a:pt x="175" y="105"/>
                    <a:pt x="169" y="132"/>
                  </a:cubicBezTo>
                  <a:cubicBezTo>
                    <a:pt x="164" y="153"/>
                    <a:pt x="146" y="168"/>
                    <a:pt x="125" y="170"/>
                  </a:cubicBezTo>
                  <a:cubicBezTo>
                    <a:pt x="123" y="170"/>
                    <a:pt x="122" y="170"/>
                    <a:pt x="121" y="170"/>
                  </a:cubicBezTo>
                  <a:moveTo>
                    <a:pt x="102" y="0"/>
                  </a:moveTo>
                  <a:cubicBezTo>
                    <a:pt x="86" y="2"/>
                    <a:pt x="71" y="8"/>
                    <a:pt x="57" y="16"/>
                  </a:cubicBezTo>
                  <a:cubicBezTo>
                    <a:pt x="67" y="33"/>
                    <a:pt x="67" y="33"/>
                    <a:pt x="67" y="33"/>
                  </a:cubicBezTo>
                  <a:cubicBezTo>
                    <a:pt x="56" y="40"/>
                    <a:pt x="46" y="49"/>
                    <a:pt x="38" y="60"/>
                  </a:cubicBezTo>
                  <a:cubicBezTo>
                    <a:pt x="22" y="48"/>
                    <a:pt x="22" y="48"/>
                    <a:pt x="22" y="48"/>
                  </a:cubicBezTo>
                  <a:cubicBezTo>
                    <a:pt x="13" y="61"/>
                    <a:pt x="6" y="75"/>
                    <a:pt x="2" y="91"/>
                  </a:cubicBezTo>
                  <a:cubicBezTo>
                    <a:pt x="21" y="96"/>
                    <a:pt x="21" y="96"/>
                    <a:pt x="21" y="96"/>
                  </a:cubicBezTo>
                  <a:cubicBezTo>
                    <a:pt x="18" y="110"/>
                    <a:pt x="17" y="123"/>
                    <a:pt x="19" y="136"/>
                  </a:cubicBezTo>
                  <a:cubicBezTo>
                    <a:pt x="0" y="139"/>
                    <a:pt x="0" y="139"/>
                    <a:pt x="0" y="139"/>
                  </a:cubicBezTo>
                  <a:cubicBezTo>
                    <a:pt x="3" y="155"/>
                    <a:pt x="8" y="170"/>
                    <a:pt x="17" y="184"/>
                  </a:cubicBezTo>
                  <a:cubicBezTo>
                    <a:pt x="33" y="173"/>
                    <a:pt x="33" y="173"/>
                    <a:pt x="33" y="173"/>
                  </a:cubicBezTo>
                  <a:cubicBezTo>
                    <a:pt x="40" y="185"/>
                    <a:pt x="49" y="195"/>
                    <a:pt x="60" y="203"/>
                  </a:cubicBezTo>
                  <a:cubicBezTo>
                    <a:pt x="49" y="219"/>
                    <a:pt x="49" y="219"/>
                    <a:pt x="49" y="219"/>
                  </a:cubicBezTo>
                  <a:cubicBezTo>
                    <a:pt x="61" y="228"/>
                    <a:pt x="76" y="235"/>
                    <a:pt x="92" y="239"/>
                  </a:cubicBezTo>
                  <a:cubicBezTo>
                    <a:pt x="96" y="220"/>
                    <a:pt x="96" y="220"/>
                    <a:pt x="96" y="220"/>
                  </a:cubicBezTo>
                  <a:cubicBezTo>
                    <a:pt x="105" y="222"/>
                    <a:pt x="113" y="223"/>
                    <a:pt x="121" y="223"/>
                  </a:cubicBezTo>
                  <a:cubicBezTo>
                    <a:pt x="124" y="223"/>
                    <a:pt x="126" y="223"/>
                    <a:pt x="129" y="222"/>
                  </a:cubicBezTo>
                  <a:cubicBezTo>
                    <a:pt x="132" y="222"/>
                    <a:pt x="134" y="222"/>
                    <a:pt x="136" y="222"/>
                  </a:cubicBezTo>
                  <a:cubicBezTo>
                    <a:pt x="139" y="241"/>
                    <a:pt x="139" y="241"/>
                    <a:pt x="139" y="241"/>
                  </a:cubicBezTo>
                  <a:cubicBezTo>
                    <a:pt x="155" y="238"/>
                    <a:pt x="170" y="233"/>
                    <a:pt x="184" y="224"/>
                  </a:cubicBezTo>
                  <a:cubicBezTo>
                    <a:pt x="174" y="208"/>
                    <a:pt x="174" y="208"/>
                    <a:pt x="174" y="208"/>
                  </a:cubicBezTo>
                  <a:cubicBezTo>
                    <a:pt x="185" y="201"/>
                    <a:pt x="195" y="192"/>
                    <a:pt x="203" y="181"/>
                  </a:cubicBezTo>
                  <a:cubicBezTo>
                    <a:pt x="219" y="192"/>
                    <a:pt x="219" y="192"/>
                    <a:pt x="219" y="192"/>
                  </a:cubicBezTo>
                  <a:cubicBezTo>
                    <a:pt x="228" y="180"/>
                    <a:pt x="235" y="165"/>
                    <a:pt x="239" y="149"/>
                  </a:cubicBezTo>
                  <a:cubicBezTo>
                    <a:pt x="220" y="144"/>
                    <a:pt x="220" y="144"/>
                    <a:pt x="220" y="144"/>
                  </a:cubicBezTo>
                  <a:cubicBezTo>
                    <a:pt x="224" y="131"/>
                    <a:pt x="224" y="117"/>
                    <a:pt x="222" y="104"/>
                  </a:cubicBezTo>
                  <a:cubicBezTo>
                    <a:pt x="241" y="102"/>
                    <a:pt x="241" y="102"/>
                    <a:pt x="241" y="102"/>
                  </a:cubicBezTo>
                  <a:cubicBezTo>
                    <a:pt x="239" y="86"/>
                    <a:pt x="233" y="70"/>
                    <a:pt x="225" y="57"/>
                  </a:cubicBezTo>
                  <a:cubicBezTo>
                    <a:pt x="208" y="67"/>
                    <a:pt x="208" y="67"/>
                    <a:pt x="208" y="67"/>
                  </a:cubicBezTo>
                  <a:cubicBezTo>
                    <a:pt x="201" y="56"/>
                    <a:pt x="192" y="46"/>
                    <a:pt x="181" y="37"/>
                  </a:cubicBezTo>
                  <a:cubicBezTo>
                    <a:pt x="193" y="22"/>
                    <a:pt x="193" y="22"/>
                    <a:pt x="193" y="22"/>
                  </a:cubicBezTo>
                  <a:cubicBezTo>
                    <a:pt x="180" y="13"/>
                    <a:pt x="166" y="6"/>
                    <a:pt x="150" y="2"/>
                  </a:cubicBezTo>
                  <a:cubicBezTo>
                    <a:pt x="145" y="21"/>
                    <a:pt x="145" y="21"/>
                    <a:pt x="145" y="21"/>
                  </a:cubicBezTo>
                  <a:cubicBezTo>
                    <a:pt x="137" y="19"/>
                    <a:pt x="129" y="18"/>
                    <a:pt x="121" y="18"/>
                  </a:cubicBezTo>
                  <a:cubicBezTo>
                    <a:pt x="118" y="18"/>
                    <a:pt x="115" y="18"/>
                    <a:pt x="112" y="18"/>
                  </a:cubicBezTo>
                  <a:cubicBezTo>
                    <a:pt x="110" y="18"/>
                    <a:pt x="107" y="19"/>
                    <a:pt x="105" y="19"/>
                  </a:cubicBezTo>
                  <a:cubicBezTo>
                    <a:pt x="102" y="0"/>
                    <a:pt x="102" y="0"/>
                    <a:pt x="102" y="0"/>
                  </a:cubicBezTo>
                </a:path>
              </a:pathLst>
            </a:custGeom>
            <a:grpFill/>
            <a:ln>
              <a:noFill/>
            </a:ln>
          </p:spPr>
          <p:txBody>
            <a:bodyPr vert="horz" wrap="square" lIns="91440" tIns="45720" rIns="91440" bIns="45720" numCol="1" anchor="t" anchorCtr="0" compatLnSpc="1"/>
            <a:lstStyle/>
            <a:p>
              <a:endParaRPr lang="en-GB"/>
            </a:p>
          </p:txBody>
        </p:sp>
        <p:sp>
          <p:nvSpPr>
            <p:cNvPr id="102" name="Freeform 33"/>
            <p:cNvSpPr>
              <a:spLocks noEditPoints="1"/>
            </p:cNvSpPr>
            <p:nvPr/>
          </p:nvSpPr>
          <p:spPr bwMode="auto">
            <a:xfrm>
              <a:off x="2365639" y="3525035"/>
              <a:ext cx="160908" cy="160908"/>
            </a:xfrm>
            <a:custGeom>
              <a:avLst/>
              <a:gdLst>
                <a:gd name="T0" fmla="*/ 50 w 101"/>
                <a:gd name="T1" fmla="*/ 71 h 101"/>
                <a:gd name="T2" fmla="*/ 44 w 101"/>
                <a:gd name="T3" fmla="*/ 70 h 101"/>
                <a:gd name="T4" fmla="*/ 31 w 101"/>
                <a:gd name="T5" fmla="*/ 44 h 101"/>
                <a:gd name="T6" fmla="*/ 50 w 101"/>
                <a:gd name="T7" fmla="*/ 30 h 101"/>
                <a:gd name="T8" fmla="*/ 57 w 101"/>
                <a:gd name="T9" fmla="*/ 31 h 101"/>
                <a:gd name="T10" fmla="*/ 70 w 101"/>
                <a:gd name="T11" fmla="*/ 57 h 101"/>
                <a:gd name="T12" fmla="*/ 50 w 101"/>
                <a:gd name="T13" fmla="*/ 71 h 101"/>
                <a:gd name="T14" fmla="*/ 47 w 101"/>
                <a:gd name="T15" fmla="*/ 0 h 101"/>
                <a:gd name="T16" fmla="*/ 28 w 101"/>
                <a:gd name="T17" fmla="*/ 6 h 101"/>
                <a:gd name="T18" fmla="*/ 31 w 101"/>
                <a:gd name="T19" fmla="*/ 13 h 101"/>
                <a:gd name="T20" fmla="*/ 18 w 101"/>
                <a:gd name="T21" fmla="*/ 23 h 101"/>
                <a:gd name="T22" fmla="*/ 12 w 101"/>
                <a:gd name="T23" fmla="*/ 18 h 101"/>
                <a:gd name="T24" fmla="*/ 2 w 101"/>
                <a:gd name="T25" fmla="*/ 35 h 101"/>
                <a:gd name="T26" fmla="*/ 10 w 101"/>
                <a:gd name="T27" fmla="*/ 37 h 101"/>
                <a:gd name="T28" fmla="*/ 8 w 101"/>
                <a:gd name="T29" fmla="*/ 54 h 101"/>
                <a:gd name="T30" fmla="*/ 0 w 101"/>
                <a:gd name="T31" fmla="*/ 54 h 101"/>
                <a:gd name="T32" fmla="*/ 5 w 101"/>
                <a:gd name="T33" fmla="*/ 73 h 101"/>
                <a:gd name="T34" fmla="*/ 12 w 101"/>
                <a:gd name="T35" fmla="*/ 70 h 101"/>
                <a:gd name="T36" fmla="*/ 23 w 101"/>
                <a:gd name="T37" fmla="*/ 83 h 101"/>
                <a:gd name="T38" fmla="*/ 17 w 101"/>
                <a:gd name="T39" fmla="*/ 89 h 101"/>
                <a:gd name="T40" fmla="*/ 34 w 101"/>
                <a:gd name="T41" fmla="*/ 99 h 101"/>
                <a:gd name="T42" fmla="*/ 37 w 101"/>
                <a:gd name="T43" fmla="*/ 91 h 101"/>
                <a:gd name="T44" fmla="*/ 50 w 101"/>
                <a:gd name="T45" fmla="*/ 93 h 101"/>
                <a:gd name="T46" fmla="*/ 53 w 101"/>
                <a:gd name="T47" fmla="*/ 93 h 101"/>
                <a:gd name="T48" fmla="*/ 54 w 101"/>
                <a:gd name="T49" fmla="*/ 101 h 101"/>
                <a:gd name="T50" fmla="*/ 73 w 101"/>
                <a:gd name="T51" fmla="*/ 96 h 101"/>
                <a:gd name="T52" fmla="*/ 69 w 101"/>
                <a:gd name="T53" fmla="*/ 89 h 101"/>
                <a:gd name="T54" fmla="*/ 83 w 101"/>
                <a:gd name="T55" fmla="*/ 79 h 101"/>
                <a:gd name="T56" fmla="*/ 89 w 101"/>
                <a:gd name="T57" fmla="*/ 84 h 101"/>
                <a:gd name="T58" fmla="*/ 98 w 101"/>
                <a:gd name="T59" fmla="*/ 67 h 101"/>
                <a:gd name="T60" fmla="*/ 91 w 101"/>
                <a:gd name="T61" fmla="*/ 64 h 101"/>
                <a:gd name="T62" fmla="*/ 93 w 101"/>
                <a:gd name="T63" fmla="*/ 48 h 101"/>
                <a:gd name="T64" fmla="*/ 101 w 101"/>
                <a:gd name="T65" fmla="*/ 47 h 101"/>
                <a:gd name="T66" fmla="*/ 96 w 101"/>
                <a:gd name="T67" fmla="*/ 28 h 101"/>
                <a:gd name="T68" fmla="*/ 88 w 101"/>
                <a:gd name="T69" fmla="*/ 32 h 101"/>
                <a:gd name="T70" fmla="*/ 78 w 101"/>
                <a:gd name="T71" fmla="*/ 19 h 101"/>
                <a:gd name="T72" fmla="*/ 84 w 101"/>
                <a:gd name="T73" fmla="*/ 13 h 101"/>
                <a:gd name="T74" fmla="*/ 66 w 101"/>
                <a:gd name="T75" fmla="*/ 3 h 101"/>
                <a:gd name="T76" fmla="*/ 64 w 101"/>
                <a:gd name="T77" fmla="*/ 10 h 101"/>
                <a:gd name="T78" fmla="*/ 50 w 101"/>
                <a:gd name="T79" fmla="*/ 8 h 101"/>
                <a:gd name="T80" fmla="*/ 47 w 101"/>
                <a:gd name="T81" fmla="*/ 8 h 101"/>
                <a:gd name="T82" fmla="*/ 47 w 101"/>
                <a:gd name="T8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1" h="101">
                  <a:moveTo>
                    <a:pt x="50" y="71"/>
                  </a:moveTo>
                  <a:cubicBezTo>
                    <a:pt x="48" y="71"/>
                    <a:pt x="46" y="71"/>
                    <a:pt x="44" y="70"/>
                  </a:cubicBezTo>
                  <a:cubicBezTo>
                    <a:pt x="33" y="67"/>
                    <a:pt x="27" y="55"/>
                    <a:pt x="31" y="44"/>
                  </a:cubicBezTo>
                  <a:cubicBezTo>
                    <a:pt x="34" y="36"/>
                    <a:pt x="42" y="30"/>
                    <a:pt x="50" y="30"/>
                  </a:cubicBezTo>
                  <a:cubicBezTo>
                    <a:pt x="53" y="30"/>
                    <a:pt x="55" y="31"/>
                    <a:pt x="57" y="31"/>
                  </a:cubicBezTo>
                  <a:cubicBezTo>
                    <a:pt x="68" y="35"/>
                    <a:pt x="74" y="47"/>
                    <a:pt x="70" y="57"/>
                  </a:cubicBezTo>
                  <a:cubicBezTo>
                    <a:pt x="67" y="66"/>
                    <a:pt x="59" y="71"/>
                    <a:pt x="50" y="71"/>
                  </a:cubicBezTo>
                  <a:moveTo>
                    <a:pt x="47" y="0"/>
                  </a:moveTo>
                  <a:cubicBezTo>
                    <a:pt x="40" y="1"/>
                    <a:pt x="34" y="3"/>
                    <a:pt x="28" y="6"/>
                  </a:cubicBezTo>
                  <a:cubicBezTo>
                    <a:pt x="31" y="13"/>
                    <a:pt x="31" y="13"/>
                    <a:pt x="31" y="13"/>
                  </a:cubicBezTo>
                  <a:cubicBezTo>
                    <a:pt x="26" y="15"/>
                    <a:pt x="22" y="19"/>
                    <a:pt x="18" y="23"/>
                  </a:cubicBezTo>
                  <a:cubicBezTo>
                    <a:pt x="12" y="18"/>
                    <a:pt x="12" y="18"/>
                    <a:pt x="12" y="18"/>
                  </a:cubicBezTo>
                  <a:cubicBezTo>
                    <a:pt x="8" y="22"/>
                    <a:pt x="5" y="28"/>
                    <a:pt x="2" y="35"/>
                  </a:cubicBezTo>
                  <a:cubicBezTo>
                    <a:pt x="10" y="37"/>
                    <a:pt x="10" y="37"/>
                    <a:pt x="10" y="37"/>
                  </a:cubicBezTo>
                  <a:cubicBezTo>
                    <a:pt x="8" y="43"/>
                    <a:pt x="8" y="48"/>
                    <a:pt x="8" y="54"/>
                  </a:cubicBezTo>
                  <a:cubicBezTo>
                    <a:pt x="0" y="54"/>
                    <a:pt x="0" y="54"/>
                    <a:pt x="0" y="54"/>
                  </a:cubicBezTo>
                  <a:cubicBezTo>
                    <a:pt x="0" y="61"/>
                    <a:pt x="2" y="67"/>
                    <a:pt x="5" y="73"/>
                  </a:cubicBezTo>
                  <a:cubicBezTo>
                    <a:pt x="12" y="70"/>
                    <a:pt x="12" y="70"/>
                    <a:pt x="12" y="70"/>
                  </a:cubicBezTo>
                  <a:cubicBezTo>
                    <a:pt x="15" y="75"/>
                    <a:pt x="18" y="79"/>
                    <a:pt x="23" y="83"/>
                  </a:cubicBezTo>
                  <a:cubicBezTo>
                    <a:pt x="17" y="89"/>
                    <a:pt x="17" y="89"/>
                    <a:pt x="17" y="89"/>
                  </a:cubicBezTo>
                  <a:cubicBezTo>
                    <a:pt x="22" y="93"/>
                    <a:pt x="28" y="97"/>
                    <a:pt x="34" y="99"/>
                  </a:cubicBezTo>
                  <a:cubicBezTo>
                    <a:pt x="37" y="91"/>
                    <a:pt x="37" y="91"/>
                    <a:pt x="37" y="91"/>
                  </a:cubicBezTo>
                  <a:cubicBezTo>
                    <a:pt x="41" y="93"/>
                    <a:pt x="46" y="93"/>
                    <a:pt x="50" y="93"/>
                  </a:cubicBezTo>
                  <a:cubicBezTo>
                    <a:pt x="51" y="93"/>
                    <a:pt x="52" y="93"/>
                    <a:pt x="53" y="93"/>
                  </a:cubicBezTo>
                  <a:cubicBezTo>
                    <a:pt x="54" y="101"/>
                    <a:pt x="54" y="101"/>
                    <a:pt x="54" y="101"/>
                  </a:cubicBezTo>
                  <a:cubicBezTo>
                    <a:pt x="61" y="101"/>
                    <a:pt x="67" y="99"/>
                    <a:pt x="73" y="96"/>
                  </a:cubicBezTo>
                  <a:cubicBezTo>
                    <a:pt x="69" y="89"/>
                    <a:pt x="69" y="89"/>
                    <a:pt x="69" y="89"/>
                  </a:cubicBezTo>
                  <a:cubicBezTo>
                    <a:pt x="74" y="86"/>
                    <a:pt x="79" y="83"/>
                    <a:pt x="83" y="79"/>
                  </a:cubicBezTo>
                  <a:cubicBezTo>
                    <a:pt x="89" y="84"/>
                    <a:pt x="89" y="84"/>
                    <a:pt x="89" y="84"/>
                  </a:cubicBezTo>
                  <a:cubicBezTo>
                    <a:pt x="93" y="79"/>
                    <a:pt x="96" y="73"/>
                    <a:pt x="98" y="67"/>
                  </a:cubicBezTo>
                  <a:cubicBezTo>
                    <a:pt x="91" y="64"/>
                    <a:pt x="91" y="64"/>
                    <a:pt x="91" y="64"/>
                  </a:cubicBezTo>
                  <a:cubicBezTo>
                    <a:pt x="93" y="59"/>
                    <a:pt x="93" y="53"/>
                    <a:pt x="93" y="48"/>
                  </a:cubicBezTo>
                  <a:cubicBezTo>
                    <a:pt x="101" y="47"/>
                    <a:pt x="101" y="47"/>
                    <a:pt x="101" y="47"/>
                  </a:cubicBezTo>
                  <a:cubicBezTo>
                    <a:pt x="100" y="41"/>
                    <a:pt x="99" y="34"/>
                    <a:pt x="96" y="28"/>
                  </a:cubicBezTo>
                  <a:cubicBezTo>
                    <a:pt x="88" y="32"/>
                    <a:pt x="88" y="32"/>
                    <a:pt x="88" y="32"/>
                  </a:cubicBezTo>
                  <a:cubicBezTo>
                    <a:pt x="86" y="27"/>
                    <a:pt x="83" y="22"/>
                    <a:pt x="78" y="19"/>
                  </a:cubicBezTo>
                  <a:cubicBezTo>
                    <a:pt x="84" y="13"/>
                    <a:pt x="84" y="13"/>
                    <a:pt x="84" y="13"/>
                  </a:cubicBezTo>
                  <a:cubicBezTo>
                    <a:pt x="79" y="8"/>
                    <a:pt x="73" y="5"/>
                    <a:pt x="66" y="3"/>
                  </a:cubicBezTo>
                  <a:cubicBezTo>
                    <a:pt x="64" y="10"/>
                    <a:pt x="64" y="10"/>
                    <a:pt x="64" y="10"/>
                  </a:cubicBezTo>
                  <a:cubicBezTo>
                    <a:pt x="59" y="9"/>
                    <a:pt x="55" y="8"/>
                    <a:pt x="50" y="8"/>
                  </a:cubicBezTo>
                  <a:cubicBezTo>
                    <a:pt x="49" y="8"/>
                    <a:pt x="48" y="8"/>
                    <a:pt x="47" y="8"/>
                  </a:cubicBezTo>
                  <a:cubicBezTo>
                    <a:pt x="47" y="0"/>
                    <a:pt x="47" y="0"/>
                    <a:pt x="47" y="0"/>
                  </a:cubicBezTo>
                </a:path>
              </a:pathLst>
            </a:custGeom>
            <a:grpFill/>
            <a:ln>
              <a:noFill/>
            </a:ln>
          </p:spPr>
          <p:txBody>
            <a:bodyPr vert="horz" wrap="square" lIns="91440" tIns="45720" rIns="91440" bIns="45720" numCol="1" anchor="t" anchorCtr="0" compatLnSpc="1"/>
            <a:lstStyle/>
            <a:p>
              <a:endParaRPr lang="en-GB"/>
            </a:p>
          </p:txBody>
        </p:sp>
        <p:sp>
          <p:nvSpPr>
            <p:cNvPr id="103" name="Freeform 34"/>
            <p:cNvSpPr>
              <a:spLocks noEditPoints="1"/>
            </p:cNvSpPr>
            <p:nvPr/>
          </p:nvSpPr>
          <p:spPr bwMode="auto">
            <a:xfrm>
              <a:off x="1937449" y="3623330"/>
              <a:ext cx="502922" cy="504941"/>
            </a:xfrm>
            <a:custGeom>
              <a:avLst/>
              <a:gdLst>
                <a:gd name="T0" fmla="*/ 158 w 316"/>
                <a:gd name="T1" fmla="*/ 259 h 317"/>
                <a:gd name="T2" fmla="*/ 57 w 316"/>
                <a:gd name="T3" fmla="*/ 160 h 317"/>
                <a:gd name="T4" fmla="*/ 156 w 316"/>
                <a:gd name="T5" fmla="*/ 58 h 317"/>
                <a:gd name="T6" fmla="*/ 156 w 316"/>
                <a:gd name="T7" fmla="*/ 58 h 317"/>
                <a:gd name="T8" fmla="*/ 158 w 316"/>
                <a:gd name="T9" fmla="*/ 58 h 317"/>
                <a:gd name="T10" fmla="*/ 258 w 316"/>
                <a:gd name="T11" fmla="*/ 157 h 317"/>
                <a:gd name="T12" fmla="*/ 159 w 316"/>
                <a:gd name="T13" fmla="*/ 259 h 317"/>
                <a:gd name="T14" fmla="*/ 159 w 316"/>
                <a:gd name="T15" fmla="*/ 259 h 317"/>
                <a:gd name="T16" fmla="*/ 158 w 316"/>
                <a:gd name="T17" fmla="*/ 259 h 317"/>
                <a:gd name="T18" fmla="*/ 181 w 316"/>
                <a:gd name="T19" fmla="*/ 0 h 317"/>
                <a:gd name="T20" fmla="*/ 156 w 316"/>
                <a:gd name="T21" fmla="*/ 1 h 317"/>
                <a:gd name="T22" fmla="*/ 131 w 316"/>
                <a:gd name="T23" fmla="*/ 1 h 317"/>
                <a:gd name="T24" fmla="*/ 131 w 316"/>
                <a:gd name="T25" fmla="*/ 25 h 317"/>
                <a:gd name="T26" fmla="*/ 79 w 316"/>
                <a:gd name="T27" fmla="*/ 47 h 317"/>
                <a:gd name="T28" fmla="*/ 62 w 316"/>
                <a:gd name="T29" fmla="*/ 31 h 317"/>
                <a:gd name="T30" fmla="*/ 27 w 316"/>
                <a:gd name="T31" fmla="*/ 66 h 317"/>
                <a:gd name="T32" fmla="*/ 44 w 316"/>
                <a:gd name="T33" fmla="*/ 83 h 317"/>
                <a:gd name="T34" fmla="*/ 23 w 316"/>
                <a:gd name="T35" fmla="*/ 135 h 317"/>
                <a:gd name="T36" fmla="*/ 0 w 316"/>
                <a:gd name="T37" fmla="*/ 136 h 317"/>
                <a:gd name="T38" fmla="*/ 0 w 316"/>
                <a:gd name="T39" fmla="*/ 186 h 317"/>
                <a:gd name="T40" fmla="*/ 24 w 316"/>
                <a:gd name="T41" fmla="*/ 185 h 317"/>
                <a:gd name="T42" fmla="*/ 46 w 316"/>
                <a:gd name="T43" fmla="*/ 237 h 317"/>
                <a:gd name="T44" fmla="*/ 30 w 316"/>
                <a:gd name="T45" fmla="*/ 254 h 317"/>
                <a:gd name="T46" fmla="*/ 65 w 316"/>
                <a:gd name="T47" fmla="*/ 289 h 317"/>
                <a:gd name="T48" fmla="*/ 82 w 316"/>
                <a:gd name="T49" fmla="*/ 272 h 317"/>
                <a:gd name="T50" fmla="*/ 135 w 316"/>
                <a:gd name="T51" fmla="*/ 293 h 317"/>
                <a:gd name="T52" fmla="*/ 135 w 316"/>
                <a:gd name="T53" fmla="*/ 317 h 317"/>
                <a:gd name="T54" fmla="*/ 160 w 316"/>
                <a:gd name="T55" fmla="*/ 316 h 317"/>
                <a:gd name="T56" fmla="*/ 185 w 316"/>
                <a:gd name="T57" fmla="*/ 316 h 317"/>
                <a:gd name="T58" fmla="*/ 184 w 316"/>
                <a:gd name="T59" fmla="*/ 292 h 317"/>
                <a:gd name="T60" fmla="*/ 236 w 316"/>
                <a:gd name="T61" fmla="*/ 270 h 317"/>
                <a:gd name="T62" fmla="*/ 253 w 316"/>
                <a:gd name="T63" fmla="*/ 287 h 317"/>
                <a:gd name="T64" fmla="*/ 288 w 316"/>
                <a:gd name="T65" fmla="*/ 251 h 317"/>
                <a:gd name="T66" fmla="*/ 271 w 316"/>
                <a:gd name="T67" fmla="*/ 234 h 317"/>
                <a:gd name="T68" fmla="*/ 292 w 316"/>
                <a:gd name="T69" fmla="*/ 182 h 317"/>
                <a:gd name="T70" fmla="*/ 316 w 316"/>
                <a:gd name="T71" fmla="*/ 181 h 317"/>
                <a:gd name="T72" fmla="*/ 315 w 316"/>
                <a:gd name="T73" fmla="*/ 132 h 317"/>
                <a:gd name="T74" fmla="*/ 292 w 316"/>
                <a:gd name="T75" fmla="*/ 132 h 317"/>
                <a:gd name="T76" fmla="*/ 269 w 316"/>
                <a:gd name="T77" fmla="*/ 80 h 317"/>
                <a:gd name="T78" fmla="*/ 286 w 316"/>
                <a:gd name="T79" fmla="*/ 63 h 317"/>
                <a:gd name="T80" fmla="*/ 250 w 316"/>
                <a:gd name="T81" fmla="*/ 28 h 317"/>
                <a:gd name="T82" fmla="*/ 234 w 316"/>
                <a:gd name="T83" fmla="*/ 45 h 317"/>
                <a:gd name="T84" fmla="*/ 181 w 316"/>
                <a:gd name="T85" fmla="*/ 24 h 317"/>
                <a:gd name="T86" fmla="*/ 181 w 316"/>
                <a:gd name="T87" fmla="*/ 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6" h="317">
                  <a:moveTo>
                    <a:pt x="158" y="259"/>
                  </a:moveTo>
                  <a:cubicBezTo>
                    <a:pt x="103" y="259"/>
                    <a:pt x="58" y="215"/>
                    <a:pt x="57" y="160"/>
                  </a:cubicBezTo>
                  <a:cubicBezTo>
                    <a:pt x="56" y="104"/>
                    <a:pt x="101" y="59"/>
                    <a:pt x="156" y="58"/>
                  </a:cubicBezTo>
                  <a:cubicBezTo>
                    <a:pt x="156" y="58"/>
                    <a:pt x="156" y="58"/>
                    <a:pt x="156" y="58"/>
                  </a:cubicBezTo>
                  <a:cubicBezTo>
                    <a:pt x="157" y="58"/>
                    <a:pt x="157" y="58"/>
                    <a:pt x="158" y="58"/>
                  </a:cubicBezTo>
                  <a:cubicBezTo>
                    <a:pt x="213" y="58"/>
                    <a:pt x="258" y="102"/>
                    <a:pt x="258" y="157"/>
                  </a:cubicBezTo>
                  <a:cubicBezTo>
                    <a:pt x="259" y="213"/>
                    <a:pt x="215" y="259"/>
                    <a:pt x="159" y="259"/>
                  </a:cubicBezTo>
                  <a:cubicBezTo>
                    <a:pt x="159" y="259"/>
                    <a:pt x="159" y="259"/>
                    <a:pt x="159" y="259"/>
                  </a:cubicBezTo>
                  <a:cubicBezTo>
                    <a:pt x="159" y="259"/>
                    <a:pt x="158" y="259"/>
                    <a:pt x="158" y="259"/>
                  </a:cubicBezTo>
                  <a:moveTo>
                    <a:pt x="181" y="0"/>
                  </a:moveTo>
                  <a:cubicBezTo>
                    <a:pt x="156" y="1"/>
                    <a:pt x="156" y="1"/>
                    <a:pt x="156" y="1"/>
                  </a:cubicBezTo>
                  <a:cubicBezTo>
                    <a:pt x="131" y="1"/>
                    <a:pt x="131" y="1"/>
                    <a:pt x="131" y="1"/>
                  </a:cubicBezTo>
                  <a:cubicBezTo>
                    <a:pt x="131" y="25"/>
                    <a:pt x="131" y="25"/>
                    <a:pt x="131" y="25"/>
                  </a:cubicBezTo>
                  <a:cubicBezTo>
                    <a:pt x="112" y="29"/>
                    <a:pt x="94" y="36"/>
                    <a:pt x="79" y="47"/>
                  </a:cubicBezTo>
                  <a:cubicBezTo>
                    <a:pt x="62" y="31"/>
                    <a:pt x="62" y="31"/>
                    <a:pt x="62" y="31"/>
                  </a:cubicBezTo>
                  <a:cubicBezTo>
                    <a:pt x="27" y="66"/>
                    <a:pt x="27" y="66"/>
                    <a:pt x="27" y="66"/>
                  </a:cubicBezTo>
                  <a:cubicBezTo>
                    <a:pt x="44" y="83"/>
                    <a:pt x="44" y="83"/>
                    <a:pt x="44" y="83"/>
                  </a:cubicBezTo>
                  <a:cubicBezTo>
                    <a:pt x="34" y="98"/>
                    <a:pt x="27" y="116"/>
                    <a:pt x="23" y="135"/>
                  </a:cubicBezTo>
                  <a:cubicBezTo>
                    <a:pt x="0" y="136"/>
                    <a:pt x="0" y="136"/>
                    <a:pt x="0" y="136"/>
                  </a:cubicBezTo>
                  <a:cubicBezTo>
                    <a:pt x="0" y="186"/>
                    <a:pt x="0" y="186"/>
                    <a:pt x="0" y="186"/>
                  </a:cubicBezTo>
                  <a:cubicBezTo>
                    <a:pt x="24" y="185"/>
                    <a:pt x="24" y="185"/>
                    <a:pt x="24" y="185"/>
                  </a:cubicBezTo>
                  <a:cubicBezTo>
                    <a:pt x="28" y="204"/>
                    <a:pt x="35" y="222"/>
                    <a:pt x="46" y="237"/>
                  </a:cubicBezTo>
                  <a:cubicBezTo>
                    <a:pt x="30" y="254"/>
                    <a:pt x="30" y="254"/>
                    <a:pt x="30" y="254"/>
                  </a:cubicBezTo>
                  <a:cubicBezTo>
                    <a:pt x="65" y="289"/>
                    <a:pt x="65" y="289"/>
                    <a:pt x="65" y="289"/>
                  </a:cubicBezTo>
                  <a:cubicBezTo>
                    <a:pt x="82" y="272"/>
                    <a:pt x="82" y="272"/>
                    <a:pt x="82" y="272"/>
                  </a:cubicBezTo>
                  <a:cubicBezTo>
                    <a:pt x="98" y="283"/>
                    <a:pt x="115" y="290"/>
                    <a:pt x="135" y="293"/>
                  </a:cubicBezTo>
                  <a:cubicBezTo>
                    <a:pt x="135" y="317"/>
                    <a:pt x="135" y="317"/>
                    <a:pt x="135" y="317"/>
                  </a:cubicBezTo>
                  <a:cubicBezTo>
                    <a:pt x="160" y="316"/>
                    <a:pt x="160" y="316"/>
                    <a:pt x="160" y="316"/>
                  </a:cubicBezTo>
                  <a:cubicBezTo>
                    <a:pt x="185" y="316"/>
                    <a:pt x="185" y="316"/>
                    <a:pt x="185" y="316"/>
                  </a:cubicBezTo>
                  <a:cubicBezTo>
                    <a:pt x="184" y="292"/>
                    <a:pt x="184" y="292"/>
                    <a:pt x="184" y="292"/>
                  </a:cubicBezTo>
                  <a:cubicBezTo>
                    <a:pt x="203" y="289"/>
                    <a:pt x="221" y="281"/>
                    <a:pt x="236" y="270"/>
                  </a:cubicBezTo>
                  <a:cubicBezTo>
                    <a:pt x="253" y="287"/>
                    <a:pt x="253" y="287"/>
                    <a:pt x="253" y="287"/>
                  </a:cubicBezTo>
                  <a:cubicBezTo>
                    <a:pt x="288" y="251"/>
                    <a:pt x="288" y="251"/>
                    <a:pt x="288" y="251"/>
                  </a:cubicBezTo>
                  <a:cubicBezTo>
                    <a:pt x="271" y="234"/>
                    <a:pt x="271" y="234"/>
                    <a:pt x="271" y="234"/>
                  </a:cubicBezTo>
                  <a:cubicBezTo>
                    <a:pt x="282" y="219"/>
                    <a:pt x="289" y="201"/>
                    <a:pt x="292" y="182"/>
                  </a:cubicBezTo>
                  <a:cubicBezTo>
                    <a:pt x="316" y="181"/>
                    <a:pt x="316" y="181"/>
                    <a:pt x="316" y="181"/>
                  </a:cubicBezTo>
                  <a:cubicBezTo>
                    <a:pt x="315" y="132"/>
                    <a:pt x="315" y="132"/>
                    <a:pt x="315" y="132"/>
                  </a:cubicBezTo>
                  <a:cubicBezTo>
                    <a:pt x="292" y="132"/>
                    <a:pt x="292" y="132"/>
                    <a:pt x="292" y="132"/>
                  </a:cubicBezTo>
                  <a:cubicBezTo>
                    <a:pt x="288" y="113"/>
                    <a:pt x="280" y="95"/>
                    <a:pt x="269" y="80"/>
                  </a:cubicBezTo>
                  <a:cubicBezTo>
                    <a:pt x="286" y="63"/>
                    <a:pt x="286" y="63"/>
                    <a:pt x="286" y="63"/>
                  </a:cubicBezTo>
                  <a:cubicBezTo>
                    <a:pt x="250" y="28"/>
                    <a:pt x="250" y="28"/>
                    <a:pt x="250" y="28"/>
                  </a:cubicBezTo>
                  <a:cubicBezTo>
                    <a:pt x="234" y="45"/>
                    <a:pt x="234" y="45"/>
                    <a:pt x="234" y="45"/>
                  </a:cubicBezTo>
                  <a:cubicBezTo>
                    <a:pt x="218" y="35"/>
                    <a:pt x="200" y="27"/>
                    <a:pt x="181" y="24"/>
                  </a:cubicBezTo>
                  <a:cubicBezTo>
                    <a:pt x="181" y="0"/>
                    <a:pt x="181" y="0"/>
                    <a:pt x="181" y="0"/>
                  </a:cubicBezTo>
                </a:path>
              </a:pathLst>
            </a:custGeom>
            <a:grpFill/>
            <a:ln>
              <a:noFill/>
            </a:ln>
          </p:spPr>
          <p:txBody>
            <a:bodyPr vert="horz" wrap="square" lIns="91440" tIns="45720" rIns="91440" bIns="45720" numCol="1" anchor="t" anchorCtr="0" compatLnSpc="1"/>
            <a:lstStyle/>
            <a:p>
              <a:endParaRPr lang="en-GB"/>
            </a:p>
          </p:txBody>
        </p:sp>
        <p:sp>
          <p:nvSpPr>
            <p:cNvPr id="104" name="Freeform 35"/>
            <p:cNvSpPr/>
            <p:nvPr/>
          </p:nvSpPr>
          <p:spPr bwMode="auto">
            <a:xfrm>
              <a:off x="2080852" y="3768753"/>
              <a:ext cx="216788" cy="214768"/>
            </a:xfrm>
            <a:custGeom>
              <a:avLst/>
              <a:gdLst>
                <a:gd name="T0" fmla="*/ 68 w 136"/>
                <a:gd name="T1" fmla="*/ 0 h 135"/>
                <a:gd name="T2" fmla="*/ 67 w 136"/>
                <a:gd name="T3" fmla="*/ 0 h 135"/>
                <a:gd name="T4" fmla="*/ 67 w 136"/>
                <a:gd name="T5" fmla="*/ 0 h 135"/>
                <a:gd name="T6" fmla="*/ 0 w 136"/>
                <a:gd name="T7" fmla="*/ 68 h 135"/>
                <a:gd name="T8" fmla="*/ 68 w 136"/>
                <a:gd name="T9" fmla="*/ 135 h 135"/>
                <a:gd name="T10" fmla="*/ 69 w 136"/>
                <a:gd name="T11" fmla="*/ 135 h 135"/>
                <a:gd name="T12" fmla="*/ 69 w 136"/>
                <a:gd name="T13" fmla="*/ 135 h 135"/>
                <a:gd name="T14" fmla="*/ 135 w 136"/>
                <a:gd name="T15" fmla="*/ 67 h 135"/>
                <a:gd name="T16" fmla="*/ 68 w 136"/>
                <a:gd name="T1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135">
                  <a:moveTo>
                    <a:pt x="68" y="0"/>
                  </a:moveTo>
                  <a:cubicBezTo>
                    <a:pt x="67" y="0"/>
                    <a:pt x="67" y="0"/>
                    <a:pt x="67" y="0"/>
                  </a:cubicBezTo>
                  <a:cubicBezTo>
                    <a:pt x="67" y="0"/>
                    <a:pt x="67" y="0"/>
                    <a:pt x="67" y="0"/>
                  </a:cubicBezTo>
                  <a:cubicBezTo>
                    <a:pt x="29" y="0"/>
                    <a:pt x="0" y="31"/>
                    <a:pt x="0" y="68"/>
                  </a:cubicBezTo>
                  <a:cubicBezTo>
                    <a:pt x="1" y="106"/>
                    <a:pt x="31" y="135"/>
                    <a:pt x="68" y="135"/>
                  </a:cubicBezTo>
                  <a:cubicBezTo>
                    <a:pt x="68" y="135"/>
                    <a:pt x="68" y="135"/>
                    <a:pt x="69" y="135"/>
                  </a:cubicBezTo>
                  <a:cubicBezTo>
                    <a:pt x="69" y="135"/>
                    <a:pt x="69" y="135"/>
                    <a:pt x="69" y="135"/>
                  </a:cubicBezTo>
                  <a:cubicBezTo>
                    <a:pt x="106" y="135"/>
                    <a:pt x="136" y="104"/>
                    <a:pt x="135" y="67"/>
                  </a:cubicBezTo>
                  <a:cubicBezTo>
                    <a:pt x="135" y="30"/>
                    <a:pt x="105" y="0"/>
                    <a:pt x="68" y="0"/>
                  </a:cubicBezTo>
                </a:path>
              </a:pathLst>
            </a:custGeom>
            <a:grpFill/>
            <a:ln>
              <a:noFill/>
            </a:ln>
          </p:spPr>
          <p:txBody>
            <a:bodyPr vert="horz" wrap="square" lIns="91440" tIns="45720" rIns="91440" bIns="45720" numCol="1" anchor="t" anchorCtr="0" compatLnSpc="1"/>
            <a:lstStyle/>
            <a:p>
              <a:endParaRPr lang="en-GB"/>
            </a:p>
          </p:txBody>
        </p:sp>
        <p:sp>
          <p:nvSpPr>
            <p:cNvPr id="105" name="Freeform 36"/>
            <p:cNvSpPr/>
            <p:nvPr/>
          </p:nvSpPr>
          <p:spPr bwMode="auto">
            <a:xfrm>
              <a:off x="2708816" y="4625133"/>
              <a:ext cx="106374" cy="93582"/>
            </a:xfrm>
            <a:custGeom>
              <a:avLst/>
              <a:gdLst>
                <a:gd name="T0" fmla="*/ 34 w 67"/>
                <a:gd name="T1" fmla="*/ 0 h 59"/>
                <a:gd name="T2" fmla="*/ 5 w 67"/>
                <a:gd name="T3" fmla="*/ 20 h 59"/>
                <a:gd name="T4" fmla="*/ 24 w 67"/>
                <a:gd name="T5" fmla="*/ 58 h 59"/>
                <a:gd name="T6" fmla="*/ 34 w 67"/>
                <a:gd name="T7" fmla="*/ 59 h 59"/>
                <a:gd name="T8" fmla="*/ 62 w 67"/>
                <a:gd name="T9" fmla="*/ 39 h 59"/>
                <a:gd name="T10" fmla="*/ 43 w 67"/>
                <a:gd name="T11" fmla="*/ 1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1" y="0"/>
                    <a:pt x="10" y="8"/>
                    <a:pt x="5" y="20"/>
                  </a:cubicBezTo>
                  <a:cubicBezTo>
                    <a:pt x="0" y="36"/>
                    <a:pt x="9" y="53"/>
                    <a:pt x="24" y="58"/>
                  </a:cubicBezTo>
                  <a:cubicBezTo>
                    <a:pt x="27" y="59"/>
                    <a:pt x="30" y="59"/>
                    <a:pt x="34" y="59"/>
                  </a:cubicBezTo>
                  <a:cubicBezTo>
                    <a:pt x="46" y="59"/>
                    <a:pt x="58" y="51"/>
                    <a:pt x="62" y="39"/>
                  </a:cubicBezTo>
                  <a:cubicBezTo>
                    <a:pt x="67" y="23"/>
                    <a:pt x="59" y="7"/>
                    <a:pt x="43" y="1"/>
                  </a:cubicBezTo>
                  <a:cubicBezTo>
                    <a:pt x="40" y="0"/>
                    <a:pt x="37" y="0"/>
                    <a:pt x="34" y="0"/>
                  </a:cubicBezTo>
                </a:path>
              </a:pathLst>
            </a:custGeom>
            <a:grpFill/>
            <a:ln>
              <a:noFill/>
            </a:ln>
          </p:spPr>
          <p:txBody>
            <a:bodyPr vert="horz" wrap="square" lIns="91440" tIns="45720" rIns="91440" bIns="45720" numCol="1" anchor="t" anchorCtr="0" compatLnSpc="1"/>
            <a:lstStyle/>
            <a:p>
              <a:endParaRPr lang="en-GB"/>
            </a:p>
          </p:txBody>
        </p:sp>
        <p:sp>
          <p:nvSpPr>
            <p:cNvPr id="106" name="Freeform 27"/>
            <p:cNvSpPr>
              <a:spLocks noEditPoints="1"/>
            </p:cNvSpPr>
            <p:nvPr/>
          </p:nvSpPr>
          <p:spPr bwMode="auto">
            <a:xfrm>
              <a:off x="2815215" y="3964670"/>
              <a:ext cx="445695" cy="440982"/>
            </a:xfrm>
            <a:custGeom>
              <a:avLst/>
              <a:gdLst>
                <a:gd name="T0" fmla="*/ 140 w 280"/>
                <a:gd name="T1" fmla="*/ 195 h 277"/>
                <a:gd name="T2" fmla="*/ 84 w 280"/>
                <a:gd name="T3" fmla="*/ 147 h 277"/>
                <a:gd name="T4" fmla="*/ 114 w 280"/>
                <a:gd name="T5" fmla="*/ 88 h 277"/>
                <a:gd name="T6" fmla="*/ 132 w 280"/>
                <a:gd name="T7" fmla="*/ 83 h 277"/>
                <a:gd name="T8" fmla="*/ 140 w 280"/>
                <a:gd name="T9" fmla="*/ 82 h 277"/>
                <a:gd name="T10" fmla="*/ 196 w 280"/>
                <a:gd name="T11" fmla="*/ 130 h 277"/>
                <a:gd name="T12" fmla="*/ 165 w 280"/>
                <a:gd name="T13" fmla="*/ 189 h 277"/>
                <a:gd name="T14" fmla="*/ 148 w 280"/>
                <a:gd name="T15" fmla="*/ 195 h 277"/>
                <a:gd name="T16" fmla="*/ 140 w 280"/>
                <a:gd name="T17" fmla="*/ 195 h 277"/>
                <a:gd name="T18" fmla="*/ 140 w 280"/>
                <a:gd name="T19" fmla="*/ 0 h 277"/>
                <a:gd name="T20" fmla="*/ 119 w 280"/>
                <a:gd name="T21" fmla="*/ 2 h 277"/>
                <a:gd name="T22" fmla="*/ 123 w 280"/>
                <a:gd name="T23" fmla="*/ 24 h 277"/>
                <a:gd name="T24" fmla="*/ 87 w 280"/>
                <a:gd name="T25" fmla="*/ 35 h 277"/>
                <a:gd name="T26" fmla="*/ 80 w 280"/>
                <a:gd name="T27" fmla="*/ 39 h 277"/>
                <a:gd name="T28" fmla="*/ 69 w 280"/>
                <a:gd name="T29" fmla="*/ 20 h 277"/>
                <a:gd name="T30" fmla="*/ 29 w 280"/>
                <a:gd name="T31" fmla="*/ 56 h 277"/>
                <a:gd name="T32" fmla="*/ 46 w 280"/>
                <a:gd name="T33" fmla="*/ 69 h 277"/>
                <a:gd name="T34" fmla="*/ 27 w 280"/>
                <a:gd name="T35" fmla="*/ 111 h 277"/>
                <a:gd name="T36" fmla="*/ 5 w 280"/>
                <a:gd name="T37" fmla="*/ 105 h 277"/>
                <a:gd name="T38" fmla="*/ 3 w 280"/>
                <a:gd name="T39" fmla="*/ 159 h 277"/>
                <a:gd name="T40" fmla="*/ 25 w 280"/>
                <a:gd name="T41" fmla="*/ 156 h 277"/>
                <a:gd name="T42" fmla="*/ 40 w 280"/>
                <a:gd name="T43" fmla="*/ 199 h 277"/>
                <a:gd name="T44" fmla="*/ 21 w 280"/>
                <a:gd name="T45" fmla="*/ 210 h 277"/>
                <a:gd name="T46" fmla="*/ 57 w 280"/>
                <a:gd name="T47" fmla="*/ 250 h 277"/>
                <a:gd name="T48" fmla="*/ 70 w 280"/>
                <a:gd name="T49" fmla="*/ 232 h 277"/>
                <a:gd name="T50" fmla="*/ 112 w 280"/>
                <a:gd name="T51" fmla="*/ 252 h 277"/>
                <a:gd name="T52" fmla="*/ 106 w 280"/>
                <a:gd name="T53" fmla="*/ 273 h 277"/>
                <a:gd name="T54" fmla="*/ 140 w 280"/>
                <a:gd name="T55" fmla="*/ 277 h 277"/>
                <a:gd name="T56" fmla="*/ 160 w 280"/>
                <a:gd name="T57" fmla="*/ 276 h 277"/>
                <a:gd name="T58" fmla="*/ 157 w 280"/>
                <a:gd name="T59" fmla="*/ 254 h 277"/>
                <a:gd name="T60" fmla="*/ 193 w 280"/>
                <a:gd name="T61" fmla="*/ 243 h 277"/>
                <a:gd name="T62" fmla="*/ 200 w 280"/>
                <a:gd name="T63" fmla="*/ 239 h 277"/>
                <a:gd name="T64" fmla="*/ 211 w 280"/>
                <a:gd name="T65" fmla="*/ 258 h 277"/>
                <a:gd name="T66" fmla="*/ 251 w 280"/>
                <a:gd name="T67" fmla="*/ 221 h 277"/>
                <a:gd name="T68" fmla="*/ 234 w 280"/>
                <a:gd name="T69" fmla="*/ 208 h 277"/>
                <a:gd name="T70" fmla="*/ 253 w 280"/>
                <a:gd name="T71" fmla="*/ 167 h 277"/>
                <a:gd name="T72" fmla="*/ 274 w 280"/>
                <a:gd name="T73" fmla="*/ 172 h 277"/>
                <a:gd name="T74" fmla="*/ 277 w 280"/>
                <a:gd name="T75" fmla="*/ 118 h 277"/>
                <a:gd name="T76" fmla="*/ 255 w 280"/>
                <a:gd name="T77" fmla="*/ 122 h 277"/>
                <a:gd name="T78" fmla="*/ 240 w 280"/>
                <a:gd name="T79" fmla="*/ 79 h 277"/>
                <a:gd name="T80" fmla="*/ 259 w 280"/>
                <a:gd name="T81" fmla="*/ 67 h 277"/>
                <a:gd name="T82" fmla="*/ 222 w 280"/>
                <a:gd name="T83" fmla="*/ 27 h 277"/>
                <a:gd name="T84" fmla="*/ 209 w 280"/>
                <a:gd name="T85" fmla="*/ 45 h 277"/>
                <a:gd name="T86" fmla="*/ 168 w 280"/>
                <a:gd name="T87" fmla="*/ 26 h 277"/>
                <a:gd name="T88" fmla="*/ 173 w 280"/>
                <a:gd name="T89" fmla="*/ 4 h 277"/>
                <a:gd name="T90" fmla="*/ 140 w 280"/>
                <a:gd name="T91" fmla="*/ 0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0" h="277">
                  <a:moveTo>
                    <a:pt x="140" y="195"/>
                  </a:moveTo>
                  <a:cubicBezTo>
                    <a:pt x="112" y="195"/>
                    <a:pt x="88" y="175"/>
                    <a:pt x="84" y="147"/>
                  </a:cubicBezTo>
                  <a:cubicBezTo>
                    <a:pt x="80" y="122"/>
                    <a:pt x="93" y="99"/>
                    <a:pt x="114" y="88"/>
                  </a:cubicBezTo>
                  <a:cubicBezTo>
                    <a:pt x="120" y="86"/>
                    <a:pt x="125" y="84"/>
                    <a:pt x="132" y="83"/>
                  </a:cubicBezTo>
                  <a:cubicBezTo>
                    <a:pt x="134" y="83"/>
                    <a:pt x="137" y="82"/>
                    <a:pt x="140" y="82"/>
                  </a:cubicBezTo>
                  <a:cubicBezTo>
                    <a:pt x="167" y="82"/>
                    <a:pt x="191" y="102"/>
                    <a:pt x="196" y="130"/>
                  </a:cubicBezTo>
                  <a:cubicBezTo>
                    <a:pt x="199" y="155"/>
                    <a:pt x="186" y="178"/>
                    <a:pt x="165" y="189"/>
                  </a:cubicBezTo>
                  <a:cubicBezTo>
                    <a:pt x="160" y="192"/>
                    <a:pt x="154" y="194"/>
                    <a:pt x="148" y="195"/>
                  </a:cubicBezTo>
                  <a:cubicBezTo>
                    <a:pt x="145" y="195"/>
                    <a:pt x="143" y="195"/>
                    <a:pt x="140" y="195"/>
                  </a:cubicBezTo>
                  <a:moveTo>
                    <a:pt x="140" y="0"/>
                  </a:moveTo>
                  <a:cubicBezTo>
                    <a:pt x="133" y="0"/>
                    <a:pt x="126" y="1"/>
                    <a:pt x="119" y="2"/>
                  </a:cubicBezTo>
                  <a:cubicBezTo>
                    <a:pt x="123" y="24"/>
                    <a:pt x="123" y="24"/>
                    <a:pt x="123" y="24"/>
                  </a:cubicBezTo>
                  <a:cubicBezTo>
                    <a:pt x="110" y="25"/>
                    <a:pt x="98" y="29"/>
                    <a:pt x="87" y="35"/>
                  </a:cubicBezTo>
                  <a:cubicBezTo>
                    <a:pt x="85" y="36"/>
                    <a:pt x="82" y="37"/>
                    <a:pt x="80" y="39"/>
                  </a:cubicBezTo>
                  <a:cubicBezTo>
                    <a:pt x="69" y="20"/>
                    <a:pt x="69" y="20"/>
                    <a:pt x="69" y="20"/>
                  </a:cubicBezTo>
                  <a:cubicBezTo>
                    <a:pt x="53" y="29"/>
                    <a:pt x="39" y="42"/>
                    <a:pt x="29" y="56"/>
                  </a:cubicBezTo>
                  <a:cubicBezTo>
                    <a:pt x="46" y="69"/>
                    <a:pt x="46" y="69"/>
                    <a:pt x="46" y="69"/>
                  </a:cubicBezTo>
                  <a:cubicBezTo>
                    <a:pt x="37" y="82"/>
                    <a:pt x="31" y="96"/>
                    <a:pt x="27" y="111"/>
                  </a:cubicBezTo>
                  <a:cubicBezTo>
                    <a:pt x="5" y="105"/>
                    <a:pt x="5" y="105"/>
                    <a:pt x="5" y="105"/>
                  </a:cubicBezTo>
                  <a:cubicBezTo>
                    <a:pt x="1" y="122"/>
                    <a:pt x="0" y="141"/>
                    <a:pt x="3" y="159"/>
                  </a:cubicBezTo>
                  <a:cubicBezTo>
                    <a:pt x="25" y="156"/>
                    <a:pt x="25" y="156"/>
                    <a:pt x="25" y="156"/>
                  </a:cubicBezTo>
                  <a:cubicBezTo>
                    <a:pt x="27" y="172"/>
                    <a:pt x="32" y="186"/>
                    <a:pt x="40" y="199"/>
                  </a:cubicBezTo>
                  <a:cubicBezTo>
                    <a:pt x="21" y="210"/>
                    <a:pt x="21" y="210"/>
                    <a:pt x="21" y="210"/>
                  </a:cubicBezTo>
                  <a:cubicBezTo>
                    <a:pt x="30" y="226"/>
                    <a:pt x="43" y="239"/>
                    <a:pt x="57" y="250"/>
                  </a:cubicBezTo>
                  <a:cubicBezTo>
                    <a:pt x="70" y="232"/>
                    <a:pt x="70" y="232"/>
                    <a:pt x="70" y="232"/>
                  </a:cubicBezTo>
                  <a:cubicBezTo>
                    <a:pt x="83" y="241"/>
                    <a:pt x="97" y="248"/>
                    <a:pt x="112" y="252"/>
                  </a:cubicBezTo>
                  <a:cubicBezTo>
                    <a:pt x="106" y="273"/>
                    <a:pt x="106" y="273"/>
                    <a:pt x="106" y="273"/>
                  </a:cubicBezTo>
                  <a:cubicBezTo>
                    <a:pt x="117" y="276"/>
                    <a:pt x="128" y="277"/>
                    <a:pt x="140" y="277"/>
                  </a:cubicBezTo>
                  <a:cubicBezTo>
                    <a:pt x="147" y="277"/>
                    <a:pt x="153" y="277"/>
                    <a:pt x="160" y="276"/>
                  </a:cubicBezTo>
                  <a:cubicBezTo>
                    <a:pt x="157" y="254"/>
                    <a:pt x="157" y="254"/>
                    <a:pt x="157" y="254"/>
                  </a:cubicBezTo>
                  <a:cubicBezTo>
                    <a:pt x="170" y="252"/>
                    <a:pt x="182" y="248"/>
                    <a:pt x="193" y="243"/>
                  </a:cubicBezTo>
                  <a:cubicBezTo>
                    <a:pt x="195" y="241"/>
                    <a:pt x="198" y="240"/>
                    <a:pt x="200" y="239"/>
                  </a:cubicBezTo>
                  <a:cubicBezTo>
                    <a:pt x="211" y="258"/>
                    <a:pt x="211" y="258"/>
                    <a:pt x="211" y="258"/>
                  </a:cubicBezTo>
                  <a:cubicBezTo>
                    <a:pt x="227" y="248"/>
                    <a:pt x="240" y="236"/>
                    <a:pt x="251" y="221"/>
                  </a:cubicBezTo>
                  <a:cubicBezTo>
                    <a:pt x="234" y="208"/>
                    <a:pt x="234" y="208"/>
                    <a:pt x="234" y="208"/>
                  </a:cubicBezTo>
                  <a:cubicBezTo>
                    <a:pt x="243" y="196"/>
                    <a:pt x="249" y="182"/>
                    <a:pt x="253" y="167"/>
                  </a:cubicBezTo>
                  <a:cubicBezTo>
                    <a:pt x="274" y="172"/>
                    <a:pt x="274" y="172"/>
                    <a:pt x="274" y="172"/>
                  </a:cubicBezTo>
                  <a:cubicBezTo>
                    <a:pt x="279" y="155"/>
                    <a:pt x="280" y="137"/>
                    <a:pt x="277" y="118"/>
                  </a:cubicBezTo>
                  <a:cubicBezTo>
                    <a:pt x="255" y="122"/>
                    <a:pt x="255" y="122"/>
                    <a:pt x="255" y="122"/>
                  </a:cubicBezTo>
                  <a:cubicBezTo>
                    <a:pt x="253" y="106"/>
                    <a:pt x="247" y="92"/>
                    <a:pt x="240" y="79"/>
                  </a:cubicBezTo>
                  <a:cubicBezTo>
                    <a:pt x="259" y="67"/>
                    <a:pt x="259" y="67"/>
                    <a:pt x="259" y="67"/>
                  </a:cubicBezTo>
                  <a:cubicBezTo>
                    <a:pt x="249" y="52"/>
                    <a:pt x="237" y="38"/>
                    <a:pt x="222" y="27"/>
                  </a:cubicBezTo>
                  <a:cubicBezTo>
                    <a:pt x="209" y="45"/>
                    <a:pt x="209" y="45"/>
                    <a:pt x="209" y="45"/>
                  </a:cubicBezTo>
                  <a:cubicBezTo>
                    <a:pt x="197" y="36"/>
                    <a:pt x="183" y="29"/>
                    <a:pt x="168" y="26"/>
                  </a:cubicBezTo>
                  <a:cubicBezTo>
                    <a:pt x="173" y="4"/>
                    <a:pt x="173" y="4"/>
                    <a:pt x="173" y="4"/>
                  </a:cubicBezTo>
                  <a:cubicBezTo>
                    <a:pt x="163" y="2"/>
                    <a:pt x="151" y="0"/>
                    <a:pt x="140" y="0"/>
                  </a:cubicBezTo>
                </a:path>
              </a:pathLst>
            </a:custGeom>
            <a:grpFill/>
            <a:ln>
              <a:noFill/>
            </a:ln>
          </p:spPr>
          <p:txBody>
            <a:bodyPr vert="horz" wrap="square" lIns="91440" tIns="45720" rIns="91440" bIns="45720" numCol="1" anchor="t" anchorCtr="0" compatLnSpc="1"/>
            <a:lstStyle/>
            <a:p>
              <a:endParaRPr lang="en-GB"/>
            </a:p>
          </p:txBody>
        </p:sp>
      </p:grpSp>
      <p:sp>
        <p:nvSpPr>
          <p:cNvPr id="107" name="TextBox 106"/>
          <p:cNvSpPr txBox="1"/>
          <p:nvPr/>
        </p:nvSpPr>
        <p:spPr>
          <a:xfrm>
            <a:off x="5295362" y="2248743"/>
            <a:ext cx="1339215" cy="1014095"/>
          </a:xfrm>
          <a:prstGeom prst="rect">
            <a:avLst/>
          </a:prstGeom>
          <a:noFill/>
        </p:spPr>
        <p:txBody>
          <a:bodyPr wrap="none" rtlCol="0">
            <a:spAutoFit/>
          </a:bodyPr>
          <a:lstStyle/>
          <a:p>
            <a:r>
              <a:rPr lang="en-US" sz="6000" smtClean="0">
                <a:solidFill>
                  <a:srgbClr val="500D08"/>
                </a:solidFill>
              </a:rPr>
              <a:t>70K</a:t>
            </a:r>
          </a:p>
        </p:txBody>
      </p:sp>
      <p:sp>
        <p:nvSpPr>
          <p:cNvPr id="108" name="Rectangle 107"/>
          <p:cNvSpPr/>
          <p:nvPr/>
        </p:nvSpPr>
        <p:spPr>
          <a:xfrm>
            <a:off x="5295363" y="3098939"/>
            <a:ext cx="4156186" cy="64008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sp>
        <p:nvSpPr>
          <p:cNvPr id="109" name="Rectangle 108"/>
          <p:cNvSpPr/>
          <p:nvPr/>
        </p:nvSpPr>
        <p:spPr>
          <a:xfrm>
            <a:off x="6621817" y="2441242"/>
            <a:ext cx="3701736" cy="640080"/>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sp>
        <p:nvSpPr>
          <p:cNvPr id="110" name="TextBox 109"/>
          <p:cNvSpPr txBox="1"/>
          <p:nvPr/>
        </p:nvSpPr>
        <p:spPr>
          <a:xfrm>
            <a:off x="5295265" y="2006600"/>
            <a:ext cx="3124200" cy="457200"/>
          </a:xfrm>
          <a:prstGeom prst="rect">
            <a:avLst/>
          </a:prstGeom>
          <a:noFill/>
        </p:spPr>
        <p:txBody>
          <a:bodyPr wrap="square" rtlCol="0">
            <a:spAutoFit/>
          </a:bodyPr>
          <a:lstStyle/>
          <a:p>
            <a:r>
              <a:rPr lang="en-US" sz="2400" b="1" smtClean="0">
                <a:solidFill>
                  <a:srgbClr val="500D08"/>
                </a:solidFill>
              </a:rPr>
              <a:t>单击此处添加标题</a:t>
            </a:r>
          </a:p>
        </p:txBody>
      </p:sp>
      <p:grpSp>
        <p:nvGrpSpPr>
          <p:cNvPr id="19"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Effect transition="in" filter="fade">
                                      <p:cBhvr>
                                        <p:cTn id="15" dur="500"/>
                                        <p:tgtEl>
                                          <p:spTgt spid="5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p:cTn id="25" dur="500" fill="hold"/>
                                        <p:tgtEl>
                                          <p:spTgt spid="58"/>
                                        </p:tgtEl>
                                        <p:attrNameLst>
                                          <p:attrName>ppt_w</p:attrName>
                                        </p:attrNameLst>
                                      </p:cBhvr>
                                      <p:tavLst>
                                        <p:tav tm="0">
                                          <p:val>
                                            <p:fltVal val="0"/>
                                          </p:val>
                                        </p:tav>
                                        <p:tav tm="100000">
                                          <p:val>
                                            <p:strVal val="#ppt_w"/>
                                          </p:val>
                                        </p:tav>
                                      </p:tavLst>
                                    </p:anim>
                                    <p:anim calcmode="lin" valueType="num">
                                      <p:cBhvr>
                                        <p:cTn id="26" dur="500" fill="hold"/>
                                        <p:tgtEl>
                                          <p:spTgt spid="58"/>
                                        </p:tgtEl>
                                        <p:attrNameLst>
                                          <p:attrName>ppt_h</p:attrName>
                                        </p:attrNameLst>
                                      </p:cBhvr>
                                      <p:tavLst>
                                        <p:tav tm="0">
                                          <p:val>
                                            <p:fltVal val="0"/>
                                          </p:val>
                                        </p:tav>
                                        <p:tav tm="100000">
                                          <p:val>
                                            <p:strVal val="#ppt_h"/>
                                          </p:val>
                                        </p:tav>
                                      </p:tavLst>
                                    </p:anim>
                                    <p:animEffect transition="in" filter="fade">
                                      <p:cBhvr>
                                        <p:cTn id="27" dur="500"/>
                                        <p:tgtEl>
                                          <p:spTgt spid="58"/>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000"/>
                            </p:stCondLst>
                            <p:childTnLst>
                              <p:par>
                                <p:cTn id="47" presetID="53" presetClass="entr" presetSubtype="16"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65"/>
                                        </p:tgtEl>
                                        <p:attrNameLst>
                                          <p:attrName>style.visibility</p:attrName>
                                        </p:attrNameLst>
                                      </p:cBhvr>
                                      <p:to>
                                        <p:strVal val="visible"/>
                                      </p:to>
                                    </p:set>
                                    <p:anim calcmode="lin" valueType="num">
                                      <p:cBhvr>
                                        <p:cTn id="55" dur="500" fill="hold"/>
                                        <p:tgtEl>
                                          <p:spTgt spid="65"/>
                                        </p:tgtEl>
                                        <p:attrNameLst>
                                          <p:attrName>ppt_w</p:attrName>
                                        </p:attrNameLst>
                                      </p:cBhvr>
                                      <p:tavLst>
                                        <p:tav tm="0">
                                          <p:val>
                                            <p:fltVal val="0"/>
                                          </p:val>
                                        </p:tav>
                                        <p:tav tm="100000">
                                          <p:val>
                                            <p:strVal val="#ppt_w"/>
                                          </p:val>
                                        </p:tav>
                                      </p:tavLst>
                                    </p:anim>
                                    <p:anim calcmode="lin" valueType="num">
                                      <p:cBhvr>
                                        <p:cTn id="56" dur="500" fill="hold"/>
                                        <p:tgtEl>
                                          <p:spTgt spid="65"/>
                                        </p:tgtEl>
                                        <p:attrNameLst>
                                          <p:attrName>ppt_h</p:attrName>
                                        </p:attrNameLst>
                                      </p:cBhvr>
                                      <p:tavLst>
                                        <p:tav tm="0">
                                          <p:val>
                                            <p:fltVal val="0"/>
                                          </p:val>
                                        </p:tav>
                                        <p:tav tm="100000">
                                          <p:val>
                                            <p:strVal val="#ppt_h"/>
                                          </p:val>
                                        </p:tav>
                                      </p:tavLst>
                                    </p:anim>
                                    <p:animEffect transition="in" filter="fade">
                                      <p:cBhvr>
                                        <p:cTn id="57" dur="500"/>
                                        <p:tgtEl>
                                          <p:spTgt spid="65"/>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107"/>
                                        </p:tgtEl>
                                        <p:attrNameLst>
                                          <p:attrName>style.visibility</p:attrName>
                                        </p:attrNameLst>
                                      </p:cBhvr>
                                      <p:to>
                                        <p:strVal val="visible"/>
                                      </p:to>
                                    </p:set>
                                    <p:animEffect transition="in" filter="fade">
                                      <p:cBhvr>
                                        <p:cTn id="61" dur="500"/>
                                        <p:tgtEl>
                                          <p:spTgt spid="107"/>
                                        </p:tgtEl>
                                      </p:cBhvr>
                                    </p:animEffect>
                                  </p:childTnLst>
                                </p:cTn>
                              </p:par>
                            </p:childTnLst>
                          </p:cTn>
                        </p:par>
                        <p:par>
                          <p:cTn id="62" fill="hold">
                            <p:stCondLst>
                              <p:cond delay="5500"/>
                            </p:stCondLst>
                            <p:childTnLst>
                              <p:par>
                                <p:cTn id="63" presetID="22" presetClass="entr" presetSubtype="8" fill="hold" grpId="0" nodeType="afterEffect">
                                  <p:stCondLst>
                                    <p:cond delay="0"/>
                                  </p:stCondLst>
                                  <p:childTnLst>
                                    <p:set>
                                      <p:cBhvr>
                                        <p:cTn id="64" dur="1" fill="hold">
                                          <p:stCondLst>
                                            <p:cond delay="0"/>
                                          </p:stCondLst>
                                        </p:cTn>
                                        <p:tgtEl>
                                          <p:spTgt spid="109"/>
                                        </p:tgtEl>
                                        <p:attrNameLst>
                                          <p:attrName>style.visibility</p:attrName>
                                        </p:attrNameLst>
                                      </p:cBhvr>
                                      <p:to>
                                        <p:strVal val="visible"/>
                                      </p:to>
                                    </p:set>
                                    <p:animEffect transition="in" filter="wipe(left)">
                                      <p:cBhvr>
                                        <p:cTn id="65" dur="500"/>
                                        <p:tgtEl>
                                          <p:spTgt spid="109"/>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wipe(left)">
                                      <p:cBhvr>
                                        <p:cTn id="69" dur="500"/>
                                        <p:tgtEl>
                                          <p:spTgt spid="108"/>
                                        </p:tgtEl>
                                      </p:cBhvr>
                                    </p:animEffect>
                                  </p:childTnLst>
                                </p:cTn>
                              </p:par>
                              <p:par>
                                <p:cTn id="70" presetID="16" presetClass="entr" presetSubtype="37"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barn(outVertical)">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58" grpId="0" bldLvl="0" animBg="1"/>
      <p:bldP spid="59" grpId="0" bldLvl="0" animBg="1"/>
      <p:bldP spid="60" grpId="0" bldLvl="0" animBg="1"/>
      <p:bldP spid="73" grpId="0" bldLvl="0" animBg="1"/>
      <p:bldP spid="107" grpId="0"/>
      <p:bldP spid="108" grpId="0"/>
      <p:bldP spid="10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组合 3"/>
          <p:cNvGrpSpPr/>
          <p:nvPr/>
        </p:nvGrpSpPr>
        <p:grpSpPr>
          <a:xfrm rot="433570">
            <a:off x="1011178" y="713027"/>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1743710" y="2957195"/>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6390640" y="1846580"/>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6703695" y="1822450"/>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6638925" y="2682240"/>
            <a:ext cx="4545965" cy="149352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一天，我们幸福的开始</a:t>
            </a:r>
          </a:p>
          <a:p>
            <a:r>
              <a:rPr sz="2400" dirty="0">
                <a:solidFill>
                  <a:srgbClr val="500D08"/>
                </a:solidFill>
                <a:latin typeface="楷体" panose="02010609060101010101" pitchFamily="49" charset="-122"/>
                <a:ea typeface="楷体" panose="02010609060101010101" pitchFamily="49" charset="-122"/>
              </a:rPr>
              <a:t>那一本，我们80岁还要一起</a:t>
            </a:r>
          </a:p>
          <a:p>
            <a:r>
              <a:rPr sz="2400" dirty="0">
                <a:solidFill>
                  <a:srgbClr val="500D08"/>
                </a:solidFill>
                <a:latin typeface="楷体" panose="02010609060101010101" pitchFamily="49" charset="-122"/>
                <a:ea typeface="楷体" panose="02010609060101010101" pitchFamily="49" charset="-122"/>
              </a:rPr>
              <a:t>看的结婚相册。</a:t>
            </a:r>
          </a:p>
        </p:txBody>
      </p:sp>
      <p:sp>
        <p:nvSpPr>
          <p:cNvPr id="25" name="TextBox 18"/>
          <p:cNvSpPr txBox="1"/>
          <p:nvPr/>
        </p:nvSpPr>
        <p:spPr>
          <a:xfrm>
            <a:off x="7291070" y="1698066"/>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相 伴</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2" name="组合 1"/>
          <p:cNvGrpSpPr/>
          <p:nvPr/>
        </p:nvGrpSpPr>
        <p:grpSpPr>
          <a:xfrm rot="433570">
            <a:off x="6498848" y="455852"/>
            <a:ext cx="4446271" cy="313626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20893568">
            <a:off x="7217410" y="2688590"/>
            <a:ext cx="4311015" cy="3041015"/>
            <a:chOff x="1059543" y="1465943"/>
            <a:chExt cx="3294702" cy="2323984"/>
          </a:xfrm>
        </p:grpSpPr>
        <p:sp>
          <p:nvSpPr>
            <p:cNvPr id="10" name="矩形 9"/>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219199" y="1640114"/>
              <a:ext cx="3022556" cy="201503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心形 11"/>
          <p:cNvSpPr/>
          <p:nvPr/>
        </p:nvSpPr>
        <p:spPr>
          <a:xfrm rot="19800000">
            <a:off x="1492885" y="1974850"/>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13" name="心形 12"/>
          <p:cNvSpPr/>
          <p:nvPr/>
        </p:nvSpPr>
        <p:spPr>
          <a:xfrm rot="2700000">
            <a:off x="1805940" y="1950720"/>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1589405" y="2731770"/>
            <a:ext cx="4545965" cy="222504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婚</a:t>
            </a:r>
            <a:r>
              <a:rPr sz="2400" dirty="0">
                <a:solidFill>
                  <a:srgbClr val="500D08"/>
                </a:solidFill>
                <a:latin typeface="楷体" panose="02010609060101010101" pitchFamily="49" charset="-122"/>
                <a:ea typeface="楷体" panose="02010609060101010101" pitchFamily="49" charset="-122"/>
              </a:rPr>
              <a:t>纱、礼服，还有那搞怪的可爱衣服，</a:t>
            </a:r>
          </a:p>
          <a:p>
            <a:r>
              <a:rPr sz="2400" dirty="0">
                <a:solidFill>
                  <a:srgbClr val="500D08"/>
                </a:solidFill>
                <a:latin typeface="楷体" panose="02010609060101010101" pitchFamily="49" charset="-122"/>
                <a:ea typeface="楷体" panose="02010609060101010101" pitchFamily="49" charset="-122"/>
              </a:rPr>
              <a:t>镜头定住了我们美丽幸福的瞬间，</a:t>
            </a:r>
          </a:p>
          <a:p>
            <a:r>
              <a:rPr sz="2400" dirty="0">
                <a:solidFill>
                  <a:srgbClr val="500D08"/>
                </a:solidFill>
                <a:latin typeface="楷体" panose="02010609060101010101" pitchFamily="49" charset="-122"/>
                <a:ea typeface="楷体" panose="02010609060101010101" pitchFamily="49" charset="-122"/>
              </a:rPr>
              <a:t>我们相信，它—将持续到永远……</a:t>
            </a:r>
          </a:p>
        </p:txBody>
      </p:sp>
      <p:sp>
        <p:nvSpPr>
          <p:cNvPr id="25" name="TextBox 18"/>
          <p:cNvSpPr txBox="1"/>
          <p:nvPr/>
        </p:nvSpPr>
        <p:spPr>
          <a:xfrm>
            <a:off x="2365375" y="1873961"/>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相 伴</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10" dur="3000" fill="hold"/>
                                        <p:tgtEl>
                                          <p:spTgt spid="2"/>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2"/>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9"/>
                                        </p:tgtEl>
                                        <p:attrNameLst>
                                          <p:attrName>style.visibility</p:attrName>
                                        </p:attrNameLst>
                                      </p:cBhvr>
                                      <p:to>
                                        <p:strVal val="visible"/>
                                      </p:to>
                                    </p:set>
                                    <p:anim calcmode="lin" valueType="num">
                                      <p:cBhvr>
                                        <p:cTn id="18" dur="1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9"/>
                                        </p:tgtEl>
                                        <p:attrNameLst>
                                          <p:attrName>ppt_w</p:attrName>
                                        </p:attrNameLst>
                                      </p:cBhvr>
                                      <p:tavLst>
                                        <p:tav tm="0">
                                          <p:val>
                                            <p:strVal val="#ppt_w*.05"/>
                                          </p:val>
                                        </p:tav>
                                        <p:tav tm="100000">
                                          <p:val>
                                            <p:strVal val="#ppt_w"/>
                                          </p:val>
                                        </p:tav>
                                      </p:tavLst>
                                    </p:anim>
                                    <p:anim calcmode="lin" valueType="num">
                                      <p:cBhvr>
                                        <p:cTn id="21" dur="3000" fill="hold"/>
                                        <p:tgtEl>
                                          <p:spTgt spid="9"/>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9"/>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9"/>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2000"/>
                                        <p:tgtEl>
                                          <p:spTgt spid="13"/>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2f04af44396a241917965b63acffde11"/>
          <p:cNvPicPr>
            <a:picLocks noChangeAspect="1"/>
          </p:cNvPicPr>
          <p:nvPr/>
        </p:nvPicPr>
        <p:blipFill>
          <a:blip r:embed="rId2"/>
          <a:stretch>
            <a:fillRect/>
          </a:stretch>
        </p:blipFill>
        <p:spPr>
          <a:xfrm>
            <a:off x="7580630" y="266700"/>
            <a:ext cx="3854450" cy="6324600"/>
          </a:xfrm>
          <a:prstGeom prst="rect">
            <a:avLst/>
          </a:prstGeom>
        </p:spPr>
      </p:pic>
      <p:pic>
        <p:nvPicPr>
          <p:cNvPr id="6" name="图片 5" descr="a35127ba27863e6803eb11e2e07fe9ac"/>
          <p:cNvPicPr>
            <a:picLocks noChangeAspect="1"/>
          </p:cNvPicPr>
          <p:nvPr/>
        </p:nvPicPr>
        <p:blipFill>
          <a:blip r:embed="rId3"/>
          <a:stretch>
            <a:fillRect/>
          </a:stretch>
        </p:blipFill>
        <p:spPr>
          <a:xfrm>
            <a:off x="1075055" y="1762125"/>
            <a:ext cx="6958330" cy="2350770"/>
          </a:xfrm>
          <a:prstGeom prst="rect">
            <a:avLst/>
          </a:prstGeom>
        </p:spPr>
      </p:pic>
      <p:sp>
        <p:nvSpPr>
          <p:cNvPr id="19" name="TextBox 18"/>
          <p:cNvSpPr txBox="1"/>
          <p:nvPr/>
        </p:nvSpPr>
        <p:spPr>
          <a:xfrm>
            <a:off x="2414270" y="4306011"/>
            <a:ext cx="4450080" cy="518160"/>
          </a:xfrm>
          <a:prstGeom prst="rect">
            <a:avLst/>
          </a:prstGeom>
          <a:noFill/>
        </p:spPr>
        <p:txBody>
          <a:bodyPr wrap="none" rtlCol="0">
            <a:spAutoFit/>
          </a:bodyPr>
          <a:lstStyle/>
          <a:p>
            <a:pPr algn="ctr"/>
            <a:r>
              <a:rPr lang="zh-CN" altLang="en-US" sz="2800" smtClean="0">
                <a:solidFill>
                  <a:srgbClr val="F19EC2"/>
                </a:solidFill>
                <a:latin typeface="黑体" panose="02010600030101010101" charset="-122"/>
                <a:ea typeface="黑体" panose="02010600030101010101" charset="-122"/>
              </a:rPr>
              <a:t>欢迎您来参加我们的婚礼！</a:t>
            </a:r>
          </a:p>
        </p:txBody>
      </p:sp>
      <p:pic>
        <p:nvPicPr>
          <p:cNvPr id="2" name="图片 1" descr="283567dc39ce0fed6c31c55ba984359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80630" y="2336165"/>
            <a:ext cx="3365500" cy="4458335"/>
          </a:xfrm>
          <a:prstGeom prst="rect">
            <a:avLst/>
          </a:prstGeom>
        </p:spPr>
      </p:pic>
      <p:sp>
        <p:nvSpPr>
          <p:cNvPr id="3" name="文本框 2"/>
          <p:cNvSpPr txBox="1"/>
          <p:nvPr/>
        </p:nvSpPr>
        <p:spPr>
          <a:xfrm>
            <a:off x="2721344" y="4823889"/>
            <a:ext cx="1996022" cy="304800"/>
          </a:xfrm>
          <a:prstGeom prst="rect">
            <a:avLst/>
          </a:prstGeom>
          <a:noFill/>
        </p:spPr>
        <p:txBody>
          <a:bodyPr wrap="square" rtlCol="0">
            <a:spAutoFit/>
          </a:bodyPr>
          <a:lstStyle/>
          <a:p>
            <a:pPr algn="ctr"/>
            <a:r>
              <a:rPr lang="zh-CN" altLang="en-US" sz="1400" dirty="0">
                <a:solidFill>
                  <a:srgbClr val="500D08"/>
                </a:solidFill>
                <a:latin typeface="黑体" panose="02010600030101010101" charset="-122"/>
                <a:ea typeface="黑体" panose="02010600030101010101" charset="-122"/>
              </a:rPr>
              <a:t>新郎：新小郎</a:t>
            </a:r>
          </a:p>
        </p:txBody>
      </p:sp>
      <p:sp>
        <p:nvSpPr>
          <p:cNvPr id="5" name="矩形 4"/>
          <p:cNvSpPr/>
          <p:nvPr/>
        </p:nvSpPr>
        <p:spPr>
          <a:xfrm>
            <a:off x="4374675" y="4823889"/>
            <a:ext cx="1249680" cy="304800"/>
          </a:xfrm>
          <a:prstGeom prst="rect">
            <a:avLst/>
          </a:prstGeom>
        </p:spPr>
        <p:txBody>
          <a:bodyPr wrap="none">
            <a:spAutoFit/>
          </a:bodyPr>
          <a:lstStyle/>
          <a:p>
            <a:pPr algn="ctr"/>
            <a:r>
              <a:rPr lang="zh-CN" altLang="en-US" sz="1400" dirty="0">
                <a:solidFill>
                  <a:srgbClr val="500D08"/>
                </a:solidFill>
                <a:latin typeface="黑体" panose="02010600030101010101" charset="-122"/>
                <a:ea typeface="黑体" panose="02010600030101010101" charset="-122"/>
              </a:rPr>
              <a:t>新娘：小新娘</a:t>
            </a:r>
          </a:p>
        </p:txBody>
      </p:sp>
      <p:sp>
        <p:nvSpPr>
          <p:cNvPr id="8" name="心形 7"/>
          <p:cNvSpPr/>
          <p:nvPr/>
        </p:nvSpPr>
        <p:spPr>
          <a:xfrm rot="19800000">
            <a:off x="2100982" y="4176005"/>
            <a:ext cx="324170" cy="299517"/>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9" name="心形 8"/>
          <p:cNvSpPr/>
          <p:nvPr/>
        </p:nvSpPr>
        <p:spPr>
          <a:xfrm rot="2700000">
            <a:off x="2263382" y="4078110"/>
            <a:ext cx="306237" cy="282947"/>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8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4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 grpId="0"/>
      <p:bldP spid="5" grpId="0"/>
      <p:bldP spid="8" grpId="0" bldLvl="0" animBg="1"/>
      <p:bldP spid="9"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3071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17409" name="组合 245"/>
          <p:cNvGrpSpPr/>
          <p:nvPr/>
        </p:nvGrpSpPr>
        <p:grpSpPr>
          <a:xfrm rot="-4061304">
            <a:off x="1535184" y="3420533"/>
            <a:ext cx="2927349" cy="1676400"/>
            <a:chOff x="6336054" y="1359421"/>
            <a:chExt cx="2264943" cy="1296208"/>
          </a:xfrm>
        </p:grpSpPr>
        <p:sp>
          <p:nvSpPr>
            <p:cNvPr id="174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5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5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5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5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5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5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5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5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5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5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5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5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5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5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5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5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5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5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5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5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5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5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5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5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5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5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5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5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5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5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5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5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5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5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5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5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5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5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5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5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5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5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5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5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5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5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5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5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5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5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5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5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5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5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5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5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5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5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5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5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5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5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5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5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5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5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5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5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5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5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5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5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5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5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5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5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7410" name="组合 135"/>
          <p:cNvGrpSpPr/>
          <p:nvPr/>
        </p:nvGrpSpPr>
        <p:grpSpPr>
          <a:xfrm>
            <a:off x="7235367" y="1341967"/>
            <a:ext cx="2927351" cy="1674284"/>
            <a:chOff x="6336054" y="1359421"/>
            <a:chExt cx="2264943" cy="1296208"/>
          </a:xfrm>
        </p:grpSpPr>
        <p:sp>
          <p:nvSpPr>
            <p:cNvPr id="17420"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21"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422"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423"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424"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425"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426"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427"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428"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429"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430"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431"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432"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433"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434"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435"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436"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437"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438"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439"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440"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441"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442"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443"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444"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445"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446"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447"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448"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449"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450"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451"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452"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453"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454"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455"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456"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457"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458"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459"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460"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461"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462"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463"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464"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465"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466"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467"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468"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469"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470"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471"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472"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473"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474"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475"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476"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477"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478"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479"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480"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481"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482"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483"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484"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485"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486"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487"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488"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489"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490"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491"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492"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493"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494"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495"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496"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497"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
        <p:nvSpPr>
          <p:cNvPr id="17411" name="Freeform 440"/>
          <p:cNvSpPr/>
          <p:nvPr/>
        </p:nvSpPr>
        <p:spPr>
          <a:xfrm flipV="1">
            <a:off x="10719400" y="5306484"/>
            <a:ext cx="605367" cy="311149"/>
          </a:xfrm>
          <a:custGeom>
            <a:avLst/>
            <a:gdLst>
              <a:gd name="txL" fmla="*/ 0 w 73"/>
              <a:gd name="txT" fmla="*/ 0 h 43"/>
              <a:gd name="txR" fmla="*/ 73 w 73"/>
              <a:gd name="txB" fmla="*/ 43 h 43"/>
            </a:gdLst>
            <a:ahLst/>
            <a:cxnLst>
              <a:cxn ang="0">
                <a:pos x="1971600406" y="500241288"/>
              </a:cxn>
              <a:cxn ang="0">
                <a:pos x="541222646" y="912201219"/>
              </a:cxn>
              <a:cxn ang="0">
                <a:pos x="115975400" y="1265310362"/>
              </a:cxn>
              <a:cxn ang="0">
                <a:pos x="0" y="1265310362"/>
              </a:cxn>
              <a:cxn ang="0">
                <a:pos x="270611323" y="912201219"/>
              </a:cxn>
              <a:cxn ang="0">
                <a:pos x="618543693" y="500241288"/>
              </a:cxn>
              <a:cxn ang="0">
                <a:pos x="1275741691" y="205982679"/>
              </a:cxn>
              <a:cxn ang="0">
                <a:pos x="2126236281" y="147126591"/>
              </a:cxn>
              <a:cxn ang="0">
                <a:pos x="2147483647" y="411959932"/>
              </a:cxn>
              <a:cxn ang="0">
                <a:pos x="1971600406" y="500241288"/>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17412" name="Freeform 258"/>
          <p:cNvSpPr/>
          <p:nvPr/>
        </p:nvSpPr>
        <p:spPr>
          <a:xfrm rot="-2700000">
            <a:off x="811284" y="3141133"/>
            <a:ext cx="268816" cy="1181100"/>
          </a:xfrm>
          <a:custGeom>
            <a:avLst/>
            <a:gdLst>
              <a:gd name="txL" fmla="*/ 0 w 26"/>
              <a:gd name="txT" fmla="*/ 0 h 132"/>
              <a:gd name="txR" fmla="*/ 26 w 26"/>
              <a:gd name="txB" fmla="*/ 132 h 132"/>
            </a:gdLst>
            <a:ahLst/>
            <a:cxnLst>
              <a:cxn ang="0">
                <a:pos x="663024373" y="270364507"/>
              </a:cxn>
              <a:cxn ang="0">
                <a:pos x="421927388" y="2072790116"/>
              </a:cxn>
              <a:cxn ang="0">
                <a:pos x="421927388" y="2147483647"/>
              </a:cxn>
              <a:cxn ang="0">
                <a:pos x="60274231" y="2147483647"/>
              </a:cxn>
              <a:cxn ang="0">
                <a:pos x="783580559" y="2147483647"/>
              </a:cxn>
              <a:cxn ang="0">
                <a:pos x="1386330716" y="2147483647"/>
              </a:cxn>
              <a:cxn ang="0">
                <a:pos x="1084951881" y="1712306063"/>
              </a:cxn>
              <a:cxn ang="0">
                <a:pos x="663024373" y="720967475"/>
              </a:cxn>
              <a:cxn ang="0">
                <a:pos x="663024373" y="270364507"/>
              </a:cxn>
            </a:cxnLst>
            <a:rect l="txL" t="txT" r="txR" b="txB"/>
            <a:pathLst>
              <a:path w="26" h="132">
                <a:moveTo>
                  <a:pt x="11" y="6"/>
                </a:moveTo>
                <a:cubicBezTo>
                  <a:pt x="2" y="18"/>
                  <a:pt x="5" y="38"/>
                  <a:pt x="7" y="46"/>
                </a:cubicBezTo>
                <a:cubicBezTo>
                  <a:pt x="8" y="52"/>
                  <a:pt x="11" y="63"/>
                  <a:pt x="7" y="72"/>
                </a:cubicBezTo>
                <a:cubicBezTo>
                  <a:pt x="3" y="82"/>
                  <a:pt x="0" y="88"/>
                  <a:pt x="1" y="101"/>
                </a:cubicBezTo>
                <a:cubicBezTo>
                  <a:pt x="4" y="132"/>
                  <a:pt x="9" y="123"/>
                  <a:pt x="13" y="115"/>
                </a:cubicBezTo>
                <a:cubicBezTo>
                  <a:pt x="26" y="94"/>
                  <a:pt x="23" y="78"/>
                  <a:pt x="23" y="67"/>
                </a:cubicBezTo>
                <a:cubicBezTo>
                  <a:pt x="23" y="55"/>
                  <a:pt x="19" y="40"/>
                  <a:pt x="18" y="38"/>
                </a:cubicBezTo>
                <a:cubicBezTo>
                  <a:pt x="15" y="24"/>
                  <a:pt x="10" y="25"/>
                  <a:pt x="11" y="16"/>
                </a:cubicBezTo>
                <a:cubicBezTo>
                  <a:pt x="11" y="9"/>
                  <a:pt x="14" y="0"/>
                  <a:pt x="11" y="6"/>
                </a:cubicBezTo>
                <a:close/>
              </a:path>
            </a:pathLst>
          </a:custGeom>
          <a:solidFill>
            <a:srgbClr val="F2ACC2">
              <a:alpha val="100000"/>
            </a:srgbClr>
          </a:solidFill>
          <a:ln w="9525">
            <a:noFill/>
          </a:ln>
        </p:spPr>
        <p:txBody>
          <a:bodyPr/>
          <a:lstStyle/>
          <a:p>
            <a:endParaRPr lang="zh-CN" altLang="en-US" sz="2400"/>
          </a:p>
        </p:txBody>
      </p:sp>
      <p:sp>
        <p:nvSpPr>
          <p:cNvPr id="17413" name="Freeform 440"/>
          <p:cNvSpPr/>
          <p:nvPr/>
        </p:nvSpPr>
        <p:spPr>
          <a:xfrm flipV="1">
            <a:off x="2256967" y="1051984"/>
            <a:ext cx="1087967" cy="558800"/>
          </a:xfrm>
          <a:custGeom>
            <a:avLst/>
            <a:gdLst>
              <a:gd name="txL" fmla="*/ 0 w 73"/>
              <a:gd name="txT" fmla="*/ 0 h 43"/>
              <a:gd name="txR" fmla="*/ 73 w 73"/>
              <a:gd name="txB" fmla="*/ 43 h 43"/>
            </a:gdLst>
            <a:ahLst/>
            <a:cxnLst>
              <a:cxn ang="0">
                <a:pos x="2147483647" y="1617209470"/>
              </a:cxn>
              <a:cxn ang="0">
                <a:pos x="1750959361" y="2147483647"/>
              </a:cxn>
              <a:cxn ang="0">
                <a:pos x="375203207" y="2147483647"/>
              </a:cxn>
              <a:cxn ang="0">
                <a:pos x="0" y="2147483647"/>
              </a:cxn>
              <a:cxn ang="0">
                <a:pos x="875474092" y="2147483647"/>
              </a:cxn>
              <a:cxn ang="0">
                <a:pos x="2001094717" y="1617209470"/>
              </a:cxn>
              <a:cxn ang="0">
                <a:pos x="2147483647" y="665910982"/>
              </a:cxn>
              <a:cxn ang="0">
                <a:pos x="2147483647" y="475649244"/>
              </a:cxn>
              <a:cxn ang="0">
                <a:pos x="2147483647" y="1331821964"/>
              </a:cxn>
              <a:cxn ang="0">
                <a:pos x="2147483647" y="1617209470"/>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3084" name="Freeform 13"/>
          <p:cNvSpPr/>
          <p:nvPr/>
        </p:nvSpPr>
        <p:spPr bwMode="auto">
          <a:xfrm>
            <a:off x="2791464" y="1996059"/>
            <a:ext cx="6610273" cy="2865882"/>
          </a:xfrm>
          <a:custGeom>
            <a:avLst/>
            <a:gdLst>
              <a:gd name="T0" fmla="*/ 1041 w 1239"/>
              <a:gd name="T1" fmla="*/ 537 h 537"/>
              <a:gd name="T2" fmla="*/ 198 w 1239"/>
              <a:gd name="T3" fmla="*/ 537 h 537"/>
              <a:gd name="T4" fmla="*/ 118 w 1239"/>
              <a:gd name="T5" fmla="*/ 455 h 537"/>
              <a:gd name="T6" fmla="*/ 0 w 1239"/>
              <a:gd name="T7" fmla="*/ 268 h 537"/>
              <a:gd name="T8" fmla="*/ 118 w 1239"/>
              <a:gd name="T9" fmla="*/ 82 h 537"/>
              <a:gd name="T10" fmla="*/ 198 w 1239"/>
              <a:gd name="T11" fmla="*/ 0 h 537"/>
              <a:gd name="T12" fmla="*/ 1041 w 1239"/>
              <a:gd name="T13" fmla="*/ 0 h 537"/>
              <a:gd name="T14" fmla="*/ 1121 w 1239"/>
              <a:gd name="T15" fmla="*/ 82 h 537"/>
              <a:gd name="T16" fmla="*/ 1239 w 1239"/>
              <a:gd name="T17" fmla="*/ 268 h 537"/>
              <a:gd name="T18" fmla="*/ 1121 w 1239"/>
              <a:gd name="T19" fmla="*/ 455 h 537"/>
              <a:gd name="T20" fmla="*/ 1041 w 1239"/>
              <a:gd name="T21"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9" h="537">
                <a:moveTo>
                  <a:pt x="1041" y="537"/>
                </a:moveTo>
                <a:cubicBezTo>
                  <a:pt x="198" y="537"/>
                  <a:pt x="198" y="537"/>
                  <a:pt x="198" y="537"/>
                </a:cubicBezTo>
                <a:cubicBezTo>
                  <a:pt x="155" y="537"/>
                  <a:pt x="119" y="500"/>
                  <a:pt x="118" y="455"/>
                </a:cubicBezTo>
                <a:cubicBezTo>
                  <a:pt x="53" y="454"/>
                  <a:pt x="0" y="371"/>
                  <a:pt x="0" y="268"/>
                </a:cubicBezTo>
                <a:cubicBezTo>
                  <a:pt x="0" y="166"/>
                  <a:pt x="53" y="83"/>
                  <a:pt x="118" y="82"/>
                </a:cubicBezTo>
                <a:cubicBezTo>
                  <a:pt x="119" y="37"/>
                  <a:pt x="155" y="0"/>
                  <a:pt x="198" y="0"/>
                </a:cubicBezTo>
                <a:cubicBezTo>
                  <a:pt x="1041" y="0"/>
                  <a:pt x="1041" y="0"/>
                  <a:pt x="1041" y="0"/>
                </a:cubicBezTo>
                <a:cubicBezTo>
                  <a:pt x="1085" y="0"/>
                  <a:pt x="1120" y="37"/>
                  <a:pt x="1121" y="82"/>
                </a:cubicBezTo>
                <a:cubicBezTo>
                  <a:pt x="1186" y="83"/>
                  <a:pt x="1239" y="166"/>
                  <a:pt x="1239" y="268"/>
                </a:cubicBezTo>
                <a:cubicBezTo>
                  <a:pt x="1239" y="371"/>
                  <a:pt x="1186" y="454"/>
                  <a:pt x="1121" y="455"/>
                </a:cubicBezTo>
                <a:cubicBezTo>
                  <a:pt x="1120" y="500"/>
                  <a:pt x="1085" y="537"/>
                  <a:pt x="1041" y="537"/>
                </a:cubicBezTo>
                <a:close/>
              </a:path>
            </a:pathLst>
          </a:custGeom>
          <a:solidFill>
            <a:srgbClr val="FDEADA"/>
          </a:solidFill>
          <a:ln w="44450">
            <a:gradFill flip="none" rotWithShape="1">
              <a:gsLst>
                <a:gs pos="39000">
                  <a:srgbClr val="FFF200"/>
                </a:gs>
                <a:gs pos="85000">
                  <a:srgbClr val="83621F"/>
                </a:gs>
                <a:gs pos="9000">
                  <a:srgbClr val="83621F"/>
                </a:gs>
              </a:gsLst>
              <a:lin ang="12600000" scaled="0"/>
              <a:tileRect/>
            </a:gradFill>
          </a:ln>
          <a:effectLst>
            <a:innerShdw blurRad="1143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15" name="Freeform 1803"/>
          <p:cNvSpPr>
            <a:spLocks noEditPoints="1"/>
          </p:cNvSpPr>
          <p:nvPr/>
        </p:nvSpPr>
        <p:spPr bwMode="auto">
          <a:xfrm flipV="1">
            <a:off x="3425367" y="3031067"/>
            <a:ext cx="1828800" cy="1816100"/>
          </a:xfrm>
          <a:custGeom>
            <a:avLst/>
            <a:gdLst>
              <a:gd name="T0" fmla="*/ 277 w 359"/>
              <a:gd name="T1" fmla="*/ 31 h 356"/>
              <a:gd name="T2" fmla="*/ 189 w 359"/>
              <a:gd name="T3" fmla="*/ 137 h 356"/>
              <a:gd name="T4" fmla="*/ 118 w 359"/>
              <a:gd name="T5" fmla="*/ 344 h 356"/>
              <a:gd name="T6" fmla="*/ 61 w 359"/>
              <a:gd name="T7" fmla="*/ 310 h 356"/>
              <a:gd name="T8" fmla="*/ 36 w 359"/>
              <a:gd name="T9" fmla="*/ 272 h 356"/>
              <a:gd name="T10" fmla="*/ 23 w 359"/>
              <a:gd name="T11" fmla="*/ 221 h 356"/>
              <a:gd name="T12" fmla="*/ 96 w 359"/>
              <a:gd name="T13" fmla="*/ 88 h 356"/>
              <a:gd name="T14" fmla="*/ 175 w 359"/>
              <a:gd name="T15" fmla="*/ 22 h 356"/>
              <a:gd name="T16" fmla="*/ 46 w 359"/>
              <a:gd name="T17" fmla="*/ 79 h 356"/>
              <a:gd name="T18" fmla="*/ 52 w 359"/>
              <a:gd name="T19" fmla="*/ 55 h 356"/>
              <a:gd name="T20" fmla="*/ 350 w 359"/>
              <a:gd name="T21" fmla="*/ 41 h 356"/>
              <a:gd name="T22" fmla="*/ 227 w 359"/>
              <a:gd name="T23" fmla="*/ 25 h 356"/>
              <a:gd name="T24" fmla="*/ 126 w 359"/>
              <a:gd name="T25" fmla="*/ 41 h 356"/>
              <a:gd name="T26" fmla="*/ 183 w 359"/>
              <a:gd name="T27" fmla="*/ 43 h 356"/>
              <a:gd name="T28" fmla="*/ 189 w 359"/>
              <a:gd name="T29" fmla="*/ 110 h 356"/>
              <a:gd name="T30" fmla="*/ 255 w 359"/>
              <a:gd name="T31" fmla="*/ 77 h 356"/>
              <a:gd name="T32" fmla="*/ 294 w 359"/>
              <a:gd name="T33" fmla="*/ 96 h 356"/>
              <a:gd name="T34" fmla="*/ 96 w 359"/>
              <a:gd name="T35" fmla="*/ 50 h 356"/>
              <a:gd name="T36" fmla="*/ 126 w 359"/>
              <a:gd name="T37" fmla="*/ 145 h 356"/>
              <a:gd name="T38" fmla="*/ 113 w 359"/>
              <a:gd name="T39" fmla="*/ 120 h 356"/>
              <a:gd name="T40" fmla="*/ 90 w 359"/>
              <a:gd name="T41" fmla="*/ 103 h 356"/>
              <a:gd name="T42" fmla="*/ 276 w 359"/>
              <a:gd name="T43" fmla="*/ 98 h 356"/>
              <a:gd name="T44" fmla="*/ 267 w 359"/>
              <a:gd name="T45" fmla="*/ 153 h 356"/>
              <a:gd name="T46" fmla="*/ 274 w 359"/>
              <a:gd name="T47" fmla="*/ 95 h 356"/>
              <a:gd name="T48" fmla="*/ 278 w 359"/>
              <a:gd name="T49" fmla="*/ 109 h 356"/>
              <a:gd name="T50" fmla="*/ 136 w 359"/>
              <a:gd name="T51" fmla="*/ 115 h 356"/>
              <a:gd name="T52" fmla="*/ 144 w 359"/>
              <a:gd name="T53" fmla="*/ 115 h 356"/>
              <a:gd name="T54" fmla="*/ 159 w 359"/>
              <a:gd name="T55" fmla="*/ 155 h 356"/>
              <a:gd name="T56" fmla="*/ 152 w 359"/>
              <a:gd name="T57" fmla="*/ 135 h 356"/>
              <a:gd name="T58" fmla="*/ 112 w 359"/>
              <a:gd name="T59" fmla="*/ 154 h 356"/>
              <a:gd name="T60" fmla="*/ 192 w 359"/>
              <a:gd name="T61" fmla="*/ 147 h 356"/>
              <a:gd name="T62" fmla="*/ 129 w 359"/>
              <a:gd name="T63" fmla="*/ 153 h 356"/>
              <a:gd name="T64" fmla="*/ 124 w 359"/>
              <a:gd name="T65" fmla="*/ 161 h 356"/>
              <a:gd name="T66" fmla="*/ 81 w 359"/>
              <a:gd name="T67" fmla="*/ 162 h 356"/>
              <a:gd name="T68" fmla="*/ 129 w 359"/>
              <a:gd name="T69" fmla="*/ 167 h 356"/>
              <a:gd name="T70" fmla="*/ 68 w 359"/>
              <a:gd name="T71" fmla="*/ 173 h 356"/>
              <a:gd name="T72" fmla="*/ 67 w 359"/>
              <a:gd name="T73" fmla="*/ 178 h 356"/>
              <a:gd name="T74" fmla="*/ 64 w 359"/>
              <a:gd name="T75" fmla="*/ 177 h 356"/>
              <a:gd name="T76" fmla="*/ 94 w 359"/>
              <a:gd name="T77" fmla="*/ 181 h 356"/>
              <a:gd name="T78" fmla="*/ 37 w 359"/>
              <a:gd name="T79" fmla="*/ 197 h 356"/>
              <a:gd name="T80" fmla="*/ 66 w 359"/>
              <a:gd name="T81" fmla="*/ 185 h 356"/>
              <a:gd name="T82" fmla="*/ 88 w 359"/>
              <a:gd name="T83" fmla="*/ 192 h 356"/>
              <a:gd name="T84" fmla="*/ 53 w 359"/>
              <a:gd name="T85" fmla="*/ 195 h 356"/>
              <a:gd name="T86" fmla="*/ 82 w 359"/>
              <a:gd name="T87" fmla="*/ 217 h 356"/>
              <a:gd name="T88" fmla="*/ 126 w 359"/>
              <a:gd name="T89" fmla="*/ 253 h 356"/>
              <a:gd name="T90" fmla="*/ 123 w 359"/>
              <a:gd name="T91" fmla="*/ 264 h 356"/>
              <a:gd name="T92" fmla="*/ 149 w 359"/>
              <a:gd name="T93" fmla="*/ 256 h 356"/>
              <a:gd name="T94" fmla="*/ 166 w 359"/>
              <a:gd name="T95" fmla="*/ 271 h 356"/>
              <a:gd name="T96" fmla="*/ 213 w 359"/>
              <a:gd name="T97" fmla="*/ 305 h 356"/>
              <a:gd name="T98" fmla="*/ 124 w 359"/>
              <a:gd name="T99" fmla="*/ 211 h 356"/>
              <a:gd name="T100" fmla="*/ 51 w 359"/>
              <a:gd name="T101" fmla="*/ 221 h 356"/>
              <a:gd name="T102" fmla="*/ 30 w 359"/>
              <a:gd name="T103" fmla="*/ 248 h 356"/>
              <a:gd name="T104" fmla="*/ 68 w 359"/>
              <a:gd name="T105" fmla="*/ 256 h 356"/>
              <a:gd name="T106" fmla="*/ 144 w 359"/>
              <a:gd name="T107" fmla="*/ 251 h 356"/>
              <a:gd name="T108" fmla="*/ 125 w 359"/>
              <a:gd name="T109" fmla="*/ 267 h 356"/>
              <a:gd name="T110" fmla="*/ 116 w 359"/>
              <a:gd name="T111" fmla="*/ 284 h 356"/>
              <a:gd name="T112" fmla="*/ 145 w 359"/>
              <a:gd name="T113" fmla="*/ 266 h 356"/>
              <a:gd name="T114" fmla="*/ 160 w 359"/>
              <a:gd name="T115" fmla="*/ 275 h 356"/>
              <a:gd name="T116" fmla="*/ 130 w 359"/>
              <a:gd name="T117" fmla="*/ 288 h 356"/>
              <a:gd name="T118" fmla="*/ 121 w 359"/>
              <a:gd name="T119" fmla="*/ 290 h 356"/>
              <a:gd name="T120" fmla="*/ 129 w 359"/>
              <a:gd name="T121" fmla="*/ 296 h 356"/>
              <a:gd name="T122" fmla="*/ 143 w 359"/>
              <a:gd name="T123" fmla="*/ 294 h 356"/>
              <a:gd name="T124" fmla="*/ 146 w 359"/>
              <a:gd name="T125" fmla="*/ 30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9" h="356">
                <a:moveTo>
                  <a:pt x="226" y="13"/>
                </a:moveTo>
                <a:cubicBezTo>
                  <a:pt x="227" y="13"/>
                  <a:pt x="228" y="14"/>
                  <a:pt x="228" y="15"/>
                </a:cubicBezTo>
                <a:cubicBezTo>
                  <a:pt x="228" y="14"/>
                  <a:pt x="228" y="13"/>
                  <a:pt x="228" y="13"/>
                </a:cubicBezTo>
                <a:cubicBezTo>
                  <a:pt x="230" y="13"/>
                  <a:pt x="230" y="13"/>
                  <a:pt x="230" y="13"/>
                </a:cubicBezTo>
                <a:cubicBezTo>
                  <a:pt x="230" y="15"/>
                  <a:pt x="230" y="18"/>
                  <a:pt x="232" y="20"/>
                </a:cubicBezTo>
                <a:cubicBezTo>
                  <a:pt x="232" y="19"/>
                  <a:pt x="231" y="19"/>
                  <a:pt x="232" y="19"/>
                </a:cubicBezTo>
                <a:cubicBezTo>
                  <a:pt x="232" y="19"/>
                  <a:pt x="232" y="19"/>
                  <a:pt x="232" y="20"/>
                </a:cubicBezTo>
                <a:cubicBezTo>
                  <a:pt x="232" y="20"/>
                  <a:pt x="232" y="20"/>
                  <a:pt x="232" y="20"/>
                </a:cubicBezTo>
                <a:cubicBezTo>
                  <a:pt x="233" y="21"/>
                  <a:pt x="232" y="22"/>
                  <a:pt x="233" y="23"/>
                </a:cubicBezTo>
                <a:cubicBezTo>
                  <a:pt x="233" y="22"/>
                  <a:pt x="232" y="19"/>
                  <a:pt x="233" y="17"/>
                </a:cubicBezTo>
                <a:cubicBezTo>
                  <a:pt x="233" y="20"/>
                  <a:pt x="234" y="21"/>
                  <a:pt x="233" y="23"/>
                </a:cubicBezTo>
                <a:cubicBezTo>
                  <a:pt x="234" y="23"/>
                  <a:pt x="234" y="22"/>
                  <a:pt x="234" y="21"/>
                </a:cubicBezTo>
                <a:cubicBezTo>
                  <a:pt x="235" y="24"/>
                  <a:pt x="234" y="28"/>
                  <a:pt x="235" y="30"/>
                </a:cubicBezTo>
                <a:cubicBezTo>
                  <a:pt x="236" y="28"/>
                  <a:pt x="235" y="27"/>
                  <a:pt x="236" y="26"/>
                </a:cubicBezTo>
                <a:cubicBezTo>
                  <a:pt x="235" y="30"/>
                  <a:pt x="237" y="32"/>
                  <a:pt x="239" y="34"/>
                </a:cubicBezTo>
                <a:cubicBezTo>
                  <a:pt x="239" y="33"/>
                  <a:pt x="239" y="33"/>
                  <a:pt x="238" y="32"/>
                </a:cubicBezTo>
                <a:cubicBezTo>
                  <a:pt x="238" y="33"/>
                  <a:pt x="238" y="32"/>
                  <a:pt x="238" y="32"/>
                </a:cubicBezTo>
                <a:cubicBezTo>
                  <a:pt x="237" y="29"/>
                  <a:pt x="237" y="27"/>
                  <a:pt x="237" y="25"/>
                </a:cubicBezTo>
                <a:cubicBezTo>
                  <a:pt x="237" y="25"/>
                  <a:pt x="237" y="24"/>
                  <a:pt x="238" y="24"/>
                </a:cubicBezTo>
                <a:cubicBezTo>
                  <a:pt x="238" y="27"/>
                  <a:pt x="237" y="29"/>
                  <a:pt x="238" y="31"/>
                </a:cubicBezTo>
                <a:cubicBezTo>
                  <a:pt x="238" y="28"/>
                  <a:pt x="238" y="24"/>
                  <a:pt x="239" y="22"/>
                </a:cubicBezTo>
                <a:cubicBezTo>
                  <a:pt x="239" y="25"/>
                  <a:pt x="238" y="28"/>
                  <a:pt x="239" y="31"/>
                </a:cubicBezTo>
                <a:cubicBezTo>
                  <a:pt x="239" y="31"/>
                  <a:pt x="239" y="30"/>
                  <a:pt x="239" y="29"/>
                </a:cubicBezTo>
                <a:cubicBezTo>
                  <a:pt x="239" y="29"/>
                  <a:pt x="239" y="29"/>
                  <a:pt x="240" y="29"/>
                </a:cubicBezTo>
                <a:cubicBezTo>
                  <a:pt x="239" y="28"/>
                  <a:pt x="240" y="27"/>
                  <a:pt x="239" y="28"/>
                </a:cubicBezTo>
                <a:cubicBezTo>
                  <a:pt x="239" y="27"/>
                  <a:pt x="240" y="27"/>
                  <a:pt x="240" y="27"/>
                </a:cubicBezTo>
                <a:cubicBezTo>
                  <a:pt x="239" y="26"/>
                  <a:pt x="240" y="25"/>
                  <a:pt x="240" y="25"/>
                </a:cubicBezTo>
                <a:cubicBezTo>
                  <a:pt x="240" y="25"/>
                  <a:pt x="241" y="25"/>
                  <a:pt x="240" y="25"/>
                </a:cubicBezTo>
                <a:cubicBezTo>
                  <a:pt x="240" y="25"/>
                  <a:pt x="240" y="24"/>
                  <a:pt x="240" y="24"/>
                </a:cubicBezTo>
                <a:cubicBezTo>
                  <a:pt x="240" y="24"/>
                  <a:pt x="241" y="24"/>
                  <a:pt x="241" y="24"/>
                </a:cubicBezTo>
                <a:cubicBezTo>
                  <a:pt x="241" y="23"/>
                  <a:pt x="240" y="24"/>
                  <a:pt x="240" y="23"/>
                </a:cubicBezTo>
                <a:cubicBezTo>
                  <a:pt x="240" y="23"/>
                  <a:pt x="240" y="21"/>
                  <a:pt x="241" y="22"/>
                </a:cubicBezTo>
                <a:cubicBezTo>
                  <a:pt x="241" y="20"/>
                  <a:pt x="242" y="19"/>
                  <a:pt x="243" y="16"/>
                </a:cubicBezTo>
                <a:cubicBezTo>
                  <a:pt x="243" y="16"/>
                  <a:pt x="243" y="17"/>
                  <a:pt x="243" y="16"/>
                </a:cubicBezTo>
                <a:cubicBezTo>
                  <a:pt x="243" y="16"/>
                  <a:pt x="243" y="16"/>
                  <a:pt x="243" y="15"/>
                </a:cubicBezTo>
                <a:cubicBezTo>
                  <a:pt x="244" y="14"/>
                  <a:pt x="245" y="12"/>
                  <a:pt x="246" y="11"/>
                </a:cubicBezTo>
                <a:cubicBezTo>
                  <a:pt x="248" y="10"/>
                  <a:pt x="248" y="10"/>
                  <a:pt x="248" y="10"/>
                </a:cubicBezTo>
                <a:cubicBezTo>
                  <a:pt x="243" y="17"/>
                  <a:pt x="240" y="26"/>
                  <a:pt x="241" y="37"/>
                </a:cubicBezTo>
                <a:cubicBezTo>
                  <a:pt x="242" y="38"/>
                  <a:pt x="242" y="38"/>
                  <a:pt x="243" y="38"/>
                </a:cubicBezTo>
                <a:cubicBezTo>
                  <a:pt x="243" y="37"/>
                  <a:pt x="243" y="37"/>
                  <a:pt x="243" y="36"/>
                </a:cubicBezTo>
                <a:cubicBezTo>
                  <a:pt x="244" y="34"/>
                  <a:pt x="245" y="32"/>
                  <a:pt x="246" y="30"/>
                </a:cubicBezTo>
                <a:cubicBezTo>
                  <a:pt x="248" y="28"/>
                  <a:pt x="249" y="26"/>
                  <a:pt x="251" y="24"/>
                </a:cubicBezTo>
                <a:cubicBezTo>
                  <a:pt x="255" y="21"/>
                  <a:pt x="260" y="18"/>
                  <a:pt x="265" y="14"/>
                </a:cubicBezTo>
                <a:cubicBezTo>
                  <a:pt x="270" y="11"/>
                  <a:pt x="273" y="7"/>
                  <a:pt x="276" y="1"/>
                </a:cubicBezTo>
                <a:cubicBezTo>
                  <a:pt x="277" y="1"/>
                  <a:pt x="277" y="1"/>
                  <a:pt x="277" y="1"/>
                </a:cubicBezTo>
                <a:cubicBezTo>
                  <a:pt x="275" y="6"/>
                  <a:pt x="271" y="12"/>
                  <a:pt x="263" y="17"/>
                </a:cubicBezTo>
                <a:cubicBezTo>
                  <a:pt x="266" y="16"/>
                  <a:pt x="268" y="14"/>
                  <a:pt x="270" y="13"/>
                </a:cubicBezTo>
                <a:cubicBezTo>
                  <a:pt x="273" y="10"/>
                  <a:pt x="277" y="9"/>
                  <a:pt x="279" y="7"/>
                </a:cubicBezTo>
                <a:cubicBezTo>
                  <a:pt x="283" y="4"/>
                  <a:pt x="289" y="2"/>
                  <a:pt x="294" y="1"/>
                </a:cubicBezTo>
                <a:cubicBezTo>
                  <a:pt x="303" y="0"/>
                  <a:pt x="313" y="0"/>
                  <a:pt x="321" y="3"/>
                </a:cubicBezTo>
                <a:cubicBezTo>
                  <a:pt x="324" y="4"/>
                  <a:pt x="327" y="6"/>
                  <a:pt x="329" y="8"/>
                </a:cubicBezTo>
                <a:cubicBezTo>
                  <a:pt x="332" y="9"/>
                  <a:pt x="334" y="10"/>
                  <a:pt x="337" y="10"/>
                </a:cubicBezTo>
                <a:cubicBezTo>
                  <a:pt x="340" y="11"/>
                  <a:pt x="343" y="11"/>
                  <a:pt x="345" y="12"/>
                </a:cubicBezTo>
                <a:cubicBezTo>
                  <a:pt x="351" y="14"/>
                  <a:pt x="356" y="20"/>
                  <a:pt x="358" y="27"/>
                </a:cubicBezTo>
                <a:cubicBezTo>
                  <a:pt x="358" y="28"/>
                  <a:pt x="359" y="30"/>
                  <a:pt x="359" y="32"/>
                </a:cubicBezTo>
                <a:cubicBezTo>
                  <a:pt x="359" y="37"/>
                  <a:pt x="358" y="44"/>
                  <a:pt x="354" y="47"/>
                </a:cubicBezTo>
                <a:cubicBezTo>
                  <a:pt x="354" y="50"/>
                  <a:pt x="355" y="53"/>
                  <a:pt x="353" y="56"/>
                </a:cubicBezTo>
                <a:cubicBezTo>
                  <a:pt x="352" y="57"/>
                  <a:pt x="351" y="58"/>
                  <a:pt x="349" y="57"/>
                </a:cubicBezTo>
                <a:cubicBezTo>
                  <a:pt x="349" y="56"/>
                  <a:pt x="350" y="56"/>
                  <a:pt x="350" y="56"/>
                </a:cubicBezTo>
                <a:cubicBezTo>
                  <a:pt x="349" y="54"/>
                  <a:pt x="349" y="52"/>
                  <a:pt x="348" y="51"/>
                </a:cubicBezTo>
                <a:cubicBezTo>
                  <a:pt x="345" y="45"/>
                  <a:pt x="339" y="43"/>
                  <a:pt x="332" y="43"/>
                </a:cubicBezTo>
                <a:cubicBezTo>
                  <a:pt x="330" y="43"/>
                  <a:pt x="328" y="43"/>
                  <a:pt x="327" y="44"/>
                </a:cubicBezTo>
                <a:cubicBezTo>
                  <a:pt x="325" y="45"/>
                  <a:pt x="323" y="47"/>
                  <a:pt x="321" y="48"/>
                </a:cubicBezTo>
                <a:cubicBezTo>
                  <a:pt x="319" y="49"/>
                  <a:pt x="316" y="49"/>
                  <a:pt x="314" y="48"/>
                </a:cubicBezTo>
                <a:cubicBezTo>
                  <a:pt x="311" y="48"/>
                  <a:pt x="308" y="46"/>
                  <a:pt x="305" y="45"/>
                </a:cubicBezTo>
                <a:cubicBezTo>
                  <a:pt x="304" y="45"/>
                  <a:pt x="304" y="44"/>
                  <a:pt x="303" y="44"/>
                </a:cubicBezTo>
                <a:cubicBezTo>
                  <a:pt x="296" y="39"/>
                  <a:pt x="287" y="33"/>
                  <a:pt x="277" y="31"/>
                </a:cubicBezTo>
                <a:cubicBezTo>
                  <a:pt x="274" y="31"/>
                  <a:pt x="272" y="31"/>
                  <a:pt x="269" y="31"/>
                </a:cubicBezTo>
                <a:cubicBezTo>
                  <a:pt x="262" y="30"/>
                  <a:pt x="256" y="33"/>
                  <a:pt x="252" y="37"/>
                </a:cubicBezTo>
                <a:cubicBezTo>
                  <a:pt x="257" y="36"/>
                  <a:pt x="263" y="34"/>
                  <a:pt x="270" y="35"/>
                </a:cubicBezTo>
                <a:cubicBezTo>
                  <a:pt x="274" y="36"/>
                  <a:pt x="278" y="37"/>
                  <a:pt x="282" y="39"/>
                </a:cubicBezTo>
                <a:cubicBezTo>
                  <a:pt x="286" y="39"/>
                  <a:pt x="288" y="40"/>
                  <a:pt x="291" y="42"/>
                </a:cubicBezTo>
                <a:cubicBezTo>
                  <a:pt x="296" y="46"/>
                  <a:pt x="301" y="50"/>
                  <a:pt x="304" y="55"/>
                </a:cubicBezTo>
                <a:cubicBezTo>
                  <a:pt x="306" y="57"/>
                  <a:pt x="308" y="60"/>
                  <a:pt x="310" y="62"/>
                </a:cubicBezTo>
                <a:cubicBezTo>
                  <a:pt x="311" y="64"/>
                  <a:pt x="312" y="66"/>
                  <a:pt x="314" y="68"/>
                </a:cubicBezTo>
                <a:cubicBezTo>
                  <a:pt x="314" y="69"/>
                  <a:pt x="315" y="70"/>
                  <a:pt x="315" y="71"/>
                </a:cubicBezTo>
                <a:cubicBezTo>
                  <a:pt x="316" y="72"/>
                  <a:pt x="317" y="73"/>
                  <a:pt x="317" y="74"/>
                </a:cubicBezTo>
                <a:cubicBezTo>
                  <a:pt x="322" y="80"/>
                  <a:pt x="327" y="85"/>
                  <a:pt x="335" y="89"/>
                </a:cubicBezTo>
                <a:cubicBezTo>
                  <a:pt x="336" y="90"/>
                  <a:pt x="337" y="91"/>
                  <a:pt x="339" y="92"/>
                </a:cubicBezTo>
                <a:cubicBezTo>
                  <a:pt x="341" y="94"/>
                  <a:pt x="343" y="95"/>
                  <a:pt x="344" y="97"/>
                </a:cubicBezTo>
                <a:cubicBezTo>
                  <a:pt x="346" y="100"/>
                  <a:pt x="347" y="104"/>
                  <a:pt x="346" y="107"/>
                </a:cubicBezTo>
                <a:cubicBezTo>
                  <a:pt x="344" y="107"/>
                  <a:pt x="343" y="108"/>
                  <a:pt x="342" y="108"/>
                </a:cubicBezTo>
                <a:cubicBezTo>
                  <a:pt x="341" y="109"/>
                  <a:pt x="342" y="111"/>
                  <a:pt x="342" y="111"/>
                </a:cubicBezTo>
                <a:cubicBezTo>
                  <a:pt x="343" y="111"/>
                  <a:pt x="343" y="112"/>
                  <a:pt x="344" y="112"/>
                </a:cubicBezTo>
                <a:cubicBezTo>
                  <a:pt x="344" y="113"/>
                  <a:pt x="344" y="113"/>
                  <a:pt x="345" y="114"/>
                </a:cubicBezTo>
                <a:cubicBezTo>
                  <a:pt x="345" y="119"/>
                  <a:pt x="342" y="122"/>
                  <a:pt x="338" y="124"/>
                </a:cubicBezTo>
                <a:cubicBezTo>
                  <a:pt x="336" y="126"/>
                  <a:pt x="333" y="129"/>
                  <a:pt x="327" y="129"/>
                </a:cubicBezTo>
                <a:cubicBezTo>
                  <a:pt x="324" y="129"/>
                  <a:pt x="321" y="128"/>
                  <a:pt x="318" y="128"/>
                </a:cubicBezTo>
                <a:cubicBezTo>
                  <a:pt x="317" y="128"/>
                  <a:pt x="314" y="128"/>
                  <a:pt x="312" y="128"/>
                </a:cubicBezTo>
                <a:cubicBezTo>
                  <a:pt x="312" y="128"/>
                  <a:pt x="311" y="127"/>
                  <a:pt x="311" y="127"/>
                </a:cubicBezTo>
                <a:cubicBezTo>
                  <a:pt x="311" y="128"/>
                  <a:pt x="312" y="129"/>
                  <a:pt x="313" y="130"/>
                </a:cubicBezTo>
                <a:cubicBezTo>
                  <a:pt x="315" y="133"/>
                  <a:pt x="313" y="136"/>
                  <a:pt x="310" y="137"/>
                </a:cubicBezTo>
                <a:cubicBezTo>
                  <a:pt x="309" y="137"/>
                  <a:pt x="309" y="137"/>
                  <a:pt x="308" y="137"/>
                </a:cubicBezTo>
                <a:cubicBezTo>
                  <a:pt x="309" y="141"/>
                  <a:pt x="311" y="147"/>
                  <a:pt x="307" y="150"/>
                </a:cubicBezTo>
                <a:cubicBezTo>
                  <a:pt x="306" y="150"/>
                  <a:pt x="305" y="150"/>
                  <a:pt x="304" y="150"/>
                </a:cubicBezTo>
                <a:cubicBezTo>
                  <a:pt x="303" y="151"/>
                  <a:pt x="303" y="152"/>
                  <a:pt x="303" y="152"/>
                </a:cubicBezTo>
                <a:cubicBezTo>
                  <a:pt x="301" y="154"/>
                  <a:pt x="298" y="154"/>
                  <a:pt x="297" y="151"/>
                </a:cubicBezTo>
                <a:cubicBezTo>
                  <a:pt x="296" y="152"/>
                  <a:pt x="295" y="152"/>
                  <a:pt x="294" y="151"/>
                </a:cubicBezTo>
                <a:cubicBezTo>
                  <a:pt x="293" y="151"/>
                  <a:pt x="293" y="152"/>
                  <a:pt x="292" y="152"/>
                </a:cubicBezTo>
                <a:cubicBezTo>
                  <a:pt x="292" y="154"/>
                  <a:pt x="292" y="156"/>
                  <a:pt x="291" y="157"/>
                </a:cubicBezTo>
                <a:cubicBezTo>
                  <a:pt x="290" y="157"/>
                  <a:pt x="290" y="157"/>
                  <a:pt x="289" y="156"/>
                </a:cubicBezTo>
                <a:cubicBezTo>
                  <a:pt x="288" y="157"/>
                  <a:pt x="288" y="157"/>
                  <a:pt x="288" y="158"/>
                </a:cubicBezTo>
                <a:cubicBezTo>
                  <a:pt x="286" y="159"/>
                  <a:pt x="285" y="161"/>
                  <a:pt x="283" y="161"/>
                </a:cubicBezTo>
                <a:cubicBezTo>
                  <a:pt x="281" y="161"/>
                  <a:pt x="278" y="160"/>
                  <a:pt x="276" y="160"/>
                </a:cubicBezTo>
                <a:cubicBezTo>
                  <a:pt x="275" y="160"/>
                  <a:pt x="274" y="161"/>
                  <a:pt x="273" y="161"/>
                </a:cubicBezTo>
                <a:cubicBezTo>
                  <a:pt x="271" y="161"/>
                  <a:pt x="269" y="158"/>
                  <a:pt x="268" y="157"/>
                </a:cubicBezTo>
                <a:cubicBezTo>
                  <a:pt x="267" y="156"/>
                  <a:pt x="267" y="156"/>
                  <a:pt x="267" y="156"/>
                </a:cubicBezTo>
                <a:cubicBezTo>
                  <a:pt x="266" y="155"/>
                  <a:pt x="265" y="155"/>
                  <a:pt x="264" y="154"/>
                </a:cubicBezTo>
                <a:cubicBezTo>
                  <a:pt x="264" y="156"/>
                  <a:pt x="262" y="159"/>
                  <a:pt x="260" y="159"/>
                </a:cubicBezTo>
                <a:cubicBezTo>
                  <a:pt x="259" y="159"/>
                  <a:pt x="258" y="158"/>
                  <a:pt x="257" y="158"/>
                </a:cubicBezTo>
                <a:cubicBezTo>
                  <a:pt x="257" y="156"/>
                  <a:pt x="256" y="155"/>
                  <a:pt x="255" y="154"/>
                </a:cubicBezTo>
                <a:cubicBezTo>
                  <a:pt x="252" y="155"/>
                  <a:pt x="250" y="152"/>
                  <a:pt x="251" y="149"/>
                </a:cubicBezTo>
                <a:cubicBezTo>
                  <a:pt x="251" y="148"/>
                  <a:pt x="253" y="147"/>
                  <a:pt x="251" y="145"/>
                </a:cubicBezTo>
                <a:cubicBezTo>
                  <a:pt x="251" y="145"/>
                  <a:pt x="251" y="146"/>
                  <a:pt x="250" y="145"/>
                </a:cubicBezTo>
                <a:cubicBezTo>
                  <a:pt x="250" y="144"/>
                  <a:pt x="248" y="144"/>
                  <a:pt x="247" y="144"/>
                </a:cubicBezTo>
                <a:cubicBezTo>
                  <a:pt x="246" y="143"/>
                  <a:pt x="246" y="142"/>
                  <a:pt x="246" y="141"/>
                </a:cubicBezTo>
                <a:cubicBezTo>
                  <a:pt x="248" y="139"/>
                  <a:pt x="250" y="134"/>
                  <a:pt x="246" y="133"/>
                </a:cubicBezTo>
                <a:cubicBezTo>
                  <a:pt x="246" y="132"/>
                  <a:pt x="245" y="131"/>
                  <a:pt x="245" y="131"/>
                </a:cubicBezTo>
                <a:cubicBezTo>
                  <a:pt x="245" y="130"/>
                  <a:pt x="245" y="128"/>
                  <a:pt x="246" y="127"/>
                </a:cubicBezTo>
                <a:cubicBezTo>
                  <a:pt x="246" y="127"/>
                  <a:pt x="246" y="126"/>
                  <a:pt x="245" y="127"/>
                </a:cubicBezTo>
                <a:cubicBezTo>
                  <a:pt x="245" y="124"/>
                  <a:pt x="244" y="123"/>
                  <a:pt x="244" y="120"/>
                </a:cubicBezTo>
                <a:cubicBezTo>
                  <a:pt x="243" y="117"/>
                  <a:pt x="244" y="113"/>
                  <a:pt x="244" y="110"/>
                </a:cubicBezTo>
                <a:cubicBezTo>
                  <a:pt x="245" y="105"/>
                  <a:pt x="244" y="98"/>
                  <a:pt x="244" y="91"/>
                </a:cubicBezTo>
                <a:cubicBezTo>
                  <a:pt x="243" y="86"/>
                  <a:pt x="242" y="81"/>
                  <a:pt x="240" y="78"/>
                </a:cubicBezTo>
                <a:cubicBezTo>
                  <a:pt x="238" y="72"/>
                  <a:pt x="234" y="68"/>
                  <a:pt x="233" y="62"/>
                </a:cubicBezTo>
                <a:cubicBezTo>
                  <a:pt x="232" y="62"/>
                  <a:pt x="233" y="61"/>
                  <a:pt x="232" y="61"/>
                </a:cubicBezTo>
                <a:cubicBezTo>
                  <a:pt x="232" y="59"/>
                  <a:pt x="232" y="57"/>
                  <a:pt x="232" y="54"/>
                </a:cubicBezTo>
                <a:cubicBezTo>
                  <a:pt x="228" y="60"/>
                  <a:pt x="228" y="72"/>
                  <a:pt x="228" y="79"/>
                </a:cubicBezTo>
                <a:cubicBezTo>
                  <a:pt x="228" y="88"/>
                  <a:pt x="227" y="95"/>
                  <a:pt x="223" y="101"/>
                </a:cubicBezTo>
                <a:cubicBezTo>
                  <a:pt x="222" y="105"/>
                  <a:pt x="220" y="107"/>
                  <a:pt x="217" y="110"/>
                </a:cubicBezTo>
                <a:cubicBezTo>
                  <a:pt x="215" y="113"/>
                  <a:pt x="212" y="115"/>
                  <a:pt x="208" y="117"/>
                </a:cubicBezTo>
                <a:cubicBezTo>
                  <a:pt x="206" y="118"/>
                  <a:pt x="204" y="118"/>
                  <a:pt x="202" y="120"/>
                </a:cubicBezTo>
                <a:cubicBezTo>
                  <a:pt x="201" y="120"/>
                  <a:pt x="200" y="121"/>
                  <a:pt x="199" y="122"/>
                </a:cubicBezTo>
                <a:cubicBezTo>
                  <a:pt x="195" y="126"/>
                  <a:pt x="192" y="131"/>
                  <a:pt x="189" y="137"/>
                </a:cubicBezTo>
                <a:cubicBezTo>
                  <a:pt x="187" y="140"/>
                  <a:pt x="184" y="141"/>
                  <a:pt x="179" y="142"/>
                </a:cubicBezTo>
                <a:cubicBezTo>
                  <a:pt x="176" y="142"/>
                  <a:pt x="174" y="140"/>
                  <a:pt x="172" y="139"/>
                </a:cubicBezTo>
                <a:cubicBezTo>
                  <a:pt x="170" y="136"/>
                  <a:pt x="168" y="133"/>
                  <a:pt x="171" y="129"/>
                </a:cubicBezTo>
                <a:cubicBezTo>
                  <a:pt x="171" y="127"/>
                  <a:pt x="167" y="129"/>
                  <a:pt x="165" y="129"/>
                </a:cubicBezTo>
                <a:cubicBezTo>
                  <a:pt x="164" y="125"/>
                  <a:pt x="162" y="124"/>
                  <a:pt x="162" y="120"/>
                </a:cubicBezTo>
                <a:cubicBezTo>
                  <a:pt x="163" y="118"/>
                  <a:pt x="163" y="116"/>
                  <a:pt x="164" y="115"/>
                </a:cubicBezTo>
                <a:cubicBezTo>
                  <a:pt x="165" y="112"/>
                  <a:pt x="166" y="110"/>
                  <a:pt x="168" y="108"/>
                </a:cubicBezTo>
                <a:cubicBezTo>
                  <a:pt x="169" y="107"/>
                  <a:pt x="171" y="106"/>
                  <a:pt x="171" y="105"/>
                </a:cubicBezTo>
                <a:cubicBezTo>
                  <a:pt x="169" y="102"/>
                  <a:pt x="167" y="99"/>
                  <a:pt x="164" y="99"/>
                </a:cubicBezTo>
                <a:cubicBezTo>
                  <a:pt x="162" y="96"/>
                  <a:pt x="163" y="92"/>
                  <a:pt x="164" y="89"/>
                </a:cubicBezTo>
                <a:cubicBezTo>
                  <a:pt x="162" y="88"/>
                  <a:pt x="160" y="90"/>
                  <a:pt x="159" y="90"/>
                </a:cubicBezTo>
                <a:cubicBezTo>
                  <a:pt x="152" y="99"/>
                  <a:pt x="150" y="116"/>
                  <a:pt x="155" y="128"/>
                </a:cubicBezTo>
                <a:cubicBezTo>
                  <a:pt x="155" y="130"/>
                  <a:pt x="157" y="133"/>
                  <a:pt x="159" y="135"/>
                </a:cubicBezTo>
                <a:cubicBezTo>
                  <a:pt x="159" y="137"/>
                  <a:pt x="160" y="138"/>
                  <a:pt x="160" y="139"/>
                </a:cubicBezTo>
                <a:cubicBezTo>
                  <a:pt x="162" y="142"/>
                  <a:pt x="162" y="146"/>
                  <a:pt x="162" y="150"/>
                </a:cubicBezTo>
                <a:cubicBezTo>
                  <a:pt x="162" y="152"/>
                  <a:pt x="162" y="153"/>
                  <a:pt x="161" y="155"/>
                </a:cubicBezTo>
                <a:cubicBezTo>
                  <a:pt x="161" y="156"/>
                  <a:pt x="162" y="158"/>
                  <a:pt x="161" y="159"/>
                </a:cubicBezTo>
                <a:cubicBezTo>
                  <a:pt x="161" y="163"/>
                  <a:pt x="160" y="167"/>
                  <a:pt x="159" y="172"/>
                </a:cubicBezTo>
                <a:cubicBezTo>
                  <a:pt x="159" y="174"/>
                  <a:pt x="158" y="176"/>
                  <a:pt x="158" y="178"/>
                </a:cubicBezTo>
                <a:cubicBezTo>
                  <a:pt x="157" y="182"/>
                  <a:pt x="157" y="186"/>
                  <a:pt x="158" y="189"/>
                </a:cubicBezTo>
                <a:cubicBezTo>
                  <a:pt x="162" y="183"/>
                  <a:pt x="170" y="179"/>
                  <a:pt x="174" y="173"/>
                </a:cubicBezTo>
                <a:cubicBezTo>
                  <a:pt x="174" y="172"/>
                  <a:pt x="175" y="171"/>
                  <a:pt x="175" y="171"/>
                </a:cubicBezTo>
                <a:cubicBezTo>
                  <a:pt x="175" y="163"/>
                  <a:pt x="177" y="158"/>
                  <a:pt x="181" y="153"/>
                </a:cubicBezTo>
                <a:cubicBezTo>
                  <a:pt x="182" y="151"/>
                  <a:pt x="184" y="150"/>
                  <a:pt x="185" y="148"/>
                </a:cubicBezTo>
                <a:cubicBezTo>
                  <a:pt x="190" y="146"/>
                  <a:pt x="192" y="142"/>
                  <a:pt x="194" y="138"/>
                </a:cubicBezTo>
                <a:cubicBezTo>
                  <a:pt x="195" y="135"/>
                  <a:pt x="198" y="133"/>
                  <a:pt x="198" y="130"/>
                </a:cubicBezTo>
                <a:cubicBezTo>
                  <a:pt x="199" y="129"/>
                  <a:pt x="200" y="129"/>
                  <a:pt x="201" y="130"/>
                </a:cubicBezTo>
                <a:cubicBezTo>
                  <a:pt x="201" y="131"/>
                  <a:pt x="201" y="131"/>
                  <a:pt x="201" y="132"/>
                </a:cubicBezTo>
                <a:cubicBezTo>
                  <a:pt x="202" y="135"/>
                  <a:pt x="201" y="137"/>
                  <a:pt x="201" y="140"/>
                </a:cubicBezTo>
                <a:cubicBezTo>
                  <a:pt x="198" y="145"/>
                  <a:pt x="195" y="152"/>
                  <a:pt x="196" y="158"/>
                </a:cubicBezTo>
                <a:cubicBezTo>
                  <a:pt x="197" y="163"/>
                  <a:pt x="199" y="167"/>
                  <a:pt x="200" y="173"/>
                </a:cubicBezTo>
                <a:cubicBezTo>
                  <a:pt x="200" y="179"/>
                  <a:pt x="198" y="184"/>
                  <a:pt x="198" y="190"/>
                </a:cubicBezTo>
                <a:cubicBezTo>
                  <a:pt x="197" y="195"/>
                  <a:pt x="196" y="201"/>
                  <a:pt x="194" y="207"/>
                </a:cubicBezTo>
                <a:cubicBezTo>
                  <a:pt x="194" y="217"/>
                  <a:pt x="196" y="219"/>
                  <a:pt x="189" y="224"/>
                </a:cubicBezTo>
                <a:cubicBezTo>
                  <a:pt x="190" y="226"/>
                  <a:pt x="190" y="229"/>
                  <a:pt x="190" y="231"/>
                </a:cubicBezTo>
                <a:cubicBezTo>
                  <a:pt x="190" y="233"/>
                  <a:pt x="188" y="235"/>
                  <a:pt x="187" y="236"/>
                </a:cubicBezTo>
                <a:cubicBezTo>
                  <a:pt x="186" y="238"/>
                  <a:pt x="186" y="239"/>
                  <a:pt x="185" y="240"/>
                </a:cubicBezTo>
                <a:cubicBezTo>
                  <a:pt x="185" y="243"/>
                  <a:pt x="184" y="245"/>
                  <a:pt x="183" y="247"/>
                </a:cubicBezTo>
                <a:cubicBezTo>
                  <a:pt x="182" y="248"/>
                  <a:pt x="182" y="248"/>
                  <a:pt x="181" y="248"/>
                </a:cubicBezTo>
                <a:cubicBezTo>
                  <a:pt x="181" y="249"/>
                  <a:pt x="181" y="249"/>
                  <a:pt x="180" y="250"/>
                </a:cubicBezTo>
                <a:cubicBezTo>
                  <a:pt x="175" y="255"/>
                  <a:pt x="168" y="259"/>
                  <a:pt x="164" y="265"/>
                </a:cubicBezTo>
                <a:cubicBezTo>
                  <a:pt x="163" y="266"/>
                  <a:pt x="163" y="267"/>
                  <a:pt x="163" y="268"/>
                </a:cubicBezTo>
                <a:cubicBezTo>
                  <a:pt x="174" y="266"/>
                  <a:pt x="178" y="255"/>
                  <a:pt x="184" y="248"/>
                </a:cubicBezTo>
                <a:cubicBezTo>
                  <a:pt x="189" y="244"/>
                  <a:pt x="197" y="245"/>
                  <a:pt x="204" y="245"/>
                </a:cubicBezTo>
                <a:cubicBezTo>
                  <a:pt x="206" y="246"/>
                  <a:pt x="208" y="247"/>
                  <a:pt x="210" y="248"/>
                </a:cubicBezTo>
                <a:cubicBezTo>
                  <a:pt x="213" y="250"/>
                  <a:pt x="215" y="253"/>
                  <a:pt x="215" y="257"/>
                </a:cubicBezTo>
                <a:cubicBezTo>
                  <a:pt x="216" y="262"/>
                  <a:pt x="212" y="267"/>
                  <a:pt x="211" y="271"/>
                </a:cubicBezTo>
                <a:cubicBezTo>
                  <a:pt x="208" y="273"/>
                  <a:pt x="206" y="276"/>
                  <a:pt x="209" y="279"/>
                </a:cubicBezTo>
                <a:cubicBezTo>
                  <a:pt x="210" y="280"/>
                  <a:pt x="212" y="281"/>
                  <a:pt x="213" y="282"/>
                </a:cubicBezTo>
                <a:cubicBezTo>
                  <a:pt x="213" y="282"/>
                  <a:pt x="213" y="282"/>
                  <a:pt x="214" y="283"/>
                </a:cubicBezTo>
                <a:cubicBezTo>
                  <a:pt x="215" y="284"/>
                  <a:pt x="215" y="285"/>
                  <a:pt x="216" y="286"/>
                </a:cubicBezTo>
                <a:cubicBezTo>
                  <a:pt x="217" y="291"/>
                  <a:pt x="217" y="298"/>
                  <a:pt x="215" y="304"/>
                </a:cubicBezTo>
                <a:cubicBezTo>
                  <a:pt x="213" y="307"/>
                  <a:pt x="210" y="310"/>
                  <a:pt x="207" y="312"/>
                </a:cubicBezTo>
                <a:cubicBezTo>
                  <a:pt x="206" y="314"/>
                  <a:pt x="206" y="316"/>
                  <a:pt x="205" y="318"/>
                </a:cubicBezTo>
                <a:cubicBezTo>
                  <a:pt x="203" y="319"/>
                  <a:pt x="202" y="320"/>
                  <a:pt x="201" y="321"/>
                </a:cubicBezTo>
                <a:cubicBezTo>
                  <a:pt x="198" y="322"/>
                  <a:pt x="195" y="322"/>
                  <a:pt x="192" y="321"/>
                </a:cubicBezTo>
                <a:cubicBezTo>
                  <a:pt x="191" y="320"/>
                  <a:pt x="189" y="318"/>
                  <a:pt x="187" y="318"/>
                </a:cubicBezTo>
                <a:cubicBezTo>
                  <a:pt x="185" y="317"/>
                  <a:pt x="183" y="318"/>
                  <a:pt x="181" y="317"/>
                </a:cubicBezTo>
                <a:cubicBezTo>
                  <a:pt x="183" y="322"/>
                  <a:pt x="185" y="329"/>
                  <a:pt x="182" y="334"/>
                </a:cubicBezTo>
                <a:cubicBezTo>
                  <a:pt x="180" y="338"/>
                  <a:pt x="177" y="343"/>
                  <a:pt x="174" y="347"/>
                </a:cubicBezTo>
                <a:cubicBezTo>
                  <a:pt x="171" y="351"/>
                  <a:pt x="165" y="356"/>
                  <a:pt x="159" y="356"/>
                </a:cubicBezTo>
                <a:cubicBezTo>
                  <a:pt x="155" y="356"/>
                  <a:pt x="152" y="354"/>
                  <a:pt x="149" y="353"/>
                </a:cubicBezTo>
                <a:cubicBezTo>
                  <a:pt x="148" y="353"/>
                  <a:pt x="147" y="352"/>
                  <a:pt x="146" y="352"/>
                </a:cubicBezTo>
                <a:cubicBezTo>
                  <a:pt x="145" y="352"/>
                  <a:pt x="143" y="351"/>
                  <a:pt x="142" y="351"/>
                </a:cubicBezTo>
                <a:cubicBezTo>
                  <a:pt x="137" y="350"/>
                  <a:pt x="132" y="355"/>
                  <a:pt x="128" y="352"/>
                </a:cubicBezTo>
                <a:cubicBezTo>
                  <a:pt x="126" y="350"/>
                  <a:pt x="126" y="347"/>
                  <a:pt x="124" y="346"/>
                </a:cubicBezTo>
                <a:cubicBezTo>
                  <a:pt x="123" y="344"/>
                  <a:pt x="120" y="345"/>
                  <a:pt x="118" y="344"/>
                </a:cubicBezTo>
                <a:cubicBezTo>
                  <a:pt x="117" y="342"/>
                  <a:pt x="115" y="342"/>
                  <a:pt x="114" y="340"/>
                </a:cubicBezTo>
                <a:cubicBezTo>
                  <a:pt x="113" y="340"/>
                  <a:pt x="113" y="339"/>
                  <a:pt x="113" y="339"/>
                </a:cubicBezTo>
                <a:cubicBezTo>
                  <a:pt x="112" y="338"/>
                  <a:pt x="111" y="336"/>
                  <a:pt x="111" y="335"/>
                </a:cubicBezTo>
                <a:cubicBezTo>
                  <a:pt x="110" y="330"/>
                  <a:pt x="110" y="325"/>
                  <a:pt x="111" y="320"/>
                </a:cubicBezTo>
                <a:cubicBezTo>
                  <a:pt x="107" y="324"/>
                  <a:pt x="102" y="329"/>
                  <a:pt x="96" y="327"/>
                </a:cubicBezTo>
                <a:cubicBezTo>
                  <a:pt x="94" y="327"/>
                  <a:pt x="92" y="326"/>
                  <a:pt x="91" y="326"/>
                </a:cubicBezTo>
                <a:cubicBezTo>
                  <a:pt x="89" y="326"/>
                  <a:pt x="87" y="327"/>
                  <a:pt x="85" y="327"/>
                </a:cubicBezTo>
                <a:cubicBezTo>
                  <a:pt x="82" y="327"/>
                  <a:pt x="80" y="325"/>
                  <a:pt x="78" y="324"/>
                </a:cubicBezTo>
                <a:cubicBezTo>
                  <a:pt x="78" y="324"/>
                  <a:pt x="77" y="324"/>
                  <a:pt x="77" y="324"/>
                </a:cubicBezTo>
                <a:cubicBezTo>
                  <a:pt x="67" y="323"/>
                  <a:pt x="58" y="325"/>
                  <a:pt x="51" y="328"/>
                </a:cubicBezTo>
                <a:cubicBezTo>
                  <a:pt x="50" y="327"/>
                  <a:pt x="50" y="327"/>
                  <a:pt x="50" y="327"/>
                </a:cubicBezTo>
                <a:cubicBezTo>
                  <a:pt x="51" y="326"/>
                  <a:pt x="52" y="326"/>
                  <a:pt x="53" y="326"/>
                </a:cubicBezTo>
                <a:cubicBezTo>
                  <a:pt x="55" y="325"/>
                  <a:pt x="59" y="324"/>
                  <a:pt x="62" y="323"/>
                </a:cubicBezTo>
                <a:cubicBezTo>
                  <a:pt x="63" y="323"/>
                  <a:pt x="65" y="323"/>
                  <a:pt x="65" y="323"/>
                </a:cubicBezTo>
                <a:cubicBezTo>
                  <a:pt x="66" y="323"/>
                  <a:pt x="66" y="323"/>
                  <a:pt x="67" y="322"/>
                </a:cubicBezTo>
                <a:cubicBezTo>
                  <a:pt x="67" y="323"/>
                  <a:pt x="68" y="323"/>
                  <a:pt x="68" y="322"/>
                </a:cubicBezTo>
                <a:cubicBezTo>
                  <a:pt x="68" y="322"/>
                  <a:pt x="67" y="323"/>
                  <a:pt x="67" y="322"/>
                </a:cubicBezTo>
                <a:cubicBezTo>
                  <a:pt x="68" y="322"/>
                  <a:pt x="69" y="322"/>
                  <a:pt x="69" y="323"/>
                </a:cubicBezTo>
                <a:cubicBezTo>
                  <a:pt x="71" y="321"/>
                  <a:pt x="73" y="322"/>
                  <a:pt x="76" y="322"/>
                </a:cubicBezTo>
                <a:cubicBezTo>
                  <a:pt x="76" y="320"/>
                  <a:pt x="71" y="321"/>
                  <a:pt x="69" y="320"/>
                </a:cubicBezTo>
                <a:cubicBezTo>
                  <a:pt x="71" y="320"/>
                  <a:pt x="72" y="320"/>
                  <a:pt x="75" y="320"/>
                </a:cubicBezTo>
                <a:cubicBezTo>
                  <a:pt x="73" y="318"/>
                  <a:pt x="70" y="320"/>
                  <a:pt x="68" y="319"/>
                </a:cubicBezTo>
                <a:cubicBezTo>
                  <a:pt x="70" y="319"/>
                  <a:pt x="73" y="319"/>
                  <a:pt x="74" y="319"/>
                </a:cubicBezTo>
                <a:cubicBezTo>
                  <a:pt x="74" y="317"/>
                  <a:pt x="71" y="317"/>
                  <a:pt x="69" y="317"/>
                </a:cubicBezTo>
                <a:cubicBezTo>
                  <a:pt x="69" y="317"/>
                  <a:pt x="69" y="317"/>
                  <a:pt x="69" y="317"/>
                </a:cubicBezTo>
                <a:cubicBezTo>
                  <a:pt x="68" y="317"/>
                  <a:pt x="65" y="318"/>
                  <a:pt x="64" y="317"/>
                </a:cubicBezTo>
                <a:cubicBezTo>
                  <a:pt x="65" y="317"/>
                  <a:pt x="67" y="317"/>
                  <a:pt x="68" y="317"/>
                </a:cubicBezTo>
                <a:cubicBezTo>
                  <a:pt x="68" y="317"/>
                  <a:pt x="68" y="317"/>
                  <a:pt x="68" y="317"/>
                </a:cubicBezTo>
                <a:cubicBezTo>
                  <a:pt x="70" y="317"/>
                  <a:pt x="71" y="317"/>
                  <a:pt x="72" y="317"/>
                </a:cubicBezTo>
                <a:cubicBezTo>
                  <a:pt x="73" y="317"/>
                  <a:pt x="73" y="317"/>
                  <a:pt x="73" y="317"/>
                </a:cubicBezTo>
                <a:cubicBezTo>
                  <a:pt x="72" y="317"/>
                  <a:pt x="71" y="317"/>
                  <a:pt x="70" y="317"/>
                </a:cubicBezTo>
                <a:cubicBezTo>
                  <a:pt x="71" y="316"/>
                  <a:pt x="72" y="317"/>
                  <a:pt x="72" y="316"/>
                </a:cubicBezTo>
                <a:cubicBezTo>
                  <a:pt x="64" y="315"/>
                  <a:pt x="55" y="317"/>
                  <a:pt x="48" y="320"/>
                </a:cubicBezTo>
                <a:cubicBezTo>
                  <a:pt x="48" y="319"/>
                  <a:pt x="48" y="319"/>
                  <a:pt x="48" y="318"/>
                </a:cubicBezTo>
                <a:cubicBezTo>
                  <a:pt x="53" y="316"/>
                  <a:pt x="61" y="315"/>
                  <a:pt x="67" y="314"/>
                </a:cubicBezTo>
                <a:cubicBezTo>
                  <a:pt x="67" y="314"/>
                  <a:pt x="66" y="315"/>
                  <a:pt x="66" y="314"/>
                </a:cubicBezTo>
                <a:cubicBezTo>
                  <a:pt x="66" y="314"/>
                  <a:pt x="67" y="314"/>
                  <a:pt x="67" y="314"/>
                </a:cubicBezTo>
                <a:cubicBezTo>
                  <a:pt x="67" y="315"/>
                  <a:pt x="68" y="315"/>
                  <a:pt x="69" y="315"/>
                </a:cubicBezTo>
                <a:cubicBezTo>
                  <a:pt x="70" y="315"/>
                  <a:pt x="68" y="314"/>
                  <a:pt x="68" y="314"/>
                </a:cubicBezTo>
                <a:cubicBezTo>
                  <a:pt x="69" y="314"/>
                  <a:pt x="72" y="315"/>
                  <a:pt x="73" y="315"/>
                </a:cubicBezTo>
                <a:cubicBezTo>
                  <a:pt x="73" y="315"/>
                  <a:pt x="73" y="314"/>
                  <a:pt x="72" y="314"/>
                </a:cubicBezTo>
                <a:cubicBezTo>
                  <a:pt x="70" y="314"/>
                  <a:pt x="68" y="314"/>
                  <a:pt x="66" y="314"/>
                </a:cubicBezTo>
                <a:cubicBezTo>
                  <a:pt x="66" y="314"/>
                  <a:pt x="67" y="314"/>
                  <a:pt x="67" y="313"/>
                </a:cubicBezTo>
                <a:cubicBezTo>
                  <a:pt x="66" y="313"/>
                  <a:pt x="65" y="313"/>
                  <a:pt x="64" y="313"/>
                </a:cubicBezTo>
                <a:cubicBezTo>
                  <a:pt x="64" y="314"/>
                  <a:pt x="64" y="313"/>
                  <a:pt x="64" y="314"/>
                </a:cubicBezTo>
                <a:cubicBezTo>
                  <a:pt x="64" y="313"/>
                  <a:pt x="63" y="314"/>
                  <a:pt x="63" y="313"/>
                </a:cubicBezTo>
                <a:cubicBezTo>
                  <a:pt x="63" y="313"/>
                  <a:pt x="64" y="314"/>
                  <a:pt x="64" y="313"/>
                </a:cubicBezTo>
                <a:cubicBezTo>
                  <a:pt x="63" y="313"/>
                  <a:pt x="61" y="313"/>
                  <a:pt x="60" y="314"/>
                </a:cubicBezTo>
                <a:cubicBezTo>
                  <a:pt x="60" y="314"/>
                  <a:pt x="61" y="313"/>
                  <a:pt x="61" y="314"/>
                </a:cubicBezTo>
                <a:cubicBezTo>
                  <a:pt x="60" y="314"/>
                  <a:pt x="57" y="314"/>
                  <a:pt x="57" y="314"/>
                </a:cubicBezTo>
                <a:cubicBezTo>
                  <a:pt x="57" y="314"/>
                  <a:pt x="56" y="314"/>
                  <a:pt x="55" y="314"/>
                </a:cubicBezTo>
                <a:cubicBezTo>
                  <a:pt x="56" y="314"/>
                  <a:pt x="56" y="313"/>
                  <a:pt x="57" y="314"/>
                </a:cubicBezTo>
                <a:cubicBezTo>
                  <a:pt x="57" y="314"/>
                  <a:pt x="56" y="314"/>
                  <a:pt x="56" y="314"/>
                </a:cubicBezTo>
                <a:cubicBezTo>
                  <a:pt x="58" y="314"/>
                  <a:pt x="58" y="313"/>
                  <a:pt x="59" y="313"/>
                </a:cubicBezTo>
                <a:cubicBezTo>
                  <a:pt x="59" y="313"/>
                  <a:pt x="58" y="313"/>
                  <a:pt x="59" y="314"/>
                </a:cubicBezTo>
                <a:cubicBezTo>
                  <a:pt x="60" y="313"/>
                  <a:pt x="64" y="312"/>
                  <a:pt x="65" y="313"/>
                </a:cubicBezTo>
                <a:cubicBezTo>
                  <a:pt x="65" y="313"/>
                  <a:pt x="64" y="313"/>
                  <a:pt x="64" y="313"/>
                </a:cubicBezTo>
                <a:cubicBezTo>
                  <a:pt x="67" y="313"/>
                  <a:pt x="70" y="313"/>
                  <a:pt x="72" y="313"/>
                </a:cubicBezTo>
                <a:cubicBezTo>
                  <a:pt x="72" y="312"/>
                  <a:pt x="70" y="313"/>
                  <a:pt x="71" y="312"/>
                </a:cubicBezTo>
                <a:cubicBezTo>
                  <a:pt x="70" y="312"/>
                  <a:pt x="70" y="312"/>
                  <a:pt x="69" y="312"/>
                </a:cubicBezTo>
                <a:cubicBezTo>
                  <a:pt x="70" y="312"/>
                  <a:pt x="70" y="312"/>
                  <a:pt x="70" y="312"/>
                </a:cubicBezTo>
                <a:cubicBezTo>
                  <a:pt x="66" y="310"/>
                  <a:pt x="60" y="311"/>
                  <a:pt x="55" y="312"/>
                </a:cubicBezTo>
                <a:cubicBezTo>
                  <a:pt x="56" y="312"/>
                  <a:pt x="56" y="312"/>
                  <a:pt x="57" y="312"/>
                </a:cubicBezTo>
                <a:cubicBezTo>
                  <a:pt x="55" y="312"/>
                  <a:pt x="52" y="313"/>
                  <a:pt x="51" y="313"/>
                </a:cubicBezTo>
                <a:cubicBezTo>
                  <a:pt x="50" y="313"/>
                  <a:pt x="48" y="313"/>
                  <a:pt x="47" y="314"/>
                </a:cubicBezTo>
                <a:cubicBezTo>
                  <a:pt x="47" y="313"/>
                  <a:pt x="47" y="313"/>
                  <a:pt x="47" y="313"/>
                </a:cubicBezTo>
                <a:cubicBezTo>
                  <a:pt x="51" y="311"/>
                  <a:pt x="56" y="311"/>
                  <a:pt x="61" y="310"/>
                </a:cubicBezTo>
                <a:cubicBezTo>
                  <a:pt x="64" y="309"/>
                  <a:pt x="66" y="310"/>
                  <a:pt x="69" y="310"/>
                </a:cubicBezTo>
                <a:cubicBezTo>
                  <a:pt x="68" y="310"/>
                  <a:pt x="68" y="309"/>
                  <a:pt x="68" y="310"/>
                </a:cubicBezTo>
                <a:cubicBezTo>
                  <a:pt x="67" y="309"/>
                  <a:pt x="64" y="307"/>
                  <a:pt x="63" y="306"/>
                </a:cubicBezTo>
                <a:cubicBezTo>
                  <a:pt x="63" y="306"/>
                  <a:pt x="63" y="306"/>
                  <a:pt x="63" y="306"/>
                </a:cubicBezTo>
                <a:cubicBezTo>
                  <a:pt x="58" y="304"/>
                  <a:pt x="52" y="304"/>
                  <a:pt x="46" y="305"/>
                </a:cubicBezTo>
                <a:cubicBezTo>
                  <a:pt x="46" y="305"/>
                  <a:pt x="46" y="305"/>
                  <a:pt x="46" y="305"/>
                </a:cubicBezTo>
                <a:cubicBezTo>
                  <a:pt x="46" y="304"/>
                  <a:pt x="46" y="304"/>
                  <a:pt x="46" y="304"/>
                </a:cubicBezTo>
                <a:cubicBezTo>
                  <a:pt x="49" y="304"/>
                  <a:pt x="51" y="303"/>
                  <a:pt x="53" y="303"/>
                </a:cubicBezTo>
                <a:cubicBezTo>
                  <a:pt x="50" y="303"/>
                  <a:pt x="48" y="302"/>
                  <a:pt x="46" y="301"/>
                </a:cubicBezTo>
                <a:cubicBezTo>
                  <a:pt x="46" y="300"/>
                  <a:pt x="46" y="300"/>
                  <a:pt x="46" y="300"/>
                </a:cubicBezTo>
                <a:cubicBezTo>
                  <a:pt x="48" y="301"/>
                  <a:pt x="50" y="302"/>
                  <a:pt x="52" y="302"/>
                </a:cubicBezTo>
                <a:cubicBezTo>
                  <a:pt x="56" y="303"/>
                  <a:pt x="59" y="304"/>
                  <a:pt x="63" y="303"/>
                </a:cubicBezTo>
                <a:cubicBezTo>
                  <a:pt x="62" y="302"/>
                  <a:pt x="62" y="299"/>
                  <a:pt x="62" y="297"/>
                </a:cubicBezTo>
                <a:cubicBezTo>
                  <a:pt x="57" y="291"/>
                  <a:pt x="52" y="289"/>
                  <a:pt x="47" y="289"/>
                </a:cubicBezTo>
                <a:cubicBezTo>
                  <a:pt x="46" y="289"/>
                  <a:pt x="44" y="288"/>
                  <a:pt x="43" y="288"/>
                </a:cubicBezTo>
                <a:cubicBezTo>
                  <a:pt x="42" y="287"/>
                  <a:pt x="42" y="287"/>
                  <a:pt x="41" y="286"/>
                </a:cubicBezTo>
                <a:cubicBezTo>
                  <a:pt x="41" y="286"/>
                  <a:pt x="42" y="287"/>
                  <a:pt x="42" y="287"/>
                </a:cubicBezTo>
                <a:cubicBezTo>
                  <a:pt x="46" y="288"/>
                  <a:pt x="50" y="287"/>
                  <a:pt x="52" y="289"/>
                </a:cubicBezTo>
                <a:cubicBezTo>
                  <a:pt x="53" y="288"/>
                  <a:pt x="54" y="289"/>
                  <a:pt x="55" y="289"/>
                </a:cubicBezTo>
                <a:cubicBezTo>
                  <a:pt x="55" y="289"/>
                  <a:pt x="54" y="289"/>
                  <a:pt x="54" y="289"/>
                </a:cubicBezTo>
                <a:cubicBezTo>
                  <a:pt x="55" y="289"/>
                  <a:pt x="55" y="289"/>
                  <a:pt x="55" y="289"/>
                </a:cubicBezTo>
                <a:cubicBezTo>
                  <a:pt x="55" y="289"/>
                  <a:pt x="56" y="289"/>
                  <a:pt x="56" y="290"/>
                </a:cubicBezTo>
                <a:cubicBezTo>
                  <a:pt x="55" y="289"/>
                  <a:pt x="55" y="289"/>
                  <a:pt x="55" y="290"/>
                </a:cubicBezTo>
                <a:cubicBezTo>
                  <a:pt x="58" y="291"/>
                  <a:pt x="61" y="293"/>
                  <a:pt x="63" y="295"/>
                </a:cubicBezTo>
                <a:cubicBezTo>
                  <a:pt x="62" y="293"/>
                  <a:pt x="59" y="292"/>
                  <a:pt x="57" y="290"/>
                </a:cubicBezTo>
                <a:cubicBezTo>
                  <a:pt x="56" y="290"/>
                  <a:pt x="56" y="290"/>
                  <a:pt x="56" y="289"/>
                </a:cubicBezTo>
                <a:cubicBezTo>
                  <a:pt x="59" y="290"/>
                  <a:pt x="60" y="293"/>
                  <a:pt x="63" y="294"/>
                </a:cubicBezTo>
                <a:cubicBezTo>
                  <a:pt x="63" y="294"/>
                  <a:pt x="64" y="293"/>
                  <a:pt x="64" y="293"/>
                </a:cubicBezTo>
                <a:cubicBezTo>
                  <a:pt x="63" y="293"/>
                  <a:pt x="63" y="293"/>
                  <a:pt x="63" y="292"/>
                </a:cubicBezTo>
                <a:cubicBezTo>
                  <a:pt x="63" y="293"/>
                  <a:pt x="63" y="294"/>
                  <a:pt x="63" y="293"/>
                </a:cubicBezTo>
                <a:cubicBezTo>
                  <a:pt x="63" y="291"/>
                  <a:pt x="60" y="291"/>
                  <a:pt x="59" y="290"/>
                </a:cubicBezTo>
                <a:cubicBezTo>
                  <a:pt x="61" y="290"/>
                  <a:pt x="62" y="292"/>
                  <a:pt x="64" y="292"/>
                </a:cubicBezTo>
                <a:cubicBezTo>
                  <a:pt x="64" y="291"/>
                  <a:pt x="64" y="291"/>
                  <a:pt x="63" y="290"/>
                </a:cubicBezTo>
                <a:cubicBezTo>
                  <a:pt x="60" y="289"/>
                  <a:pt x="55" y="287"/>
                  <a:pt x="53" y="285"/>
                </a:cubicBezTo>
                <a:cubicBezTo>
                  <a:pt x="57" y="287"/>
                  <a:pt x="60" y="289"/>
                  <a:pt x="64" y="291"/>
                </a:cubicBezTo>
                <a:cubicBezTo>
                  <a:pt x="65" y="291"/>
                  <a:pt x="64" y="292"/>
                  <a:pt x="64" y="292"/>
                </a:cubicBezTo>
                <a:cubicBezTo>
                  <a:pt x="65" y="291"/>
                  <a:pt x="65" y="291"/>
                  <a:pt x="65" y="290"/>
                </a:cubicBezTo>
                <a:cubicBezTo>
                  <a:pt x="65" y="290"/>
                  <a:pt x="65" y="289"/>
                  <a:pt x="64" y="290"/>
                </a:cubicBezTo>
                <a:cubicBezTo>
                  <a:pt x="64" y="288"/>
                  <a:pt x="61" y="288"/>
                  <a:pt x="60" y="287"/>
                </a:cubicBezTo>
                <a:cubicBezTo>
                  <a:pt x="63" y="287"/>
                  <a:pt x="64" y="289"/>
                  <a:pt x="66" y="290"/>
                </a:cubicBezTo>
                <a:cubicBezTo>
                  <a:pt x="66" y="289"/>
                  <a:pt x="67" y="289"/>
                  <a:pt x="67" y="289"/>
                </a:cubicBezTo>
                <a:cubicBezTo>
                  <a:pt x="65" y="288"/>
                  <a:pt x="63" y="287"/>
                  <a:pt x="62" y="286"/>
                </a:cubicBezTo>
                <a:cubicBezTo>
                  <a:pt x="63" y="287"/>
                  <a:pt x="66" y="287"/>
                  <a:pt x="67" y="289"/>
                </a:cubicBezTo>
                <a:cubicBezTo>
                  <a:pt x="67" y="288"/>
                  <a:pt x="68" y="288"/>
                  <a:pt x="68" y="287"/>
                </a:cubicBezTo>
                <a:cubicBezTo>
                  <a:pt x="65" y="287"/>
                  <a:pt x="63" y="286"/>
                  <a:pt x="61" y="285"/>
                </a:cubicBezTo>
                <a:cubicBezTo>
                  <a:pt x="63" y="285"/>
                  <a:pt x="65" y="286"/>
                  <a:pt x="66" y="287"/>
                </a:cubicBezTo>
                <a:cubicBezTo>
                  <a:pt x="67" y="287"/>
                  <a:pt x="69" y="287"/>
                  <a:pt x="69" y="286"/>
                </a:cubicBezTo>
                <a:cubicBezTo>
                  <a:pt x="66" y="285"/>
                  <a:pt x="63" y="285"/>
                  <a:pt x="61" y="284"/>
                </a:cubicBezTo>
                <a:cubicBezTo>
                  <a:pt x="64" y="285"/>
                  <a:pt x="67" y="286"/>
                  <a:pt x="70" y="286"/>
                </a:cubicBezTo>
                <a:cubicBezTo>
                  <a:pt x="70" y="285"/>
                  <a:pt x="70" y="285"/>
                  <a:pt x="71" y="284"/>
                </a:cubicBezTo>
                <a:cubicBezTo>
                  <a:pt x="70" y="284"/>
                  <a:pt x="69" y="284"/>
                  <a:pt x="68" y="283"/>
                </a:cubicBezTo>
                <a:cubicBezTo>
                  <a:pt x="69" y="283"/>
                  <a:pt x="70" y="284"/>
                  <a:pt x="71" y="284"/>
                </a:cubicBezTo>
                <a:cubicBezTo>
                  <a:pt x="68" y="282"/>
                  <a:pt x="64" y="282"/>
                  <a:pt x="62" y="281"/>
                </a:cubicBezTo>
                <a:cubicBezTo>
                  <a:pt x="61" y="281"/>
                  <a:pt x="60" y="280"/>
                  <a:pt x="59" y="280"/>
                </a:cubicBezTo>
                <a:cubicBezTo>
                  <a:pt x="60" y="279"/>
                  <a:pt x="62" y="281"/>
                  <a:pt x="63" y="281"/>
                </a:cubicBezTo>
                <a:cubicBezTo>
                  <a:pt x="66" y="282"/>
                  <a:pt x="69" y="282"/>
                  <a:pt x="71" y="283"/>
                </a:cubicBezTo>
                <a:cubicBezTo>
                  <a:pt x="71" y="281"/>
                  <a:pt x="68" y="282"/>
                  <a:pt x="67" y="281"/>
                </a:cubicBezTo>
                <a:cubicBezTo>
                  <a:pt x="69" y="281"/>
                  <a:pt x="70" y="281"/>
                  <a:pt x="72" y="282"/>
                </a:cubicBezTo>
                <a:cubicBezTo>
                  <a:pt x="70" y="280"/>
                  <a:pt x="66" y="280"/>
                  <a:pt x="64" y="278"/>
                </a:cubicBezTo>
                <a:cubicBezTo>
                  <a:pt x="65" y="279"/>
                  <a:pt x="67" y="279"/>
                  <a:pt x="68" y="280"/>
                </a:cubicBezTo>
                <a:cubicBezTo>
                  <a:pt x="64" y="277"/>
                  <a:pt x="58" y="276"/>
                  <a:pt x="55" y="276"/>
                </a:cubicBezTo>
                <a:cubicBezTo>
                  <a:pt x="55" y="276"/>
                  <a:pt x="55" y="276"/>
                  <a:pt x="55" y="276"/>
                </a:cubicBezTo>
                <a:cubicBezTo>
                  <a:pt x="55" y="276"/>
                  <a:pt x="54" y="276"/>
                  <a:pt x="54" y="276"/>
                </a:cubicBezTo>
                <a:cubicBezTo>
                  <a:pt x="54" y="276"/>
                  <a:pt x="55" y="276"/>
                  <a:pt x="55" y="276"/>
                </a:cubicBezTo>
                <a:cubicBezTo>
                  <a:pt x="54" y="275"/>
                  <a:pt x="53" y="275"/>
                  <a:pt x="53" y="276"/>
                </a:cubicBezTo>
                <a:cubicBezTo>
                  <a:pt x="53" y="275"/>
                  <a:pt x="53" y="275"/>
                  <a:pt x="53" y="275"/>
                </a:cubicBezTo>
                <a:cubicBezTo>
                  <a:pt x="47" y="274"/>
                  <a:pt x="42" y="273"/>
                  <a:pt x="36" y="272"/>
                </a:cubicBezTo>
                <a:cubicBezTo>
                  <a:pt x="32" y="270"/>
                  <a:pt x="27" y="267"/>
                  <a:pt x="23" y="265"/>
                </a:cubicBezTo>
                <a:cubicBezTo>
                  <a:pt x="22" y="264"/>
                  <a:pt x="22" y="263"/>
                  <a:pt x="21" y="262"/>
                </a:cubicBezTo>
                <a:cubicBezTo>
                  <a:pt x="23" y="263"/>
                  <a:pt x="24" y="264"/>
                  <a:pt x="26" y="265"/>
                </a:cubicBezTo>
                <a:cubicBezTo>
                  <a:pt x="32" y="269"/>
                  <a:pt x="38" y="271"/>
                  <a:pt x="45" y="272"/>
                </a:cubicBezTo>
                <a:cubicBezTo>
                  <a:pt x="51" y="274"/>
                  <a:pt x="59" y="275"/>
                  <a:pt x="65" y="277"/>
                </a:cubicBezTo>
                <a:cubicBezTo>
                  <a:pt x="68" y="278"/>
                  <a:pt x="70" y="279"/>
                  <a:pt x="72" y="280"/>
                </a:cubicBezTo>
                <a:cubicBezTo>
                  <a:pt x="72" y="278"/>
                  <a:pt x="71" y="276"/>
                  <a:pt x="71" y="275"/>
                </a:cubicBezTo>
                <a:cubicBezTo>
                  <a:pt x="70" y="273"/>
                  <a:pt x="72" y="271"/>
                  <a:pt x="73" y="270"/>
                </a:cubicBezTo>
                <a:cubicBezTo>
                  <a:pt x="77" y="267"/>
                  <a:pt x="82" y="266"/>
                  <a:pt x="85" y="265"/>
                </a:cubicBezTo>
                <a:cubicBezTo>
                  <a:pt x="83" y="264"/>
                  <a:pt x="80" y="264"/>
                  <a:pt x="77" y="263"/>
                </a:cubicBezTo>
                <a:cubicBezTo>
                  <a:pt x="76" y="263"/>
                  <a:pt x="75" y="262"/>
                  <a:pt x="74" y="262"/>
                </a:cubicBezTo>
                <a:cubicBezTo>
                  <a:pt x="74" y="261"/>
                  <a:pt x="73" y="262"/>
                  <a:pt x="73" y="261"/>
                </a:cubicBezTo>
                <a:cubicBezTo>
                  <a:pt x="70" y="261"/>
                  <a:pt x="68" y="260"/>
                  <a:pt x="65" y="261"/>
                </a:cubicBezTo>
                <a:cubicBezTo>
                  <a:pt x="53" y="262"/>
                  <a:pt x="39" y="263"/>
                  <a:pt x="28" y="256"/>
                </a:cubicBezTo>
                <a:cubicBezTo>
                  <a:pt x="23" y="255"/>
                  <a:pt x="19" y="253"/>
                  <a:pt x="15" y="250"/>
                </a:cubicBezTo>
                <a:cubicBezTo>
                  <a:pt x="15" y="250"/>
                  <a:pt x="15" y="250"/>
                  <a:pt x="15" y="250"/>
                </a:cubicBezTo>
                <a:cubicBezTo>
                  <a:pt x="14" y="250"/>
                  <a:pt x="14" y="249"/>
                  <a:pt x="14" y="249"/>
                </a:cubicBezTo>
                <a:cubicBezTo>
                  <a:pt x="14" y="249"/>
                  <a:pt x="14" y="249"/>
                  <a:pt x="14" y="249"/>
                </a:cubicBezTo>
                <a:cubicBezTo>
                  <a:pt x="14" y="249"/>
                  <a:pt x="14" y="249"/>
                  <a:pt x="14" y="249"/>
                </a:cubicBezTo>
                <a:cubicBezTo>
                  <a:pt x="14" y="249"/>
                  <a:pt x="14" y="249"/>
                  <a:pt x="13" y="249"/>
                </a:cubicBezTo>
                <a:cubicBezTo>
                  <a:pt x="13" y="248"/>
                  <a:pt x="13" y="247"/>
                  <a:pt x="12" y="246"/>
                </a:cubicBezTo>
                <a:cubicBezTo>
                  <a:pt x="13" y="247"/>
                  <a:pt x="14" y="248"/>
                  <a:pt x="15" y="248"/>
                </a:cubicBezTo>
                <a:cubicBezTo>
                  <a:pt x="17" y="251"/>
                  <a:pt x="20" y="252"/>
                  <a:pt x="23" y="253"/>
                </a:cubicBezTo>
                <a:cubicBezTo>
                  <a:pt x="24" y="253"/>
                  <a:pt x="23" y="252"/>
                  <a:pt x="24" y="252"/>
                </a:cubicBezTo>
                <a:cubicBezTo>
                  <a:pt x="25" y="252"/>
                  <a:pt x="24" y="253"/>
                  <a:pt x="23" y="253"/>
                </a:cubicBezTo>
                <a:cubicBezTo>
                  <a:pt x="24" y="254"/>
                  <a:pt x="25" y="254"/>
                  <a:pt x="25" y="254"/>
                </a:cubicBezTo>
                <a:cubicBezTo>
                  <a:pt x="26" y="253"/>
                  <a:pt x="27" y="252"/>
                  <a:pt x="28" y="250"/>
                </a:cubicBezTo>
                <a:cubicBezTo>
                  <a:pt x="27" y="250"/>
                  <a:pt x="27" y="251"/>
                  <a:pt x="27" y="251"/>
                </a:cubicBezTo>
                <a:cubicBezTo>
                  <a:pt x="28" y="250"/>
                  <a:pt x="28" y="249"/>
                  <a:pt x="28" y="248"/>
                </a:cubicBezTo>
                <a:cubicBezTo>
                  <a:pt x="28" y="248"/>
                  <a:pt x="28" y="249"/>
                  <a:pt x="27" y="250"/>
                </a:cubicBezTo>
                <a:cubicBezTo>
                  <a:pt x="28" y="248"/>
                  <a:pt x="30" y="247"/>
                  <a:pt x="30" y="244"/>
                </a:cubicBezTo>
                <a:cubicBezTo>
                  <a:pt x="29" y="245"/>
                  <a:pt x="29" y="246"/>
                  <a:pt x="28" y="247"/>
                </a:cubicBezTo>
                <a:cubicBezTo>
                  <a:pt x="29" y="245"/>
                  <a:pt x="30" y="244"/>
                  <a:pt x="30" y="242"/>
                </a:cubicBezTo>
                <a:cubicBezTo>
                  <a:pt x="30" y="243"/>
                  <a:pt x="29" y="244"/>
                  <a:pt x="28" y="245"/>
                </a:cubicBezTo>
                <a:cubicBezTo>
                  <a:pt x="28" y="245"/>
                  <a:pt x="29" y="244"/>
                  <a:pt x="30" y="243"/>
                </a:cubicBezTo>
                <a:cubicBezTo>
                  <a:pt x="30" y="242"/>
                  <a:pt x="30" y="241"/>
                  <a:pt x="30" y="242"/>
                </a:cubicBezTo>
                <a:cubicBezTo>
                  <a:pt x="31" y="240"/>
                  <a:pt x="31" y="239"/>
                  <a:pt x="31" y="237"/>
                </a:cubicBezTo>
                <a:cubicBezTo>
                  <a:pt x="31" y="237"/>
                  <a:pt x="31" y="237"/>
                  <a:pt x="31" y="236"/>
                </a:cubicBezTo>
                <a:cubicBezTo>
                  <a:pt x="31" y="236"/>
                  <a:pt x="31" y="236"/>
                  <a:pt x="31" y="236"/>
                </a:cubicBezTo>
                <a:cubicBezTo>
                  <a:pt x="32" y="234"/>
                  <a:pt x="33" y="229"/>
                  <a:pt x="34" y="226"/>
                </a:cubicBezTo>
                <a:cubicBezTo>
                  <a:pt x="33" y="227"/>
                  <a:pt x="32" y="228"/>
                  <a:pt x="31" y="229"/>
                </a:cubicBezTo>
                <a:cubicBezTo>
                  <a:pt x="30" y="230"/>
                  <a:pt x="30" y="230"/>
                  <a:pt x="30" y="230"/>
                </a:cubicBezTo>
                <a:cubicBezTo>
                  <a:pt x="30" y="230"/>
                  <a:pt x="30" y="230"/>
                  <a:pt x="30" y="230"/>
                </a:cubicBezTo>
                <a:cubicBezTo>
                  <a:pt x="29" y="231"/>
                  <a:pt x="29" y="232"/>
                  <a:pt x="29" y="231"/>
                </a:cubicBezTo>
                <a:cubicBezTo>
                  <a:pt x="28" y="232"/>
                  <a:pt x="29" y="231"/>
                  <a:pt x="28" y="232"/>
                </a:cubicBezTo>
                <a:cubicBezTo>
                  <a:pt x="27" y="233"/>
                  <a:pt x="26" y="234"/>
                  <a:pt x="24" y="234"/>
                </a:cubicBezTo>
                <a:cubicBezTo>
                  <a:pt x="25" y="233"/>
                  <a:pt x="27" y="232"/>
                  <a:pt x="27" y="231"/>
                </a:cubicBezTo>
                <a:cubicBezTo>
                  <a:pt x="28" y="231"/>
                  <a:pt x="28" y="230"/>
                  <a:pt x="28" y="230"/>
                </a:cubicBezTo>
                <a:cubicBezTo>
                  <a:pt x="29" y="230"/>
                  <a:pt x="30" y="229"/>
                  <a:pt x="31" y="228"/>
                </a:cubicBezTo>
                <a:cubicBezTo>
                  <a:pt x="33" y="226"/>
                  <a:pt x="35" y="223"/>
                  <a:pt x="36" y="220"/>
                </a:cubicBezTo>
                <a:cubicBezTo>
                  <a:pt x="36" y="220"/>
                  <a:pt x="35" y="221"/>
                  <a:pt x="35" y="222"/>
                </a:cubicBezTo>
                <a:cubicBezTo>
                  <a:pt x="34" y="221"/>
                  <a:pt x="35" y="221"/>
                  <a:pt x="35" y="221"/>
                </a:cubicBezTo>
                <a:cubicBezTo>
                  <a:pt x="34" y="220"/>
                  <a:pt x="34" y="221"/>
                  <a:pt x="33" y="221"/>
                </a:cubicBezTo>
                <a:cubicBezTo>
                  <a:pt x="34" y="221"/>
                  <a:pt x="32" y="221"/>
                  <a:pt x="32" y="221"/>
                </a:cubicBezTo>
                <a:cubicBezTo>
                  <a:pt x="32" y="220"/>
                  <a:pt x="31" y="220"/>
                  <a:pt x="31" y="220"/>
                </a:cubicBezTo>
                <a:cubicBezTo>
                  <a:pt x="30" y="220"/>
                  <a:pt x="30" y="221"/>
                  <a:pt x="29" y="221"/>
                </a:cubicBezTo>
                <a:cubicBezTo>
                  <a:pt x="30" y="220"/>
                  <a:pt x="30" y="220"/>
                  <a:pt x="31" y="220"/>
                </a:cubicBezTo>
                <a:cubicBezTo>
                  <a:pt x="30" y="219"/>
                  <a:pt x="30" y="219"/>
                  <a:pt x="30" y="219"/>
                </a:cubicBezTo>
                <a:cubicBezTo>
                  <a:pt x="29" y="219"/>
                  <a:pt x="28" y="220"/>
                  <a:pt x="27" y="220"/>
                </a:cubicBezTo>
                <a:cubicBezTo>
                  <a:pt x="27" y="219"/>
                  <a:pt x="29" y="219"/>
                  <a:pt x="29" y="218"/>
                </a:cubicBezTo>
                <a:cubicBezTo>
                  <a:pt x="28" y="217"/>
                  <a:pt x="29" y="215"/>
                  <a:pt x="29" y="213"/>
                </a:cubicBezTo>
                <a:cubicBezTo>
                  <a:pt x="27" y="212"/>
                  <a:pt x="27" y="214"/>
                  <a:pt x="25" y="215"/>
                </a:cubicBezTo>
                <a:cubicBezTo>
                  <a:pt x="26" y="214"/>
                  <a:pt x="27" y="213"/>
                  <a:pt x="28" y="213"/>
                </a:cubicBezTo>
                <a:cubicBezTo>
                  <a:pt x="27" y="212"/>
                  <a:pt x="25" y="213"/>
                  <a:pt x="25" y="214"/>
                </a:cubicBezTo>
                <a:cubicBezTo>
                  <a:pt x="24" y="214"/>
                  <a:pt x="24" y="215"/>
                  <a:pt x="23" y="215"/>
                </a:cubicBezTo>
                <a:cubicBezTo>
                  <a:pt x="22" y="216"/>
                  <a:pt x="20" y="218"/>
                  <a:pt x="20" y="219"/>
                </a:cubicBezTo>
                <a:cubicBezTo>
                  <a:pt x="20" y="221"/>
                  <a:pt x="22" y="220"/>
                  <a:pt x="23" y="221"/>
                </a:cubicBezTo>
                <a:cubicBezTo>
                  <a:pt x="21" y="223"/>
                  <a:pt x="19" y="225"/>
                  <a:pt x="20" y="229"/>
                </a:cubicBezTo>
                <a:cubicBezTo>
                  <a:pt x="20" y="232"/>
                  <a:pt x="21" y="234"/>
                  <a:pt x="21" y="237"/>
                </a:cubicBezTo>
                <a:cubicBezTo>
                  <a:pt x="22" y="237"/>
                  <a:pt x="23" y="236"/>
                  <a:pt x="24" y="236"/>
                </a:cubicBezTo>
                <a:cubicBezTo>
                  <a:pt x="24" y="240"/>
                  <a:pt x="22" y="245"/>
                  <a:pt x="20" y="248"/>
                </a:cubicBezTo>
                <a:cubicBezTo>
                  <a:pt x="19" y="249"/>
                  <a:pt x="18" y="250"/>
                  <a:pt x="17" y="250"/>
                </a:cubicBezTo>
                <a:cubicBezTo>
                  <a:pt x="19" y="247"/>
                  <a:pt x="22" y="243"/>
                  <a:pt x="22" y="238"/>
                </a:cubicBezTo>
                <a:cubicBezTo>
                  <a:pt x="22" y="238"/>
                  <a:pt x="20" y="237"/>
                  <a:pt x="20" y="238"/>
                </a:cubicBezTo>
                <a:cubicBezTo>
                  <a:pt x="18" y="235"/>
                  <a:pt x="18" y="228"/>
                  <a:pt x="18" y="227"/>
                </a:cubicBezTo>
                <a:cubicBezTo>
                  <a:pt x="18" y="225"/>
                  <a:pt x="19" y="223"/>
                  <a:pt x="21" y="222"/>
                </a:cubicBezTo>
                <a:cubicBezTo>
                  <a:pt x="15" y="219"/>
                  <a:pt x="24" y="213"/>
                  <a:pt x="26" y="212"/>
                </a:cubicBezTo>
                <a:cubicBezTo>
                  <a:pt x="25" y="210"/>
                  <a:pt x="26" y="208"/>
                  <a:pt x="27" y="207"/>
                </a:cubicBezTo>
                <a:cubicBezTo>
                  <a:pt x="22" y="208"/>
                  <a:pt x="19" y="204"/>
                  <a:pt x="19" y="199"/>
                </a:cubicBezTo>
                <a:cubicBezTo>
                  <a:pt x="20" y="198"/>
                  <a:pt x="22" y="199"/>
                  <a:pt x="23" y="198"/>
                </a:cubicBezTo>
                <a:cubicBezTo>
                  <a:pt x="25" y="197"/>
                  <a:pt x="24" y="194"/>
                  <a:pt x="26" y="192"/>
                </a:cubicBezTo>
                <a:cubicBezTo>
                  <a:pt x="27" y="192"/>
                  <a:pt x="27" y="192"/>
                  <a:pt x="28" y="192"/>
                </a:cubicBezTo>
                <a:cubicBezTo>
                  <a:pt x="27" y="190"/>
                  <a:pt x="25" y="190"/>
                  <a:pt x="24" y="188"/>
                </a:cubicBezTo>
                <a:cubicBezTo>
                  <a:pt x="24" y="186"/>
                  <a:pt x="24" y="182"/>
                  <a:pt x="24" y="180"/>
                </a:cubicBezTo>
                <a:cubicBezTo>
                  <a:pt x="25" y="180"/>
                  <a:pt x="25" y="179"/>
                  <a:pt x="26" y="179"/>
                </a:cubicBezTo>
                <a:cubicBezTo>
                  <a:pt x="26" y="179"/>
                  <a:pt x="27" y="180"/>
                  <a:pt x="27" y="180"/>
                </a:cubicBezTo>
                <a:cubicBezTo>
                  <a:pt x="28" y="180"/>
                  <a:pt x="30" y="180"/>
                  <a:pt x="31" y="180"/>
                </a:cubicBezTo>
                <a:cubicBezTo>
                  <a:pt x="32" y="181"/>
                  <a:pt x="32" y="183"/>
                  <a:pt x="34" y="183"/>
                </a:cubicBezTo>
                <a:cubicBezTo>
                  <a:pt x="34" y="182"/>
                  <a:pt x="34" y="181"/>
                  <a:pt x="34" y="181"/>
                </a:cubicBezTo>
                <a:cubicBezTo>
                  <a:pt x="33" y="180"/>
                  <a:pt x="32" y="180"/>
                  <a:pt x="31" y="180"/>
                </a:cubicBezTo>
                <a:cubicBezTo>
                  <a:pt x="29" y="179"/>
                  <a:pt x="28" y="176"/>
                  <a:pt x="27" y="174"/>
                </a:cubicBezTo>
                <a:cubicBezTo>
                  <a:pt x="26" y="173"/>
                  <a:pt x="26" y="172"/>
                  <a:pt x="27" y="170"/>
                </a:cubicBezTo>
                <a:cubicBezTo>
                  <a:pt x="27" y="170"/>
                  <a:pt x="27" y="170"/>
                  <a:pt x="27" y="170"/>
                </a:cubicBezTo>
                <a:cubicBezTo>
                  <a:pt x="27" y="169"/>
                  <a:pt x="27" y="169"/>
                  <a:pt x="27" y="168"/>
                </a:cubicBezTo>
                <a:cubicBezTo>
                  <a:pt x="27" y="166"/>
                  <a:pt x="29" y="164"/>
                  <a:pt x="31" y="164"/>
                </a:cubicBezTo>
                <a:cubicBezTo>
                  <a:pt x="32" y="164"/>
                  <a:pt x="33" y="165"/>
                  <a:pt x="33" y="165"/>
                </a:cubicBezTo>
                <a:cubicBezTo>
                  <a:pt x="35" y="165"/>
                  <a:pt x="36" y="165"/>
                  <a:pt x="37" y="166"/>
                </a:cubicBezTo>
                <a:cubicBezTo>
                  <a:pt x="37" y="163"/>
                  <a:pt x="35" y="161"/>
                  <a:pt x="35" y="158"/>
                </a:cubicBezTo>
                <a:cubicBezTo>
                  <a:pt x="34" y="158"/>
                  <a:pt x="34" y="157"/>
                  <a:pt x="35" y="156"/>
                </a:cubicBezTo>
                <a:cubicBezTo>
                  <a:pt x="35" y="155"/>
                  <a:pt x="36" y="155"/>
                  <a:pt x="36" y="154"/>
                </a:cubicBezTo>
                <a:cubicBezTo>
                  <a:pt x="37" y="153"/>
                  <a:pt x="36" y="151"/>
                  <a:pt x="37" y="150"/>
                </a:cubicBezTo>
                <a:cubicBezTo>
                  <a:pt x="37" y="149"/>
                  <a:pt x="38" y="149"/>
                  <a:pt x="39" y="148"/>
                </a:cubicBezTo>
                <a:cubicBezTo>
                  <a:pt x="46" y="148"/>
                  <a:pt x="48" y="153"/>
                  <a:pt x="53" y="157"/>
                </a:cubicBezTo>
                <a:cubicBezTo>
                  <a:pt x="53" y="156"/>
                  <a:pt x="52" y="155"/>
                  <a:pt x="52" y="155"/>
                </a:cubicBezTo>
                <a:cubicBezTo>
                  <a:pt x="51" y="152"/>
                  <a:pt x="50" y="149"/>
                  <a:pt x="50" y="147"/>
                </a:cubicBezTo>
                <a:cubicBezTo>
                  <a:pt x="51" y="144"/>
                  <a:pt x="51" y="142"/>
                  <a:pt x="52" y="140"/>
                </a:cubicBezTo>
                <a:cubicBezTo>
                  <a:pt x="53" y="140"/>
                  <a:pt x="53" y="139"/>
                  <a:pt x="54" y="139"/>
                </a:cubicBezTo>
                <a:cubicBezTo>
                  <a:pt x="55" y="139"/>
                  <a:pt x="56" y="140"/>
                  <a:pt x="57" y="140"/>
                </a:cubicBezTo>
                <a:cubicBezTo>
                  <a:pt x="59" y="140"/>
                  <a:pt x="60" y="140"/>
                  <a:pt x="61" y="141"/>
                </a:cubicBezTo>
                <a:cubicBezTo>
                  <a:pt x="64" y="143"/>
                  <a:pt x="66" y="147"/>
                  <a:pt x="68" y="151"/>
                </a:cubicBezTo>
                <a:cubicBezTo>
                  <a:pt x="68" y="147"/>
                  <a:pt x="67" y="142"/>
                  <a:pt x="66" y="138"/>
                </a:cubicBezTo>
                <a:cubicBezTo>
                  <a:pt x="67" y="137"/>
                  <a:pt x="68" y="135"/>
                  <a:pt x="69" y="135"/>
                </a:cubicBezTo>
                <a:cubicBezTo>
                  <a:pt x="70" y="135"/>
                  <a:pt x="70" y="134"/>
                  <a:pt x="71" y="134"/>
                </a:cubicBezTo>
                <a:cubicBezTo>
                  <a:pt x="71" y="134"/>
                  <a:pt x="72" y="133"/>
                  <a:pt x="72" y="132"/>
                </a:cubicBezTo>
                <a:cubicBezTo>
                  <a:pt x="72" y="132"/>
                  <a:pt x="73" y="132"/>
                  <a:pt x="73" y="132"/>
                </a:cubicBezTo>
                <a:cubicBezTo>
                  <a:pt x="79" y="133"/>
                  <a:pt x="82" y="140"/>
                  <a:pt x="83" y="146"/>
                </a:cubicBezTo>
                <a:cubicBezTo>
                  <a:pt x="83" y="141"/>
                  <a:pt x="86" y="139"/>
                  <a:pt x="89" y="136"/>
                </a:cubicBezTo>
                <a:cubicBezTo>
                  <a:pt x="89" y="134"/>
                  <a:pt x="89" y="133"/>
                  <a:pt x="89" y="131"/>
                </a:cubicBezTo>
                <a:cubicBezTo>
                  <a:pt x="89" y="128"/>
                  <a:pt x="88" y="126"/>
                  <a:pt x="89" y="124"/>
                </a:cubicBezTo>
                <a:cubicBezTo>
                  <a:pt x="88" y="122"/>
                  <a:pt x="89" y="120"/>
                  <a:pt x="88" y="119"/>
                </a:cubicBezTo>
                <a:cubicBezTo>
                  <a:pt x="89" y="116"/>
                  <a:pt x="88" y="115"/>
                  <a:pt x="88" y="113"/>
                </a:cubicBezTo>
                <a:cubicBezTo>
                  <a:pt x="88" y="111"/>
                  <a:pt x="88" y="108"/>
                  <a:pt x="88" y="106"/>
                </a:cubicBezTo>
                <a:cubicBezTo>
                  <a:pt x="88" y="98"/>
                  <a:pt x="90" y="87"/>
                  <a:pt x="89" y="81"/>
                </a:cubicBezTo>
                <a:cubicBezTo>
                  <a:pt x="90" y="79"/>
                  <a:pt x="90" y="76"/>
                  <a:pt x="90" y="74"/>
                </a:cubicBezTo>
                <a:cubicBezTo>
                  <a:pt x="90" y="70"/>
                  <a:pt x="91" y="67"/>
                  <a:pt x="91" y="63"/>
                </a:cubicBezTo>
                <a:cubicBezTo>
                  <a:pt x="91" y="62"/>
                  <a:pt x="91" y="61"/>
                  <a:pt x="91" y="60"/>
                </a:cubicBezTo>
                <a:cubicBezTo>
                  <a:pt x="91" y="60"/>
                  <a:pt x="92" y="59"/>
                  <a:pt x="92" y="58"/>
                </a:cubicBezTo>
                <a:cubicBezTo>
                  <a:pt x="92" y="57"/>
                  <a:pt x="92" y="56"/>
                  <a:pt x="92" y="55"/>
                </a:cubicBezTo>
                <a:cubicBezTo>
                  <a:pt x="92" y="53"/>
                  <a:pt x="93" y="51"/>
                  <a:pt x="94" y="49"/>
                </a:cubicBezTo>
                <a:cubicBezTo>
                  <a:pt x="95" y="48"/>
                  <a:pt x="95" y="47"/>
                  <a:pt x="96" y="47"/>
                </a:cubicBezTo>
                <a:cubicBezTo>
                  <a:pt x="97" y="47"/>
                  <a:pt x="98" y="48"/>
                  <a:pt x="98" y="49"/>
                </a:cubicBezTo>
                <a:cubicBezTo>
                  <a:pt x="99" y="51"/>
                  <a:pt x="99" y="54"/>
                  <a:pt x="98" y="57"/>
                </a:cubicBezTo>
                <a:cubicBezTo>
                  <a:pt x="97" y="61"/>
                  <a:pt x="97" y="66"/>
                  <a:pt x="97" y="71"/>
                </a:cubicBezTo>
                <a:cubicBezTo>
                  <a:pt x="97" y="77"/>
                  <a:pt x="96" y="82"/>
                  <a:pt x="96" y="88"/>
                </a:cubicBezTo>
                <a:cubicBezTo>
                  <a:pt x="96" y="90"/>
                  <a:pt x="97" y="92"/>
                  <a:pt x="97" y="94"/>
                </a:cubicBezTo>
                <a:cubicBezTo>
                  <a:pt x="98" y="102"/>
                  <a:pt x="95" y="109"/>
                  <a:pt x="96" y="118"/>
                </a:cubicBezTo>
                <a:cubicBezTo>
                  <a:pt x="96" y="118"/>
                  <a:pt x="96" y="120"/>
                  <a:pt x="96" y="121"/>
                </a:cubicBezTo>
                <a:cubicBezTo>
                  <a:pt x="99" y="111"/>
                  <a:pt x="105" y="101"/>
                  <a:pt x="100" y="91"/>
                </a:cubicBezTo>
                <a:cubicBezTo>
                  <a:pt x="100" y="89"/>
                  <a:pt x="101" y="87"/>
                  <a:pt x="101" y="85"/>
                </a:cubicBezTo>
                <a:cubicBezTo>
                  <a:pt x="100" y="82"/>
                  <a:pt x="99" y="79"/>
                  <a:pt x="98" y="76"/>
                </a:cubicBezTo>
                <a:cubicBezTo>
                  <a:pt x="98" y="70"/>
                  <a:pt x="103" y="66"/>
                  <a:pt x="104" y="62"/>
                </a:cubicBezTo>
                <a:cubicBezTo>
                  <a:pt x="105" y="61"/>
                  <a:pt x="105" y="59"/>
                  <a:pt x="106" y="58"/>
                </a:cubicBezTo>
                <a:cubicBezTo>
                  <a:pt x="107" y="58"/>
                  <a:pt x="108" y="59"/>
                  <a:pt x="109" y="59"/>
                </a:cubicBezTo>
                <a:cubicBezTo>
                  <a:pt x="110" y="67"/>
                  <a:pt x="113" y="73"/>
                  <a:pt x="116" y="79"/>
                </a:cubicBezTo>
                <a:cubicBezTo>
                  <a:pt x="118" y="83"/>
                  <a:pt x="121" y="86"/>
                  <a:pt x="123" y="92"/>
                </a:cubicBezTo>
                <a:cubicBezTo>
                  <a:pt x="125" y="95"/>
                  <a:pt x="126" y="100"/>
                  <a:pt x="128" y="104"/>
                </a:cubicBezTo>
                <a:cubicBezTo>
                  <a:pt x="129" y="102"/>
                  <a:pt x="129" y="100"/>
                  <a:pt x="131" y="99"/>
                </a:cubicBezTo>
                <a:cubicBezTo>
                  <a:pt x="129" y="95"/>
                  <a:pt x="128" y="90"/>
                  <a:pt x="127" y="85"/>
                </a:cubicBezTo>
                <a:cubicBezTo>
                  <a:pt x="127" y="84"/>
                  <a:pt x="127" y="83"/>
                  <a:pt x="127" y="82"/>
                </a:cubicBezTo>
                <a:cubicBezTo>
                  <a:pt x="127" y="81"/>
                  <a:pt x="127" y="81"/>
                  <a:pt x="127" y="80"/>
                </a:cubicBezTo>
                <a:cubicBezTo>
                  <a:pt x="127" y="78"/>
                  <a:pt x="126" y="77"/>
                  <a:pt x="126" y="75"/>
                </a:cubicBezTo>
                <a:cubicBezTo>
                  <a:pt x="126" y="75"/>
                  <a:pt x="126" y="74"/>
                  <a:pt x="126" y="74"/>
                </a:cubicBezTo>
                <a:cubicBezTo>
                  <a:pt x="126" y="73"/>
                  <a:pt x="126" y="72"/>
                  <a:pt x="126" y="71"/>
                </a:cubicBezTo>
                <a:cubicBezTo>
                  <a:pt x="125" y="65"/>
                  <a:pt x="125" y="57"/>
                  <a:pt x="125" y="51"/>
                </a:cubicBezTo>
                <a:cubicBezTo>
                  <a:pt x="125" y="43"/>
                  <a:pt x="125" y="33"/>
                  <a:pt x="126" y="24"/>
                </a:cubicBezTo>
                <a:cubicBezTo>
                  <a:pt x="124" y="22"/>
                  <a:pt x="125" y="18"/>
                  <a:pt x="127" y="16"/>
                </a:cubicBezTo>
                <a:cubicBezTo>
                  <a:pt x="126" y="15"/>
                  <a:pt x="126" y="14"/>
                  <a:pt x="126" y="13"/>
                </a:cubicBezTo>
                <a:cubicBezTo>
                  <a:pt x="127" y="13"/>
                  <a:pt x="127" y="13"/>
                  <a:pt x="127" y="13"/>
                </a:cubicBezTo>
                <a:cubicBezTo>
                  <a:pt x="127" y="13"/>
                  <a:pt x="127" y="14"/>
                  <a:pt x="127" y="15"/>
                </a:cubicBezTo>
                <a:cubicBezTo>
                  <a:pt x="128" y="15"/>
                  <a:pt x="128" y="14"/>
                  <a:pt x="129" y="14"/>
                </a:cubicBezTo>
                <a:cubicBezTo>
                  <a:pt x="129" y="13"/>
                  <a:pt x="129" y="13"/>
                  <a:pt x="129" y="13"/>
                </a:cubicBezTo>
                <a:cubicBezTo>
                  <a:pt x="134" y="13"/>
                  <a:pt x="134" y="13"/>
                  <a:pt x="134" y="13"/>
                </a:cubicBezTo>
                <a:cubicBezTo>
                  <a:pt x="130" y="15"/>
                  <a:pt x="126" y="17"/>
                  <a:pt x="127" y="22"/>
                </a:cubicBezTo>
                <a:cubicBezTo>
                  <a:pt x="127" y="21"/>
                  <a:pt x="127" y="20"/>
                  <a:pt x="128" y="19"/>
                </a:cubicBezTo>
                <a:cubicBezTo>
                  <a:pt x="128" y="20"/>
                  <a:pt x="127" y="23"/>
                  <a:pt x="129" y="24"/>
                </a:cubicBezTo>
                <a:cubicBezTo>
                  <a:pt x="131" y="23"/>
                  <a:pt x="132" y="20"/>
                  <a:pt x="135" y="18"/>
                </a:cubicBezTo>
                <a:cubicBezTo>
                  <a:pt x="134" y="21"/>
                  <a:pt x="132" y="22"/>
                  <a:pt x="131" y="24"/>
                </a:cubicBezTo>
                <a:cubicBezTo>
                  <a:pt x="134" y="23"/>
                  <a:pt x="136" y="21"/>
                  <a:pt x="137" y="18"/>
                </a:cubicBezTo>
                <a:cubicBezTo>
                  <a:pt x="137" y="18"/>
                  <a:pt x="137" y="17"/>
                  <a:pt x="137" y="17"/>
                </a:cubicBezTo>
                <a:cubicBezTo>
                  <a:pt x="137" y="15"/>
                  <a:pt x="138" y="14"/>
                  <a:pt x="139" y="13"/>
                </a:cubicBezTo>
                <a:cubicBezTo>
                  <a:pt x="140" y="13"/>
                  <a:pt x="140" y="13"/>
                  <a:pt x="140" y="13"/>
                </a:cubicBezTo>
                <a:cubicBezTo>
                  <a:pt x="139" y="16"/>
                  <a:pt x="138" y="20"/>
                  <a:pt x="135" y="23"/>
                </a:cubicBezTo>
                <a:cubicBezTo>
                  <a:pt x="135" y="24"/>
                  <a:pt x="135" y="26"/>
                  <a:pt x="134" y="27"/>
                </a:cubicBezTo>
                <a:cubicBezTo>
                  <a:pt x="133" y="38"/>
                  <a:pt x="132" y="49"/>
                  <a:pt x="132" y="62"/>
                </a:cubicBezTo>
                <a:cubicBezTo>
                  <a:pt x="133" y="64"/>
                  <a:pt x="133" y="65"/>
                  <a:pt x="133" y="68"/>
                </a:cubicBezTo>
                <a:cubicBezTo>
                  <a:pt x="133" y="69"/>
                  <a:pt x="133" y="71"/>
                  <a:pt x="134" y="72"/>
                </a:cubicBezTo>
                <a:cubicBezTo>
                  <a:pt x="134" y="74"/>
                  <a:pt x="134" y="76"/>
                  <a:pt x="134" y="78"/>
                </a:cubicBezTo>
                <a:cubicBezTo>
                  <a:pt x="134" y="79"/>
                  <a:pt x="135" y="79"/>
                  <a:pt x="135" y="80"/>
                </a:cubicBezTo>
                <a:cubicBezTo>
                  <a:pt x="135" y="81"/>
                  <a:pt x="135" y="82"/>
                  <a:pt x="136" y="82"/>
                </a:cubicBezTo>
                <a:cubicBezTo>
                  <a:pt x="138" y="76"/>
                  <a:pt x="142" y="70"/>
                  <a:pt x="144" y="64"/>
                </a:cubicBezTo>
                <a:cubicBezTo>
                  <a:pt x="141" y="63"/>
                  <a:pt x="137" y="60"/>
                  <a:pt x="136" y="56"/>
                </a:cubicBezTo>
                <a:cubicBezTo>
                  <a:pt x="136" y="54"/>
                  <a:pt x="136" y="52"/>
                  <a:pt x="135" y="51"/>
                </a:cubicBezTo>
                <a:cubicBezTo>
                  <a:pt x="136" y="50"/>
                  <a:pt x="136" y="50"/>
                  <a:pt x="136" y="50"/>
                </a:cubicBezTo>
                <a:cubicBezTo>
                  <a:pt x="135" y="47"/>
                  <a:pt x="135" y="44"/>
                  <a:pt x="137" y="42"/>
                </a:cubicBezTo>
                <a:cubicBezTo>
                  <a:pt x="137" y="42"/>
                  <a:pt x="138" y="41"/>
                  <a:pt x="138" y="41"/>
                </a:cubicBezTo>
                <a:cubicBezTo>
                  <a:pt x="139" y="42"/>
                  <a:pt x="139" y="43"/>
                  <a:pt x="140" y="43"/>
                </a:cubicBezTo>
                <a:cubicBezTo>
                  <a:pt x="140" y="43"/>
                  <a:pt x="142" y="43"/>
                  <a:pt x="142" y="43"/>
                </a:cubicBezTo>
                <a:cubicBezTo>
                  <a:pt x="153" y="40"/>
                  <a:pt x="153" y="25"/>
                  <a:pt x="167" y="24"/>
                </a:cubicBezTo>
                <a:cubicBezTo>
                  <a:pt x="167" y="23"/>
                  <a:pt x="167" y="24"/>
                  <a:pt x="168" y="24"/>
                </a:cubicBezTo>
                <a:cubicBezTo>
                  <a:pt x="167" y="23"/>
                  <a:pt x="168" y="23"/>
                  <a:pt x="168" y="22"/>
                </a:cubicBezTo>
                <a:cubicBezTo>
                  <a:pt x="170" y="20"/>
                  <a:pt x="170" y="16"/>
                  <a:pt x="172" y="14"/>
                </a:cubicBezTo>
                <a:cubicBezTo>
                  <a:pt x="172" y="13"/>
                  <a:pt x="172" y="13"/>
                  <a:pt x="172" y="13"/>
                </a:cubicBezTo>
                <a:cubicBezTo>
                  <a:pt x="172" y="13"/>
                  <a:pt x="172" y="13"/>
                  <a:pt x="172" y="13"/>
                </a:cubicBezTo>
                <a:cubicBezTo>
                  <a:pt x="177" y="13"/>
                  <a:pt x="177" y="13"/>
                  <a:pt x="177" y="13"/>
                </a:cubicBezTo>
                <a:cubicBezTo>
                  <a:pt x="175" y="15"/>
                  <a:pt x="174" y="18"/>
                  <a:pt x="173" y="21"/>
                </a:cubicBezTo>
                <a:cubicBezTo>
                  <a:pt x="173" y="21"/>
                  <a:pt x="173" y="21"/>
                  <a:pt x="173" y="21"/>
                </a:cubicBezTo>
                <a:cubicBezTo>
                  <a:pt x="175" y="18"/>
                  <a:pt x="177" y="15"/>
                  <a:pt x="177" y="13"/>
                </a:cubicBezTo>
                <a:cubicBezTo>
                  <a:pt x="179" y="13"/>
                  <a:pt x="179" y="13"/>
                  <a:pt x="179" y="13"/>
                </a:cubicBezTo>
                <a:cubicBezTo>
                  <a:pt x="178" y="14"/>
                  <a:pt x="178" y="14"/>
                  <a:pt x="178" y="14"/>
                </a:cubicBezTo>
                <a:cubicBezTo>
                  <a:pt x="178" y="16"/>
                  <a:pt x="177" y="19"/>
                  <a:pt x="176" y="21"/>
                </a:cubicBezTo>
                <a:cubicBezTo>
                  <a:pt x="176" y="21"/>
                  <a:pt x="176" y="22"/>
                  <a:pt x="175" y="22"/>
                </a:cubicBezTo>
                <a:cubicBezTo>
                  <a:pt x="175" y="23"/>
                  <a:pt x="175" y="23"/>
                  <a:pt x="174" y="24"/>
                </a:cubicBezTo>
                <a:cubicBezTo>
                  <a:pt x="185" y="26"/>
                  <a:pt x="193" y="20"/>
                  <a:pt x="201" y="20"/>
                </a:cubicBezTo>
                <a:cubicBezTo>
                  <a:pt x="203" y="19"/>
                  <a:pt x="205" y="20"/>
                  <a:pt x="207" y="20"/>
                </a:cubicBezTo>
                <a:cubicBezTo>
                  <a:pt x="214" y="20"/>
                  <a:pt x="219" y="20"/>
                  <a:pt x="225" y="23"/>
                </a:cubicBezTo>
                <a:cubicBezTo>
                  <a:pt x="223" y="19"/>
                  <a:pt x="220" y="17"/>
                  <a:pt x="217" y="14"/>
                </a:cubicBezTo>
                <a:cubicBezTo>
                  <a:pt x="217" y="13"/>
                  <a:pt x="216" y="13"/>
                  <a:pt x="216" y="13"/>
                </a:cubicBezTo>
                <a:cubicBezTo>
                  <a:pt x="218" y="13"/>
                  <a:pt x="218" y="13"/>
                  <a:pt x="218" y="13"/>
                </a:cubicBezTo>
                <a:cubicBezTo>
                  <a:pt x="219" y="13"/>
                  <a:pt x="219" y="14"/>
                  <a:pt x="220" y="15"/>
                </a:cubicBezTo>
                <a:cubicBezTo>
                  <a:pt x="220" y="14"/>
                  <a:pt x="220" y="16"/>
                  <a:pt x="221" y="15"/>
                </a:cubicBezTo>
                <a:cubicBezTo>
                  <a:pt x="220" y="14"/>
                  <a:pt x="219" y="13"/>
                  <a:pt x="219" y="13"/>
                </a:cubicBezTo>
                <a:cubicBezTo>
                  <a:pt x="221" y="14"/>
                  <a:pt x="221" y="16"/>
                  <a:pt x="223" y="17"/>
                </a:cubicBezTo>
                <a:cubicBezTo>
                  <a:pt x="223" y="17"/>
                  <a:pt x="222" y="17"/>
                  <a:pt x="222" y="17"/>
                </a:cubicBezTo>
                <a:cubicBezTo>
                  <a:pt x="224" y="19"/>
                  <a:pt x="226" y="21"/>
                  <a:pt x="227" y="23"/>
                </a:cubicBezTo>
                <a:cubicBezTo>
                  <a:pt x="228" y="23"/>
                  <a:pt x="228" y="24"/>
                  <a:pt x="229" y="24"/>
                </a:cubicBezTo>
                <a:cubicBezTo>
                  <a:pt x="228" y="22"/>
                  <a:pt x="226" y="21"/>
                  <a:pt x="226" y="20"/>
                </a:cubicBezTo>
                <a:cubicBezTo>
                  <a:pt x="227" y="21"/>
                  <a:pt x="228" y="22"/>
                  <a:pt x="229" y="24"/>
                </a:cubicBezTo>
                <a:cubicBezTo>
                  <a:pt x="229" y="24"/>
                  <a:pt x="229" y="25"/>
                  <a:pt x="230" y="24"/>
                </a:cubicBezTo>
                <a:cubicBezTo>
                  <a:pt x="230" y="24"/>
                  <a:pt x="229" y="24"/>
                  <a:pt x="229" y="23"/>
                </a:cubicBezTo>
                <a:cubicBezTo>
                  <a:pt x="229" y="23"/>
                  <a:pt x="229" y="23"/>
                  <a:pt x="230" y="24"/>
                </a:cubicBezTo>
                <a:cubicBezTo>
                  <a:pt x="230" y="23"/>
                  <a:pt x="228" y="22"/>
                  <a:pt x="228" y="21"/>
                </a:cubicBezTo>
                <a:cubicBezTo>
                  <a:pt x="229" y="22"/>
                  <a:pt x="230" y="24"/>
                  <a:pt x="231" y="25"/>
                </a:cubicBezTo>
                <a:cubicBezTo>
                  <a:pt x="231" y="25"/>
                  <a:pt x="232" y="26"/>
                  <a:pt x="232" y="25"/>
                </a:cubicBezTo>
                <a:cubicBezTo>
                  <a:pt x="231" y="23"/>
                  <a:pt x="230" y="21"/>
                  <a:pt x="229" y="20"/>
                </a:cubicBezTo>
                <a:cubicBezTo>
                  <a:pt x="229" y="20"/>
                  <a:pt x="229" y="20"/>
                  <a:pt x="229" y="20"/>
                </a:cubicBezTo>
                <a:cubicBezTo>
                  <a:pt x="229" y="20"/>
                  <a:pt x="230" y="21"/>
                  <a:pt x="230" y="21"/>
                </a:cubicBezTo>
                <a:cubicBezTo>
                  <a:pt x="229" y="18"/>
                  <a:pt x="227" y="15"/>
                  <a:pt x="225" y="13"/>
                </a:cubicBezTo>
                <a:cubicBezTo>
                  <a:pt x="226" y="13"/>
                  <a:pt x="226" y="13"/>
                  <a:pt x="226" y="13"/>
                </a:cubicBezTo>
                <a:close/>
                <a:moveTo>
                  <a:pt x="0" y="192"/>
                </a:moveTo>
                <a:cubicBezTo>
                  <a:pt x="1" y="190"/>
                  <a:pt x="1" y="188"/>
                  <a:pt x="2" y="186"/>
                </a:cubicBezTo>
                <a:cubicBezTo>
                  <a:pt x="3" y="186"/>
                  <a:pt x="4" y="186"/>
                  <a:pt x="4" y="186"/>
                </a:cubicBezTo>
                <a:cubicBezTo>
                  <a:pt x="5" y="190"/>
                  <a:pt x="4" y="200"/>
                  <a:pt x="2" y="203"/>
                </a:cubicBezTo>
                <a:cubicBezTo>
                  <a:pt x="2" y="205"/>
                  <a:pt x="2" y="207"/>
                  <a:pt x="1" y="209"/>
                </a:cubicBezTo>
                <a:cubicBezTo>
                  <a:pt x="1" y="208"/>
                  <a:pt x="1" y="207"/>
                  <a:pt x="1" y="206"/>
                </a:cubicBezTo>
                <a:cubicBezTo>
                  <a:pt x="1" y="206"/>
                  <a:pt x="1" y="206"/>
                  <a:pt x="1" y="206"/>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0" y="205"/>
                  <a:pt x="0" y="205"/>
                  <a:pt x="0" y="205"/>
                </a:cubicBezTo>
                <a:cubicBezTo>
                  <a:pt x="0" y="205"/>
                  <a:pt x="1" y="205"/>
                  <a:pt x="1" y="204"/>
                </a:cubicBezTo>
                <a:cubicBezTo>
                  <a:pt x="1" y="203"/>
                  <a:pt x="2" y="201"/>
                  <a:pt x="2" y="200"/>
                </a:cubicBezTo>
                <a:cubicBezTo>
                  <a:pt x="1" y="200"/>
                  <a:pt x="1" y="201"/>
                  <a:pt x="0" y="201"/>
                </a:cubicBezTo>
                <a:cubicBezTo>
                  <a:pt x="0" y="201"/>
                  <a:pt x="0" y="200"/>
                  <a:pt x="0" y="199"/>
                </a:cubicBezTo>
                <a:cubicBezTo>
                  <a:pt x="2" y="197"/>
                  <a:pt x="3" y="194"/>
                  <a:pt x="2" y="191"/>
                </a:cubicBezTo>
                <a:cubicBezTo>
                  <a:pt x="2" y="193"/>
                  <a:pt x="1" y="194"/>
                  <a:pt x="0" y="195"/>
                </a:cubicBezTo>
                <a:cubicBezTo>
                  <a:pt x="0" y="194"/>
                  <a:pt x="0" y="193"/>
                  <a:pt x="0" y="193"/>
                </a:cubicBezTo>
                <a:cubicBezTo>
                  <a:pt x="0" y="192"/>
                  <a:pt x="0" y="192"/>
                  <a:pt x="0" y="192"/>
                </a:cubicBezTo>
                <a:close/>
                <a:moveTo>
                  <a:pt x="86" y="19"/>
                </a:moveTo>
                <a:cubicBezTo>
                  <a:pt x="85" y="19"/>
                  <a:pt x="85" y="19"/>
                  <a:pt x="85" y="19"/>
                </a:cubicBezTo>
                <a:cubicBezTo>
                  <a:pt x="85" y="24"/>
                  <a:pt x="85" y="28"/>
                  <a:pt x="86" y="32"/>
                </a:cubicBezTo>
                <a:cubicBezTo>
                  <a:pt x="86" y="37"/>
                  <a:pt x="87" y="42"/>
                  <a:pt x="88" y="48"/>
                </a:cubicBezTo>
                <a:cubicBezTo>
                  <a:pt x="88" y="52"/>
                  <a:pt x="89" y="56"/>
                  <a:pt x="89" y="60"/>
                </a:cubicBezTo>
                <a:cubicBezTo>
                  <a:pt x="89" y="61"/>
                  <a:pt x="89" y="63"/>
                  <a:pt x="89" y="65"/>
                </a:cubicBezTo>
                <a:cubicBezTo>
                  <a:pt x="89" y="69"/>
                  <a:pt x="88" y="75"/>
                  <a:pt x="86" y="79"/>
                </a:cubicBezTo>
                <a:cubicBezTo>
                  <a:pt x="85" y="81"/>
                  <a:pt x="84" y="82"/>
                  <a:pt x="83" y="84"/>
                </a:cubicBezTo>
                <a:cubicBezTo>
                  <a:pt x="81" y="84"/>
                  <a:pt x="79" y="86"/>
                  <a:pt x="76" y="86"/>
                </a:cubicBezTo>
                <a:cubicBezTo>
                  <a:pt x="74" y="85"/>
                  <a:pt x="73" y="83"/>
                  <a:pt x="70" y="83"/>
                </a:cubicBezTo>
                <a:cubicBezTo>
                  <a:pt x="68" y="83"/>
                  <a:pt x="66" y="84"/>
                  <a:pt x="65" y="85"/>
                </a:cubicBezTo>
                <a:cubicBezTo>
                  <a:pt x="65" y="85"/>
                  <a:pt x="65" y="85"/>
                  <a:pt x="64" y="85"/>
                </a:cubicBezTo>
                <a:cubicBezTo>
                  <a:pt x="63" y="85"/>
                  <a:pt x="63" y="86"/>
                  <a:pt x="62" y="87"/>
                </a:cubicBezTo>
                <a:cubicBezTo>
                  <a:pt x="61" y="87"/>
                  <a:pt x="59" y="87"/>
                  <a:pt x="59" y="88"/>
                </a:cubicBezTo>
                <a:cubicBezTo>
                  <a:pt x="53" y="88"/>
                  <a:pt x="48" y="84"/>
                  <a:pt x="46" y="79"/>
                </a:cubicBezTo>
                <a:cubicBezTo>
                  <a:pt x="46" y="80"/>
                  <a:pt x="46" y="80"/>
                  <a:pt x="46" y="81"/>
                </a:cubicBezTo>
                <a:cubicBezTo>
                  <a:pt x="46" y="83"/>
                  <a:pt x="46" y="83"/>
                  <a:pt x="46" y="83"/>
                </a:cubicBezTo>
                <a:cubicBezTo>
                  <a:pt x="48" y="84"/>
                  <a:pt x="49" y="86"/>
                  <a:pt x="51" y="87"/>
                </a:cubicBezTo>
                <a:cubicBezTo>
                  <a:pt x="54" y="90"/>
                  <a:pt x="61" y="90"/>
                  <a:pt x="64" y="87"/>
                </a:cubicBezTo>
                <a:cubicBezTo>
                  <a:pt x="65" y="86"/>
                  <a:pt x="66" y="86"/>
                  <a:pt x="67" y="85"/>
                </a:cubicBezTo>
                <a:cubicBezTo>
                  <a:pt x="68" y="85"/>
                  <a:pt x="69" y="84"/>
                  <a:pt x="70" y="84"/>
                </a:cubicBezTo>
                <a:cubicBezTo>
                  <a:pt x="73" y="84"/>
                  <a:pt x="73" y="87"/>
                  <a:pt x="75" y="87"/>
                </a:cubicBezTo>
                <a:cubicBezTo>
                  <a:pt x="77" y="88"/>
                  <a:pt x="79" y="87"/>
                  <a:pt x="80" y="87"/>
                </a:cubicBezTo>
                <a:cubicBezTo>
                  <a:pt x="81" y="86"/>
                  <a:pt x="82" y="86"/>
                  <a:pt x="84" y="85"/>
                </a:cubicBezTo>
                <a:cubicBezTo>
                  <a:pt x="87" y="81"/>
                  <a:pt x="88" y="76"/>
                  <a:pt x="89" y="72"/>
                </a:cubicBezTo>
                <a:cubicBezTo>
                  <a:pt x="90" y="69"/>
                  <a:pt x="90" y="67"/>
                  <a:pt x="90" y="65"/>
                </a:cubicBezTo>
                <a:cubicBezTo>
                  <a:pt x="91" y="61"/>
                  <a:pt x="90" y="57"/>
                  <a:pt x="90" y="53"/>
                </a:cubicBezTo>
                <a:cubicBezTo>
                  <a:pt x="89" y="52"/>
                  <a:pt x="90" y="52"/>
                  <a:pt x="90" y="51"/>
                </a:cubicBezTo>
                <a:cubicBezTo>
                  <a:pt x="88" y="41"/>
                  <a:pt x="86" y="30"/>
                  <a:pt x="86" y="19"/>
                </a:cubicBezTo>
                <a:close/>
                <a:moveTo>
                  <a:pt x="14" y="250"/>
                </a:moveTo>
                <a:cubicBezTo>
                  <a:pt x="14" y="250"/>
                  <a:pt x="14" y="250"/>
                  <a:pt x="14" y="250"/>
                </a:cubicBezTo>
                <a:cubicBezTo>
                  <a:pt x="14" y="250"/>
                  <a:pt x="14" y="249"/>
                  <a:pt x="14" y="249"/>
                </a:cubicBezTo>
                <a:cubicBezTo>
                  <a:pt x="14" y="250"/>
                  <a:pt x="14" y="250"/>
                  <a:pt x="14" y="250"/>
                </a:cubicBezTo>
                <a:close/>
                <a:moveTo>
                  <a:pt x="51" y="56"/>
                </a:moveTo>
                <a:cubicBezTo>
                  <a:pt x="52" y="57"/>
                  <a:pt x="53" y="58"/>
                  <a:pt x="54" y="58"/>
                </a:cubicBezTo>
                <a:cubicBezTo>
                  <a:pt x="53" y="61"/>
                  <a:pt x="56" y="63"/>
                  <a:pt x="59" y="62"/>
                </a:cubicBezTo>
                <a:cubicBezTo>
                  <a:pt x="64" y="60"/>
                  <a:pt x="67" y="55"/>
                  <a:pt x="68" y="48"/>
                </a:cubicBezTo>
                <a:cubicBezTo>
                  <a:pt x="69" y="47"/>
                  <a:pt x="69" y="45"/>
                  <a:pt x="69" y="43"/>
                </a:cubicBezTo>
                <a:cubicBezTo>
                  <a:pt x="69" y="39"/>
                  <a:pt x="68" y="35"/>
                  <a:pt x="67" y="32"/>
                </a:cubicBezTo>
                <a:cubicBezTo>
                  <a:pt x="67" y="32"/>
                  <a:pt x="66" y="33"/>
                  <a:pt x="66" y="33"/>
                </a:cubicBezTo>
                <a:cubicBezTo>
                  <a:pt x="67" y="37"/>
                  <a:pt x="67" y="40"/>
                  <a:pt x="67" y="44"/>
                </a:cubicBezTo>
                <a:cubicBezTo>
                  <a:pt x="68" y="46"/>
                  <a:pt x="66" y="49"/>
                  <a:pt x="66" y="50"/>
                </a:cubicBezTo>
                <a:cubicBezTo>
                  <a:pt x="66" y="51"/>
                  <a:pt x="67" y="52"/>
                  <a:pt x="66" y="51"/>
                </a:cubicBezTo>
                <a:cubicBezTo>
                  <a:pt x="66" y="51"/>
                  <a:pt x="66" y="51"/>
                  <a:pt x="66" y="51"/>
                </a:cubicBezTo>
                <a:cubicBezTo>
                  <a:pt x="66" y="50"/>
                  <a:pt x="66" y="51"/>
                  <a:pt x="66" y="50"/>
                </a:cubicBezTo>
                <a:cubicBezTo>
                  <a:pt x="66" y="50"/>
                  <a:pt x="66" y="50"/>
                  <a:pt x="66" y="50"/>
                </a:cubicBezTo>
                <a:cubicBezTo>
                  <a:pt x="66" y="50"/>
                  <a:pt x="66" y="49"/>
                  <a:pt x="66" y="49"/>
                </a:cubicBezTo>
                <a:cubicBezTo>
                  <a:pt x="66" y="49"/>
                  <a:pt x="66" y="49"/>
                  <a:pt x="66" y="49"/>
                </a:cubicBezTo>
                <a:cubicBezTo>
                  <a:pt x="66" y="48"/>
                  <a:pt x="66" y="49"/>
                  <a:pt x="66" y="48"/>
                </a:cubicBezTo>
                <a:cubicBezTo>
                  <a:pt x="66" y="48"/>
                  <a:pt x="66" y="48"/>
                  <a:pt x="66" y="47"/>
                </a:cubicBezTo>
                <a:cubicBezTo>
                  <a:pt x="66" y="47"/>
                  <a:pt x="66" y="47"/>
                  <a:pt x="66" y="47"/>
                </a:cubicBezTo>
                <a:cubicBezTo>
                  <a:pt x="66" y="47"/>
                  <a:pt x="66" y="47"/>
                  <a:pt x="66" y="47"/>
                </a:cubicBezTo>
                <a:cubicBezTo>
                  <a:pt x="65" y="47"/>
                  <a:pt x="66" y="47"/>
                  <a:pt x="66" y="48"/>
                </a:cubicBezTo>
                <a:cubicBezTo>
                  <a:pt x="65" y="47"/>
                  <a:pt x="66" y="48"/>
                  <a:pt x="65" y="48"/>
                </a:cubicBezTo>
                <a:cubicBezTo>
                  <a:pt x="65" y="47"/>
                  <a:pt x="65" y="46"/>
                  <a:pt x="64" y="46"/>
                </a:cubicBezTo>
                <a:cubicBezTo>
                  <a:pt x="63" y="48"/>
                  <a:pt x="66" y="49"/>
                  <a:pt x="64" y="51"/>
                </a:cubicBezTo>
                <a:cubicBezTo>
                  <a:pt x="64" y="52"/>
                  <a:pt x="65" y="52"/>
                  <a:pt x="65" y="53"/>
                </a:cubicBezTo>
                <a:cubicBezTo>
                  <a:pt x="65" y="52"/>
                  <a:pt x="65" y="51"/>
                  <a:pt x="66" y="51"/>
                </a:cubicBezTo>
                <a:cubicBezTo>
                  <a:pt x="66" y="52"/>
                  <a:pt x="66" y="52"/>
                  <a:pt x="66" y="52"/>
                </a:cubicBezTo>
                <a:cubicBezTo>
                  <a:pt x="66" y="52"/>
                  <a:pt x="66" y="52"/>
                  <a:pt x="66" y="52"/>
                </a:cubicBezTo>
                <a:cubicBezTo>
                  <a:pt x="66" y="52"/>
                  <a:pt x="66" y="52"/>
                  <a:pt x="66" y="52"/>
                </a:cubicBezTo>
                <a:cubicBezTo>
                  <a:pt x="65" y="52"/>
                  <a:pt x="66" y="52"/>
                  <a:pt x="65" y="53"/>
                </a:cubicBezTo>
                <a:cubicBezTo>
                  <a:pt x="66" y="53"/>
                  <a:pt x="66" y="53"/>
                  <a:pt x="66" y="53"/>
                </a:cubicBezTo>
                <a:cubicBezTo>
                  <a:pt x="66" y="53"/>
                  <a:pt x="66" y="54"/>
                  <a:pt x="65" y="54"/>
                </a:cubicBezTo>
                <a:cubicBezTo>
                  <a:pt x="65" y="54"/>
                  <a:pt x="65" y="56"/>
                  <a:pt x="64" y="56"/>
                </a:cubicBezTo>
                <a:cubicBezTo>
                  <a:pt x="64" y="56"/>
                  <a:pt x="63" y="57"/>
                  <a:pt x="63" y="58"/>
                </a:cubicBezTo>
                <a:cubicBezTo>
                  <a:pt x="63" y="56"/>
                  <a:pt x="63" y="54"/>
                  <a:pt x="62" y="52"/>
                </a:cubicBezTo>
                <a:cubicBezTo>
                  <a:pt x="62" y="54"/>
                  <a:pt x="63" y="54"/>
                  <a:pt x="62" y="56"/>
                </a:cubicBezTo>
                <a:cubicBezTo>
                  <a:pt x="62" y="56"/>
                  <a:pt x="62" y="57"/>
                  <a:pt x="61" y="57"/>
                </a:cubicBezTo>
                <a:cubicBezTo>
                  <a:pt x="61" y="58"/>
                  <a:pt x="62" y="58"/>
                  <a:pt x="63" y="58"/>
                </a:cubicBezTo>
                <a:cubicBezTo>
                  <a:pt x="61" y="59"/>
                  <a:pt x="58" y="62"/>
                  <a:pt x="56" y="60"/>
                </a:cubicBezTo>
                <a:cubicBezTo>
                  <a:pt x="56" y="59"/>
                  <a:pt x="57" y="58"/>
                  <a:pt x="57" y="57"/>
                </a:cubicBezTo>
                <a:cubicBezTo>
                  <a:pt x="58" y="57"/>
                  <a:pt x="57" y="57"/>
                  <a:pt x="57" y="58"/>
                </a:cubicBezTo>
                <a:cubicBezTo>
                  <a:pt x="58" y="56"/>
                  <a:pt x="59" y="54"/>
                  <a:pt x="58" y="53"/>
                </a:cubicBezTo>
                <a:cubicBezTo>
                  <a:pt x="61" y="49"/>
                  <a:pt x="61" y="45"/>
                  <a:pt x="60" y="39"/>
                </a:cubicBezTo>
                <a:cubicBezTo>
                  <a:pt x="60" y="40"/>
                  <a:pt x="60" y="40"/>
                  <a:pt x="60" y="41"/>
                </a:cubicBezTo>
                <a:cubicBezTo>
                  <a:pt x="60" y="41"/>
                  <a:pt x="60" y="42"/>
                  <a:pt x="60" y="42"/>
                </a:cubicBezTo>
                <a:cubicBezTo>
                  <a:pt x="59" y="47"/>
                  <a:pt x="59" y="51"/>
                  <a:pt x="56" y="54"/>
                </a:cubicBezTo>
                <a:cubicBezTo>
                  <a:pt x="56" y="56"/>
                  <a:pt x="55" y="56"/>
                  <a:pt x="55" y="56"/>
                </a:cubicBezTo>
                <a:cubicBezTo>
                  <a:pt x="54" y="56"/>
                  <a:pt x="55" y="55"/>
                  <a:pt x="55" y="54"/>
                </a:cubicBezTo>
                <a:cubicBezTo>
                  <a:pt x="54" y="55"/>
                  <a:pt x="55" y="56"/>
                  <a:pt x="54" y="56"/>
                </a:cubicBezTo>
                <a:cubicBezTo>
                  <a:pt x="53" y="56"/>
                  <a:pt x="52" y="56"/>
                  <a:pt x="52" y="55"/>
                </a:cubicBezTo>
                <a:cubicBezTo>
                  <a:pt x="51" y="55"/>
                  <a:pt x="51" y="56"/>
                  <a:pt x="51" y="56"/>
                </a:cubicBezTo>
                <a:close/>
                <a:moveTo>
                  <a:pt x="72" y="27"/>
                </a:moveTo>
                <a:cubicBezTo>
                  <a:pt x="72" y="28"/>
                  <a:pt x="72" y="29"/>
                  <a:pt x="72" y="31"/>
                </a:cubicBezTo>
                <a:cubicBezTo>
                  <a:pt x="73" y="30"/>
                  <a:pt x="72" y="28"/>
                  <a:pt x="73" y="27"/>
                </a:cubicBezTo>
                <a:cubicBezTo>
                  <a:pt x="73" y="30"/>
                  <a:pt x="73" y="33"/>
                  <a:pt x="73" y="36"/>
                </a:cubicBezTo>
                <a:cubicBezTo>
                  <a:pt x="73" y="42"/>
                  <a:pt x="73" y="47"/>
                  <a:pt x="72" y="52"/>
                </a:cubicBezTo>
                <a:cubicBezTo>
                  <a:pt x="71" y="61"/>
                  <a:pt x="71" y="70"/>
                  <a:pt x="67" y="77"/>
                </a:cubicBezTo>
                <a:cubicBezTo>
                  <a:pt x="70" y="77"/>
                  <a:pt x="70" y="74"/>
                  <a:pt x="71" y="72"/>
                </a:cubicBezTo>
                <a:cubicBezTo>
                  <a:pt x="73" y="61"/>
                  <a:pt x="74" y="45"/>
                  <a:pt x="74" y="34"/>
                </a:cubicBezTo>
                <a:cubicBezTo>
                  <a:pt x="74" y="33"/>
                  <a:pt x="74" y="32"/>
                  <a:pt x="74" y="31"/>
                </a:cubicBezTo>
                <a:cubicBezTo>
                  <a:pt x="74" y="30"/>
                  <a:pt x="74" y="29"/>
                  <a:pt x="74" y="27"/>
                </a:cubicBezTo>
                <a:cubicBezTo>
                  <a:pt x="74" y="26"/>
                  <a:pt x="74" y="26"/>
                  <a:pt x="74" y="26"/>
                </a:cubicBezTo>
                <a:cubicBezTo>
                  <a:pt x="73" y="26"/>
                  <a:pt x="73" y="27"/>
                  <a:pt x="72" y="27"/>
                </a:cubicBezTo>
                <a:close/>
                <a:moveTo>
                  <a:pt x="66" y="49"/>
                </a:moveTo>
                <a:cubicBezTo>
                  <a:pt x="66" y="49"/>
                  <a:pt x="66" y="49"/>
                  <a:pt x="66" y="49"/>
                </a:cubicBezTo>
                <a:cubicBezTo>
                  <a:pt x="66" y="49"/>
                  <a:pt x="66" y="48"/>
                  <a:pt x="66" y="48"/>
                </a:cubicBezTo>
                <a:cubicBezTo>
                  <a:pt x="66" y="48"/>
                  <a:pt x="65" y="49"/>
                  <a:pt x="66" y="49"/>
                </a:cubicBezTo>
                <a:close/>
                <a:moveTo>
                  <a:pt x="338" y="12"/>
                </a:moveTo>
                <a:cubicBezTo>
                  <a:pt x="338" y="12"/>
                  <a:pt x="338" y="12"/>
                  <a:pt x="338" y="12"/>
                </a:cubicBezTo>
                <a:cubicBezTo>
                  <a:pt x="338" y="11"/>
                  <a:pt x="338" y="12"/>
                  <a:pt x="337" y="12"/>
                </a:cubicBezTo>
                <a:cubicBezTo>
                  <a:pt x="329" y="10"/>
                  <a:pt x="324" y="5"/>
                  <a:pt x="316" y="2"/>
                </a:cubicBezTo>
                <a:cubicBezTo>
                  <a:pt x="310" y="1"/>
                  <a:pt x="300" y="1"/>
                  <a:pt x="294" y="3"/>
                </a:cubicBezTo>
                <a:cubicBezTo>
                  <a:pt x="288" y="4"/>
                  <a:pt x="284" y="5"/>
                  <a:pt x="280" y="8"/>
                </a:cubicBezTo>
                <a:cubicBezTo>
                  <a:pt x="279" y="9"/>
                  <a:pt x="276" y="10"/>
                  <a:pt x="274" y="11"/>
                </a:cubicBezTo>
                <a:cubicBezTo>
                  <a:pt x="270" y="14"/>
                  <a:pt x="266" y="18"/>
                  <a:pt x="260" y="19"/>
                </a:cubicBezTo>
                <a:cubicBezTo>
                  <a:pt x="260" y="20"/>
                  <a:pt x="258" y="21"/>
                  <a:pt x="257" y="21"/>
                </a:cubicBezTo>
                <a:cubicBezTo>
                  <a:pt x="251" y="25"/>
                  <a:pt x="247" y="30"/>
                  <a:pt x="244" y="37"/>
                </a:cubicBezTo>
                <a:cubicBezTo>
                  <a:pt x="245" y="36"/>
                  <a:pt x="247" y="35"/>
                  <a:pt x="248" y="34"/>
                </a:cubicBezTo>
                <a:cubicBezTo>
                  <a:pt x="250" y="33"/>
                  <a:pt x="252" y="32"/>
                  <a:pt x="253" y="31"/>
                </a:cubicBezTo>
                <a:cubicBezTo>
                  <a:pt x="260" y="27"/>
                  <a:pt x="268" y="23"/>
                  <a:pt x="276" y="20"/>
                </a:cubicBezTo>
                <a:cubicBezTo>
                  <a:pt x="282" y="18"/>
                  <a:pt x="290" y="17"/>
                  <a:pt x="296" y="17"/>
                </a:cubicBezTo>
                <a:cubicBezTo>
                  <a:pt x="296" y="17"/>
                  <a:pt x="296" y="17"/>
                  <a:pt x="296" y="17"/>
                </a:cubicBezTo>
                <a:cubicBezTo>
                  <a:pt x="297" y="17"/>
                  <a:pt x="297" y="18"/>
                  <a:pt x="298" y="17"/>
                </a:cubicBezTo>
                <a:cubicBezTo>
                  <a:pt x="298" y="18"/>
                  <a:pt x="299" y="17"/>
                  <a:pt x="301" y="17"/>
                </a:cubicBezTo>
                <a:cubicBezTo>
                  <a:pt x="301" y="18"/>
                  <a:pt x="301" y="18"/>
                  <a:pt x="301" y="17"/>
                </a:cubicBezTo>
                <a:cubicBezTo>
                  <a:pt x="301" y="18"/>
                  <a:pt x="302" y="18"/>
                  <a:pt x="303" y="18"/>
                </a:cubicBezTo>
                <a:cubicBezTo>
                  <a:pt x="305" y="18"/>
                  <a:pt x="307" y="18"/>
                  <a:pt x="308" y="19"/>
                </a:cubicBezTo>
                <a:cubicBezTo>
                  <a:pt x="309" y="19"/>
                  <a:pt x="312" y="20"/>
                  <a:pt x="311" y="20"/>
                </a:cubicBezTo>
                <a:cubicBezTo>
                  <a:pt x="311" y="20"/>
                  <a:pt x="312" y="20"/>
                  <a:pt x="312" y="20"/>
                </a:cubicBezTo>
                <a:cubicBezTo>
                  <a:pt x="318" y="22"/>
                  <a:pt x="323" y="26"/>
                  <a:pt x="329" y="27"/>
                </a:cubicBezTo>
                <a:cubicBezTo>
                  <a:pt x="329" y="27"/>
                  <a:pt x="329" y="27"/>
                  <a:pt x="330" y="27"/>
                </a:cubicBezTo>
                <a:cubicBezTo>
                  <a:pt x="331" y="27"/>
                  <a:pt x="332" y="27"/>
                  <a:pt x="333" y="28"/>
                </a:cubicBezTo>
                <a:cubicBezTo>
                  <a:pt x="343" y="30"/>
                  <a:pt x="351" y="36"/>
                  <a:pt x="354" y="45"/>
                </a:cubicBezTo>
                <a:cubicBezTo>
                  <a:pt x="357" y="42"/>
                  <a:pt x="357" y="38"/>
                  <a:pt x="357" y="33"/>
                </a:cubicBezTo>
                <a:cubicBezTo>
                  <a:pt x="357" y="23"/>
                  <a:pt x="351" y="13"/>
                  <a:pt x="341" y="12"/>
                </a:cubicBezTo>
                <a:cubicBezTo>
                  <a:pt x="342" y="13"/>
                  <a:pt x="344" y="13"/>
                  <a:pt x="344" y="14"/>
                </a:cubicBezTo>
                <a:cubicBezTo>
                  <a:pt x="342" y="13"/>
                  <a:pt x="338" y="13"/>
                  <a:pt x="336" y="12"/>
                </a:cubicBezTo>
                <a:cubicBezTo>
                  <a:pt x="338" y="12"/>
                  <a:pt x="339" y="13"/>
                  <a:pt x="340" y="13"/>
                </a:cubicBezTo>
                <a:cubicBezTo>
                  <a:pt x="340" y="13"/>
                  <a:pt x="340" y="11"/>
                  <a:pt x="339" y="12"/>
                </a:cubicBezTo>
                <a:cubicBezTo>
                  <a:pt x="339" y="12"/>
                  <a:pt x="340" y="12"/>
                  <a:pt x="339" y="12"/>
                </a:cubicBezTo>
                <a:cubicBezTo>
                  <a:pt x="339" y="12"/>
                  <a:pt x="338" y="12"/>
                  <a:pt x="338" y="12"/>
                </a:cubicBezTo>
                <a:cubicBezTo>
                  <a:pt x="338" y="12"/>
                  <a:pt x="338" y="12"/>
                  <a:pt x="338" y="12"/>
                </a:cubicBezTo>
                <a:close/>
                <a:moveTo>
                  <a:pt x="174" y="14"/>
                </a:moveTo>
                <a:cubicBezTo>
                  <a:pt x="174" y="14"/>
                  <a:pt x="174" y="14"/>
                  <a:pt x="174" y="14"/>
                </a:cubicBezTo>
                <a:cubicBezTo>
                  <a:pt x="175" y="14"/>
                  <a:pt x="175" y="13"/>
                  <a:pt x="175" y="13"/>
                </a:cubicBezTo>
                <a:cubicBezTo>
                  <a:pt x="174" y="13"/>
                  <a:pt x="174" y="14"/>
                  <a:pt x="174" y="14"/>
                </a:cubicBezTo>
                <a:close/>
                <a:moveTo>
                  <a:pt x="170" y="22"/>
                </a:moveTo>
                <a:cubicBezTo>
                  <a:pt x="170" y="22"/>
                  <a:pt x="170" y="22"/>
                  <a:pt x="170" y="22"/>
                </a:cubicBezTo>
                <a:cubicBezTo>
                  <a:pt x="172" y="21"/>
                  <a:pt x="172" y="18"/>
                  <a:pt x="173" y="16"/>
                </a:cubicBezTo>
                <a:cubicBezTo>
                  <a:pt x="172" y="18"/>
                  <a:pt x="171" y="20"/>
                  <a:pt x="170" y="22"/>
                </a:cubicBezTo>
                <a:close/>
                <a:moveTo>
                  <a:pt x="299" y="18"/>
                </a:moveTo>
                <a:cubicBezTo>
                  <a:pt x="299" y="18"/>
                  <a:pt x="299" y="18"/>
                  <a:pt x="299" y="18"/>
                </a:cubicBezTo>
                <a:cubicBezTo>
                  <a:pt x="300" y="18"/>
                  <a:pt x="300" y="18"/>
                  <a:pt x="300" y="17"/>
                </a:cubicBezTo>
                <a:cubicBezTo>
                  <a:pt x="300" y="17"/>
                  <a:pt x="299" y="17"/>
                  <a:pt x="299" y="17"/>
                </a:cubicBezTo>
                <a:cubicBezTo>
                  <a:pt x="299" y="17"/>
                  <a:pt x="299" y="18"/>
                  <a:pt x="299" y="18"/>
                </a:cubicBezTo>
                <a:close/>
                <a:moveTo>
                  <a:pt x="350" y="41"/>
                </a:moveTo>
                <a:cubicBezTo>
                  <a:pt x="350" y="41"/>
                  <a:pt x="350" y="41"/>
                  <a:pt x="350" y="41"/>
                </a:cubicBezTo>
                <a:cubicBezTo>
                  <a:pt x="350" y="40"/>
                  <a:pt x="350" y="40"/>
                  <a:pt x="350" y="40"/>
                </a:cubicBezTo>
                <a:cubicBezTo>
                  <a:pt x="350" y="40"/>
                  <a:pt x="349" y="40"/>
                  <a:pt x="349" y="40"/>
                </a:cubicBezTo>
                <a:cubicBezTo>
                  <a:pt x="346" y="35"/>
                  <a:pt x="341" y="31"/>
                  <a:pt x="334" y="29"/>
                </a:cubicBezTo>
                <a:cubicBezTo>
                  <a:pt x="332" y="29"/>
                  <a:pt x="329" y="29"/>
                  <a:pt x="327" y="28"/>
                </a:cubicBezTo>
                <a:cubicBezTo>
                  <a:pt x="323" y="27"/>
                  <a:pt x="318" y="25"/>
                  <a:pt x="314" y="23"/>
                </a:cubicBezTo>
                <a:cubicBezTo>
                  <a:pt x="308" y="20"/>
                  <a:pt x="301" y="18"/>
                  <a:pt x="294" y="19"/>
                </a:cubicBezTo>
                <a:cubicBezTo>
                  <a:pt x="282" y="19"/>
                  <a:pt x="270" y="23"/>
                  <a:pt x="260" y="28"/>
                </a:cubicBezTo>
                <a:cubicBezTo>
                  <a:pt x="260" y="28"/>
                  <a:pt x="260" y="29"/>
                  <a:pt x="259" y="29"/>
                </a:cubicBezTo>
                <a:cubicBezTo>
                  <a:pt x="255" y="32"/>
                  <a:pt x="250" y="34"/>
                  <a:pt x="246" y="38"/>
                </a:cubicBezTo>
                <a:cubicBezTo>
                  <a:pt x="250" y="37"/>
                  <a:pt x="253" y="34"/>
                  <a:pt x="257" y="32"/>
                </a:cubicBezTo>
                <a:cubicBezTo>
                  <a:pt x="265" y="28"/>
                  <a:pt x="275" y="29"/>
                  <a:pt x="284" y="32"/>
                </a:cubicBezTo>
                <a:cubicBezTo>
                  <a:pt x="284" y="32"/>
                  <a:pt x="285" y="33"/>
                  <a:pt x="286" y="33"/>
                </a:cubicBezTo>
                <a:cubicBezTo>
                  <a:pt x="289" y="34"/>
                  <a:pt x="292" y="36"/>
                  <a:pt x="295" y="37"/>
                </a:cubicBezTo>
                <a:cubicBezTo>
                  <a:pt x="295" y="38"/>
                  <a:pt x="296" y="38"/>
                  <a:pt x="297" y="38"/>
                </a:cubicBezTo>
                <a:cubicBezTo>
                  <a:pt x="299" y="40"/>
                  <a:pt x="300" y="42"/>
                  <a:pt x="303" y="42"/>
                </a:cubicBezTo>
                <a:cubicBezTo>
                  <a:pt x="303" y="43"/>
                  <a:pt x="303" y="42"/>
                  <a:pt x="303" y="43"/>
                </a:cubicBezTo>
                <a:cubicBezTo>
                  <a:pt x="308" y="45"/>
                  <a:pt x="314" y="49"/>
                  <a:pt x="320" y="46"/>
                </a:cubicBezTo>
                <a:cubicBezTo>
                  <a:pt x="320" y="46"/>
                  <a:pt x="319" y="46"/>
                  <a:pt x="319" y="46"/>
                </a:cubicBezTo>
                <a:cubicBezTo>
                  <a:pt x="321" y="46"/>
                  <a:pt x="323" y="45"/>
                  <a:pt x="323" y="43"/>
                </a:cubicBezTo>
                <a:cubicBezTo>
                  <a:pt x="322" y="43"/>
                  <a:pt x="321" y="44"/>
                  <a:pt x="320" y="44"/>
                </a:cubicBezTo>
                <a:cubicBezTo>
                  <a:pt x="323" y="43"/>
                  <a:pt x="324" y="43"/>
                  <a:pt x="325" y="42"/>
                </a:cubicBezTo>
                <a:cubicBezTo>
                  <a:pt x="324" y="42"/>
                  <a:pt x="322" y="42"/>
                  <a:pt x="321" y="42"/>
                </a:cubicBezTo>
                <a:cubicBezTo>
                  <a:pt x="322" y="42"/>
                  <a:pt x="324" y="42"/>
                  <a:pt x="325" y="41"/>
                </a:cubicBezTo>
                <a:cubicBezTo>
                  <a:pt x="326" y="41"/>
                  <a:pt x="324" y="42"/>
                  <a:pt x="323" y="41"/>
                </a:cubicBezTo>
                <a:cubicBezTo>
                  <a:pt x="325" y="41"/>
                  <a:pt x="328" y="40"/>
                  <a:pt x="329" y="39"/>
                </a:cubicBezTo>
                <a:cubicBezTo>
                  <a:pt x="328" y="39"/>
                  <a:pt x="327" y="39"/>
                  <a:pt x="327" y="39"/>
                </a:cubicBezTo>
                <a:cubicBezTo>
                  <a:pt x="329" y="38"/>
                  <a:pt x="331" y="38"/>
                  <a:pt x="333" y="37"/>
                </a:cubicBezTo>
                <a:cubicBezTo>
                  <a:pt x="332" y="37"/>
                  <a:pt x="329" y="37"/>
                  <a:pt x="328" y="37"/>
                </a:cubicBezTo>
                <a:cubicBezTo>
                  <a:pt x="330" y="36"/>
                  <a:pt x="333" y="38"/>
                  <a:pt x="335" y="37"/>
                </a:cubicBezTo>
                <a:cubicBezTo>
                  <a:pt x="335" y="37"/>
                  <a:pt x="334" y="38"/>
                  <a:pt x="334" y="37"/>
                </a:cubicBezTo>
                <a:cubicBezTo>
                  <a:pt x="337" y="37"/>
                  <a:pt x="343" y="38"/>
                  <a:pt x="345" y="39"/>
                </a:cubicBezTo>
                <a:cubicBezTo>
                  <a:pt x="345" y="39"/>
                  <a:pt x="343" y="39"/>
                  <a:pt x="344" y="38"/>
                </a:cubicBezTo>
                <a:cubicBezTo>
                  <a:pt x="344" y="39"/>
                  <a:pt x="344" y="38"/>
                  <a:pt x="344" y="38"/>
                </a:cubicBezTo>
                <a:cubicBezTo>
                  <a:pt x="344" y="38"/>
                  <a:pt x="344" y="38"/>
                  <a:pt x="344" y="39"/>
                </a:cubicBezTo>
                <a:cubicBezTo>
                  <a:pt x="346" y="39"/>
                  <a:pt x="347" y="41"/>
                  <a:pt x="349" y="42"/>
                </a:cubicBezTo>
                <a:cubicBezTo>
                  <a:pt x="348" y="40"/>
                  <a:pt x="346" y="39"/>
                  <a:pt x="345" y="39"/>
                </a:cubicBezTo>
                <a:cubicBezTo>
                  <a:pt x="346" y="38"/>
                  <a:pt x="346" y="39"/>
                  <a:pt x="347" y="39"/>
                </a:cubicBezTo>
                <a:cubicBezTo>
                  <a:pt x="346" y="39"/>
                  <a:pt x="347" y="39"/>
                  <a:pt x="347" y="40"/>
                </a:cubicBezTo>
                <a:cubicBezTo>
                  <a:pt x="349" y="40"/>
                  <a:pt x="351" y="43"/>
                  <a:pt x="352" y="45"/>
                </a:cubicBezTo>
                <a:cubicBezTo>
                  <a:pt x="352" y="43"/>
                  <a:pt x="351" y="41"/>
                  <a:pt x="350" y="41"/>
                </a:cubicBezTo>
                <a:close/>
                <a:moveTo>
                  <a:pt x="148" y="53"/>
                </a:moveTo>
                <a:cubicBezTo>
                  <a:pt x="148" y="53"/>
                  <a:pt x="148" y="53"/>
                  <a:pt x="148" y="53"/>
                </a:cubicBezTo>
                <a:cubicBezTo>
                  <a:pt x="150" y="51"/>
                  <a:pt x="153" y="51"/>
                  <a:pt x="155" y="49"/>
                </a:cubicBezTo>
                <a:cubicBezTo>
                  <a:pt x="155" y="50"/>
                  <a:pt x="156" y="49"/>
                  <a:pt x="156" y="49"/>
                </a:cubicBezTo>
                <a:cubicBezTo>
                  <a:pt x="156" y="49"/>
                  <a:pt x="156" y="49"/>
                  <a:pt x="156" y="49"/>
                </a:cubicBezTo>
                <a:cubicBezTo>
                  <a:pt x="157" y="49"/>
                  <a:pt x="157" y="49"/>
                  <a:pt x="157" y="49"/>
                </a:cubicBezTo>
                <a:cubicBezTo>
                  <a:pt x="157" y="48"/>
                  <a:pt x="157" y="49"/>
                  <a:pt x="156" y="49"/>
                </a:cubicBezTo>
                <a:cubicBezTo>
                  <a:pt x="157" y="48"/>
                  <a:pt x="158" y="48"/>
                  <a:pt x="158" y="48"/>
                </a:cubicBezTo>
                <a:cubicBezTo>
                  <a:pt x="159" y="48"/>
                  <a:pt x="161" y="46"/>
                  <a:pt x="163" y="46"/>
                </a:cubicBezTo>
                <a:cubicBezTo>
                  <a:pt x="163" y="46"/>
                  <a:pt x="162" y="47"/>
                  <a:pt x="163" y="46"/>
                </a:cubicBezTo>
                <a:cubicBezTo>
                  <a:pt x="164" y="46"/>
                  <a:pt x="166" y="45"/>
                  <a:pt x="167" y="45"/>
                </a:cubicBezTo>
                <a:cubicBezTo>
                  <a:pt x="168" y="44"/>
                  <a:pt x="170" y="44"/>
                  <a:pt x="172" y="44"/>
                </a:cubicBezTo>
                <a:cubicBezTo>
                  <a:pt x="169" y="45"/>
                  <a:pt x="165" y="46"/>
                  <a:pt x="162" y="47"/>
                </a:cubicBezTo>
                <a:cubicBezTo>
                  <a:pt x="164" y="48"/>
                  <a:pt x="167" y="46"/>
                  <a:pt x="168" y="46"/>
                </a:cubicBezTo>
                <a:cubicBezTo>
                  <a:pt x="168" y="47"/>
                  <a:pt x="167" y="47"/>
                  <a:pt x="167" y="47"/>
                </a:cubicBezTo>
                <a:cubicBezTo>
                  <a:pt x="172" y="48"/>
                  <a:pt x="174" y="46"/>
                  <a:pt x="177" y="44"/>
                </a:cubicBezTo>
                <a:cubicBezTo>
                  <a:pt x="179" y="44"/>
                  <a:pt x="181" y="43"/>
                  <a:pt x="182" y="42"/>
                </a:cubicBezTo>
                <a:cubicBezTo>
                  <a:pt x="185" y="40"/>
                  <a:pt x="187" y="39"/>
                  <a:pt x="190" y="37"/>
                </a:cubicBezTo>
                <a:cubicBezTo>
                  <a:pt x="191" y="36"/>
                  <a:pt x="193" y="36"/>
                  <a:pt x="194" y="35"/>
                </a:cubicBezTo>
                <a:cubicBezTo>
                  <a:pt x="197" y="34"/>
                  <a:pt x="200" y="32"/>
                  <a:pt x="203" y="31"/>
                </a:cubicBezTo>
                <a:cubicBezTo>
                  <a:pt x="207" y="30"/>
                  <a:pt x="211" y="29"/>
                  <a:pt x="216" y="29"/>
                </a:cubicBezTo>
                <a:cubicBezTo>
                  <a:pt x="223" y="29"/>
                  <a:pt x="229" y="30"/>
                  <a:pt x="234" y="34"/>
                </a:cubicBezTo>
                <a:cubicBezTo>
                  <a:pt x="235" y="34"/>
                  <a:pt x="236" y="35"/>
                  <a:pt x="236" y="36"/>
                </a:cubicBezTo>
                <a:cubicBezTo>
                  <a:pt x="238" y="37"/>
                  <a:pt x="238" y="38"/>
                  <a:pt x="239" y="40"/>
                </a:cubicBezTo>
                <a:cubicBezTo>
                  <a:pt x="239" y="39"/>
                  <a:pt x="239" y="39"/>
                  <a:pt x="240" y="38"/>
                </a:cubicBezTo>
                <a:cubicBezTo>
                  <a:pt x="239" y="35"/>
                  <a:pt x="237" y="33"/>
                  <a:pt x="235" y="31"/>
                </a:cubicBezTo>
                <a:cubicBezTo>
                  <a:pt x="233" y="28"/>
                  <a:pt x="231" y="26"/>
                  <a:pt x="227" y="25"/>
                </a:cubicBezTo>
                <a:cubicBezTo>
                  <a:pt x="215" y="18"/>
                  <a:pt x="197" y="22"/>
                  <a:pt x="188" y="29"/>
                </a:cubicBezTo>
                <a:cubicBezTo>
                  <a:pt x="189" y="29"/>
                  <a:pt x="189" y="29"/>
                  <a:pt x="188" y="29"/>
                </a:cubicBezTo>
                <a:cubicBezTo>
                  <a:pt x="188" y="29"/>
                  <a:pt x="187" y="30"/>
                  <a:pt x="187" y="30"/>
                </a:cubicBezTo>
                <a:cubicBezTo>
                  <a:pt x="186" y="30"/>
                  <a:pt x="185" y="31"/>
                  <a:pt x="185" y="31"/>
                </a:cubicBezTo>
                <a:cubicBezTo>
                  <a:pt x="180" y="33"/>
                  <a:pt x="174" y="32"/>
                  <a:pt x="170" y="33"/>
                </a:cubicBezTo>
                <a:cubicBezTo>
                  <a:pt x="170" y="32"/>
                  <a:pt x="169" y="32"/>
                  <a:pt x="169" y="32"/>
                </a:cubicBezTo>
                <a:cubicBezTo>
                  <a:pt x="172" y="30"/>
                  <a:pt x="177" y="32"/>
                  <a:pt x="181" y="31"/>
                </a:cubicBezTo>
                <a:cubicBezTo>
                  <a:pt x="183" y="31"/>
                  <a:pt x="185" y="29"/>
                  <a:pt x="187" y="28"/>
                </a:cubicBezTo>
                <a:cubicBezTo>
                  <a:pt x="188" y="27"/>
                  <a:pt x="189" y="27"/>
                  <a:pt x="189" y="27"/>
                </a:cubicBezTo>
                <a:cubicBezTo>
                  <a:pt x="194" y="24"/>
                  <a:pt x="198" y="22"/>
                  <a:pt x="203" y="21"/>
                </a:cubicBezTo>
                <a:cubicBezTo>
                  <a:pt x="196" y="21"/>
                  <a:pt x="190" y="24"/>
                  <a:pt x="185" y="25"/>
                </a:cubicBezTo>
                <a:cubicBezTo>
                  <a:pt x="178" y="26"/>
                  <a:pt x="171" y="24"/>
                  <a:pt x="164" y="26"/>
                </a:cubicBezTo>
                <a:cubicBezTo>
                  <a:pt x="163" y="26"/>
                  <a:pt x="162" y="27"/>
                  <a:pt x="161" y="27"/>
                </a:cubicBezTo>
                <a:cubicBezTo>
                  <a:pt x="158" y="29"/>
                  <a:pt x="156" y="32"/>
                  <a:pt x="154" y="34"/>
                </a:cubicBezTo>
                <a:cubicBezTo>
                  <a:pt x="153" y="36"/>
                  <a:pt x="152" y="37"/>
                  <a:pt x="152" y="39"/>
                </a:cubicBezTo>
                <a:cubicBezTo>
                  <a:pt x="149" y="42"/>
                  <a:pt x="146" y="44"/>
                  <a:pt x="142" y="45"/>
                </a:cubicBezTo>
                <a:cubicBezTo>
                  <a:pt x="141" y="45"/>
                  <a:pt x="140" y="45"/>
                  <a:pt x="139" y="44"/>
                </a:cubicBezTo>
                <a:cubicBezTo>
                  <a:pt x="139" y="45"/>
                  <a:pt x="140" y="45"/>
                  <a:pt x="140" y="46"/>
                </a:cubicBezTo>
                <a:cubicBezTo>
                  <a:pt x="141" y="46"/>
                  <a:pt x="142" y="47"/>
                  <a:pt x="144" y="47"/>
                </a:cubicBezTo>
                <a:cubicBezTo>
                  <a:pt x="147" y="47"/>
                  <a:pt x="149" y="46"/>
                  <a:pt x="152" y="45"/>
                </a:cubicBezTo>
                <a:cubicBezTo>
                  <a:pt x="152" y="45"/>
                  <a:pt x="152" y="46"/>
                  <a:pt x="152" y="46"/>
                </a:cubicBezTo>
                <a:cubicBezTo>
                  <a:pt x="152" y="45"/>
                  <a:pt x="154" y="44"/>
                  <a:pt x="154" y="44"/>
                </a:cubicBezTo>
                <a:cubicBezTo>
                  <a:pt x="155" y="43"/>
                  <a:pt x="156" y="42"/>
                  <a:pt x="157" y="42"/>
                </a:cubicBezTo>
                <a:cubicBezTo>
                  <a:pt x="160" y="38"/>
                  <a:pt x="164" y="34"/>
                  <a:pt x="169" y="32"/>
                </a:cubicBezTo>
                <a:cubicBezTo>
                  <a:pt x="169" y="33"/>
                  <a:pt x="169" y="33"/>
                  <a:pt x="169" y="33"/>
                </a:cubicBezTo>
                <a:cubicBezTo>
                  <a:pt x="164" y="35"/>
                  <a:pt x="161" y="39"/>
                  <a:pt x="158" y="43"/>
                </a:cubicBezTo>
                <a:cubicBezTo>
                  <a:pt x="158" y="42"/>
                  <a:pt x="158" y="42"/>
                  <a:pt x="159" y="42"/>
                </a:cubicBezTo>
                <a:cubicBezTo>
                  <a:pt x="158" y="42"/>
                  <a:pt x="157" y="44"/>
                  <a:pt x="155" y="44"/>
                </a:cubicBezTo>
                <a:cubicBezTo>
                  <a:pt x="152" y="48"/>
                  <a:pt x="144" y="50"/>
                  <a:pt x="139" y="47"/>
                </a:cubicBezTo>
                <a:cubicBezTo>
                  <a:pt x="139" y="46"/>
                  <a:pt x="138" y="46"/>
                  <a:pt x="138" y="46"/>
                </a:cubicBezTo>
                <a:cubicBezTo>
                  <a:pt x="138" y="45"/>
                  <a:pt x="137" y="45"/>
                  <a:pt x="137" y="44"/>
                </a:cubicBezTo>
                <a:cubicBezTo>
                  <a:pt x="136" y="47"/>
                  <a:pt x="137" y="49"/>
                  <a:pt x="138" y="51"/>
                </a:cubicBezTo>
                <a:cubicBezTo>
                  <a:pt x="139" y="52"/>
                  <a:pt x="140" y="53"/>
                  <a:pt x="141" y="54"/>
                </a:cubicBezTo>
                <a:cubicBezTo>
                  <a:pt x="143" y="53"/>
                  <a:pt x="144" y="54"/>
                  <a:pt x="144" y="55"/>
                </a:cubicBezTo>
                <a:cubicBezTo>
                  <a:pt x="148" y="55"/>
                  <a:pt x="151" y="53"/>
                  <a:pt x="153" y="52"/>
                </a:cubicBezTo>
                <a:cubicBezTo>
                  <a:pt x="155" y="51"/>
                  <a:pt x="157" y="50"/>
                  <a:pt x="159" y="49"/>
                </a:cubicBezTo>
                <a:cubicBezTo>
                  <a:pt x="155" y="50"/>
                  <a:pt x="152" y="52"/>
                  <a:pt x="148" y="53"/>
                </a:cubicBezTo>
                <a:close/>
                <a:moveTo>
                  <a:pt x="160" y="48"/>
                </a:moveTo>
                <a:cubicBezTo>
                  <a:pt x="160" y="48"/>
                  <a:pt x="160" y="48"/>
                  <a:pt x="160" y="48"/>
                </a:cubicBezTo>
                <a:cubicBezTo>
                  <a:pt x="161" y="48"/>
                  <a:pt x="162" y="47"/>
                  <a:pt x="162" y="47"/>
                </a:cubicBezTo>
                <a:cubicBezTo>
                  <a:pt x="161" y="47"/>
                  <a:pt x="161" y="47"/>
                  <a:pt x="160" y="48"/>
                </a:cubicBezTo>
                <a:close/>
                <a:moveTo>
                  <a:pt x="173" y="22"/>
                </a:moveTo>
                <a:cubicBezTo>
                  <a:pt x="173" y="22"/>
                  <a:pt x="173" y="22"/>
                  <a:pt x="173" y="22"/>
                </a:cubicBezTo>
                <a:cubicBezTo>
                  <a:pt x="173" y="22"/>
                  <a:pt x="173" y="21"/>
                  <a:pt x="173" y="21"/>
                </a:cubicBezTo>
                <a:cubicBezTo>
                  <a:pt x="173" y="22"/>
                  <a:pt x="172" y="22"/>
                  <a:pt x="173" y="22"/>
                </a:cubicBezTo>
                <a:close/>
                <a:moveTo>
                  <a:pt x="172" y="24"/>
                </a:moveTo>
                <a:cubicBezTo>
                  <a:pt x="172" y="24"/>
                  <a:pt x="172" y="24"/>
                  <a:pt x="172" y="24"/>
                </a:cubicBezTo>
                <a:cubicBezTo>
                  <a:pt x="172" y="23"/>
                  <a:pt x="172" y="24"/>
                  <a:pt x="172" y="24"/>
                </a:cubicBezTo>
                <a:cubicBezTo>
                  <a:pt x="172" y="23"/>
                  <a:pt x="172" y="23"/>
                  <a:pt x="172" y="23"/>
                </a:cubicBezTo>
                <a:cubicBezTo>
                  <a:pt x="172" y="23"/>
                  <a:pt x="171" y="24"/>
                  <a:pt x="172" y="24"/>
                </a:cubicBezTo>
                <a:close/>
                <a:moveTo>
                  <a:pt x="233" y="24"/>
                </a:moveTo>
                <a:cubicBezTo>
                  <a:pt x="233" y="24"/>
                  <a:pt x="233" y="24"/>
                  <a:pt x="233" y="24"/>
                </a:cubicBezTo>
                <a:cubicBezTo>
                  <a:pt x="234" y="24"/>
                  <a:pt x="233" y="26"/>
                  <a:pt x="234" y="26"/>
                </a:cubicBezTo>
                <a:cubicBezTo>
                  <a:pt x="234" y="25"/>
                  <a:pt x="234" y="25"/>
                  <a:pt x="234" y="24"/>
                </a:cubicBezTo>
                <a:cubicBezTo>
                  <a:pt x="234" y="24"/>
                  <a:pt x="233" y="24"/>
                  <a:pt x="233" y="24"/>
                </a:cubicBezTo>
                <a:close/>
                <a:moveTo>
                  <a:pt x="132" y="30"/>
                </a:moveTo>
                <a:cubicBezTo>
                  <a:pt x="132" y="30"/>
                  <a:pt x="132" y="30"/>
                  <a:pt x="132" y="30"/>
                </a:cubicBezTo>
                <a:cubicBezTo>
                  <a:pt x="132" y="29"/>
                  <a:pt x="132" y="27"/>
                  <a:pt x="133" y="25"/>
                </a:cubicBezTo>
                <a:cubicBezTo>
                  <a:pt x="132" y="26"/>
                  <a:pt x="131" y="26"/>
                  <a:pt x="130" y="26"/>
                </a:cubicBezTo>
                <a:cubicBezTo>
                  <a:pt x="129" y="29"/>
                  <a:pt x="129" y="32"/>
                  <a:pt x="128" y="35"/>
                </a:cubicBezTo>
                <a:cubicBezTo>
                  <a:pt x="127" y="33"/>
                  <a:pt x="130" y="29"/>
                  <a:pt x="129" y="26"/>
                </a:cubicBezTo>
                <a:cubicBezTo>
                  <a:pt x="128" y="26"/>
                  <a:pt x="128" y="27"/>
                  <a:pt x="128" y="28"/>
                </a:cubicBezTo>
                <a:cubicBezTo>
                  <a:pt x="127" y="30"/>
                  <a:pt x="127" y="33"/>
                  <a:pt x="127" y="36"/>
                </a:cubicBezTo>
                <a:cubicBezTo>
                  <a:pt x="126" y="36"/>
                  <a:pt x="127" y="36"/>
                  <a:pt x="127" y="36"/>
                </a:cubicBezTo>
                <a:cubicBezTo>
                  <a:pt x="126" y="36"/>
                  <a:pt x="127" y="37"/>
                  <a:pt x="127" y="37"/>
                </a:cubicBezTo>
                <a:cubicBezTo>
                  <a:pt x="127" y="37"/>
                  <a:pt x="127" y="35"/>
                  <a:pt x="128" y="36"/>
                </a:cubicBezTo>
                <a:cubicBezTo>
                  <a:pt x="127" y="37"/>
                  <a:pt x="127" y="39"/>
                  <a:pt x="126" y="41"/>
                </a:cubicBezTo>
                <a:cubicBezTo>
                  <a:pt x="127" y="41"/>
                  <a:pt x="127" y="41"/>
                  <a:pt x="127" y="41"/>
                </a:cubicBezTo>
                <a:cubicBezTo>
                  <a:pt x="127" y="42"/>
                  <a:pt x="126" y="43"/>
                  <a:pt x="126" y="45"/>
                </a:cubicBezTo>
                <a:cubicBezTo>
                  <a:pt x="126" y="61"/>
                  <a:pt x="128" y="80"/>
                  <a:pt x="132" y="97"/>
                </a:cubicBezTo>
                <a:cubicBezTo>
                  <a:pt x="132" y="96"/>
                  <a:pt x="132" y="95"/>
                  <a:pt x="132" y="94"/>
                </a:cubicBezTo>
                <a:cubicBezTo>
                  <a:pt x="131" y="92"/>
                  <a:pt x="132" y="89"/>
                  <a:pt x="131" y="87"/>
                </a:cubicBezTo>
                <a:cubicBezTo>
                  <a:pt x="132" y="87"/>
                  <a:pt x="132" y="86"/>
                  <a:pt x="132" y="86"/>
                </a:cubicBezTo>
                <a:cubicBezTo>
                  <a:pt x="132" y="85"/>
                  <a:pt x="131" y="86"/>
                  <a:pt x="131" y="85"/>
                </a:cubicBezTo>
                <a:cubicBezTo>
                  <a:pt x="131" y="85"/>
                  <a:pt x="131" y="85"/>
                  <a:pt x="131" y="85"/>
                </a:cubicBezTo>
                <a:cubicBezTo>
                  <a:pt x="131" y="85"/>
                  <a:pt x="131" y="85"/>
                  <a:pt x="132" y="85"/>
                </a:cubicBezTo>
                <a:cubicBezTo>
                  <a:pt x="132" y="84"/>
                  <a:pt x="131" y="80"/>
                  <a:pt x="131" y="80"/>
                </a:cubicBezTo>
                <a:cubicBezTo>
                  <a:pt x="131" y="79"/>
                  <a:pt x="131" y="78"/>
                  <a:pt x="131" y="78"/>
                </a:cubicBezTo>
                <a:cubicBezTo>
                  <a:pt x="131" y="80"/>
                  <a:pt x="133" y="82"/>
                  <a:pt x="132" y="85"/>
                </a:cubicBezTo>
                <a:cubicBezTo>
                  <a:pt x="133" y="85"/>
                  <a:pt x="132" y="86"/>
                  <a:pt x="133" y="87"/>
                </a:cubicBezTo>
                <a:cubicBezTo>
                  <a:pt x="133" y="85"/>
                  <a:pt x="133" y="84"/>
                  <a:pt x="133" y="82"/>
                </a:cubicBezTo>
                <a:cubicBezTo>
                  <a:pt x="133" y="82"/>
                  <a:pt x="133" y="83"/>
                  <a:pt x="133" y="83"/>
                </a:cubicBezTo>
                <a:cubicBezTo>
                  <a:pt x="132" y="74"/>
                  <a:pt x="130" y="66"/>
                  <a:pt x="131" y="56"/>
                </a:cubicBezTo>
                <a:cubicBezTo>
                  <a:pt x="131" y="50"/>
                  <a:pt x="131" y="42"/>
                  <a:pt x="131" y="34"/>
                </a:cubicBezTo>
                <a:cubicBezTo>
                  <a:pt x="131" y="35"/>
                  <a:pt x="132" y="35"/>
                  <a:pt x="131" y="35"/>
                </a:cubicBezTo>
                <a:cubicBezTo>
                  <a:pt x="131" y="34"/>
                  <a:pt x="132" y="35"/>
                  <a:pt x="132" y="34"/>
                </a:cubicBezTo>
                <a:cubicBezTo>
                  <a:pt x="132" y="33"/>
                  <a:pt x="132" y="34"/>
                  <a:pt x="131" y="34"/>
                </a:cubicBezTo>
                <a:cubicBezTo>
                  <a:pt x="132" y="33"/>
                  <a:pt x="131" y="32"/>
                  <a:pt x="132" y="32"/>
                </a:cubicBezTo>
                <a:cubicBezTo>
                  <a:pt x="132" y="32"/>
                  <a:pt x="132" y="32"/>
                  <a:pt x="132" y="31"/>
                </a:cubicBezTo>
                <a:cubicBezTo>
                  <a:pt x="132" y="32"/>
                  <a:pt x="132" y="30"/>
                  <a:pt x="132" y="30"/>
                </a:cubicBezTo>
                <a:close/>
                <a:moveTo>
                  <a:pt x="130" y="27"/>
                </a:moveTo>
                <a:cubicBezTo>
                  <a:pt x="130" y="27"/>
                  <a:pt x="130" y="27"/>
                  <a:pt x="130" y="27"/>
                </a:cubicBezTo>
                <a:cubicBezTo>
                  <a:pt x="130" y="27"/>
                  <a:pt x="130" y="26"/>
                  <a:pt x="130" y="26"/>
                </a:cubicBezTo>
                <a:cubicBezTo>
                  <a:pt x="129" y="26"/>
                  <a:pt x="129" y="27"/>
                  <a:pt x="130" y="27"/>
                </a:cubicBezTo>
                <a:close/>
                <a:moveTo>
                  <a:pt x="171" y="49"/>
                </a:moveTo>
                <a:cubicBezTo>
                  <a:pt x="171" y="49"/>
                  <a:pt x="171" y="49"/>
                  <a:pt x="171" y="49"/>
                </a:cubicBezTo>
                <a:cubicBezTo>
                  <a:pt x="169" y="50"/>
                  <a:pt x="164" y="50"/>
                  <a:pt x="161" y="51"/>
                </a:cubicBezTo>
                <a:cubicBezTo>
                  <a:pt x="161" y="51"/>
                  <a:pt x="162" y="51"/>
                  <a:pt x="163" y="50"/>
                </a:cubicBezTo>
                <a:cubicBezTo>
                  <a:pt x="160" y="51"/>
                  <a:pt x="159" y="51"/>
                  <a:pt x="157" y="52"/>
                </a:cubicBezTo>
                <a:cubicBezTo>
                  <a:pt x="157" y="52"/>
                  <a:pt x="157" y="51"/>
                  <a:pt x="157" y="51"/>
                </a:cubicBezTo>
                <a:cubicBezTo>
                  <a:pt x="158" y="51"/>
                  <a:pt x="159" y="50"/>
                  <a:pt x="160" y="50"/>
                </a:cubicBezTo>
                <a:cubicBezTo>
                  <a:pt x="161" y="50"/>
                  <a:pt x="162" y="50"/>
                  <a:pt x="163" y="50"/>
                </a:cubicBezTo>
                <a:cubicBezTo>
                  <a:pt x="163" y="50"/>
                  <a:pt x="164" y="50"/>
                  <a:pt x="164" y="49"/>
                </a:cubicBezTo>
                <a:cubicBezTo>
                  <a:pt x="165" y="49"/>
                  <a:pt x="166" y="49"/>
                  <a:pt x="167" y="49"/>
                </a:cubicBezTo>
                <a:cubicBezTo>
                  <a:pt x="168" y="49"/>
                  <a:pt x="169" y="49"/>
                  <a:pt x="169" y="48"/>
                </a:cubicBezTo>
                <a:cubicBezTo>
                  <a:pt x="165" y="48"/>
                  <a:pt x="159" y="49"/>
                  <a:pt x="156" y="52"/>
                </a:cubicBezTo>
                <a:cubicBezTo>
                  <a:pt x="154" y="52"/>
                  <a:pt x="153" y="53"/>
                  <a:pt x="151" y="54"/>
                </a:cubicBezTo>
                <a:cubicBezTo>
                  <a:pt x="150" y="54"/>
                  <a:pt x="151" y="55"/>
                  <a:pt x="151" y="55"/>
                </a:cubicBezTo>
                <a:cubicBezTo>
                  <a:pt x="151" y="54"/>
                  <a:pt x="151" y="54"/>
                  <a:pt x="150" y="54"/>
                </a:cubicBezTo>
                <a:cubicBezTo>
                  <a:pt x="149" y="55"/>
                  <a:pt x="149" y="55"/>
                  <a:pt x="148" y="55"/>
                </a:cubicBezTo>
                <a:cubicBezTo>
                  <a:pt x="143" y="56"/>
                  <a:pt x="140" y="55"/>
                  <a:pt x="137" y="52"/>
                </a:cubicBezTo>
                <a:cubicBezTo>
                  <a:pt x="136" y="59"/>
                  <a:pt x="143" y="64"/>
                  <a:pt x="149" y="63"/>
                </a:cubicBezTo>
                <a:cubicBezTo>
                  <a:pt x="149" y="63"/>
                  <a:pt x="149" y="63"/>
                  <a:pt x="149" y="64"/>
                </a:cubicBezTo>
                <a:cubicBezTo>
                  <a:pt x="149" y="64"/>
                  <a:pt x="149" y="63"/>
                  <a:pt x="150" y="63"/>
                </a:cubicBezTo>
                <a:cubicBezTo>
                  <a:pt x="151" y="64"/>
                  <a:pt x="152" y="63"/>
                  <a:pt x="152" y="63"/>
                </a:cubicBezTo>
                <a:cubicBezTo>
                  <a:pt x="156" y="63"/>
                  <a:pt x="158" y="65"/>
                  <a:pt x="161" y="65"/>
                </a:cubicBezTo>
                <a:cubicBezTo>
                  <a:pt x="163" y="65"/>
                  <a:pt x="165" y="65"/>
                  <a:pt x="167" y="65"/>
                </a:cubicBezTo>
                <a:cubicBezTo>
                  <a:pt x="170" y="64"/>
                  <a:pt x="175" y="62"/>
                  <a:pt x="177" y="59"/>
                </a:cubicBezTo>
                <a:cubicBezTo>
                  <a:pt x="179" y="57"/>
                  <a:pt x="181" y="55"/>
                  <a:pt x="184" y="54"/>
                </a:cubicBezTo>
                <a:cubicBezTo>
                  <a:pt x="188" y="49"/>
                  <a:pt x="197" y="51"/>
                  <a:pt x="203" y="52"/>
                </a:cubicBezTo>
                <a:cubicBezTo>
                  <a:pt x="204" y="51"/>
                  <a:pt x="204" y="51"/>
                  <a:pt x="205" y="51"/>
                </a:cubicBezTo>
                <a:cubicBezTo>
                  <a:pt x="207" y="50"/>
                  <a:pt x="209" y="49"/>
                  <a:pt x="210" y="49"/>
                </a:cubicBezTo>
                <a:cubicBezTo>
                  <a:pt x="211" y="48"/>
                  <a:pt x="213" y="47"/>
                  <a:pt x="214" y="46"/>
                </a:cubicBezTo>
                <a:cubicBezTo>
                  <a:pt x="215" y="45"/>
                  <a:pt x="216" y="45"/>
                  <a:pt x="217" y="44"/>
                </a:cubicBezTo>
                <a:cubicBezTo>
                  <a:pt x="219" y="42"/>
                  <a:pt x="222" y="41"/>
                  <a:pt x="224" y="40"/>
                </a:cubicBezTo>
                <a:cubicBezTo>
                  <a:pt x="224" y="39"/>
                  <a:pt x="225" y="40"/>
                  <a:pt x="225" y="40"/>
                </a:cubicBezTo>
                <a:cubicBezTo>
                  <a:pt x="227" y="39"/>
                  <a:pt x="230" y="38"/>
                  <a:pt x="232" y="38"/>
                </a:cubicBezTo>
                <a:cubicBezTo>
                  <a:pt x="233" y="38"/>
                  <a:pt x="235" y="38"/>
                  <a:pt x="237" y="39"/>
                </a:cubicBezTo>
                <a:cubicBezTo>
                  <a:pt x="236" y="38"/>
                  <a:pt x="236" y="38"/>
                  <a:pt x="236" y="37"/>
                </a:cubicBezTo>
                <a:cubicBezTo>
                  <a:pt x="235" y="37"/>
                  <a:pt x="234" y="36"/>
                  <a:pt x="233" y="35"/>
                </a:cubicBezTo>
                <a:cubicBezTo>
                  <a:pt x="231" y="34"/>
                  <a:pt x="229" y="32"/>
                  <a:pt x="227" y="31"/>
                </a:cubicBezTo>
                <a:cubicBezTo>
                  <a:pt x="221" y="29"/>
                  <a:pt x="213" y="30"/>
                  <a:pt x="208" y="31"/>
                </a:cubicBezTo>
                <a:cubicBezTo>
                  <a:pt x="204" y="31"/>
                  <a:pt x="201" y="33"/>
                  <a:pt x="198" y="34"/>
                </a:cubicBezTo>
                <a:cubicBezTo>
                  <a:pt x="193" y="36"/>
                  <a:pt x="188" y="39"/>
                  <a:pt x="183" y="43"/>
                </a:cubicBezTo>
                <a:cubicBezTo>
                  <a:pt x="179" y="45"/>
                  <a:pt x="175" y="48"/>
                  <a:pt x="170" y="48"/>
                </a:cubicBezTo>
                <a:cubicBezTo>
                  <a:pt x="170" y="48"/>
                  <a:pt x="171" y="48"/>
                  <a:pt x="171" y="48"/>
                </a:cubicBezTo>
                <a:cubicBezTo>
                  <a:pt x="170" y="49"/>
                  <a:pt x="169" y="49"/>
                  <a:pt x="169" y="49"/>
                </a:cubicBezTo>
                <a:cubicBezTo>
                  <a:pt x="170" y="49"/>
                  <a:pt x="171" y="49"/>
                  <a:pt x="171" y="49"/>
                </a:cubicBezTo>
                <a:close/>
                <a:moveTo>
                  <a:pt x="239" y="32"/>
                </a:moveTo>
                <a:cubicBezTo>
                  <a:pt x="239" y="32"/>
                  <a:pt x="239" y="32"/>
                  <a:pt x="239" y="32"/>
                </a:cubicBezTo>
                <a:cubicBezTo>
                  <a:pt x="240" y="34"/>
                  <a:pt x="240" y="31"/>
                  <a:pt x="239" y="31"/>
                </a:cubicBezTo>
                <a:cubicBezTo>
                  <a:pt x="239" y="32"/>
                  <a:pt x="239" y="32"/>
                  <a:pt x="239" y="32"/>
                </a:cubicBezTo>
                <a:close/>
                <a:moveTo>
                  <a:pt x="254" y="40"/>
                </a:moveTo>
                <a:cubicBezTo>
                  <a:pt x="254" y="40"/>
                  <a:pt x="254" y="40"/>
                  <a:pt x="254" y="40"/>
                </a:cubicBezTo>
                <a:cubicBezTo>
                  <a:pt x="259" y="40"/>
                  <a:pt x="264" y="42"/>
                  <a:pt x="269" y="44"/>
                </a:cubicBezTo>
                <a:cubicBezTo>
                  <a:pt x="269" y="44"/>
                  <a:pt x="269" y="44"/>
                  <a:pt x="269" y="44"/>
                </a:cubicBezTo>
                <a:cubicBezTo>
                  <a:pt x="273" y="45"/>
                  <a:pt x="276" y="48"/>
                  <a:pt x="280" y="50"/>
                </a:cubicBezTo>
                <a:cubicBezTo>
                  <a:pt x="285" y="53"/>
                  <a:pt x="289" y="57"/>
                  <a:pt x="293" y="62"/>
                </a:cubicBezTo>
                <a:cubicBezTo>
                  <a:pt x="295" y="64"/>
                  <a:pt x="297" y="67"/>
                  <a:pt x="299" y="70"/>
                </a:cubicBezTo>
                <a:cubicBezTo>
                  <a:pt x="302" y="74"/>
                  <a:pt x="304" y="80"/>
                  <a:pt x="306" y="85"/>
                </a:cubicBezTo>
                <a:cubicBezTo>
                  <a:pt x="308" y="88"/>
                  <a:pt x="310" y="92"/>
                  <a:pt x="313" y="95"/>
                </a:cubicBezTo>
                <a:cubicBezTo>
                  <a:pt x="315" y="97"/>
                  <a:pt x="316" y="99"/>
                  <a:pt x="318" y="101"/>
                </a:cubicBezTo>
                <a:cubicBezTo>
                  <a:pt x="321" y="103"/>
                  <a:pt x="325" y="106"/>
                  <a:pt x="330" y="106"/>
                </a:cubicBezTo>
                <a:cubicBezTo>
                  <a:pt x="332" y="107"/>
                  <a:pt x="333" y="106"/>
                  <a:pt x="335" y="106"/>
                </a:cubicBezTo>
                <a:cubicBezTo>
                  <a:pt x="338" y="107"/>
                  <a:pt x="341" y="107"/>
                  <a:pt x="344" y="106"/>
                </a:cubicBezTo>
                <a:cubicBezTo>
                  <a:pt x="344" y="105"/>
                  <a:pt x="344" y="105"/>
                  <a:pt x="345" y="105"/>
                </a:cubicBezTo>
                <a:cubicBezTo>
                  <a:pt x="345" y="98"/>
                  <a:pt x="340" y="95"/>
                  <a:pt x="337" y="92"/>
                </a:cubicBezTo>
                <a:cubicBezTo>
                  <a:pt x="335" y="91"/>
                  <a:pt x="334" y="90"/>
                  <a:pt x="332" y="89"/>
                </a:cubicBezTo>
                <a:cubicBezTo>
                  <a:pt x="330" y="88"/>
                  <a:pt x="329" y="87"/>
                  <a:pt x="327" y="86"/>
                </a:cubicBezTo>
                <a:cubicBezTo>
                  <a:pt x="318" y="80"/>
                  <a:pt x="313" y="69"/>
                  <a:pt x="307" y="60"/>
                </a:cubicBezTo>
                <a:cubicBezTo>
                  <a:pt x="304" y="56"/>
                  <a:pt x="301" y="52"/>
                  <a:pt x="298" y="49"/>
                </a:cubicBezTo>
                <a:cubicBezTo>
                  <a:pt x="295" y="47"/>
                  <a:pt x="291" y="43"/>
                  <a:pt x="287" y="41"/>
                </a:cubicBezTo>
                <a:cubicBezTo>
                  <a:pt x="285" y="40"/>
                  <a:pt x="282" y="40"/>
                  <a:pt x="280" y="39"/>
                </a:cubicBezTo>
                <a:cubicBezTo>
                  <a:pt x="278" y="39"/>
                  <a:pt x="277" y="38"/>
                  <a:pt x="276" y="38"/>
                </a:cubicBezTo>
                <a:cubicBezTo>
                  <a:pt x="270" y="36"/>
                  <a:pt x="262" y="36"/>
                  <a:pt x="256" y="38"/>
                </a:cubicBezTo>
                <a:cubicBezTo>
                  <a:pt x="258" y="39"/>
                  <a:pt x="260" y="39"/>
                  <a:pt x="263" y="41"/>
                </a:cubicBezTo>
                <a:cubicBezTo>
                  <a:pt x="260" y="40"/>
                  <a:pt x="257" y="39"/>
                  <a:pt x="255" y="38"/>
                </a:cubicBezTo>
                <a:cubicBezTo>
                  <a:pt x="254" y="38"/>
                  <a:pt x="253" y="38"/>
                  <a:pt x="253" y="39"/>
                </a:cubicBezTo>
                <a:cubicBezTo>
                  <a:pt x="253" y="39"/>
                  <a:pt x="253" y="39"/>
                  <a:pt x="254" y="40"/>
                </a:cubicBezTo>
                <a:cubicBezTo>
                  <a:pt x="254" y="39"/>
                  <a:pt x="255" y="39"/>
                  <a:pt x="256" y="39"/>
                </a:cubicBezTo>
                <a:cubicBezTo>
                  <a:pt x="255" y="39"/>
                  <a:pt x="254" y="39"/>
                  <a:pt x="254" y="40"/>
                </a:cubicBezTo>
                <a:cubicBezTo>
                  <a:pt x="255" y="40"/>
                  <a:pt x="254" y="40"/>
                  <a:pt x="254" y="40"/>
                </a:cubicBezTo>
                <a:close/>
                <a:moveTo>
                  <a:pt x="351" y="50"/>
                </a:moveTo>
                <a:cubicBezTo>
                  <a:pt x="351" y="50"/>
                  <a:pt x="351" y="50"/>
                  <a:pt x="351" y="50"/>
                </a:cubicBezTo>
                <a:cubicBezTo>
                  <a:pt x="351" y="48"/>
                  <a:pt x="350" y="46"/>
                  <a:pt x="349" y="44"/>
                </a:cubicBezTo>
                <a:cubicBezTo>
                  <a:pt x="348" y="44"/>
                  <a:pt x="348" y="43"/>
                  <a:pt x="348" y="42"/>
                </a:cubicBezTo>
                <a:cubicBezTo>
                  <a:pt x="346" y="41"/>
                  <a:pt x="344" y="41"/>
                  <a:pt x="342" y="40"/>
                </a:cubicBezTo>
                <a:cubicBezTo>
                  <a:pt x="341" y="40"/>
                  <a:pt x="341" y="39"/>
                  <a:pt x="340" y="39"/>
                </a:cubicBezTo>
                <a:cubicBezTo>
                  <a:pt x="336" y="38"/>
                  <a:pt x="330" y="39"/>
                  <a:pt x="327" y="42"/>
                </a:cubicBezTo>
                <a:cubicBezTo>
                  <a:pt x="336" y="39"/>
                  <a:pt x="346" y="43"/>
                  <a:pt x="350" y="51"/>
                </a:cubicBezTo>
                <a:cubicBezTo>
                  <a:pt x="350" y="52"/>
                  <a:pt x="351" y="53"/>
                  <a:pt x="351" y="55"/>
                </a:cubicBezTo>
                <a:cubicBezTo>
                  <a:pt x="351" y="53"/>
                  <a:pt x="351" y="52"/>
                  <a:pt x="351" y="50"/>
                </a:cubicBezTo>
                <a:close/>
                <a:moveTo>
                  <a:pt x="251" y="39"/>
                </a:moveTo>
                <a:cubicBezTo>
                  <a:pt x="251" y="39"/>
                  <a:pt x="251" y="39"/>
                  <a:pt x="251" y="39"/>
                </a:cubicBezTo>
                <a:cubicBezTo>
                  <a:pt x="251" y="40"/>
                  <a:pt x="253" y="40"/>
                  <a:pt x="254" y="40"/>
                </a:cubicBezTo>
                <a:cubicBezTo>
                  <a:pt x="253" y="39"/>
                  <a:pt x="252" y="39"/>
                  <a:pt x="251" y="39"/>
                </a:cubicBezTo>
                <a:close/>
                <a:moveTo>
                  <a:pt x="238" y="41"/>
                </a:moveTo>
                <a:cubicBezTo>
                  <a:pt x="238" y="41"/>
                  <a:pt x="238" y="41"/>
                  <a:pt x="238" y="41"/>
                </a:cubicBezTo>
                <a:cubicBezTo>
                  <a:pt x="237" y="41"/>
                  <a:pt x="236" y="41"/>
                  <a:pt x="236" y="42"/>
                </a:cubicBezTo>
                <a:cubicBezTo>
                  <a:pt x="236" y="41"/>
                  <a:pt x="234" y="42"/>
                  <a:pt x="233" y="42"/>
                </a:cubicBezTo>
                <a:cubicBezTo>
                  <a:pt x="230" y="44"/>
                  <a:pt x="227" y="46"/>
                  <a:pt x="224" y="48"/>
                </a:cubicBezTo>
                <a:cubicBezTo>
                  <a:pt x="220" y="51"/>
                  <a:pt x="218" y="54"/>
                  <a:pt x="215" y="59"/>
                </a:cubicBezTo>
                <a:cubicBezTo>
                  <a:pt x="212" y="61"/>
                  <a:pt x="210" y="64"/>
                  <a:pt x="209" y="67"/>
                </a:cubicBezTo>
                <a:cubicBezTo>
                  <a:pt x="208" y="67"/>
                  <a:pt x="209" y="68"/>
                  <a:pt x="208" y="68"/>
                </a:cubicBezTo>
                <a:cubicBezTo>
                  <a:pt x="208" y="69"/>
                  <a:pt x="207" y="70"/>
                  <a:pt x="206" y="72"/>
                </a:cubicBezTo>
                <a:cubicBezTo>
                  <a:pt x="205" y="73"/>
                  <a:pt x="205" y="74"/>
                  <a:pt x="204" y="76"/>
                </a:cubicBezTo>
                <a:cubicBezTo>
                  <a:pt x="202" y="80"/>
                  <a:pt x="200" y="85"/>
                  <a:pt x="199" y="90"/>
                </a:cubicBezTo>
                <a:cubicBezTo>
                  <a:pt x="198" y="93"/>
                  <a:pt x="197" y="96"/>
                  <a:pt x="196" y="99"/>
                </a:cubicBezTo>
                <a:cubicBezTo>
                  <a:pt x="194" y="103"/>
                  <a:pt x="192" y="107"/>
                  <a:pt x="190" y="110"/>
                </a:cubicBezTo>
                <a:cubicBezTo>
                  <a:pt x="187" y="113"/>
                  <a:pt x="184" y="117"/>
                  <a:pt x="180" y="119"/>
                </a:cubicBezTo>
                <a:cubicBezTo>
                  <a:pt x="183" y="116"/>
                  <a:pt x="186" y="113"/>
                  <a:pt x="189" y="110"/>
                </a:cubicBezTo>
                <a:cubicBezTo>
                  <a:pt x="194" y="102"/>
                  <a:pt x="197" y="92"/>
                  <a:pt x="200" y="82"/>
                </a:cubicBezTo>
                <a:cubicBezTo>
                  <a:pt x="203" y="74"/>
                  <a:pt x="207" y="68"/>
                  <a:pt x="211" y="61"/>
                </a:cubicBezTo>
                <a:cubicBezTo>
                  <a:pt x="212" y="61"/>
                  <a:pt x="212" y="60"/>
                  <a:pt x="213" y="59"/>
                </a:cubicBezTo>
                <a:cubicBezTo>
                  <a:pt x="214" y="56"/>
                  <a:pt x="217" y="55"/>
                  <a:pt x="218" y="52"/>
                </a:cubicBezTo>
                <a:cubicBezTo>
                  <a:pt x="223" y="47"/>
                  <a:pt x="228" y="42"/>
                  <a:pt x="237" y="40"/>
                </a:cubicBezTo>
                <a:cubicBezTo>
                  <a:pt x="234" y="40"/>
                  <a:pt x="232" y="39"/>
                  <a:pt x="229" y="40"/>
                </a:cubicBezTo>
                <a:cubicBezTo>
                  <a:pt x="219" y="42"/>
                  <a:pt x="214" y="50"/>
                  <a:pt x="203" y="53"/>
                </a:cubicBezTo>
                <a:cubicBezTo>
                  <a:pt x="201" y="55"/>
                  <a:pt x="199" y="57"/>
                  <a:pt x="198" y="60"/>
                </a:cubicBezTo>
                <a:cubicBezTo>
                  <a:pt x="197" y="63"/>
                  <a:pt x="196" y="68"/>
                  <a:pt x="194" y="72"/>
                </a:cubicBezTo>
                <a:cubicBezTo>
                  <a:pt x="192" y="75"/>
                  <a:pt x="190" y="79"/>
                  <a:pt x="188" y="82"/>
                </a:cubicBezTo>
                <a:cubicBezTo>
                  <a:pt x="187" y="83"/>
                  <a:pt x="187" y="84"/>
                  <a:pt x="187" y="85"/>
                </a:cubicBezTo>
                <a:cubicBezTo>
                  <a:pt x="183" y="88"/>
                  <a:pt x="178" y="90"/>
                  <a:pt x="178" y="97"/>
                </a:cubicBezTo>
                <a:cubicBezTo>
                  <a:pt x="177" y="98"/>
                  <a:pt x="177" y="99"/>
                  <a:pt x="176" y="99"/>
                </a:cubicBezTo>
                <a:cubicBezTo>
                  <a:pt x="177" y="100"/>
                  <a:pt x="178" y="101"/>
                  <a:pt x="179" y="102"/>
                </a:cubicBezTo>
                <a:cubicBezTo>
                  <a:pt x="180" y="106"/>
                  <a:pt x="175" y="106"/>
                  <a:pt x="172" y="106"/>
                </a:cubicBezTo>
                <a:cubicBezTo>
                  <a:pt x="168" y="109"/>
                  <a:pt x="163" y="116"/>
                  <a:pt x="164" y="123"/>
                </a:cubicBezTo>
                <a:cubicBezTo>
                  <a:pt x="165" y="124"/>
                  <a:pt x="166" y="126"/>
                  <a:pt x="167" y="127"/>
                </a:cubicBezTo>
                <a:cubicBezTo>
                  <a:pt x="169" y="127"/>
                  <a:pt x="170" y="126"/>
                  <a:pt x="172" y="127"/>
                </a:cubicBezTo>
                <a:cubicBezTo>
                  <a:pt x="175" y="129"/>
                  <a:pt x="171" y="131"/>
                  <a:pt x="171" y="133"/>
                </a:cubicBezTo>
                <a:cubicBezTo>
                  <a:pt x="170" y="137"/>
                  <a:pt x="174" y="139"/>
                  <a:pt x="177" y="140"/>
                </a:cubicBezTo>
                <a:cubicBezTo>
                  <a:pt x="179" y="141"/>
                  <a:pt x="184" y="140"/>
                  <a:pt x="186" y="139"/>
                </a:cubicBezTo>
                <a:cubicBezTo>
                  <a:pt x="189" y="137"/>
                  <a:pt x="190" y="133"/>
                  <a:pt x="192" y="129"/>
                </a:cubicBezTo>
                <a:cubicBezTo>
                  <a:pt x="194" y="126"/>
                  <a:pt x="197" y="122"/>
                  <a:pt x="199" y="121"/>
                </a:cubicBezTo>
                <a:cubicBezTo>
                  <a:pt x="201" y="118"/>
                  <a:pt x="205" y="117"/>
                  <a:pt x="208" y="115"/>
                </a:cubicBezTo>
                <a:cubicBezTo>
                  <a:pt x="211" y="114"/>
                  <a:pt x="213" y="112"/>
                  <a:pt x="215" y="111"/>
                </a:cubicBezTo>
                <a:cubicBezTo>
                  <a:pt x="218" y="108"/>
                  <a:pt x="221" y="104"/>
                  <a:pt x="223" y="100"/>
                </a:cubicBezTo>
                <a:cubicBezTo>
                  <a:pt x="224" y="99"/>
                  <a:pt x="224" y="98"/>
                  <a:pt x="224" y="97"/>
                </a:cubicBezTo>
                <a:cubicBezTo>
                  <a:pt x="223" y="98"/>
                  <a:pt x="224" y="99"/>
                  <a:pt x="223" y="99"/>
                </a:cubicBezTo>
                <a:cubicBezTo>
                  <a:pt x="227" y="92"/>
                  <a:pt x="227" y="79"/>
                  <a:pt x="227" y="69"/>
                </a:cubicBezTo>
                <a:cubicBezTo>
                  <a:pt x="227" y="63"/>
                  <a:pt x="229" y="58"/>
                  <a:pt x="231" y="53"/>
                </a:cubicBezTo>
                <a:cubicBezTo>
                  <a:pt x="230" y="53"/>
                  <a:pt x="230" y="54"/>
                  <a:pt x="230" y="54"/>
                </a:cubicBezTo>
                <a:cubicBezTo>
                  <a:pt x="231" y="53"/>
                  <a:pt x="231" y="52"/>
                  <a:pt x="231" y="51"/>
                </a:cubicBezTo>
                <a:cubicBezTo>
                  <a:pt x="232" y="51"/>
                  <a:pt x="231" y="52"/>
                  <a:pt x="231" y="52"/>
                </a:cubicBezTo>
                <a:cubicBezTo>
                  <a:pt x="232" y="51"/>
                  <a:pt x="232" y="51"/>
                  <a:pt x="231" y="51"/>
                </a:cubicBezTo>
                <a:cubicBezTo>
                  <a:pt x="232" y="50"/>
                  <a:pt x="233" y="49"/>
                  <a:pt x="233" y="48"/>
                </a:cubicBezTo>
                <a:cubicBezTo>
                  <a:pt x="234" y="47"/>
                  <a:pt x="234" y="46"/>
                  <a:pt x="234" y="46"/>
                </a:cubicBezTo>
                <a:cubicBezTo>
                  <a:pt x="234" y="46"/>
                  <a:pt x="234" y="47"/>
                  <a:pt x="233" y="46"/>
                </a:cubicBezTo>
                <a:cubicBezTo>
                  <a:pt x="235" y="45"/>
                  <a:pt x="237" y="43"/>
                  <a:pt x="237" y="42"/>
                </a:cubicBezTo>
                <a:cubicBezTo>
                  <a:pt x="237" y="43"/>
                  <a:pt x="236" y="43"/>
                  <a:pt x="235" y="43"/>
                </a:cubicBezTo>
                <a:cubicBezTo>
                  <a:pt x="235" y="42"/>
                  <a:pt x="234" y="44"/>
                  <a:pt x="234" y="44"/>
                </a:cubicBezTo>
                <a:cubicBezTo>
                  <a:pt x="235" y="43"/>
                  <a:pt x="236" y="42"/>
                  <a:pt x="238" y="41"/>
                </a:cubicBezTo>
                <a:close/>
                <a:moveTo>
                  <a:pt x="269" y="90"/>
                </a:moveTo>
                <a:cubicBezTo>
                  <a:pt x="269" y="90"/>
                  <a:pt x="269" y="90"/>
                  <a:pt x="269" y="90"/>
                </a:cubicBezTo>
                <a:cubicBezTo>
                  <a:pt x="270" y="90"/>
                  <a:pt x="270" y="92"/>
                  <a:pt x="272" y="92"/>
                </a:cubicBezTo>
                <a:cubicBezTo>
                  <a:pt x="274" y="91"/>
                  <a:pt x="273" y="89"/>
                  <a:pt x="273" y="87"/>
                </a:cubicBezTo>
                <a:cubicBezTo>
                  <a:pt x="274" y="86"/>
                  <a:pt x="275" y="85"/>
                  <a:pt x="277" y="84"/>
                </a:cubicBezTo>
                <a:cubicBezTo>
                  <a:pt x="279" y="84"/>
                  <a:pt x="280" y="87"/>
                  <a:pt x="283" y="86"/>
                </a:cubicBezTo>
                <a:cubicBezTo>
                  <a:pt x="283" y="86"/>
                  <a:pt x="283" y="86"/>
                  <a:pt x="283" y="85"/>
                </a:cubicBezTo>
                <a:cubicBezTo>
                  <a:pt x="281" y="86"/>
                  <a:pt x="279" y="84"/>
                  <a:pt x="277" y="83"/>
                </a:cubicBezTo>
                <a:cubicBezTo>
                  <a:pt x="275" y="81"/>
                  <a:pt x="272" y="79"/>
                  <a:pt x="270" y="77"/>
                </a:cubicBezTo>
                <a:cubicBezTo>
                  <a:pt x="264" y="70"/>
                  <a:pt x="261" y="62"/>
                  <a:pt x="257" y="54"/>
                </a:cubicBezTo>
                <a:cubicBezTo>
                  <a:pt x="256" y="52"/>
                  <a:pt x="256" y="51"/>
                  <a:pt x="255" y="49"/>
                </a:cubicBezTo>
                <a:cubicBezTo>
                  <a:pt x="252" y="45"/>
                  <a:pt x="250" y="40"/>
                  <a:pt x="244" y="41"/>
                </a:cubicBezTo>
                <a:cubicBezTo>
                  <a:pt x="245" y="41"/>
                  <a:pt x="246" y="42"/>
                  <a:pt x="246" y="42"/>
                </a:cubicBezTo>
                <a:cubicBezTo>
                  <a:pt x="249" y="46"/>
                  <a:pt x="252" y="50"/>
                  <a:pt x="253" y="56"/>
                </a:cubicBezTo>
                <a:cubicBezTo>
                  <a:pt x="254" y="58"/>
                  <a:pt x="253" y="61"/>
                  <a:pt x="254" y="63"/>
                </a:cubicBezTo>
                <a:cubicBezTo>
                  <a:pt x="254" y="64"/>
                  <a:pt x="255" y="64"/>
                  <a:pt x="255" y="65"/>
                </a:cubicBezTo>
                <a:cubicBezTo>
                  <a:pt x="255" y="68"/>
                  <a:pt x="255" y="70"/>
                  <a:pt x="256" y="72"/>
                </a:cubicBezTo>
                <a:cubicBezTo>
                  <a:pt x="257" y="78"/>
                  <a:pt x="259" y="81"/>
                  <a:pt x="261" y="85"/>
                </a:cubicBezTo>
                <a:cubicBezTo>
                  <a:pt x="263" y="87"/>
                  <a:pt x="264" y="89"/>
                  <a:pt x="266" y="89"/>
                </a:cubicBezTo>
                <a:cubicBezTo>
                  <a:pt x="266" y="89"/>
                  <a:pt x="266" y="89"/>
                  <a:pt x="266" y="89"/>
                </a:cubicBezTo>
                <a:cubicBezTo>
                  <a:pt x="266" y="89"/>
                  <a:pt x="266" y="90"/>
                  <a:pt x="266" y="90"/>
                </a:cubicBezTo>
                <a:cubicBezTo>
                  <a:pt x="267" y="89"/>
                  <a:pt x="268" y="89"/>
                  <a:pt x="269" y="89"/>
                </a:cubicBezTo>
                <a:cubicBezTo>
                  <a:pt x="269" y="89"/>
                  <a:pt x="269" y="89"/>
                  <a:pt x="269" y="89"/>
                </a:cubicBezTo>
                <a:cubicBezTo>
                  <a:pt x="269" y="89"/>
                  <a:pt x="270" y="89"/>
                  <a:pt x="269" y="90"/>
                </a:cubicBezTo>
                <a:close/>
                <a:moveTo>
                  <a:pt x="259" y="84"/>
                </a:moveTo>
                <a:cubicBezTo>
                  <a:pt x="258" y="82"/>
                  <a:pt x="256" y="79"/>
                  <a:pt x="255" y="77"/>
                </a:cubicBezTo>
                <a:cubicBezTo>
                  <a:pt x="254" y="70"/>
                  <a:pt x="253" y="62"/>
                  <a:pt x="252" y="56"/>
                </a:cubicBezTo>
                <a:cubicBezTo>
                  <a:pt x="250" y="53"/>
                  <a:pt x="250" y="49"/>
                  <a:pt x="248" y="46"/>
                </a:cubicBezTo>
                <a:cubicBezTo>
                  <a:pt x="247" y="44"/>
                  <a:pt x="245" y="42"/>
                  <a:pt x="243" y="41"/>
                </a:cubicBezTo>
                <a:cubicBezTo>
                  <a:pt x="242" y="41"/>
                  <a:pt x="241" y="41"/>
                  <a:pt x="241" y="41"/>
                </a:cubicBezTo>
                <a:cubicBezTo>
                  <a:pt x="240" y="42"/>
                  <a:pt x="237" y="44"/>
                  <a:pt x="236" y="46"/>
                </a:cubicBezTo>
                <a:cubicBezTo>
                  <a:pt x="234" y="49"/>
                  <a:pt x="233" y="55"/>
                  <a:pt x="233" y="60"/>
                </a:cubicBezTo>
                <a:cubicBezTo>
                  <a:pt x="233" y="61"/>
                  <a:pt x="234" y="61"/>
                  <a:pt x="234" y="62"/>
                </a:cubicBezTo>
                <a:cubicBezTo>
                  <a:pt x="235" y="66"/>
                  <a:pt x="238" y="70"/>
                  <a:pt x="240" y="73"/>
                </a:cubicBezTo>
                <a:cubicBezTo>
                  <a:pt x="241" y="76"/>
                  <a:pt x="243" y="79"/>
                  <a:pt x="244" y="82"/>
                </a:cubicBezTo>
                <a:cubicBezTo>
                  <a:pt x="245" y="86"/>
                  <a:pt x="245" y="92"/>
                  <a:pt x="245" y="97"/>
                </a:cubicBezTo>
                <a:cubicBezTo>
                  <a:pt x="246" y="100"/>
                  <a:pt x="245" y="102"/>
                  <a:pt x="245" y="105"/>
                </a:cubicBezTo>
                <a:cubicBezTo>
                  <a:pt x="246" y="113"/>
                  <a:pt x="244" y="120"/>
                  <a:pt x="247" y="126"/>
                </a:cubicBezTo>
                <a:cubicBezTo>
                  <a:pt x="248" y="125"/>
                  <a:pt x="250" y="124"/>
                  <a:pt x="250" y="123"/>
                </a:cubicBezTo>
                <a:cubicBezTo>
                  <a:pt x="248" y="122"/>
                  <a:pt x="248" y="118"/>
                  <a:pt x="251" y="117"/>
                </a:cubicBezTo>
                <a:cubicBezTo>
                  <a:pt x="251" y="117"/>
                  <a:pt x="252" y="118"/>
                  <a:pt x="252" y="118"/>
                </a:cubicBezTo>
                <a:cubicBezTo>
                  <a:pt x="253" y="116"/>
                  <a:pt x="251" y="114"/>
                  <a:pt x="250" y="113"/>
                </a:cubicBezTo>
                <a:cubicBezTo>
                  <a:pt x="250" y="111"/>
                  <a:pt x="250" y="107"/>
                  <a:pt x="253" y="106"/>
                </a:cubicBezTo>
                <a:cubicBezTo>
                  <a:pt x="254" y="107"/>
                  <a:pt x="256" y="106"/>
                  <a:pt x="257" y="105"/>
                </a:cubicBezTo>
                <a:cubicBezTo>
                  <a:pt x="257" y="103"/>
                  <a:pt x="258" y="101"/>
                  <a:pt x="260" y="100"/>
                </a:cubicBezTo>
                <a:cubicBezTo>
                  <a:pt x="260" y="99"/>
                  <a:pt x="259" y="98"/>
                  <a:pt x="258" y="97"/>
                </a:cubicBezTo>
                <a:cubicBezTo>
                  <a:pt x="258" y="94"/>
                  <a:pt x="259" y="91"/>
                  <a:pt x="261" y="91"/>
                </a:cubicBezTo>
                <a:cubicBezTo>
                  <a:pt x="263" y="91"/>
                  <a:pt x="263" y="93"/>
                  <a:pt x="265" y="94"/>
                </a:cubicBezTo>
                <a:cubicBezTo>
                  <a:pt x="265" y="93"/>
                  <a:pt x="266" y="92"/>
                  <a:pt x="266" y="91"/>
                </a:cubicBezTo>
                <a:cubicBezTo>
                  <a:pt x="262" y="89"/>
                  <a:pt x="260" y="85"/>
                  <a:pt x="259" y="84"/>
                </a:cubicBezTo>
                <a:close/>
                <a:moveTo>
                  <a:pt x="258" y="44"/>
                </a:moveTo>
                <a:cubicBezTo>
                  <a:pt x="258" y="44"/>
                  <a:pt x="258" y="44"/>
                  <a:pt x="258" y="44"/>
                </a:cubicBezTo>
                <a:cubicBezTo>
                  <a:pt x="256" y="43"/>
                  <a:pt x="255" y="41"/>
                  <a:pt x="253" y="41"/>
                </a:cubicBezTo>
                <a:cubicBezTo>
                  <a:pt x="254" y="42"/>
                  <a:pt x="256" y="43"/>
                  <a:pt x="258" y="44"/>
                </a:cubicBezTo>
                <a:close/>
                <a:moveTo>
                  <a:pt x="257" y="42"/>
                </a:moveTo>
                <a:cubicBezTo>
                  <a:pt x="257" y="42"/>
                  <a:pt x="257" y="42"/>
                  <a:pt x="257" y="42"/>
                </a:cubicBezTo>
                <a:cubicBezTo>
                  <a:pt x="258" y="43"/>
                  <a:pt x="259" y="43"/>
                  <a:pt x="260" y="44"/>
                </a:cubicBezTo>
                <a:cubicBezTo>
                  <a:pt x="260" y="44"/>
                  <a:pt x="259" y="43"/>
                  <a:pt x="259" y="43"/>
                </a:cubicBezTo>
                <a:cubicBezTo>
                  <a:pt x="259" y="44"/>
                  <a:pt x="260" y="44"/>
                  <a:pt x="261" y="45"/>
                </a:cubicBezTo>
                <a:cubicBezTo>
                  <a:pt x="261" y="45"/>
                  <a:pt x="261" y="45"/>
                  <a:pt x="261" y="45"/>
                </a:cubicBezTo>
                <a:cubicBezTo>
                  <a:pt x="262" y="46"/>
                  <a:pt x="264" y="47"/>
                  <a:pt x="265" y="48"/>
                </a:cubicBezTo>
                <a:cubicBezTo>
                  <a:pt x="265" y="48"/>
                  <a:pt x="265" y="48"/>
                  <a:pt x="265" y="48"/>
                </a:cubicBezTo>
                <a:cubicBezTo>
                  <a:pt x="265" y="49"/>
                  <a:pt x="266" y="48"/>
                  <a:pt x="266" y="49"/>
                </a:cubicBezTo>
                <a:cubicBezTo>
                  <a:pt x="266" y="49"/>
                  <a:pt x="266" y="49"/>
                  <a:pt x="266" y="50"/>
                </a:cubicBezTo>
                <a:cubicBezTo>
                  <a:pt x="266" y="50"/>
                  <a:pt x="266" y="49"/>
                  <a:pt x="267" y="49"/>
                </a:cubicBezTo>
                <a:cubicBezTo>
                  <a:pt x="269" y="51"/>
                  <a:pt x="270" y="52"/>
                  <a:pt x="272" y="53"/>
                </a:cubicBezTo>
                <a:cubicBezTo>
                  <a:pt x="270" y="52"/>
                  <a:pt x="269" y="50"/>
                  <a:pt x="266" y="50"/>
                </a:cubicBezTo>
                <a:cubicBezTo>
                  <a:pt x="266" y="50"/>
                  <a:pt x="267" y="50"/>
                  <a:pt x="267" y="50"/>
                </a:cubicBezTo>
                <a:cubicBezTo>
                  <a:pt x="266" y="50"/>
                  <a:pt x="264" y="50"/>
                  <a:pt x="264" y="49"/>
                </a:cubicBezTo>
                <a:cubicBezTo>
                  <a:pt x="264" y="49"/>
                  <a:pt x="264" y="48"/>
                  <a:pt x="263" y="48"/>
                </a:cubicBezTo>
                <a:cubicBezTo>
                  <a:pt x="264" y="49"/>
                  <a:pt x="264" y="49"/>
                  <a:pt x="265" y="50"/>
                </a:cubicBezTo>
                <a:cubicBezTo>
                  <a:pt x="263" y="48"/>
                  <a:pt x="261" y="46"/>
                  <a:pt x="259" y="45"/>
                </a:cubicBezTo>
                <a:cubicBezTo>
                  <a:pt x="261" y="47"/>
                  <a:pt x="263" y="48"/>
                  <a:pt x="265" y="51"/>
                </a:cubicBezTo>
                <a:cubicBezTo>
                  <a:pt x="264" y="51"/>
                  <a:pt x="264" y="51"/>
                  <a:pt x="264" y="51"/>
                </a:cubicBezTo>
                <a:cubicBezTo>
                  <a:pt x="265" y="51"/>
                  <a:pt x="265" y="52"/>
                  <a:pt x="265" y="52"/>
                </a:cubicBezTo>
                <a:cubicBezTo>
                  <a:pt x="265" y="52"/>
                  <a:pt x="265" y="52"/>
                  <a:pt x="265" y="52"/>
                </a:cubicBezTo>
                <a:cubicBezTo>
                  <a:pt x="265" y="52"/>
                  <a:pt x="266" y="52"/>
                  <a:pt x="266" y="52"/>
                </a:cubicBezTo>
                <a:cubicBezTo>
                  <a:pt x="265" y="51"/>
                  <a:pt x="265" y="51"/>
                  <a:pt x="265" y="50"/>
                </a:cubicBezTo>
                <a:cubicBezTo>
                  <a:pt x="265" y="51"/>
                  <a:pt x="266" y="51"/>
                  <a:pt x="266" y="52"/>
                </a:cubicBezTo>
                <a:cubicBezTo>
                  <a:pt x="267" y="52"/>
                  <a:pt x="268" y="54"/>
                  <a:pt x="268" y="55"/>
                </a:cubicBezTo>
                <a:cubicBezTo>
                  <a:pt x="267" y="54"/>
                  <a:pt x="267" y="53"/>
                  <a:pt x="266" y="52"/>
                </a:cubicBezTo>
                <a:cubicBezTo>
                  <a:pt x="267" y="55"/>
                  <a:pt x="269" y="58"/>
                  <a:pt x="271" y="60"/>
                </a:cubicBezTo>
                <a:cubicBezTo>
                  <a:pt x="272" y="62"/>
                  <a:pt x="272" y="64"/>
                  <a:pt x="273" y="66"/>
                </a:cubicBezTo>
                <a:cubicBezTo>
                  <a:pt x="273" y="67"/>
                  <a:pt x="274" y="68"/>
                  <a:pt x="274" y="69"/>
                </a:cubicBezTo>
                <a:cubicBezTo>
                  <a:pt x="277" y="74"/>
                  <a:pt x="279" y="79"/>
                  <a:pt x="282" y="83"/>
                </a:cubicBezTo>
                <a:cubicBezTo>
                  <a:pt x="283" y="83"/>
                  <a:pt x="283" y="82"/>
                  <a:pt x="282" y="82"/>
                </a:cubicBezTo>
                <a:cubicBezTo>
                  <a:pt x="283" y="82"/>
                  <a:pt x="283" y="82"/>
                  <a:pt x="283" y="82"/>
                </a:cubicBezTo>
                <a:cubicBezTo>
                  <a:pt x="284" y="81"/>
                  <a:pt x="285" y="80"/>
                  <a:pt x="287" y="80"/>
                </a:cubicBezTo>
                <a:cubicBezTo>
                  <a:pt x="287" y="80"/>
                  <a:pt x="287" y="80"/>
                  <a:pt x="287" y="80"/>
                </a:cubicBezTo>
                <a:cubicBezTo>
                  <a:pt x="289" y="80"/>
                  <a:pt x="290" y="80"/>
                  <a:pt x="291" y="81"/>
                </a:cubicBezTo>
                <a:cubicBezTo>
                  <a:pt x="291" y="82"/>
                  <a:pt x="292" y="82"/>
                  <a:pt x="293" y="83"/>
                </a:cubicBezTo>
                <a:cubicBezTo>
                  <a:pt x="293" y="85"/>
                  <a:pt x="295" y="86"/>
                  <a:pt x="295" y="89"/>
                </a:cubicBezTo>
                <a:cubicBezTo>
                  <a:pt x="295" y="91"/>
                  <a:pt x="292" y="94"/>
                  <a:pt x="294" y="96"/>
                </a:cubicBezTo>
                <a:cubicBezTo>
                  <a:pt x="295" y="94"/>
                  <a:pt x="295" y="91"/>
                  <a:pt x="299" y="92"/>
                </a:cubicBezTo>
                <a:cubicBezTo>
                  <a:pt x="299" y="92"/>
                  <a:pt x="300" y="93"/>
                  <a:pt x="299" y="94"/>
                </a:cubicBezTo>
                <a:cubicBezTo>
                  <a:pt x="300" y="95"/>
                  <a:pt x="301" y="98"/>
                  <a:pt x="303" y="98"/>
                </a:cubicBezTo>
                <a:cubicBezTo>
                  <a:pt x="303" y="98"/>
                  <a:pt x="303" y="98"/>
                  <a:pt x="303" y="99"/>
                </a:cubicBezTo>
                <a:cubicBezTo>
                  <a:pt x="306" y="99"/>
                  <a:pt x="306" y="104"/>
                  <a:pt x="306" y="106"/>
                </a:cubicBezTo>
                <a:cubicBezTo>
                  <a:pt x="306" y="109"/>
                  <a:pt x="309" y="110"/>
                  <a:pt x="309" y="112"/>
                </a:cubicBezTo>
                <a:cubicBezTo>
                  <a:pt x="309" y="114"/>
                  <a:pt x="310" y="117"/>
                  <a:pt x="309" y="118"/>
                </a:cubicBezTo>
                <a:cubicBezTo>
                  <a:pt x="312" y="120"/>
                  <a:pt x="313" y="123"/>
                  <a:pt x="310" y="126"/>
                </a:cubicBezTo>
                <a:cubicBezTo>
                  <a:pt x="312" y="126"/>
                  <a:pt x="313" y="127"/>
                  <a:pt x="314" y="127"/>
                </a:cubicBezTo>
                <a:cubicBezTo>
                  <a:pt x="316" y="127"/>
                  <a:pt x="319" y="126"/>
                  <a:pt x="321" y="126"/>
                </a:cubicBezTo>
                <a:cubicBezTo>
                  <a:pt x="323" y="126"/>
                  <a:pt x="324" y="127"/>
                  <a:pt x="326" y="127"/>
                </a:cubicBezTo>
                <a:cubicBezTo>
                  <a:pt x="330" y="128"/>
                  <a:pt x="334" y="126"/>
                  <a:pt x="336" y="124"/>
                </a:cubicBezTo>
                <a:cubicBezTo>
                  <a:pt x="336" y="123"/>
                  <a:pt x="338" y="122"/>
                  <a:pt x="338" y="122"/>
                </a:cubicBezTo>
                <a:cubicBezTo>
                  <a:pt x="340" y="121"/>
                  <a:pt x="341" y="119"/>
                  <a:pt x="343" y="118"/>
                </a:cubicBezTo>
                <a:cubicBezTo>
                  <a:pt x="343" y="117"/>
                  <a:pt x="343" y="116"/>
                  <a:pt x="343" y="115"/>
                </a:cubicBezTo>
                <a:cubicBezTo>
                  <a:pt x="342" y="114"/>
                  <a:pt x="340" y="114"/>
                  <a:pt x="339" y="113"/>
                </a:cubicBezTo>
                <a:cubicBezTo>
                  <a:pt x="341" y="113"/>
                  <a:pt x="342" y="114"/>
                  <a:pt x="343" y="114"/>
                </a:cubicBezTo>
                <a:cubicBezTo>
                  <a:pt x="342" y="113"/>
                  <a:pt x="338" y="112"/>
                  <a:pt x="337" y="111"/>
                </a:cubicBezTo>
                <a:cubicBezTo>
                  <a:pt x="339" y="111"/>
                  <a:pt x="340" y="112"/>
                  <a:pt x="341" y="112"/>
                </a:cubicBezTo>
                <a:cubicBezTo>
                  <a:pt x="341" y="112"/>
                  <a:pt x="341" y="112"/>
                  <a:pt x="341" y="111"/>
                </a:cubicBezTo>
                <a:cubicBezTo>
                  <a:pt x="339" y="111"/>
                  <a:pt x="338" y="110"/>
                  <a:pt x="337" y="109"/>
                </a:cubicBezTo>
                <a:cubicBezTo>
                  <a:pt x="338" y="110"/>
                  <a:pt x="339" y="110"/>
                  <a:pt x="340" y="110"/>
                </a:cubicBezTo>
                <a:cubicBezTo>
                  <a:pt x="340" y="108"/>
                  <a:pt x="337" y="109"/>
                  <a:pt x="336" y="108"/>
                </a:cubicBezTo>
                <a:cubicBezTo>
                  <a:pt x="336" y="108"/>
                  <a:pt x="335" y="108"/>
                  <a:pt x="334" y="108"/>
                </a:cubicBezTo>
                <a:cubicBezTo>
                  <a:pt x="335" y="109"/>
                  <a:pt x="336" y="109"/>
                  <a:pt x="336" y="109"/>
                </a:cubicBezTo>
                <a:cubicBezTo>
                  <a:pt x="332" y="107"/>
                  <a:pt x="330" y="108"/>
                  <a:pt x="326" y="107"/>
                </a:cubicBezTo>
                <a:cubicBezTo>
                  <a:pt x="328" y="108"/>
                  <a:pt x="330" y="109"/>
                  <a:pt x="332" y="110"/>
                </a:cubicBezTo>
                <a:cubicBezTo>
                  <a:pt x="329" y="109"/>
                  <a:pt x="326" y="107"/>
                  <a:pt x="324" y="107"/>
                </a:cubicBezTo>
                <a:cubicBezTo>
                  <a:pt x="324" y="107"/>
                  <a:pt x="324" y="106"/>
                  <a:pt x="324" y="106"/>
                </a:cubicBezTo>
                <a:cubicBezTo>
                  <a:pt x="320" y="105"/>
                  <a:pt x="317" y="101"/>
                  <a:pt x="314" y="98"/>
                </a:cubicBezTo>
                <a:cubicBezTo>
                  <a:pt x="313" y="97"/>
                  <a:pt x="313" y="96"/>
                  <a:pt x="312" y="95"/>
                </a:cubicBezTo>
                <a:cubicBezTo>
                  <a:pt x="306" y="89"/>
                  <a:pt x="303" y="80"/>
                  <a:pt x="299" y="72"/>
                </a:cubicBezTo>
                <a:cubicBezTo>
                  <a:pt x="294" y="64"/>
                  <a:pt x="289" y="58"/>
                  <a:pt x="282" y="53"/>
                </a:cubicBezTo>
                <a:cubicBezTo>
                  <a:pt x="281" y="53"/>
                  <a:pt x="280" y="52"/>
                  <a:pt x="279" y="52"/>
                </a:cubicBezTo>
                <a:cubicBezTo>
                  <a:pt x="280" y="52"/>
                  <a:pt x="281" y="53"/>
                  <a:pt x="281" y="53"/>
                </a:cubicBezTo>
                <a:cubicBezTo>
                  <a:pt x="279" y="52"/>
                  <a:pt x="277" y="50"/>
                  <a:pt x="275" y="49"/>
                </a:cubicBezTo>
                <a:cubicBezTo>
                  <a:pt x="275" y="49"/>
                  <a:pt x="273" y="48"/>
                  <a:pt x="273" y="47"/>
                </a:cubicBezTo>
                <a:cubicBezTo>
                  <a:pt x="273" y="47"/>
                  <a:pt x="273" y="48"/>
                  <a:pt x="273" y="48"/>
                </a:cubicBezTo>
                <a:cubicBezTo>
                  <a:pt x="272" y="46"/>
                  <a:pt x="270" y="45"/>
                  <a:pt x="269" y="45"/>
                </a:cubicBezTo>
                <a:cubicBezTo>
                  <a:pt x="270" y="46"/>
                  <a:pt x="270" y="46"/>
                  <a:pt x="270" y="46"/>
                </a:cubicBezTo>
                <a:cubicBezTo>
                  <a:pt x="269" y="46"/>
                  <a:pt x="268" y="45"/>
                  <a:pt x="267" y="45"/>
                </a:cubicBezTo>
                <a:cubicBezTo>
                  <a:pt x="266" y="44"/>
                  <a:pt x="263" y="43"/>
                  <a:pt x="262" y="43"/>
                </a:cubicBezTo>
                <a:cubicBezTo>
                  <a:pt x="262" y="43"/>
                  <a:pt x="262" y="43"/>
                  <a:pt x="262" y="44"/>
                </a:cubicBezTo>
                <a:cubicBezTo>
                  <a:pt x="260" y="43"/>
                  <a:pt x="259" y="42"/>
                  <a:pt x="257" y="42"/>
                </a:cubicBezTo>
                <a:close/>
                <a:moveTo>
                  <a:pt x="340" y="109"/>
                </a:moveTo>
                <a:cubicBezTo>
                  <a:pt x="340" y="109"/>
                  <a:pt x="340" y="109"/>
                  <a:pt x="340" y="109"/>
                </a:cubicBezTo>
                <a:cubicBezTo>
                  <a:pt x="340" y="109"/>
                  <a:pt x="340" y="109"/>
                  <a:pt x="340" y="108"/>
                </a:cubicBezTo>
                <a:cubicBezTo>
                  <a:pt x="339" y="108"/>
                  <a:pt x="338" y="108"/>
                  <a:pt x="337" y="108"/>
                </a:cubicBezTo>
                <a:cubicBezTo>
                  <a:pt x="337" y="109"/>
                  <a:pt x="339" y="109"/>
                  <a:pt x="340" y="109"/>
                </a:cubicBezTo>
                <a:close/>
                <a:moveTo>
                  <a:pt x="274" y="79"/>
                </a:moveTo>
                <a:cubicBezTo>
                  <a:pt x="274" y="79"/>
                  <a:pt x="274" y="79"/>
                  <a:pt x="274" y="79"/>
                </a:cubicBezTo>
                <a:cubicBezTo>
                  <a:pt x="276" y="81"/>
                  <a:pt x="278" y="82"/>
                  <a:pt x="281" y="83"/>
                </a:cubicBezTo>
                <a:cubicBezTo>
                  <a:pt x="276" y="77"/>
                  <a:pt x="273" y="67"/>
                  <a:pt x="269" y="60"/>
                </a:cubicBezTo>
                <a:cubicBezTo>
                  <a:pt x="266" y="55"/>
                  <a:pt x="263" y="51"/>
                  <a:pt x="259" y="48"/>
                </a:cubicBezTo>
                <a:cubicBezTo>
                  <a:pt x="257" y="46"/>
                  <a:pt x="254" y="44"/>
                  <a:pt x="252" y="43"/>
                </a:cubicBezTo>
                <a:cubicBezTo>
                  <a:pt x="252" y="43"/>
                  <a:pt x="252" y="43"/>
                  <a:pt x="252" y="43"/>
                </a:cubicBezTo>
                <a:cubicBezTo>
                  <a:pt x="261" y="53"/>
                  <a:pt x="263" y="71"/>
                  <a:pt x="274" y="79"/>
                </a:cubicBezTo>
                <a:close/>
                <a:moveTo>
                  <a:pt x="352" y="48"/>
                </a:moveTo>
                <a:cubicBezTo>
                  <a:pt x="352" y="48"/>
                  <a:pt x="352" y="48"/>
                  <a:pt x="352" y="48"/>
                </a:cubicBezTo>
                <a:cubicBezTo>
                  <a:pt x="352" y="48"/>
                  <a:pt x="353" y="47"/>
                  <a:pt x="352" y="46"/>
                </a:cubicBezTo>
                <a:cubicBezTo>
                  <a:pt x="352" y="47"/>
                  <a:pt x="352" y="48"/>
                  <a:pt x="352" y="48"/>
                </a:cubicBezTo>
                <a:close/>
                <a:moveTo>
                  <a:pt x="167" y="49"/>
                </a:moveTo>
                <a:cubicBezTo>
                  <a:pt x="167" y="49"/>
                  <a:pt x="167" y="49"/>
                  <a:pt x="167" y="49"/>
                </a:cubicBezTo>
                <a:cubicBezTo>
                  <a:pt x="168" y="49"/>
                  <a:pt x="168" y="49"/>
                  <a:pt x="169" y="49"/>
                </a:cubicBezTo>
                <a:cubicBezTo>
                  <a:pt x="168" y="49"/>
                  <a:pt x="167" y="49"/>
                  <a:pt x="167" y="49"/>
                </a:cubicBezTo>
                <a:close/>
                <a:moveTo>
                  <a:pt x="96" y="50"/>
                </a:moveTo>
                <a:cubicBezTo>
                  <a:pt x="96" y="50"/>
                  <a:pt x="96" y="50"/>
                  <a:pt x="96" y="50"/>
                </a:cubicBezTo>
                <a:cubicBezTo>
                  <a:pt x="96" y="51"/>
                  <a:pt x="96" y="52"/>
                  <a:pt x="96" y="53"/>
                </a:cubicBezTo>
                <a:cubicBezTo>
                  <a:pt x="96" y="56"/>
                  <a:pt x="96" y="58"/>
                  <a:pt x="96" y="60"/>
                </a:cubicBezTo>
                <a:cubicBezTo>
                  <a:pt x="95" y="62"/>
                  <a:pt x="94" y="64"/>
                  <a:pt x="94" y="66"/>
                </a:cubicBezTo>
                <a:cubicBezTo>
                  <a:pt x="94" y="67"/>
                  <a:pt x="94" y="68"/>
                  <a:pt x="94" y="69"/>
                </a:cubicBezTo>
                <a:cubicBezTo>
                  <a:pt x="93" y="70"/>
                  <a:pt x="94" y="72"/>
                  <a:pt x="94" y="74"/>
                </a:cubicBezTo>
                <a:cubicBezTo>
                  <a:pt x="94" y="75"/>
                  <a:pt x="93" y="75"/>
                  <a:pt x="93" y="76"/>
                </a:cubicBezTo>
                <a:cubicBezTo>
                  <a:pt x="93" y="78"/>
                  <a:pt x="93" y="80"/>
                  <a:pt x="93" y="81"/>
                </a:cubicBezTo>
                <a:cubicBezTo>
                  <a:pt x="94" y="82"/>
                  <a:pt x="94" y="83"/>
                  <a:pt x="94" y="84"/>
                </a:cubicBezTo>
                <a:cubicBezTo>
                  <a:pt x="95" y="85"/>
                  <a:pt x="94" y="88"/>
                  <a:pt x="94" y="90"/>
                </a:cubicBezTo>
                <a:cubicBezTo>
                  <a:pt x="94" y="96"/>
                  <a:pt x="95" y="103"/>
                  <a:pt x="94" y="109"/>
                </a:cubicBezTo>
                <a:cubicBezTo>
                  <a:pt x="95" y="108"/>
                  <a:pt x="95" y="107"/>
                  <a:pt x="95" y="106"/>
                </a:cubicBezTo>
                <a:cubicBezTo>
                  <a:pt x="95" y="101"/>
                  <a:pt x="96" y="97"/>
                  <a:pt x="96" y="93"/>
                </a:cubicBezTo>
                <a:cubicBezTo>
                  <a:pt x="96" y="91"/>
                  <a:pt x="95" y="90"/>
                  <a:pt x="95" y="88"/>
                </a:cubicBezTo>
                <a:cubicBezTo>
                  <a:pt x="94" y="82"/>
                  <a:pt x="96" y="76"/>
                  <a:pt x="95" y="70"/>
                </a:cubicBezTo>
                <a:cubicBezTo>
                  <a:pt x="95" y="68"/>
                  <a:pt x="95" y="66"/>
                  <a:pt x="95" y="64"/>
                </a:cubicBezTo>
                <a:cubicBezTo>
                  <a:pt x="96" y="63"/>
                  <a:pt x="96" y="62"/>
                  <a:pt x="96" y="61"/>
                </a:cubicBezTo>
                <a:cubicBezTo>
                  <a:pt x="96" y="61"/>
                  <a:pt x="96" y="60"/>
                  <a:pt x="96" y="60"/>
                </a:cubicBezTo>
                <a:cubicBezTo>
                  <a:pt x="97" y="57"/>
                  <a:pt x="98" y="52"/>
                  <a:pt x="97" y="50"/>
                </a:cubicBezTo>
                <a:cubicBezTo>
                  <a:pt x="96" y="50"/>
                  <a:pt x="96" y="50"/>
                  <a:pt x="96" y="50"/>
                </a:cubicBezTo>
                <a:close/>
                <a:moveTo>
                  <a:pt x="351" y="56"/>
                </a:moveTo>
                <a:cubicBezTo>
                  <a:pt x="351" y="56"/>
                  <a:pt x="351" y="56"/>
                  <a:pt x="351" y="56"/>
                </a:cubicBezTo>
                <a:cubicBezTo>
                  <a:pt x="353" y="55"/>
                  <a:pt x="352" y="53"/>
                  <a:pt x="352" y="51"/>
                </a:cubicBezTo>
                <a:cubicBezTo>
                  <a:pt x="352" y="52"/>
                  <a:pt x="352" y="55"/>
                  <a:pt x="351" y="56"/>
                </a:cubicBezTo>
                <a:close/>
                <a:moveTo>
                  <a:pt x="195" y="52"/>
                </a:moveTo>
                <a:cubicBezTo>
                  <a:pt x="195" y="52"/>
                  <a:pt x="195" y="52"/>
                  <a:pt x="195" y="52"/>
                </a:cubicBezTo>
                <a:cubicBezTo>
                  <a:pt x="192" y="52"/>
                  <a:pt x="190" y="52"/>
                  <a:pt x="188" y="53"/>
                </a:cubicBezTo>
                <a:cubicBezTo>
                  <a:pt x="185" y="54"/>
                  <a:pt x="183" y="55"/>
                  <a:pt x="181" y="57"/>
                </a:cubicBezTo>
                <a:cubicBezTo>
                  <a:pt x="180" y="57"/>
                  <a:pt x="180" y="58"/>
                  <a:pt x="179" y="59"/>
                </a:cubicBezTo>
                <a:cubicBezTo>
                  <a:pt x="179" y="59"/>
                  <a:pt x="178" y="59"/>
                  <a:pt x="178" y="60"/>
                </a:cubicBezTo>
                <a:cubicBezTo>
                  <a:pt x="176" y="61"/>
                  <a:pt x="174" y="64"/>
                  <a:pt x="172" y="65"/>
                </a:cubicBezTo>
                <a:cubicBezTo>
                  <a:pt x="171" y="65"/>
                  <a:pt x="169" y="65"/>
                  <a:pt x="168" y="65"/>
                </a:cubicBezTo>
                <a:cubicBezTo>
                  <a:pt x="167" y="66"/>
                  <a:pt x="166" y="66"/>
                  <a:pt x="165" y="66"/>
                </a:cubicBezTo>
                <a:cubicBezTo>
                  <a:pt x="161" y="67"/>
                  <a:pt x="158" y="65"/>
                  <a:pt x="154" y="64"/>
                </a:cubicBezTo>
                <a:cubicBezTo>
                  <a:pt x="154" y="65"/>
                  <a:pt x="153" y="66"/>
                  <a:pt x="153" y="67"/>
                </a:cubicBezTo>
                <a:cubicBezTo>
                  <a:pt x="151" y="68"/>
                  <a:pt x="151" y="70"/>
                  <a:pt x="149" y="73"/>
                </a:cubicBezTo>
                <a:cubicBezTo>
                  <a:pt x="149" y="74"/>
                  <a:pt x="147" y="76"/>
                  <a:pt x="147" y="78"/>
                </a:cubicBezTo>
                <a:cubicBezTo>
                  <a:pt x="145" y="82"/>
                  <a:pt x="144" y="88"/>
                  <a:pt x="142" y="92"/>
                </a:cubicBezTo>
                <a:cubicBezTo>
                  <a:pt x="142" y="93"/>
                  <a:pt x="141" y="93"/>
                  <a:pt x="141" y="94"/>
                </a:cubicBezTo>
                <a:cubicBezTo>
                  <a:pt x="141" y="94"/>
                  <a:pt x="141" y="95"/>
                  <a:pt x="141" y="95"/>
                </a:cubicBezTo>
                <a:cubicBezTo>
                  <a:pt x="141" y="95"/>
                  <a:pt x="140" y="96"/>
                  <a:pt x="140" y="96"/>
                </a:cubicBezTo>
                <a:cubicBezTo>
                  <a:pt x="140" y="98"/>
                  <a:pt x="141" y="100"/>
                  <a:pt x="141" y="101"/>
                </a:cubicBezTo>
                <a:cubicBezTo>
                  <a:pt x="142" y="103"/>
                  <a:pt x="143" y="106"/>
                  <a:pt x="143" y="107"/>
                </a:cubicBezTo>
                <a:cubicBezTo>
                  <a:pt x="143" y="105"/>
                  <a:pt x="143" y="102"/>
                  <a:pt x="144" y="100"/>
                </a:cubicBezTo>
                <a:cubicBezTo>
                  <a:pt x="144" y="98"/>
                  <a:pt x="145" y="96"/>
                  <a:pt x="145" y="95"/>
                </a:cubicBezTo>
                <a:cubicBezTo>
                  <a:pt x="146" y="94"/>
                  <a:pt x="147" y="92"/>
                  <a:pt x="147" y="91"/>
                </a:cubicBezTo>
                <a:cubicBezTo>
                  <a:pt x="148" y="90"/>
                  <a:pt x="149" y="88"/>
                  <a:pt x="149" y="87"/>
                </a:cubicBezTo>
                <a:cubicBezTo>
                  <a:pt x="149" y="87"/>
                  <a:pt x="153" y="84"/>
                  <a:pt x="153" y="84"/>
                </a:cubicBezTo>
                <a:cubicBezTo>
                  <a:pt x="154" y="83"/>
                  <a:pt x="155" y="83"/>
                  <a:pt x="156" y="82"/>
                </a:cubicBezTo>
                <a:cubicBezTo>
                  <a:pt x="156" y="82"/>
                  <a:pt x="157" y="82"/>
                  <a:pt x="158" y="81"/>
                </a:cubicBezTo>
                <a:cubicBezTo>
                  <a:pt x="159" y="81"/>
                  <a:pt x="160" y="80"/>
                  <a:pt x="161" y="80"/>
                </a:cubicBezTo>
                <a:cubicBezTo>
                  <a:pt x="164" y="79"/>
                  <a:pt x="170" y="81"/>
                  <a:pt x="171" y="83"/>
                </a:cubicBezTo>
                <a:cubicBezTo>
                  <a:pt x="172" y="84"/>
                  <a:pt x="172" y="85"/>
                  <a:pt x="172" y="85"/>
                </a:cubicBezTo>
                <a:cubicBezTo>
                  <a:pt x="174" y="86"/>
                  <a:pt x="170" y="92"/>
                  <a:pt x="175" y="98"/>
                </a:cubicBezTo>
                <a:cubicBezTo>
                  <a:pt x="177" y="97"/>
                  <a:pt x="177" y="94"/>
                  <a:pt x="177" y="92"/>
                </a:cubicBezTo>
                <a:cubicBezTo>
                  <a:pt x="178" y="91"/>
                  <a:pt x="178" y="90"/>
                  <a:pt x="179" y="89"/>
                </a:cubicBezTo>
                <a:cubicBezTo>
                  <a:pt x="181" y="87"/>
                  <a:pt x="185" y="85"/>
                  <a:pt x="187" y="83"/>
                </a:cubicBezTo>
                <a:cubicBezTo>
                  <a:pt x="187" y="82"/>
                  <a:pt x="188" y="81"/>
                  <a:pt x="188" y="80"/>
                </a:cubicBezTo>
                <a:cubicBezTo>
                  <a:pt x="190" y="78"/>
                  <a:pt x="191" y="75"/>
                  <a:pt x="193" y="73"/>
                </a:cubicBezTo>
                <a:cubicBezTo>
                  <a:pt x="195" y="69"/>
                  <a:pt x="195" y="64"/>
                  <a:pt x="197" y="60"/>
                </a:cubicBezTo>
                <a:cubicBezTo>
                  <a:pt x="198" y="57"/>
                  <a:pt x="200" y="55"/>
                  <a:pt x="201" y="53"/>
                </a:cubicBezTo>
                <a:cubicBezTo>
                  <a:pt x="199" y="53"/>
                  <a:pt x="197" y="52"/>
                  <a:pt x="195" y="52"/>
                </a:cubicBezTo>
                <a:close/>
                <a:moveTo>
                  <a:pt x="94" y="60"/>
                </a:moveTo>
                <a:cubicBezTo>
                  <a:pt x="94" y="60"/>
                  <a:pt x="94" y="60"/>
                  <a:pt x="94" y="60"/>
                </a:cubicBezTo>
                <a:cubicBezTo>
                  <a:pt x="94" y="59"/>
                  <a:pt x="95" y="57"/>
                  <a:pt x="94" y="55"/>
                </a:cubicBezTo>
                <a:cubicBezTo>
                  <a:pt x="94" y="57"/>
                  <a:pt x="93" y="59"/>
                  <a:pt x="94" y="60"/>
                </a:cubicBezTo>
                <a:close/>
                <a:moveTo>
                  <a:pt x="126" y="145"/>
                </a:moveTo>
                <a:cubicBezTo>
                  <a:pt x="126" y="145"/>
                  <a:pt x="126" y="145"/>
                  <a:pt x="126" y="145"/>
                </a:cubicBezTo>
                <a:cubicBezTo>
                  <a:pt x="126" y="145"/>
                  <a:pt x="126" y="145"/>
                  <a:pt x="126" y="145"/>
                </a:cubicBezTo>
                <a:cubicBezTo>
                  <a:pt x="127" y="145"/>
                  <a:pt x="126" y="144"/>
                  <a:pt x="127" y="144"/>
                </a:cubicBezTo>
                <a:cubicBezTo>
                  <a:pt x="127" y="146"/>
                  <a:pt x="125" y="148"/>
                  <a:pt x="125" y="150"/>
                </a:cubicBezTo>
                <a:cubicBezTo>
                  <a:pt x="126" y="149"/>
                  <a:pt x="126" y="147"/>
                  <a:pt x="127" y="145"/>
                </a:cubicBezTo>
                <a:cubicBezTo>
                  <a:pt x="127" y="145"/>
                  <a:pt x="128" y="145"/>
                  <a:pt x="127" y="144"/>
                </a:cubicBezTo>
                <a:cubicBezTo>
                  <a:pt x="128" y="144"/>
                  <a:pt x="128" y="144"/>
                  <a:pt x="128" y="144"/>
                </a:cubicBezTo>
                <a:cubicBezTo>
                  <a:pt x="128" y="143"/>
                  <a:pt x="128" y="143"/>
                  <a:pt x="128" y="142"/>
                </a:cubicBezTo>
                <a:cubicBezTo>
                  <a:pt x="129" y="143"/>
                  <a:pt x="127" y="145"/>
                  <a:pt x="129" y="145"/>
                </a:cubicBezTo>
                <a:cubicBezTo>
                  <a:pt x="129" y="145"/>
                  <a:pt x="129" y="143"/>
                  <a:pt x="129" y="142"/>
                </a:cubicBezTo>
                <a:cubicBezTo>
                  <a:pt x="129" y="142"/>
                  <a:pt x="129" y="143"/>
                  <a:pt x="129" y="142"/>
                </a:cubicBezTo>
                <a:cubicBezTo>
                  <a:pt x="129" y="142"/>
                  <a:pt x="129" y="142"/>
                  <a:pt x="130" y="142"/>
                </a:cubicBezTo>
                <a:cubicBezTo>
                  <a:pt x="131" y="131"/>
                  <a:pt x="131" y="119"/>
                  <a:pt x="128" y="109"/>
                </a:cubicBezTo>
                <a:cubicBezTo>
                  <a:pt x="128" y="109"/>
                  <a:pt x="128" y="108"/>
                  <a:pt x="128" y="108"/>
                </a:cubicBezTo>
                <a:cubicBezTo>
                  <a:pt x="127" y="106"/>
                  <a:pt x="126" y="104"/>
                  <a:pt x="126" y="101"/>
                </a:cubicBezTo>
                <a:cubicBezTo>
                  <a:pt x="124" y="96"/>
                  <a:pt x="121" y="91"/>
                  <a:pt x="119" y="86"/>
                </a:cubicBezTo>
                <a:cubicBezTo>
                  <a:pt x="116" y="84"/>
                  <a:pt x="115" y="80"/>
                  <a:pt x="113" y="77"/>
                </a:cubicBezTo>
                <a:cubicBezTo>
                  <a:pt x="112" y="73"/>
                  <a:pt x="110" y="70"/>
                  <a:pt x="109" y="65"/>
                </a:cubicBezTo>
                <a:cubicBezTo>
                  <a:pt x="108" y="64"/>
                  <a:pt x="108" y="63"/>
                  <a:pt x="107" y="63"/>
                </a:cubicBezTo>
                <a:cubicBezTo>
                  <a:pt x="107" y="72"/>
                  <a:pt x="113" y="79"/>
                  <a:pt x="114" y="88"/>
                </a:cubicBezTo>
                <a:cubicBezTo>
                  <a:pt x="118" y="97"/>
                  <a:pt x="120" y="105"/>
                  <a:pt x="122" y="115"/>
                </a:cubicBezTo>
                <a:cubicBezTo>
                  <a:pt x="122" y="115"/>
                  <a:pt x="122" y="115"/>
                  <a:pt x="123" y="116"/>
                </a:cubicBezTo>
                <a:cubicBezTo>
                  <a:pt x="122" y="116"/>
                  <a:pt x="123" y="116"/>
                  <a:pt x="123" y="117"/>
                </a:cubicBezTo>
                <a:cubicBezTo>
                  <a:pt x="123" y="116"/>
                  <a:pt x="123" y="118"/>
                  <a:pt x="123" y="117"/>
                </a:cubicBezTo>
                <a:cubicBezTo>
                  <a:pt x="122" y="118"/>
                  <a:pt x="123" y="119"/>
                  <a:pt x="123" y="120"/>
                </a:cubicBezTo>
                <a:cubicBezTo>
                  <a:pt x="123" y="124"/>
                  <a:pt x="123" y="130"/>
                  <a:pt x="123" y="135"/>
                </a:cubicBezTo>
                <a:cubicBezTo>
                  <a:pt x="123" y="138"/>
                  <a:pt x="122" y="141"/>
                  <a:pt x="122" y="143"/>
                </a:cubicBezTo>
                <a:cubicBezTo>
                  <a:pt x="122" y="141"/>
                  <a:pt x="122" y="141"/>
                  <a:pt x="122" y="140"/>
                </a:cubicBezTo>
                <a:cubicBezTo>
                  <a:pt x="122" y="140"/>
                  <a:pt x="122" y="140"/>
                  <a:pt x="121" y="140"/>
                </a:cubicBezTo>
                <a:cubicBezTo>
                  <a:pt x="121" y="138"/>
                  <a:pt x="122" y="137"/>
                  <a:pt x="121" y="136"/>
                </a:cubicBezTo>
                <a:cubicBezTo>
                  <a:pt x="123" y="136"/>
                  <a:pt x="121" y="135"/>
                  <a:pt x="122" y="135"/>
                </a:cubicBezTo>
                <a:cubicBezTo>
                  <a:pt x="122" y="135"/>
                  <a:pt x="122" y="135"/>
                  <a:pt x="122" y="135"/>
                </a:cubicBezTo>
                <a:cubicBezTo>
                  <a:pt x="122" y="131"/>
                  <a:pt x="122" y="126"/>
                  <a:pt x="122" y="121"/>
                </a:cubicBezTo>
                <a:cubicBezTo>
                  <a:pt x="122" y="118"/>
                  <a:pt x="121" y="115"/>
                  <a:pt x="120" y="112"/>
                </a:cubicBezTo>
                <a:cubicBezTo>
                  <a:pt x="120" y="112"/>
                  <a:pt x="120" y="112"/>
                  <a:pt x="120" y="112"/>
                </a:cubicBezTo>
                <a:cubicBezTo>
                  <a:pt x="120" y="110"/>
                  <a:pt x="120" y="108"/>
                  <a:pt x="119" y="107"/>
                </a:cubicBezTo>
                <a:cubicBezTo>
                  <a:pt x="119" y="105"/>
                  <a:pt x="118" y="103"/>
                  <a:pt x="117" y="100"/>
                </a:cubicBezTo>
                <a:cubicBezTo>
                  <a:pt x="116" y="98"/>
                  <a:pt x="115" y="94"/>
                  <a:pt x="115" y="92"/>
                </a:cubicBezTo>
                <a:cubicBezTo>
                  <a:pt x="114" y="92"/>
                  <a:pt x="114" y="92"/>
                  <a:pt x="114" y="92"/>
                </a:cubicBezTo>
                <a:cubicBezTo>
                  <a:pt x="114" y="92"/>
                  <a:pt x="113" y="91"/>
                  <a:pt x="114" y="91"/>
                </a:cubicBezTo>
                <a:cubicBezTo>
                  <a:pt x="114" y="91"/>
                  <a:pt x="114" y="91"/>
                  <a:pt x="114" y="91"/>
                </a:cubicBezTo>
                <a:cubicBezTo>
                  <a:pt x="113" y="86"/>
                  <a:pt x="111" y="79"/>
                  <a:pt x="108" y="74"/>
                </a:cubicBezTo>
                <a:cubicBezTo>
                  <a:pt x="107" y="73"/>
                  <a:pt x="107" y="69"/>
                  <a:pt x="106" y="67"/>
                </a:cubicBezTo>
                <a:cubicBezTo>
                  <a:pt x="106" y="67"/>
                  <a:pt x="106" y="68"/>
                  <a:pt x="106" y="68"/>
                </a:cubicBezTo>
                <a:cubicBezTo>
                  <a:pt x="106" y="67"/>
                  <a:pt x="106" y="67"/>
                  <a:pt x="106" y="67"/>
                </a:cubicBezTo>
                <a:cubicBezTo>
                  <a:pt x="105" y="67"/>
                  <a:pt x="106" y="65"/>
                  <a:pt x="106" y="64"/>
                </a:cubicBezTo>
                <a:cubicBezTo>
                  <a:pt x="105" y="64"/>
                  <a:pt x="106" y="65"/>
                  <a:pt x="106" y="65"/>
                </a:cubicBezTo>
                <a:cubicBezTo>
                  <a:pt x="105" y="65"/>
                  <a:pt x="105" y="65"/>
                  <a:pt x="105" y="65"/>
                </a:cubicBezTo>
                <a:cubicBezTo>
                  <a:pt x="105" y="66"/>
                  <a:pt x="105" y="67"/>
                  <a:pt x="105" y="67"/>
                </a:cubicBezTo>
                <a:cubicBezTo>
                  <a:pt x="105" y="67"/>
                  <a:pt x="105" y="67"/>
                  <a:pt x="105" y="67"/>
                </a:cubicBezTo>
                <a:cubicBezTo>
                  <a:pt x="104" y="69"/>
                  <a:pt x="105" y="71"/>
                  <a:pt x="104" y="73"/>
                </a:cubicBezTo>
                <a:cubicBezTo>
                  <a:pt x="105" y="73"/>
                  <a:pt x="104" y="72"/>
                  <a:pt x="105" y="72"/>
                </a:cubicBezTo>
                <a:cubicBezTo>
                  <a:pt x="105" y="73"/>
                  <a:pt x="104" y="72"/>
                  <a:pt x="104" y="73"/>
                </a:cubicBezTo>
                <a:cubicBezTo>
                  <a:pt x="104" y="73"/>
                  <a:pt x="105" y="73"/>
                  <a:pt x="105" y="74"/>
                </a:cubicBezTo>
                <a:cubicBezTo>
                  <a:pt x="105" y="74"/>
                  <a:pt x="105" y="73"/>
                  <a:pt x="104" y="73"/>
                </a:cubicBezTo>
                <a:cubicBezTo>
                  <a:pt x="104" y="77"/>
                  <a:pt x="104" y="79"/>
                  <a:pt x="106" y="81"/>
                </a:cubicBezTo>
                <a:cubicBezTo>
                  <a:pt x="106" y="82"/>
                  <a:pt x="107" y="83"/>
                  <a:pt x="108" y="83"/>
                </a:cubicBezTo>
                <a:cubicBezTo>
                  <a:pt x="108" y="83"/>
                  <a:pt x="107" y="83"/>
                  <a:pt x="107" y="84"/>
                </a:cubicBezTo>
                <a:cubicBezTo>
                  <a:pt x="108" y="84"/>
                  <a:pt x="109" y="85"/>
                  <a:pt x="109" y="86"/>
                </a:cubicBezTo>
                <a:cubicBezTo>
                  <a:pt x="109" y="85"/>
                  <a:pt x="109" y="85"/>
                  <a:pt x="109" y="85"/>
                </a:cubicBezTo>
                <a:cubicBezTo>
                  <a:pt x="110" y="85"/>
                  <a:pt x="110" y="86"/>
                  <a:pt x="109" y="86"/>
                </a:cubicBezTo>
                <a:cubicBezTo>
                  <a:pt x="109" y="86"/>
                  <a:pt x="110" y="86"/>
                  <a:pt x="110" y="86"/>
                </a:cubicBezTo>
                <a:cubicBezTo>
                  <a:pt x="111" y="89"/>
                  <a:pt x="112" y="93"/>
                  <a:pt x="112" y="97"/>
                </a:cubicBezTo>
                <a:cubicBezTo>
                  <a:pt x="112" y="97"/>
                  <a:pt x="112" y="97"/>
                  <a:pt x="112" y="97"/>
                </a:cubicBezTo>
                <a:cubicBezTo>
                  <a:pt x="112" y="97"/>
                  <a:pt x="112" y="98"/>
                  <a:pt x="112" y="98"/>
                </a:cubicBezTo>
                <a:cubicBezTo>
                  <a:pt x="111" y="99"/>
                  <a:pt x="112" y="102"/>
                  <a:pt x="112" y="104"/>
                </a:cubicBezTo>
                <a:cubicBezTo>
                  <a:pt x="112" y="104"/>
                  <a:pt x="112" y="104"/>
                  <a:pt x="112" y="105"/>
                </a:cubicBezTo>
                <a:cubicBezTo>
                  <a:pt x="111" y="110"/>
                  <a:pt x="111" y="115"/>
                  <a:pt x="113" y="120"/>
                </a:cubicBezTo>
                <a:cubicBezTo>
                  <a:pt x="113" y="121"/>
                  <a:pt x="114" y="121"/>
                  <a:pt x="113" y="121"/>
                </a:cubicBezTo>
                <a:cubicBezTo>
                  <a:pt x="113" y="121"/>
                  <a:pt x="113" y="121"/>
                  <a:pt x="113" y="121"/>
                </a:cubicBezTo>
                <a:cubicBezTo>
                  <a:pt x="113" y="122"/>
                  <a:pt x="114" y="122"/>
                  <a:pt x="114" y="124"/>
                </a:cubicBezTo>
                <a:cubicBezTo>
                  <a:pt x="115" y="124"/>
                  <a:pt x="115" y="124"/>
                  <a:pt x="115" y="124"/>
                </a:cubicBezTo>
                <a:cubicBezTo>
                  <a:pt x="115" y="124"/>
                  <a:pt x="115" y="124"/>
                  <a:pt x="115" y="124"/>
                </a:cubicBezTo>
                <a:cubicBezTo>
                  <a:pt x="118" y="131"/>
                  <a:pt x="120" y="139"/>
                  <a:pt x="118" y="144"/>
                </a:cubicBezTo>
                <a:cubicBezTo>
                  <a:pt x="120" y="144"/>
                  <a:pt x="121" y="145"/>
                  <a:pt x="122" y="146"/>
                </a:cubicBezTo>
                <a:cubicBezTo>
                  <a:pt x="123" y="146"/>
                  <a:pt x="122" y="145"/>
                  <a:pt x="123" y="145"/>
                </a:cubicBezTo>
                <a:cubicBezTo>
                  <a:pt x="123" y="146"/>
                  <a:pt x="122" y="147"/>
                  <a:pt x="123" y="148"/>
                </a:cubicBezTo>
                <a:cubicBezTo>
                  <a:pt x="123" y="148"/>
                  <a:pt x="123" y="147"/>
                  <a:pt x="123" y="147"/>
                </a:cubicBezTo>
                <a:cubicBezTo>
                  <a:pt x="123" y="149"/>
                  <a:pt x="123" y="151"/>
                  <a:pt x="123" y="152"/>
                </a:cubicBezTo>
                <a:cubicBezTo>
                  <a:pt x="123" y="150"/>
                  <a:pt x="124" y="147"/>
                  <a:pt x="125" y="145"/>
                </a:cubicBezTo>
                <a:cubicBezTo>
                  <a:pt x="124" y="148"/>
                  <a:pt x="124" y="150"/>
                  <a:pt x="123" y="153"/>
                </a:cubicBezTo>
                <a:cubicBezTo>
                  <a:pt x="124" y="153"/>
                  <a:pt x="124" y="153"/>
                  <a:pt x="124" y="153"/>
                </a:cubicBezTo>
                <a:cubicBezTo>
                  <a:pt x="124" y="152"/>
                  <a:pt x="124" y="152"/>
                  <a:pt x="124" y="152"/>
                </a:cubicBezTo>
                <a:cubicBezTo>
                  <a:pt x="124" y="149"/>
                  <a:pt x="125" y="147"/>
                  <a:pt x="126" y="145"/>
                </a:cubicBezTo>
                <a:close/>
                <a:moveTo>
                  <a:pt x="146" y="65"/>
                </a:moveTo>
                <a:cubicBezTo>
                  <a:pt x="146" y="65"/>
                  <a:pt x="146" y="65"/>
                  <a:pt x="146" y="65"/>
                </a:cubicBezTo>
                <a:cubicBezTo>
                  <a:pt x="143" y="69"/>
                  <a:pt x="142" y="73"/>
                  <a:pt x="140" y="77"/>
                </a:cubicBezTo>
                <a:cubicBezTo>
                  <a:pt x="139" y="78"/>
                  <a:pt x="138" y="80"/>
                  <a:pt x="137" y="81"/>
                </a:cubicBezTo>
                <a:cubicBezTo>
                  <a:pt x="136" y="85"/>
                  <a:pt x="136" y="89"/>
                  <a:pt x="134" y="94"/>
                </a:cubicBezTo>
                <a:cubicBezTo>
                  <a:pt x="135" y="93"/>
                  <a:pt x="135" y="91"/>
                  <a:pt x="136" y="90"/>
                </a:cubicBezTo>
                <a:cubicBezTo>
                  <a:pt x="136" y="89"/>
                  <a:pt x="136" y="89"/>
                  <a:pt x="137" y="88"/>
                </a:cubicBezTo>
                <a:cubicBezTo>
                  <a:pt x="137" y="86"/>
                  <a:pt x="137" y="85"/>
                  <a:pt x="138" y="83"/>
                </a:cubicBezTo>
                <a:cubicBezTo>
                  <a:pt x="138" y="83"/>
                  <a:pt x="138" y="83"/>
                  <a:pt x="138" y="83"/>
                </a:cubicBezTo>
                <a:cubicBezTo>
                  <a:pt x="139" y="79"/>
                  <a:pt x="140" y="75"/>
                  <a:pt x="143" y="73"/>
                </a:cubicBezTo>
                <a:cubicBezTo>
                  <a:pt x="144" y="72"/>
                  <a:pt x="143" y="73"/>
                  <a:pt x="144" y="73"/>
                </a:cubicBezTo>
                <a:cubicBezTo>
                  <a:pt x="145" y="70"/>
                  <a:pt x="146" y="67"/>
                  <a:pt x="147" y="65"/>
                </a:cubicBezTo>
                <a:cubicBezTo>
                  <a:pt x="147" y="65"/>
                  <a:pt x="146" y="64"/>
                  <a:pt x="146" y="65"/>
                </a:cubicBezTo>
                <a:close/>
                <a:moveTo>
                  <a:pt x="149" y="65"/>
                </a:moveTo>
                <a:cubicBezTo>
                  <a:pt x="149" y="65"/>
                  <a:pt x="149" y="65"/>
                  <a:pt x="149" y="65"/>
                </a:cubicBezTo>
                <a:cubicBezTo>
                  <a:pt x="149" y="65"/>
                  <a:pt x="149" y="65"/>
                  <a:pt x="148" y="65"/>
                </a:cubicBezTo>
                <a:cubicBezTo>
                  <a:pt x="147" y="68"/>
                  <a:pt x="146" y="72"/>
                  <a:pt x="144" y="75"/>
                </a:cubicBezTo>
                <a:cubicBezTo>
                  <a:pt x="143" y="76"/>
                  <a:pt x="142" y="78"/>
                  <a:pt x="142" y="80"/>
                </a:cubicBezTo>
                <a:cubicBezTo>
                  <a:pt x="143" y="80"/>
                  <a:pt x="143" y="78"/>
                  <a:pt x="143" y="78"/>
                </a:cubicBezTo>
                <a:cubicBezTo>
                  <a:pt x="144" y="76"/>
                  <a:pt x="145" y="74"/>
                  <a:pt x="146" y="72"/>
                </a:cubicBezTo>
                <a:cubicBezTo>
                  <a:pt x="148" y="69"/>
                  <a:pt x="150" y="67"/>
                  <a:pt x="151" y="65"/>
                </a:cubicBezTo>
                <a:cubicBezTo>
                  <a:pt x="150" y="65"/>
                  <a:pt x="150" y="65"/>
                  <a:pt x="149" y="65"/>
                </a:cubicBezTo>
                <a:close/>
                <a:moveTo>
                  <a:pt x="100" y="74"/>
                </a:moveTo>
                <a:cubicBezTo>
                  <a:pt x="100" y="74"/>
                  <a:pt x="100" y="74"/>
                  <a:pt x="100" y="74"/>
                </a:cubicBezTo>
                <a:cubicBezTo>
                  <a:pt x="99" y="78"/>
                  <a:pt x="102" y="82"/>
                  <a:pt x="102" y="86"/>
                </a:cubicBezTo>
                <a:cubicBezTo>
                  <a:pt x="101" y="88"/>
                  <a:pt x="101" y="90"/>
                  <a:pt x="102" y="92"/>
                </a:cubicBezTo>
                <a:cubicBezTo>
                  <a:pt x="102" y="92"/>
                  <a:pt x="102" y="92"/>
                  <a:pt x="102" y="93"/>
                </a:cubicBezTo>
                <a:cubicBezTo>
                  <a:pt x="103" y="95"/>
                  <a:pt x="103" y="97"/>
                  <a:pt x="103" y="100"/>
                </a:cubicBezTo>
                <a:cubicBezTo>
                  <a:pt x="104" y="109"/>
                  <a:pt x="97" y="117"/>
                  <a:pt x="97" y="126"/>
                </a:cubicBezTo>
                <a:cubicBezTo>
                  <a:pt x="98" y="128"/>
                  <a:pt x="99" y="131"/>
                  <a:pt x="99" y="134"/>
                </a:cubicBezTo>
                <a:cubicBezTo>
                  <a:pt x="100" y="134"/>
                  <a:pt x="101" y="134"/>
                  <a:pt x="102" y="135"/>
                </a:cubicBezTo>
                <a:cubicBezTo>
                  <a:pt x="103" y="134"/>
                  <a:pt x="103" y="133"/>
                  <a:pt x="104" y="133"/>
                </a:cubicBezTo>
                <a:cubicBezTo>
                  <a:pt x="109" y="131"/>
                  <a:pt x="111" y="139"/>
                  <a:pt x="111" y="142"/>
                </a:cubicBezTo>
                <a:cubicBezTo>
                  <a:pt x="111" y="141"/>
                  <a:pt x="113" y="141"/>
                  <a:pt x="113" y="141"/>
                </a:cubicBezTo>
                <a:cubicBezTo>
                  <a:pt x="115" y="141"/>
                  <a:pt x="115" y="144"/>
                  <a:pt x="117" y="144"/>
                </a:cubicBezTo>
                <a:cubicBezTo>
                  <a:pt x="118" y="140"/>
                  <a:pt x="117" y="135"/>
                  <a:pt x="116" y="131"/>
                </a:cubicBezTo>
                <a:cubicBezTo>
                  <a:pt x="115" y="128"/>
                  <a:pt x="114" y="125"/>
                  <a:pt x="112" y="123"/>
                </a:cubicBezTo>
                <a:cubicBezTo>
                  <a:pt x="112" y="121"/>
                  <a:pt x="111" y="120"/>
                  <a:pt x="111" y="118"/>
                </a:cubicBezTo>
                <a:cubicBezTo>
                  <a:pt x="109" y="113"/>
                  <a:pt x="111" y="108"/>
                  <a:pt x="110" y="105"/>
                </a:cubicBezTo>
                <a:cubicBezTo>
                  <a:pt x="111" y="104"/>
                  <a:pt x="111" y="102"/>
                  <a:pt x="111" y="101"/>
                </a:cubicBezTo>
                <a:cubicBezTo>
                  <a:pt x="111" y="95"/>
                  <a:pt x="111" y="90"/>
                  <a:pt x="108" y="87"/>
                </a:cubicBezTo>
                <a:cubicBezTo>
                  <a:pt x="108" y="87"/>
                  <a:pt x="108" y="87"/>
                  <a:pt x="108" y="87"/>
                </a:cubicBezTo>
                <a:cubicBezTo>
                  <a:pt x="105" y="84"/>
                  <a:pt x="103" y="80"/>
                  <a:pt x="103" y="76"/>
                </a:cubicBezTo>
                <a:cubicBezTo>
                  <a:pt x="103" y="75"/>
                  <a:pt x="103" y="73"/>
                  <a:pt x="103" y="72"/>
                </a:cubicBezTo>
                <a:cubicBezTo>
                  <a:pt x="103" y="71"/>
                  <a:pt x="103" y="68"/>
                  <a:pt x="103" y="67"/>
                </a:cubicBezTo>
                <a:cubicBezTo>
                  <a:pt x="102" y="69"/>
                  <a:pt x="100" y="71"/>
                  <a:pt x="100" y="74"/>
                </a:cubicBezTo>
                <a:close/>
                <a:moveTo>
                  <a:pt x="91" y="82"/>
                </a:moveTo>
                <a:cubicBezTo>
                  <a:pt x="91" y="82"/>
                  <a:pt x="91" y="82"/>
                  <a:pt x="91" y="82"/>
                </a:cubicBezTo>
                <a:cubicBezTo>
                  <a:pt x="91" y="83"/>
                  <a:pt x="91" y="84"/>
                  <a:pt x="91" y="85"/>
                </a:cubicBezTo>
                <a:cubicBezTo>
                  <a:pt x="91" y="87"/>
                  <a:pt x="90" y="89"/>
                  <a:pt x="90" y="92"/>
                </a:cubicBezTo>
                <a:cubicBezTo>
                  <a:pt x="90" y="95"/>
                  <a:pt x="90" y="99"/>
                  <a:pt x="90" y="103"/>
                </a:cubicBezTo>
                <a:cubicBezTo>
                  <a:pt x="89" y="110"/>
                  <a:pt x="89" y="115"/>
                  <a:pt x="90" y="121"/>
                </a:cubicBezTo>
                <a:cubicBezTo>
                  <a:pt x="90" y="123"/>
                  <a:pt x="90" y="125"/>
                  <a:pt x="91" y="127"/>
                </a:cubicBezTo>
                <a:cubicBezTo>
                  <a:pt x="91" y="122"/>
                  <a:pt x="91" y="116"/>
                  <a:pt x="91" y="111"/>
                </a:cubicBezTo>
                <a:cubicBezTo>
                  <a:pt x="91" y="106"/>
                  <a:pt x="91" y="101"/>
                  <a:pt x="91" y="96"/>
                </a:cubicBezTo>
                <a:cubicBezTo>
                  <a:pt x="92" y="89"/>
                  <a:pt x="92" y="81"/>
                  <a:pt x="92" y="73"/>
                </a:cubicBezTo>
                <a:cubicBezTo>
                  <a:pt x="91" y="76"/>
                  <a:pt x="91" y="79"/>
                  <a:pt x="91" y="82"/>
                </a:cubicBezTo>
                <a:close/>
                <a:moveTo>
                  <a:pt x="142" y="76"/>
                </a:moveTo>
                <a:cubicBezTo>
                  <a:pt x="142" y="76"/>
                  <a:pt x="142" y="76"/>
                  <a:pt x="142" y="76"/>
                </a:cubicBezTo>
                <a:cubicBezTo>
                  <a:pt x="142" y="75"/>
                  <a:pt x="143" y="74"/>
                  <a:pt x="143" y="73"/>
                </a:cubicBezTo>
                <a:cubicBezTo>
                  <a:pt x="143" y="74"/>
                  <a:pt x="142" y="75"/>
                  <a:pt x="142" y="76"/>
                </a:cubicBezTo>
                <a:close/>
                <a:moveTo>
                  <a:pt x="293" y="89"/>
                </a:moveTo>
                <a:cubicBezTo>
                  <a:pt x="293" y="89"/>
                  <a:pt x="293" y="89"/>
                  <a:pt x="293" y="89"/>
                </a:cubicBezTo>
                <a:cubicBezTo>
                  <a:pt x="293" y="88"/>
                  <a:pt x="293" y="86"/>
                  <a:pt x="292" y="85"/>
                </a:cubicBezTo>
                <a:cubicBezTo>
                  <a:pt x="291" y="83"/>
                  <a:pt x="289" y="81"/>
                  <a:pt x="287" y="81"/>
                </a:cubicBezTo>
                <a:cubicBezTo>
                  <a:pt x="286" y="82"/>
                  <a:pt x="284" y="82"/>
                  <a:pt x="284" y="84"/>
                </a:cubicBezTo>
                <a:cubicBezTo>
                  <a:pt x="286" y="82"/>
                  <a:pt x="290" y="82"/>
                  <a:pt x="291" y="85"/>
                </a:cubicBezTo>
                <a:cubicBezTo>
                  <a:pt x="291" y="88"/>
                  <a:pt x="289" y="92"/>
                  <a:pt x="292" y="95"/>
                </a:cubicBezTo>
                <a:cubicBezTo>
                  <a:pt x="291" y="93"/>
                  <a:pt x="293" y="90"/>
                  <a:pt x="293" y="89"/>
                </a:cubicBezTo>
                <a:close/>
                <a:moveTo>
                  <a:pt x="171" y="99"/>
                </a:moveTo>
                <a:cubicBezTo>
                  <a:pt x="171" y="99"/>
                  <a:pt x="171" y="99"/>
                  <a:pt x="171" y="99"/>
                </a:cubicBezTo>
                <a:cubicBezTo>
                  <a:pt x="170" y="98"/>
                  <a:pt x="168" y="97"/>
                  <a:pt x="168" y="95"/>
                </a:cubicBezTo>
                <a:cubicBezTo>
                  <a:pt x="168" y="93"/>
                  <a:pt x="169" y="91"/>
                  <a:pt x="170" y="90"/>
                </a:cubicBezTo>
                <a:cubicBezTo>
                  <a:pt x="170" y="90"/>
                  <a:pt x="170" y="90"/>
                  <a:pt x="170" y="90"/>
                </a:cubicBezTo>
                <a:cubicBezTo>
                  <a:pt x="170" y="89"/>
                  <a:pt x="171" y="87"/>
                  <a:pt x="170" y="86"/>
                </a:cubicBezTo>
                <a:cubicBezTo>
                  <a:pt x="170" y="85"/>
                  <a:pt x="169" y="84"/>
                  <a:pt x="168" y="83"/>
                </a:cubicBezTo>
                <a:cubicBezTo>
                  <a:pt x="168" y="83"/>
                  <a:pt x="167" y="83"/>
                  <a:pt x="166" y="82"/>
                </a:cubicBezTo>
                <a:cubicBezTo>
                  <a:pt x="165" y="82"/>
                  <a:pt x="164" y="81"/>
                  <a:pt x="161" y="81"/>
                </a:cubicBezTo>
                <a:cubicBezTo>
                  <a:pt x="153" y="84"/>
                  <a:pt x="149" y="88"/>
                  <a:pt x="147" y="95"/>
                </a:cubicBezTo>
                <a:cubicBezTo>
                  <a:pt x="146" y="98"/>
                  <a:pt x="143" y="101"/>
                  <a:pt x="144" y="109"/>
                </a:cubicBezTo>
                <a:cubicBezTo>
                  <a:pt x="145" y="115"/>
                  <a:pt x="148" y="124"/>
                  <a:pt x="149" y="127"/>
                </a:cubicBezTo>
                <a:cubicBezTo>
                  <a:pt x="149" y="128"/>
                  <a:pt x="150" y="129"/>
                  <a:pt x="150" y="129"/>
                </a:cubicBezTo>
                <a:cubicBezTo>
                  <a:pt x="152" y="133"/>
                  <a:pt x="156" y="136"/>
                  <a:pt x="158" y="140"/>
                </a:cubicBezTo>
                <a:cubicBezTo>
                  <a:pt x="159" y="140"/>
                  <a:pt x="159" y="141"/>
                  <a:pt x="160" y="141"/>
                </a:cubicBezTo>
                <a:cubicBezTo>
                  <a:pt x="159" y="140"/>
                  <a:pt x="159" y="140"/>
                  <a:pt x="158" y="139"/>
                </a:cubicBezTo>
                <a:cubicBezTo>
                  <a:pt x="158" y="136"/>
                  <a:pt x="155" y="133"/>
                  <a:pt x="154" y="130"/>
                </a:cubicBezTo>
                <a:cubicBezTo>
                  <a:pt x="152" y="126"/>
                  <a:pt x="151" y="119"/>
                  <a:pt x="150" y="115"/>
                </a:cubicBezTo>
                <a:cubicBezTo>
                  <a:pt x="151" y="113"/>
                  <a:pt x="150" y="111"/>
                  <a:pt x="151" y="110"/>
                </a:cubicBezTo>
                <a:cubicBezTo>
                  <a:pt x="150" y="103"/>
                  <a:pt x="155" y="92"/>
                  <a:pt x="158" y="89"/>
                </a:cubicBezTo>
                <a:cubicBezTo>
                  <a:pt x="160" y="87"/>
                  <a:pt x="164" y="86"/>
                  <a:pt x="166" y="89"/>
                </a:cubicBezTo>
                <a:cubicBezTo>
                  <a:pt x="165" y="91"/>
                  <a:pt x="164" y="94"/>
                  <a:pt x="165" y="97"/>
                </a:cubicBezTo>
                <a:cubicBezTo>
                  <a:pt x="168" y="99"/>
                  <a:pt x="171" y="102"/>
                  <a:pt x="173" y="105"/>
                </a:cubicBezTo>
                <a:cubicBezTo>
                  <a:pt x="174" y="105"/>
                  <a:pt x="178" y="106"/>
                  <a:pt x="178" y="102"/>
                </a:cubicBezTo>
                <a:cubicBezTo>
                  <a:pt x="175" y="102"/>
                  <a:pt x="173" y="101"/>
                  <a:pt x="171" y="99"/>
                </a:cubicBezTo>
                <a:close/>
                <a:moveTo>
                  <a:pt x="142" y="84"/>
                </a:moveTo>
                <a:cubicBezTo>
                  <a:pt x="142" y="84"/>
                  <a:pt x="142" y="84"/>
                  <a:pt x="142" y="84"/>
                </a:cubicBezTo>
                <a:cubicBezTo>
                  <a:pt x="142" y="86"/>
                  <a:pt x="140" y="88"/>
                  <a:pt x="140" y="90"/>
                </a:cubicBezTo>
                <a:cubicBezTo>
                  <a:pt x="140" y="91"/>
                  <a:pt x="139" y="93"/>
                  <a:pt x="140" y="93"/>
                </a:cubicBezTo>
                <a:cubicBezTo>
                  <a:pt x="140" y="90"/>
                  <a:pt x="143" y="86"/>
                  <a:pt x="143" y="82"/>
                </a:cubicBezTo>
                <a:cubicBezTo>
                  <a:pt x="142" y="83"/>
                  <a:pt x="142" y="84"/>
                  <a:pt x="142" y="84"/>
                </a:cubicBezTo>
                <a:close/>
                <a:moveTo>
                  <a:pt x="273" y="95"/>
                </a:moveTo>
                <a:cubicBezTo>
                  <a:pt x="273" y="95"/>
                  <a:pt x="273" y="95"/>
                  <a:pt x="273" y="95"/>
                </a:cubicBezTo>
                <a:cubicBezTo>
                  <a:pt x="273" y="96"/>
                  <a:pt x="274" y="96"/>
                  <a:pt x="274" y="97"/>
                </a:cubicBezTo>
                <a:cubicBezTo>
                  <a:pt x="275" y="97"/>
                  <a:pt x="275" y="98"/>
                  <a:pt x="275" y="98"/>
                </a:cubicBezTo>
                <a:cubicBezTo>
                  <a:pt x="272" y="97"/>
                  <a:pt x="272" y="93"/>
                  <a:pt x="269" y="92"/>
                </a:cubicBezTo>
                <a:cubicBezTo>
                  <a:pt x="270" y="93"/>
                  <a:pt x="270" y="94"/>
                  <a:pt x="271" y="95"/>
                </a:cubicBezTo>
                <a:cubicBezTo>
                  <a:pt x="272" y="96"/>
                  <a:pt x="274" y="97"/>
                  <a:pt x="273" y="98"/>
                </a:cubicBezTo>
                <a:cubicBezTo>
                  <a:pt x="273" y="97"/>
                  <a:pt x="271" y="96"/>
                  <a:pt x="270" y="94"/>
                </a:cubicBezTo>
                <a:cubicBezTo>
                  <a:pt x="270" y="96"/>
                  <a:pt x="271" y="96"/>
                  <a:pt x="272" y="98"/>
                </a:cubicBezTo>
                <a:cubicBezTo>
                  <a:pt x="272" y="98"/>
                  <a:pt x="271" y="98"/>
                  <a:pt x="271" y="97"/>
                </a:cubicBezTo>
                <a:cubicBezTo>
                  <a:pt x="271" y="97"/>
                  <a:pt x="271" y="97"/>
                  <a:pt x="271" y="97"/>
                </a:cubicBezTo>
                <a:cubicBezTo>
                  <a:pt x="271" y="97"/>
                  <a:pt x="271" y="97"/>
                  <a:pt x="271" y="97"/>
                </a:cubicBezTo>
                <a:cubicBezTo>
                  <a:pt x="270" y="96"/>
                  <a:pt x="269" y="94"/>
                  <a:pt x="268" y="93"/>
                </a:cubicBezTo>
                <a:cubicBezTo>
                  <a:pt x="269" y="95"/>
                  <a:pt x="269" y="97"/>
                  <a:pt x="270" y="99"/>
                </a:cubicBezTo>
                <a:cubicBezTo>
                  <a:pt x="272" y="99"/>
                  <a:pt x="272" y="100"/>
                  <a:pt x="274" y="99"/>
                </a:cubicBezTo>
                <a:cubicBezTo>
                  <a:pt x="274" y="99"/>
                  <a:pt x="273" y="98"/>
                  <a:pt x="274" y="98"/>
                </a:cubicBezTo>
                <a:cubicBezTo>
                  <a:pt x="274" y="99"/>
                  <a:pt x="275" y="99"/>
                  <a:pt x="276" y="99"/>
                </a:cubicBezTo>
                <a:cubicBezTo>
                  <a:pt x="276" y="99"/>
                  <a:pt x="275" y="99"/>
                  <a:pt x="276" y="98"/>
                </a:cubicBezTo>
                <a:cubicBezTo>
                  <a:pt x="276" y="98"/>
                  <a:pt x="276" y="99"/>
                  <a:pt x="276" y="99"/>
                </a:cubicBezTo>
                <a:cubicBezTo>
                  <a:pt x="281" y="99"/>
                  <a:pt x="283" y="102"/>
                  <a:pt x="283" y="106"/>
                </a:cubicBezTo>
                <a:cubicBezTo>
                  <a:pt x="282" y="107"/>
                  <a:pt x="282" y="107"/>
                  <a:pt x="282" y="108"/>
                </a:cubicBezTo>
                <a:cubicBezTo>
                  <a:pt x="280" y="109"/>
                  <a:pt x="277" y="112"/>
                  <a:pt x="273" y="111"/>
                </a:cubicBezTo>
                <a:cubicBezTo>
                  <a:pt x="273" y="111"/>
                  <a:pt x="273" y="111"/>
                  <a:pt x="273" y="111"/>
                </a:cubicBezTo>
                <a:cubicBezTo>
                  <a:pt x="273" y="110"/>
                  <a:pt x="272" y="110"/>
                  <a:pt x="271" y="110"/>
                </a:cubicBezTo>
                <a:cubicBezTo>
                  <a:pt x="271" y="110"/>
                  <a:pt x="272" y="110"/>
                  <a:pt x="271" y="110"/>
                </a:cubicBezTo>
                <a:cubicBezTo>
                  <a:pt x="269" y="108"/>
                  <a:pt x="268" y="106"/>
                  <a:pt x="265" y="104"/>
                </a:cubicBezTo>
                <a:cubicBezTo>
                  <a:pt x="266" y="105"/>
                  <a:pt x="268" y="107"/>
                  <a:pt x="268" y="108"/>
                </a:cubicBezTo>
                <a:cubicBezTo>
                  <a:pt x="268" y="108"/>
                  <a:pt x="268" y="108"/>
                  <a:pt x="268" y="108"/>
                </a:cubicBezTo>
                <a:cubicBezTo>
                  <a:pt x="269" y="111"/>
                  <a:pt x="271" y="113"/>
                  <a:pt x="273" y="115"/>
                </a:cubicBezTo>
                <a:cubicBezTo>
                  <a:pt x="274" y="117"/>
                  <a:pt x="275" y="120"/>
                  <a:pt x="276" y="122"/>
                </a:cubicBezTo>
                <a:cubicBezTo>
                  <a:pt x="276" y="123"/>
                  <a:pt x="277" y="125"/>
                  <a:pt x="276" y="126"/>
                </a:cubicBezTo>
                <a:cubicBezTo>
                  <a:pt x="275" y="122"/>
                  <a:pt x="274" y="118"/>
                  <a:pt x="272" y="116"/>
                </a:cubicBezTo>
                <a:cubicBezTo>
                  <a:pt x="269" y="113"/>
                  <a:pt x="267" y="111"/>
                  <a:pt x="266" y="107"/>
                </a:cubicBezTo>
                <a:cubicBezTo>
                  <a:pt x="265" y="106"/>
                  <a:pt x="265" y="105"/>
                  <a:pt x="264" y="103"/>
                </a:cubicBezTo>
                <a:cubicBezTo>
                  <a:pt x="263" y="104"/>
                  <a:pt x="264" y="104"/>
                  <a:pt x="263" y="105"/>
                </a:cubicBezTo>
                <a:cubicBezTo>
                  <a:pt x="264" y="104"/>
                  <a:pt x="261" y="105"/>
                  <a:pt x="261" y="105"/>
                </a:cubicBezTo>
                <a:cubicBezTo>
                  <a:pt x="263" y="107"/>
                  <a:pt x="264" y="110"/>
                  <a:pt x="265" y="112"/>
                </a:cubicBezTo>
                <a:cubicBezTo>
                  <a:pt x="265" y="111"/>
                  <a:pt x="264" y="110"/>
                  <a:pt x="264" y="109"/>
                </a:cubicBezTo>
                <a:cubicBezTo>
                  <a:pt x="265" y="110"/>
                  <a:pt x="266" y="112"/>
                  <a:pt x="265" y="113"/>
                </a:cubicBezTo>
                <a:cubicBezTo>
                  <a:pt x="264" y="109"/>
                  <a:pt x="261" y="107"/>
                  <a:pt x="260" y="103"/>
                </a:cubicBezTo>
                <a:cubicBezTo>
                  <a:pt x="259" y="103"/>
                  <a:pt x="259" y="103"/>
                  <a:pt x="260" y="104"/>
                </a:cubicBezTo>
                <a:cubicBezTo>
                  <a:pt x="261" y="106"/>
                  <a:pt x="262" y="108"/>
                  <a:pt x="263" y="110"/>
                </a:cubicBezTo>
                <a:cubicBezTo>
                  <a:pt x="261" y="109"/>
                  <a:pt x="261" y="106"/>
                  <a:pt x="260" y="105"/>
                </a:cubicBezTo>
                <a:cubicBezTo>
                  <a:pt x="260" y="106"/>
                  <a:pt x="260" y="106"/>
                  <a:pt x="260" y="106"/>
                </a:cubicBezTo>
                <a:cubicBezTo>
                  <a:pt x="261" y="107"/>
                  <a:pt x="262" y="110"/>
                  <a:pt x="263" y="112"/>
                </a:cubicBezTo>
                <a:cubicBezTo>
                  <a:pt x="263" y="112"/>
                  <a:pt x="264" y="114"/>
                  <a:pt x="264" y="114"/>
                </a:cubicBezTo>
                <a:cubicBezTo>
                  <a:pt x="263" y="114"/>
                  <a:pt x="263" y="113"/>
                  <a:pt x="263" y="113"/>
                </a:cubicBezTo>
                <a:cubicBezTo>
                  <a:pt x="263" y="113"/>
                  <a:pt x="263" y="113"/>
                  <a:pt x="263" y="113"/>
                </a:cubicBezTo>
                <a:cubicBezTo>
                  <a:pt x="262" y="111"/>
                  <a:pt x="262" y="111"/>
                  <a:pt x="261" y="109"/>
                </a:cubicBezTo>
                <a:cubicBezTo>
                  <a:pt x="261" y="110"/>
                  <a:pt x="262" y="111"/>
                  <a:pt x="261" y="112"/>
                </a:cubicBezTo>
                <a:cubicBezTo>
                  <a:pt x="261" y="111"/>
                  <a:pt x="261" y="110"/>
                  <a:pt x="260" y="108"/>
                </a:cubicBezTo>
                <a:cubicBezTo>
                  <a:pt x="260" y="111"/>
                  <a:pt x="261" y="113"/>
                  <a:pt x="261" y="115"/>
                </a:cubicBezTo>
                <a:cubicBezTo>
                  <a:pt x="260" y="113"/>
                  <a:pt x="260" y="110"/>
                  <a:pt x="259" y="108"/>
                </a:cubicBezTo>
                <a:cubicBezTo>
                  <a:pt x="259" y="109"/>
                  <a:pt x="258" y="110"/>
                  <a:pt x="257" y="110"/>
                </a:cubicBezTo>
                <a:cubicBezTo>
                  <a:pt x="257" y="112"/>
                  <a:pt x="258" y="113"/>
                  <a:pt x="257" y="115"/>
                </a:cubicBezTo>
                <a:cubicBezTo>
                  <a:pt x="256" y="114"/>
                  <a:pt x="257" y="111"/>
                  <a:pt x="255" y="110"/>
                </a:cubicBezTo>
                <a:cubicBezTo>
                  <a:pt x="255" y="112"/>
                  <a:pt x="255" y="113"/>
                  <a:pt x="255" y="114"/>
                </a:cubicBezTo>
                <a:cubicBezTo>
                  <a:pt x="257" y="115"/>
                  <a:pt x="257" y="119"/>
                  <a:pt x="255" y="120"/>
                </a:cubicBezTo>
                <a:cubicBezTo>
                  <a:pt x="255" y="121"/>
                  <a:pt x="256" y="124"/>
                  <a:pt x="255" y="124"/>
                </a:cubicBezTo>
                <a:cubicBezTo>
                  <a:pt x="254" y="123"/>
                  <a:pt x="254" y="121"/>
                  <a:pt x="254" y="120"/>
                </a:cubicBezTo>
                <a:cubicBezTo>
                  <a:pt x="252" y="121"/>
                  <a:pt x="252" y="119"/>
                  <a:pt x="250" y="119"/>
                </a:cubicBezTo>
                <a:cubicBezTo>
                  <a:pt x="250" y="119"/>
                  <a:pt x="250" y="120"/>
                  <a:pt x="250" y="119"/>
                </a:cubicBezTo>
                <a:cubicBezTo>
                  <a:pt x="251" y="120"/>
                  <a:pt x="250" y="120"/>
                  <a:pt x="250" y="121"/>
                </a:cubicBezTo>
                <a:cubicBezTo>
                  <a:pt x="250" y="121"/>
                  <a:pt x="252" y="122"/>
                  <a:pt x="252" y="123"/>
                </a:cubicBezTo>
                <a:cubicBezTo>
                  <a:pt x="252" y="124"/>
                  <a:pt x="250" y="125"/>
                  <a:pt x="249" y="126"/>
                </a:cubicBezTo>
                <a:cubicBezTo>
                  <a:pt x="249" y="127"/>
                  <a:pt x="249" y="127"/>
                  <a:pt x="248" y="128"/>
                </a:cubicBezTo>
                <a:cubicBezTo>
                  <a:pt x="249" y="129"/>
                  <a:pt x="249" y="129"/>
                  <a:pt x="249" y="130"/>
                </a:cubicBezTo>
                <a:cubicBezTo>
                  <a:pt x="250" y="130"/>
                  <a:pt x="250" y="129"/>
                  <a:pt x="250" y="130"/>
                </a:cubicBezTo>
                <a:cubicBezTo>
                  <a:pt x="250" y="130"/>
                  <a:pt x="251" y="131"/>
                  <a:pt x="252" y="131"/>
                </a:cubicBezTo>
                <a:cubicBezTo>
                  <a:pt x="252" y="132"/>
                  <a:pt x="252" y="133"/>
                  <a:pt x="252" y="134"/>
                </a:cubicBezTo>
                <a:cubicBezTo>
                  <a:pt x="252" y="137"/>
                  <a:pt x="250" y="138"/>
                  <a:pt x="250" y="140"/>
                </a:cubicBezTo>
                <a:cubicBezTo>
                  <a:pt x="249" y="141"/>
                  <a:pt x="250" y="142"/>
                  <a:pt x="251" y="144"/>
                </a:cubicBezTo>
                <a:cubicBezTo>
                  <a:pt x="253" y="144"/>
                  <a:pt x="253" y="147"/>
                  <a:pt x="254" y="148"/>
                </a:cubicBezTo>
                <a:cubicBezTo>
                  <a:pt x="252" y="149"/>
                  <a:pt x="252" y="152"/>
                  <a:pt x="253" y="153"/>
                </a:cubicBezTo>
                <a:cubicBezTo>
                  <a:pt x="254" y="153"/>
                  <a:pt x="255" y="153"/>
                  <a:pt x="256" y="153"/>
                </a:cubicBezTo>
                <a:cubicBezTo>
                  <a:pt x="257" y="155"/>
                  <a:pt x="258" y="156"/>
                  <a:pt x="259" y="157"/>
                </a:cubicBezTo>
                <a:cubicBezTo>
                  <a:pt x="262" y="157"/>
                  <a:pt x="262" y="154"/>
                  <a:pt x="263" y="152"/>
                </a:cubicBezTo>
                <a:cubicBezTo>
                  <a:pt x="261" y="148"/>
                  <a:pt x="263" y="142"/>
                  <a:pt x="267" y="140"/>
                </a:cubicBezTo>
                <a:cubicBezTo>
                  <a:pt x="266" y="139"/>
                  <a:pt x="267" y="138"/>
                  <a:pt x="267" y="137"/>
                </a:cubicBezTo>
                <a:cubicBezTo>
                  <a:pt x="266" y="136"/>
                  <a:pt x="265" y="135"/>
                  <a:pt x="266" y="134"/>
                </a:cubicBezTo>
                <a:cubicBezTo>
                  <a:pt x="261" y="131"/>
                  <a:pt x="265" y="120"/>
                  <a:pt x="270" y="124"/>
                </a:cubicBezTo>
                <a:cubicBezTo>
                  <a:pt x="271" y="129"/>
                  <a:pt x="267" y="131"/>
                  <a:pt x="267" y="135"/>
                </a:cubicBezTo>
                <a:cubicBezTo>
                  <a:pt x="268" y="137"/>
                  <a:pt x="269" y="139"/>
                  <a:pt x="268" y="140"/>
                </a:cubicBezTo>
                <a:cubicBezTo>
                  <a:pt x="267" y="141"/>
                  <a:pt x="267" y="141"/>
                  <a:pt x="266" y="142"/>
                </a:cubicBezTo>
                <a:cubicBezTo>
                  <a:pt x="264" y="145"/>
                  <a:pt x="262" y="153"/>
                  <a:pt x="267" y="153"/>
                </a:cubicBezTo>
                <a:cubicBezTo>
                  <a:pt x="268" y="150"/>
                  <a:pt x="269" y="146"/>
                  <a:pt x="270" y="142"/>
                </a:cubicBezTo>
                <a:cubicBezTo>
                  <a:pt x="271" y="143"/>
                  <a:pt x="270" y="144"/>
                  <a:pt x="270" y="145"/>
                </a:cubicBezTo>
                <a:cubicBezTo>
                  <a:pt x="269" y="148"/>
                  <a:pt x="269" y="151"/>
                  <a:pt x="269" y="154"/>
                </a:cubicBezTo>
                <a:cubicBezTo>
                  <a:pt x="270" y="157"/>
                  <a:pt x="271" y="159"/>
                  <a:pt x="274" y="159"/>
                </a:cubicBezTo>
                <a:cubicBezTo>
                  <a:pt x="277" y="159"/>
                  <a:pt x="279" y="158"/>
                  <a:pt x="282" y="159"/>
                </a:cubicBezTo>
                <a:cubicBezTo>
                  <a:pt x="283" y="159"/>
                  <a:pt x="285" y="159"/>
                  <a:pt x="286" y="158"/>
                </a:cubicBezTo>
                <a:cubicBezTo>
                  <a:pt x="286" y="158"/>
                  <a:pt x="286" y="158"/>
                  <a:pt x="286" y="157"/>
                </a:cubicBezTo>
                <a:cubicBezTo>
                  <a:pt x="287" y="157"/>
                  <a:pt x="288" y="154"/>
                  <a:pt x="290" y="155"/>
                </a:cubicBezTo>
                <a:cubicBezTo>
                  <a:pt x="291" y="155"/>
                  <a:pt x="291" y="153"/>
                  <a:pt x="291" y="152"/>
                </a:cubicBezTo>
                <a:cubicBezTo>
                  <a:pt x="291" y="152"/>
                  <a:pt x="290" y="151"/>
                  <a:pt x="290" y="150"/>
                </a:cubicBezTo>
                <a:cubicBezTo>
                  <a:pt x="290" y="150"/>
                  <a:pt x="290" y="149"/>
                  <a:pt x="290" y="148"/>
                </a:cubicBezTo>
                <a:cubicBezTo>
                  <a:pt x="290" y="147"/>
                  <a:pt x="291" y="146"/>
                  <a:pt x="292" y="146"/>
                </a:cubicBezTo>
                <a:cubicBezTo>
                  <a:pt x="290" y="143"/>
                  <a:pt x="285" y="141"/>
                  <a:pt x="283" y="138"/>
                </a:cubicBezTo>
                <a:cubicBezTo>
                  <a:pt x="285" y="139"/>
                  <a:pt x="287" y="140"/>
                  <a:pt x="289" y="142"/>
                </a:cubicBezTo>
                <a:cubicBezTo>
                  <a:pt x="291" y="143"/>
                  <a:pt x="293" y="145"/>
                  <a:pt x="294" y="146"/>
                </a:cubicBezTo>
                <a:cubicBezTo>
                  <a:pt x="294" y="148"/>
                  <a:pt x="295" y="150"/>
                  <a:pt x="296" y="150"/>
                </a:cubicBezTo>
                <a:cubicBezTo>
                  <a:pt x="299" y="150"/>
                  <a:pt x="296" y="146"/>
                  <a:pt x="298" y="144"/>
                </a:cubicBezTo>
                <a:cubicBezTo>
                  <a:pt x="299" y="143"/>
                  <a:pt x="299" y="144"/>
                  <a:pt x="300" y="143"/>
                </a:cubicBezTo>
                <a:cubicBezTo>
                  <a:pt x="301" y="141"/>
                  <a:pt x="300" y="139"/>
                  <a:pt x="299" y="137"/>
                </a:cubicBezTo>
                <a:cubicBezTo>
                  <a:pt x="297" y="137"/>
                  <a:pt x="296" y="138"/>
                  <a:pt x="294" y="137"/>
                </a:cubicBezTo>
                <a:cubicBezTo>
                  <a:pt x="294" y="135"/>
                  <a:pt x="293" y="135"/>
                  <a:pt x="293" y="134"/>
                </a:cubicBezTo>
                <a:cubicBezTo>
                  <a:pt x="290" y="132"/>
                  <a:pt x="282" y="132"/>
                  <a:pt x="284" y="126"/>
                </a:cubicBezTo>
                <a:cubicBezTo>
                  <a:pt x="284" y="125"/>
                  <a:pt x="283" y="124"/>
                  <a:pt x="283" y="123"/>
                </a:cubicBezTo>
                <a:cubicBezTo>
                  <a:pt x="283" y="123"/>
                  <a:pt x="283" y="122"/>
                  <a:pt x="283" y="122"/>
                </a:cubicBezTo>
                <a:cubicBezTo>
                  <a:pt x="283" y="118"/>
                  <a:pt x="287" y="120"/>
                  <a:pt x="288" y="123"/>
                </a:cubicBezTo>
                <a:cubicBezTo>
                  <a:pt x="289" y="126"/>
                  <a:pt x="287" y="128"/>
                  <a:pt x="288" y="131"/>
                </a:cubicBezTo>
                <a:cubicBezTo>
                  <a:pt x="290" y="132"/>
                  <a:pt x="293" y="132"/>
                  <a:pt x="295" y="134"/>
                </a:cubicBezTo>
                <a:cubicBezTo>
                  <a:pt x="295" y="135"/>
                  <a:pt x="296" y="136"/>
                  <a:pt x="295" y="136"/>
                </a:cubicBezTo>
                <a:cubicBezTo>
                  <a:pt x="297" y="137"/>
                  <a:pt x="297" y="136"/>
                  <a:pt x="299" y="136"/>
                </a:cubicBezTo>
                <a:cubicBezTo>
                  <a:pt x="299" y="137"/>
                  <a:pt x="299" y="137"/>
                  <a:pt x="299" y="137"/>
                </a:cubicBezTo>
                <a:cubicBezTo>
                  <a:pt x="303" y="137"/>
                  <a:pt x="302" y="143"/>
                  <a:pt x="301" y="145"/>
                </a:cubicBezTo>
                <a:cubicBezTo>
                  <a:pt x="297" y="144"/>
                  <a:pt x="299" y="148"/>
                  <a:pt x="298" y="150"/>
                </a:cubicBezTo>
                <a:cubicBezTo>
                  <a:pt x="299" y="150"/>
                  <a:pt x="299" y="151"/>
                  <a:pt x="299" y="152"/>
                </a:cubicBezTo>
                <a:cubicBezTo>
                  <a:pt x="303" y="152"/>
                  <a:pt x="303" y="148"/>
                  <a:pt x="307" y="148"/>
                </a:cubicBezTo>
                <a:cubicBezTo>
                  <a:pt x="308" y="147"/>
                  <a:pt x="308" y="146"/>
                  <a:pt x="308" y="143"/>
                </a:cubicBezTo>
                <a:cubicBezTo>
                  <a:pt x="307" y="141"/>
                  <a:pt x="305" y="140"/>
                  <a:pt x="305" y="137"/>
                </a:cubicBezTo>
                <a:cubicBezTo>
                  <a:pt x="306" y="134"/>
                  <a:pt x="312" y="136"/>
                  <a:pt x="311" y="132"/>
                </a:cubicBezTo>
                <a:cubicBezTo>
                  <a:pt x="310" y="131"/>
                  <a:pt x="310" y="131"/>
                  <a:pt x="310" y="130"/>
                </a:cubicBezTo>
                <a:cubicBezTo>
                  <a:pt x="308" y="130"/>
                  <a:pt x="307" y="129"/>
                  <a:pt x="307" y="128"/>
                </a:cubicBezTo>
                <a:cubicBezTo>
                  <a:pt x="307" y="127"/>
                  <a:pt x="308" y="126"/>
                  <a:pt x="309" y="125"/>
                </a:cubicBezTo>
                <a:cubicBezTo>
                  <a:pt x="309" y="125"/>
                  <a:pt x="309" y="124"/>
                  <a:pt x="310" y="124"/>
                </a:cubicBezTo>
                <a:cubicBezTo>
                  <a:pt x="309" y="123"/>
                  <a:pt x="309" y="123"/>
                  <a:pt x="309" y="122"/>
                </a:cubicBezTo>
                <a:cubicBezTo>
                  <a:pt x="307" y="122"/>
                  <a:pt x="305" y="122"/>
                  <a:pt x="305" y="120"/>
                </a:cubicBezTo>
                <a:cubicBezTo>
                  <a:pt x="305" y="118"/>
                  <a:pt x="307" y="117"/>
                  <a:pt x="308" y="116"/>
                </a:cubicBezTo>
                <a:cubicBezTo>
                  <a:pt x="309" y="113"/>
                  <a:pt x="306" y="113"/>
                  <a:pt x="304" y="112"/>
                </a:cubicBezTo>
                <a:cubicBezTo>
                  <a:pt x="303" y="111"/>
                  <a:pt x="302" y="109"/>
                  <a:pt x="301" y="107"/>
                </a:cubicBezTo>
                <a:cubicBezTo>
                  <a:pt x="301" y="105"/>
                  <a:pt x="302" y="104"/>
                  <a:pt x="302" y="102"/>
                </a:cubicBezTo>
                <a:cubicBezTo>
                  <a:pt x="301" y="100"/>
                  <a:pt x="299" y="100"/>
                  <a:pt x="297" y="99"/>
                </a:cubicBezTo>
                <a:cubicBezTo>
                  <a:pt x="296" y="97"/>
                  <a:pt x="298" y="95"/>
                  <a:pt x="298" y="93"/>
                </a:cubicBezTo>
                <a:cubicBezTo>
                  <a:pt x="295" y="93"/>
                  <a:pt x="297" y="97"/>
                  <a:pt x="293" y="97"/>
                </a:cubicBezTo>
                <a:cubicBezTo>
                  <a:pt x="293" y="97"/>
                  <a:pt x="292" y="97"/>
                  <a:pt x="292" y="96"/>
                </a:cubicBezTo>
                <a:cubicBezTo>
                  <a:pt x="291" y="96"/>
                  <a:pt x="290" y="96"/>
                  <a:pt x="290" y="95"/>
                </a:cubicBezTo>
                <a:cubicBezTo>
                  <a:pt x="289" y="95"/>
                  <a:pt x="289" y="93"/>
                  <a:pt x="289" y="92"/>
                </a:cubicBezTo>
                <a:cubicBezTo>
                  <a:pt x="288" y="88"/>
                  <a:pt x="292" y="83"/>
                  <a:pt x="286" y="84"/>
                </a:cubicBezTo>
                <a:cubicBezTo>
                  <a:pt x="285" y="86"/>
                  <a:pt x="284" y="91"/>
                  <a:pt x="279" y="90"/>
                </a:cubicBezTo>
                <a:cubicBezTo>
                  <a:pt x="282" y="92"/>
                  <a:pt x="285" y="93"/>
                  <a:pt x="287" y="95"/>
                </a:cubicBezTo>
                <a:cubicBezTo>
                  <a:pt x="284" y="94"/>
                  <a:pt x="282" y="91"/>
                  <a:pt x="279" y="91"/>
                </a:cubicBezTo>
                <a:cubicBezTo>
                  <a:pt x="280" y="92"/>
                  <a:pt x="282" y="93"/>
                  <a:pt x="282" y="93"/>
                </a:cubicBezTo>
                <a:cubicBezTo>
                  <a:pt x="280" y="93"/>
                  <a:pt x="279" y="91"/>
                  <a:pt x="277" y="90"/>
                </a:cubicBezTo>
                <a:cubicBezTo>
                  <a:pt x="277" y="91"/>
                  <a:pt x="277" y="91"/>
                  <a:pt x="277" y="91"/>
                </a:cubicBezTo>
                <a:cubicBezTo>
                  <a:pt x="278" y="91"/>
                  <a:pt x="277" y="91"/>
                  <a:pt x="278" y="91"/>
                </a:cubicBezTo>
                <a:cubicBezTo>
                  <a:pt x="279" y="93"/>
                  <a:pt x="282" y="95"/>
                  <a:pt x="283" y="97"/>
                </a:cubicBezTo>
                <a:cubicBezTo>
                  <a:pt x="281" y="96"/>
                  <a:pt x="279" y="93"/>
                  <a:pt x="277" y="92"/>
                </a:cubicBezTo>
                <a:cubicBezTo>
                  <a:pt x="277" y="93"/>
                  <a:pt x="276" y="94"/>
                  <a:pt x="275" y="94"/>
                </a:cubicBezTo>
                <a:cubicBezTo>
                  <a:pt x="278" y="96"/>
                  <a:pt x="279" y="98"/>
                  <a:pt x="281" y="100"/>
                </a:cubicBezTo>
                <a:cubicBezTo>
                  <a:pt x="278" y="98"/>
                  <a:pt x="277" y="96"/>
                  <a:pt x="275" y="94"/>
                </a:cubicBezTo>
                <a:cubicBezTo>
                  <a:pt x="275" y="95"/>
                  <a:pt x="273" y="94"/>
                  <a:pt x="274" y="95"/>
                </a:cubicBezTo>
                <a:cubicBezTo>
                  <a:pt x="274" y="95"/>
                  <a:pt x="274" y="95"/>
                  <a:pt x="274" y="95"/>
                </a:cubicBezTo>
                <a:cubicBezTo>
                  <a:pt x="275" y="96"/>
                  <a:pt x="277" y="97"/>
                  <a:pt x="277" y="98"/>
                </a:cubicBezTo>
                <a:cubicBezTo>
                  <a:pt x="276" y="97"/>
                  <a:pt x="274" y="97"/>
                  <a:pt x="274" y="95"/>
                </a:cubicBezTo>
                <a:cubicBezTo>
                  <a:pt x="274" y="96"/>
                  <a:pt x="273" y="95"/>
                  <a:pt x="273" y="95"/>
                </a:cubicBezTo>
                <a:close/>
                <a:moveTo>
                  <a:pt x="260" y="107"/>
                </a:moveTo>
                <a:cubicBezTo>
                  <a:pt x="260" y="107"/>
                  <a:pt x="260" y="107"/>
                  <a:pt x="260" y="107"/>
                </a:cubicBezTo>
                <a:cubicBezTo>
                  <a:pt x="260" y="107"/>
                  <a:pt x="260" y="108"/>
                  <a:pt x="260" y="107"/>
                </a:cubicBezTo>
                <a:cubicBezTo>
                  <a:pt x="260" y="107"/>
                  <a:pt x="260" y="107"/>
                  <a:pt x="260" y="107"/>
                </a:cubicBezTo>
                <a:cubicBezTo>
                  <a:pt x="260" y="107"/>
                  <a:pt x="260" y="107"/>
                  <a:pt x="260" y="107"/>
                </a:cubicBezTo>
                <a:close/>
                <a:moveTo>
                  <a:pt x="277" y="86"/>
                </a:moveTo>
                <a:cubicBezTo>
                  <a:pt x="277" y="86"/>
                  <a:pt x="277" y="86"/>
                  <a:pt x="277" y="86"/>
                </a:cubicBezTo>
                <a:cubicBezTo>
                  <a:pt x="274" y="87"/>
                  <a:pt x="275" y="91"/>
                  <a:pt x="273" y="93"/>
                </a:cubicBezTo>
                <a:cubicBezTo>
                  <a:pt x="275" y="94"/>
                  <a:pt x="275" y="93"/>
                  <a:pt x="276" y="92"/>
                </a:cubicBezTo>
                <a:cubicBezTo>
                  <a:pt x="275" y="89"/>
                  <a:pt x="278" y="88"/>
                  <a:pt x="280" y="89"/>
                </a:cubicBezTo>
                <a:cubicBezTo>
                  <a:pt x="281" y="89"/>
                  <a:pt x="283" y="89"/>
                  <a:pt x="282" y="88"/>
                </a:cubicBezTo>
                <a:cubicBezTo>
                  <a:pt x="280" y="89"/>
                  <a:pt x="279" y="87"/>
                  <a:pt x="277" y="86"/>
                </a:cubicBezTo>
                <a:close/>
                <a:moveTo>
                  <a:pt x="93" y="87"/>
                </a:moveTo>
                <a:cubicBezTo>
                  <a:pt x="93" y="87"/>
                  <a:pt x="93" y="87"/>
                  <a:pt x="93" y="87"/>
                </a:cubicBezTo>
                <a:cubicBezTo>
                  <a:pt x="93" y="87"/>
                  <a:pt x="93" y="86"/>
                  <a:pt x="93" y="86"/>
                </a:cubicBezTo>
                <a:cubicBezTo>
                  <a:pt x="93" y="86"/>
                  <a:pt x="93" y="87"/>
                  <a:pt x="93" y="87"/>
                </a:cubicBezTo>
                <a:close/>
                <a:moveTo>
                  <a:pt x="134" y="88"/>
                </a:moveTo>
                <a:cubicBezTo>
                  <a:pt x="134" y="88"/>
                  <a:pt x="134" y="88"/>
                  <a:pt x="134" y="88"/>
                </a:cubicBezTo>
                <a:cubicBezTo>
                  <a:pt x="134" y="87"/>
                  <a:pt x="134" y="86"/>
                  <a:pt x="133" y="86"/>
                </a:cubicBezTo>
                <a:cubicBezTo>
                  <a:pt x="134" y="87"/>
                  <a:pt x="133" y="88"/>
                  <a:pt x="134" y="88"/>
                </a:cubicBezTo>
                <a:close/>
                <a:moveTo>
                  <a:pt x="133" y="93"/>
                </a:moveTo>
                <a:cubicBezTo>
                  <a:pt x="133" y="93"/>
                  <a:pt x="133" y="93"/>
                  <a:pt x="133" y="93"/>
                </a:cubicBezTo>
                <a:cubicBezTo>
                  <a:pt x="133" y="91"/>
                  <a:pt x="132" y="89"/>
                  <a:pt x="132" y="88"/>
                </a:cubicBezTo>
                <a:cubicBezTo>
                  <a:pt x="132" y="88"/>
                  <a:pt x="132" y="86"/>
                  <a:pt x="131" y="87"/>
                </a:cubicBezTo>
                <a:cubicBezTo>
                  <a:pt x="132" y="89"/>
                  <a:pt x="132" y="92"/>
                  <a:pt x="133" y="93"/>
                </a:cubicBezTo>
                <a:close/>
                <a:moveTo>
                  <a:pt x="133" y="91"/>
                </a:moveTo>
                <a:cubicBezTo>
                  <a:pt x="133" y="91"/>
                  <a:pt x="133" y="91"/>
                  <a:pt x="133" y="91"/>
                </a:cubicBezTo>
                <a:cubicBezTo>
                  <a:pt x="134" y="90"/>
                  <a:pt x="133" y="89"/>
                  <a:pt x="133" y="88"/>
                </a:cubicBezTo>
                <a:cubicBezTo>
                  <a:pt x="133" y="89"/>
                  <a:pt x="133" y="88"/>
                  <a:pt x="132" y="89"/>
                </a:cubicBezTo>
                <a:cubicBezTo>
                  <a:pt x="133" y="90"/>
                  <a:pt x="133" y="90"/>
                  <a:pt x="133" y="91"/>
                </a:cubicBezTo>
                <a:close/>
                <a:moveTo>
                  <a:pt x="93" y="125"/>
                </a:moveTo>
                <a:cubicBezTo>
                  <a:pt x="93" y="125"/>
                  <a:pt x="93" y="125"/>
                  <a:pt x="93" y="125"/>
                </a:cubicBezTo>
                <a:cubicBezTo>
                  <a:pt x="93" y="125"/>
                  <a:pt x="92" y="123"/>
                  <a:pt x="93" y="122"/>
                </a:cubicBezTo>
                <a:cubicBezTo>
                  <a:pt x="93" y="122"/>
                  <a:pt x="93" y="121"/>
                  <a:pt x="93" y="121"/>
                </a:cubicBezTo>
                <a:cubicBezTo>
                  <a:pt x="94" y="118"/>
                  <a:pt x="93" y="113"/>
                  <a:pt x="93" y="109"/>
                </a:cubicBezTo>
                <a:cubicBezTo>
                  <a:pt x="92" y="102"/>
                  <a:pt x="93" y="95"/>
                  <a:pt x="93" y="88"/>
                </a:cubicBezTo>
                <a:cubicBezTo>
                  <a:pt x="92" y="100"/>
                  <a:pt x="92" y="114"/>
                  <a:pt x="93" y="125"/>
                </a:cubicBezTo>
                <a:close/>
                <a:moveTo>
                  <a:pt x="134" y="98"/>
                </a:moveTo>
                <a:cubicBezTo>
                  <a:pt x="134" y="98"/>
                  <a:pt x="134" y="98"/>
                  <a:pt x="134" y="98"/>
                </a:cubicBezTo>
                <a:cubicBezTo>
                  <a:pt x="134" y="99"/>
                  <a:pt x="135" y="99"/>
                  <a:pt x="135" y="99"/>
                </a:cubicBezTo>
                <a:cubicBezTo>
                  <a:pt x="133" y="102"/>
                  <a:pt x="133" y="104"/>
                  <a:pt x="131" y="107"/>
                </a:cubicBezTo>
                <a:cubicBezTo>
                  <a:pt x="131" y="109"/>
                  <a:pt x="129" y="110"/>
                  <a:pt x="130" y="111"/>
                </a:cubicBezTo>
                <a:cubicBezTo>
                  <a:pt x="131" y="107"/>
                  <a:pt x="133" y="105"/>
                  <a:pt x="134" y="101"/>
                </a:cubicBezTo>
                <a:cubicBezTo>
                  <a:pt x="136" y="97"/>
                  <a:pt x="138" y="93"/>
                  <a:pt x="138" y="88"/>
                </a:cubicBezTo>
                <a:cubicBezTo>
                  <a:pt x="138" y="88"/>
                  <a:pt x="138" y="88"/>
                  <a:pt x="138" y="88"/>
                </a:cubicBezTo>
                <a:cubicBezTo>
                  <a:pt x="137" y="91"/>
                  <a:pt x="136" y="95"/>
                  <a:pt x="134" y="98"/>
                </a:cubicBezTo>
                <a:close/>
                <a:moveTo>
                  <a:pt x="171" y="91"/>
                </a:moveTo>
                <a:cubicBezTo>
                  <a:pt x="169" y="94"/>
                  <a:pt x="170" y="96"/>
                  <a:pt x="172" y="98"/>
                </a:cubicBezTo>
                <a:cubicBezTo>
                  <a:pt x="173" y="98"/>
                  <a:pt x="175" y="100"/>
                  <a:pt x="175" y="100"/>
                </a:cubicBezTo>
                <a:cubicBezTo>
                  <a:pt x="173" y="98"/>
                  <a:pt x="171" y="95"/>
                  <a:pt x="171" y="91"/>
                </a:cubicBezTo>
                <a:close/>
                <a:moveTo>
                  <a:pt x="279" y="104"/>
                </a:moveTo>
                <a:cubicBezTo>
                  <a:pt x="279" y="104"/>
                  <a:pt x="279" y="104"/>
                  <a:pt x="279" y="104"/>
                </a:cubicBezTo>
                <a:cubicBezTo>
                  <a:pt x="279" y="104"/>
                  <a:pt x="278" y="103"/>
                  <a:pt x="278" y="103"/>
                </a:cubicBezTo>
                <a:cubicBezTo>
                  <a:pt x="277" y="103"/>
                  <a:pt x="277" y="102"/>
                  <a:pt x="276" y="102"/>
                </a:cubicBezTo>
                <a:cubicBezTo>
                  <a:pt x="272" y="103"/>
                  <a:pt x="269" y="101"/>
                  <a:pt x="268" y="98"/>
                </a:cubicBezTo>
                <a:cubicBezTo>
                  <a:pt x="267" y="97"/>
                  <a:pt x="267" y="95"/>
                  <a:pt x="266" y="94"/>
                </a:cubicBezTo>
                <a:cubicBezTo>
                  <a:pt x="266" y="94"/>
                  <a:pt x="266" y="95"/>
                  <a:pt x="265" y="95"/>
                </a:cubicBezTo>
                <a:cubicBezTo>
                  <a:pt x="263" y="96"/>
                  <a:pt x="263" y="93"/>
                  <a:pt x="261" y="92"/>
                </a:cubicBezTo>
                <a:cubicBezTo>
                  <a:pt x="261" y="93"/>
                  <a:pt x="261" y="93"/>
                  <a:pt x="260" y="93"/>
                </a:cubicBezTo>
                <a:cubicBezTo>
                  <a:pt x="260" y="96"/>
                  <a:pt x="263" y="97"/>
                  <a:pt x="264" y="100"/>
                </a:cubicBezTo>
                <a:cubicBezTo>
                  <a:pt x="265" y="100"/>
                  <a:pt x="265" y="102"/>
                  <a:pt x="266" y="102"/>
                </a:cubicBezTo>
                <a:cubicBezTo>
                  <a:pt x="269" y="105"/>
                  <a:pt x="271" y="109"/>
                  <a:pt x="275" y="110"/>
                </a:cubicBezTo>
                <a:cubicBezTo>
                  <a:pt x="276" y="109"/>
                  <a:pt x="278" y="109"/>
                  <a:pt x="278" y="109"/>
                </a:cubicBezTo>
                <a:cubicBezTo>
                  <a:pt x="278" y="109"/>
                  <a:pt x="278" y="109"/>
                  <a:pt x="278" y="108"/>
                </a:cubicBezTo>
                <a:cubicBezTo>
                  <a:pt x="278" y="108"/>
                  <a:pt x="277" y="108"/>
                  <a:pt x="277" y="108"/>
                </a:cubicBezTo>
                <a:cubicBezTo>
                  <a:pt x="277" y="108"/>
                  <a:pt x="277" y="108"/>
                  <a:pt x="277" y="107"/>
                </a:cubicBezTo>
                <a:cubicBezTo>
                  <a:pt x="277" y="107"/>
                  <a:pt x="277" y="107"/>
                  <a:pt x="278" y="107"/>
                </a:cubicBezTo>
                <a:cubicBezTo>
                  <a:pt x="277" y="106"/>
                  <a:pt x="277" y="106"/>
                  <a:pt x="278" y="105"/>
                </a:cubicBezTo>
                <a:cubicBezTo>
                  <a:pt x="278" y="105"/>
                  <a:pt x="277" y="105"/>
                  <a:pt x="277" y="104"/>
                </a:cubicBezTo>
                <a:cubicBezTo>
                  <a:pt x="277" y="104"/>
                  <a:pt x="277" y="104"/>
                  <a:pt x="278" y="104"/>
                </a:cubicBezTo>
                <a:cubicBezTo>
                  <a:pt x="278" y="104"/>
                  <a:pt x="279" y="104"/>
                  <a:pt x="279" y="104"/>
                </a:cubicBezTo>
                <a:close/>
                <a:moveTo>
                  <a:pt x="298" y="98"/>
                </a:moveTo>
                <a:cubicBezTo>
                  <a:pt x="298" y="98"/>
                  <a:pt x="298" y="98"/>
                  <a:pt x="298" y="98"/>
                </a:cubicBezTo>
                <a:cubicBezTo>
                  <a:pt x="299" y="98"/>
                  <a:pt x="299" y="98"/>
                  <a:pt x="299" y="98"/>
                </a:cubicBezTo>
                <a:cubicBezTo>
                  <a:pt x="301" y="99"/>
                  <a:pt x="303" y="100"/>
                  <a:pt x="303" y="102"/>
                </a:cubicBezTo>
                <a:cubicBezTo>
                  <a:pt x="302" y="105"/>
                  <a:pt x="304" y="111"/>
                  <a:pt x="307" y="111"/>
                </a:cubicBezTo>
                <a:cubicBezTo>
                  <a:pt x="305" y="110"/>
                  <a:pt x="303" y="107"/>
                  <a:pt x="305" y="103"/>
                </a:cubicBezTo>
                <a:cubicBezTo>
                  <a:pt x="305" y="102"/>
                  <a:pt x="304" y="101"/>
                  <a:pt x="304" y="100"/>
                </a:cubicBezTo>
                <a:cubicBezTo>
                  <a:pt x="301" y="99"/>
                  <a:pt x="300" y="97"/>
                  <a:pt x="299" y="96"/>
                </a:cubicBezTo>
                <a:cubicBezTo>
                  <a:pt x="299" y="97"/>
                  <a:pt x="298" y="97"/>
                  <a:pt x="298" y="98"/>
                </a:cubicBezTo>
                <a:close/>
                <a:moveTo>
                  <a:pt x="261" y="101"/>
                </a:moveTo>
                <a:cubicBezTo>
                  <a:pt x="261" y="101"/>
                  <a:pt x="261" y="101"/>
                  <a:pt x="261" y="101"/>
                </a:cubicBezTo>
                <a:cubicBezTo>
                  <a:pt x="261" y="102"/>
                  <a:pt x="262" y="102"/>
                  <a:pt x="262" y="103"/>
                </a:cubicBezTo>
                <a:cubicBezTo>
                  <a:pt x="264" y="101"/>
                  <a:pt x="262" y="99"/>
                  <a:pt x="260" y="97"/>
                </a:cubicBezTo>
                <a:cubicBezTo>
                  <a:pt x="261" y="98"/>
                  <a:pt x="262" y="100"/>
                  <a:pt x="261" y="101"/>
                </a:cubicBezTo>
                <a:close/>
                <a:moveTo>
                  <a:pt x="129" y="107"/>
                </a:moveTo>
                <a:cubicBezTo>
                  <a:pt x="129" y="107"/>
                  <a:pt x="129" y="107"/>
                  <a:pt x="129" y="107"/>
                </a:cubicBezTo>
                <a:cubicBezTo>
                  <a:pt x="130" y="105"/>
                  <a:pt x="132" y="102"/>
                  <a:pt x="132" y="99"/>
                </a:cubicBezTo>
                <a:cubicBezTo>
                  <a:pt x="131" y="101"/>
                  <a:pt x="131" y="103"/>
                  <a:pt x="130" y="105"/>
                </a:cubicBezTo>
                <a:cubicBezTo>
                  <a:pt x="130" y="106"/>
                  <a:pt x="128" y="106"/>
                  <a:pt x="129" y="107"/>
                </a:cubicBezTo>
                <a:close/>
                <a:moveTo>
                  <a:pt x="137" y="101"/>
                </a:moveTo>
                <a:cubicBezTo>
                  <a:pt x="137" y="101"/>
                  <a:pt x="137" y="101"/>
                  <a:pt x="137" y="101"/>
                </a:cubicBezTo>
                <a:cubicBezTo>
                  <a:pt x="137" y="103"/>
                  <a:pt x="139" y="105"/>
                  <a:pt x="138" y="106"/>
                </a:cubicBezTo>
                <a:cubicBezTo>
                  <a:pt x="138" y="106"/>
                  <a:pt x="138" y="104"/>
                  <a:pt x="137" y="103"/>
                </a:cubicBezTo>
                <a:cubicBezTo>
                  <a:pt x="137" y="103"/>
                  <a:pt x="136" y="103"/>
                  <a:pt x="136" y="104"/>
                </a:cubicBezTo>
                <a:cubicBezTo>
                  <a:pt x="137" y="106"/>
                  <a:pt x="138" y="109"/>
                  <a:pt x="138" y="111"/>
                </a:cubicBezTo>
                <a:cubicBezTo>
                  <a:pt x="137" y="110"/>
                  <a:pt x="137" y="107"/>
                  <a:pt x="136" y="104"/>
                </a:cubicBezTo>
                <a:cubicBezTo>
                  <a:pt x="135" y="106"/>
                  <a:pt x="137" y="108"/>
                  <a:pt x="137" y="109"/>
                </a:cubicBezTo>
                <a:cubicBezTo>
                  <a:pt x="136" y="108"/>
                  <a:pt x="136" y="106"/>
                  <a:pt x="135" y="105"/>
                </a:cubicBezTo>
                <a:cubicBezTo>
                  <a:pt x="136" y="110"/>
                  <a:pt x="138" y="114"/>
                  <a:pt x="139" y="118"/>
                </a:cubicBezTo>
                <a:cubicBezTo>
                  <a:pt x="141" y="115"/>
                  <a:pt x="141" y="112"/>
                  <a:pt x="142" y="109"/>
                </a:cubicBezTo>
                <a:cubicBezTo>
                  <a:pt x="141" y="108"/>
                  <a:pt x="141" y="104"/>
                  <a:pt x="140" y="105"/>
                </a:cubicBezTo>
                <a:cubicBezTo>
                  <a:pt x="139" y="103"/>
                  <a:pt x="140" y="101"/>
                  <a:pt x="138" y="100"/>
                </a:cubicBezTo>
                <a:cubicBezTo>
                  <a:pt x="137" y="101"/>
                  <a:pt x="139" y="104"/>
                  <a:pt x="139" y="106"/>
                </a:cubicBezTo>
                <a:cubicBezTo>
                  <a:pt x="138" y="104"/>
                  <a:pt x="138" y="103"/>
                  <a:pt x="137" y="101"/>
                </a:cubicBezTo>
                <a:close/>
                <a:moveTo>
                  <a:pt x="273" y="101"/>
                </a:moveTo>
                <a:cubicBezTo>
                  <a:pt x="273" y="101"/>
                  <a:pt x="273" y="101"/>
                  <a:pt x="273" y="101"/>
                </a:cubicBezTo>
                <a:cubicBezTo>
                  <a:pt x="277" y="100"/>
                  <a:pt x="281" y="102"/>
                  <a:pt x="281" y="106"/>
                </a:cubicBezTo>
                <a:cubicBezTo>
                  <a:pt x="283" y="102"/>
                  <a:pt x="277" y="99"/>
                  <a:pt x="273" y="101"/>
                </a:cubicBezTo>
                <a:close/>
                <a:moveTo>
                  <a:pt x="278" y="105"/>
                </a:moveTo>
                <a:cubicBezTo>
                  <a:pt x="278" y="105"/>
                  <a:pt x="278" y="105"/>
                  <a:pt x="278" y="105"/>
                </a:cubicBezTo>
                <a:cubicBezTo>
                  <a:pt x="279" y="105"/>
                  <a:pt x="279" y="106"/>
                  <a:pt x="279" y="107"/>
                </a:cubicBezTo>
                <a:cubicBezTo>
                  <a:pt x="279" y="107"/>
                  <a:pt x="279" y="107"/>
                  <a:pt x="279" y="107"/>
                </a:cubicBezTo>
                <a:cubicBezTo>
                  <a:pt x="280" y="106"/>
                  <a:pt x="280" y="105"/>
                  <a:pt x="279" y="104"/>
                </a:cubicBezTo>
                <a:cubicBezTo>
                  <a:pt x="279" y="105"/>
                  <a:pt x="279" y="105"/>
                  <a:pt x="278" y="105"/>
                </a:cubicBezTo>
                <a:close/>
                <a:moveTo>
                  <a:pt x="252" y="109"/>
                </a:moveTo>
                <a:cubicBezTo>
                  <a:pt x="252" y="109"/>
                  <a:pt x="252" y="109"/>
                  <a:pt x="252" y="109"/>
                </a:cubicBezTo>
                <a:cubicBezTo>
                  <a:pt x="254" y="109"/>
                  <a:pt x="256" y="110"/>
                  <a:pt x="257" y="109"/>
                </a:cubicBezTo>
                <a:cubicBezTo>
                  <a:pt x="258" y="107"/>
                  <a:pt x="259" y="106"/>
                  <a:pt x="258" y="105"/>
                </a:cubicBezTo>
                <a:cubicBezTo>
                  <a:pt x="258" y="108"/>
                  <a:pt x="253" y="107"/>
                  <a:pt x="252" y="109"/>
                </a:cubicBezTo>
                <a:close/>
                <a:moveTo>
                  <a:pt x="132" y="142"/>
                </a:moveTo>
                <a:cubicBezTo>
                  <a:pt x="132" y="142"/>
                  <a:pt x="132" y="142"/>
                  <a:pt x="132" y="142"/>
                </a:cubicBezTo>
                <a:cubicBezTo>
                  <a:pt x="132" y="141"/>
                  <a:pt x="132" y="141"/>
                  <a:pt x="132" y="140"/>
                </a:cubicBezTo>
                <a:cubicBezTo>
                  <a:pt x="133" y="140"/>
                  <a:pt x="133" y="140"/>
                  <a:pt x="134" y="139"/>
                </a:cubicBezTo>
                <a:cubicBezTo>
                  <a:pt x="134" y="138"/>
                  <a:pt x="134" y="137"/>
                  <a:pt x="135" y="136"/>
                </a:cubicBezTo>
                <a:cubicBezTo>
                  <a:pt x="135" y="136"/>
                  <a:pt x="135" y="136"/>
                  <a:pt x="136" y="135"/>
                </a:cubicBezTo>
                <a:cubicBezTo>
                  <a:pt x="136" y="135"/>
                  <a:pt x="135" y="135"/>
                  <a:pt x="135" y="135"/>
                </a:cubicBezTo>
                <a:cubicBezTo>
                  <a:pt x="136" y="133"/>
                  <a:pt x="138" y="130"/>
                  <a:pt x="137" y="127"/>
                </a:cubicBezTo>
                <a:cubicBezTo>
                  <a:pt x="137" y="127"/>
                  <a:pt x="137" y="126"/>
                  <a:pt x="137" y="124"/>
                </a:cubicBezTo>
                <a:cubicBezTo>
                  <a:pt x="138" y="121"/>
                  <a:pt x="137" y="118"/>
                  <a:pt x="136" y="115"/>
                </a:cubicBezTo>
                <a:cubicBezTo>
                  <a:pt x="136" y="115"/>
                  <a:pt x="136" y="115"/>
                  <a:pt x="136" y="115"/>
                </a:cubicBezTo>
                <a:cubicBezTo>
                  <a:pt x="136" y="115"/>
                  <a:pt x="137" y="115"/>
                  <a:pt x="137" y="115"/>
                </a:cubicBezTo>
                <a:cubicBezTo>
                  <a:pt x="136" y="114"/>
                  <a:pt x="135" y="111"/>
                  <a:pt x="134" y="109"/>
                </a:cubicBezTo>
                <a:cubicBezTo>
                  <a:pt x="133" y="111"/>
                  <a:pt x="133" y="115"/>
                  <a:pt x="131" y="117"/>
                </a:cubicBezTo>
                <a:cubicBezTo>
                  <a:pt x="132" y="124"/>
                  <a:pt x="132" y="132"/>
                  <a:pt x="131" y="139"/>
                </a:cubicBezTo>
                <a:cubicBezTo>
                  <a:pt x="131" y="141"/>
                  <a:pt x="130" y="144"/>
                  <a:pt x="130" y="146"/>
                </a:cubicBezTo>
                <a:cubicBezTo>
                  <a:pt x="130" y="144"/>
                  <a:pt x="132" y="143"/>
                  <a:pt x="132" y="142"/>
                </a:cubicBezTo>
                <a:close/>
                <a:moveTo>
                  <a:pt x="94" y="110"/>
                </a:moveTo>
                <a:cubicBezTo>
                  <a:pt x="94" y="110"/>
                  <a:pt x="94" y="110"/>
                  <a:pt x="94" y="110"/>
                </a:cubicBezTo>
                <a:cubicBezTo>
                  <a:pt x="95" y="110"/>
                  <a:pt x="95" y="109"/>
                  <a:pt x="94" y="109"/>
                </a:cubicBezTo>
                <a:cubicBezTo>
                  <a:pt x="94" y="109"/>
                  <a:pt x="94" y="110"/>
                  <a:pt x="94" y="110"/>
                </a:cubicBezTo>
                <a:close/>
                <a:moveTo>
                  <a:pt x="253" y="111"/>
                </a:moveTo>
                <a:cubicBezTo>
                  <a:pt x="253" y="111"/>
                  <a:pt x="253" y="111"/>
                  <a:pt x="253" y="111"/>
                </a:cubicBezTo>
                <a:cubicBezTo>
                  <a:pt x="253" y="112"/>
                  <a:pt x="254" y="112"/>
                  <a:pt x="253" y="113"/>
                </a:cubicBezTo>
                <a:cubicBezTo>
                  <a:pt x="254" y="113"/>
                  <a:pt x="254" y="114"/>
                  <a:pt x="255" y="114"/>
                </a:cubicBezTo>
                <a:cubicBezTo>
                  <a:pt x="254" y="113"/>
                  <a:pt x="254" y="111"/>
                  <a:pt x="254" y="110"/>
                </a:cubicBezTo>
                <a:cubicBezTo>
                  <a:pt x="254" y="110"/>
                  <a:pt x="254" y="110"/>
                  <a:pt x="253" y="111"/>
                </a:cubicBezTo>
                <a:close/>
                <a:moveTo>
                  <a:pt x="253" y="113"/>
                </a:moveTo>
                <a:cubicBezTo>
                  <a:pt x="253" y="113"/>
                  <a:pt x="253" y="113"/>
                  <a:pt x="253" y="113"/>
                </a:cubicBezTo>
                <a:cubicBezTo>
                  <a:pt x="253" y="112"/>
                  <a:pt x="253" y="112"/>
                  <a:pt x="253" y="111"/>
                </a:cubicBezTo>
                <a:cubicBezTo>
                  <a:pt x="253" y="111"/>
                  <a:pt x="253" y="111"/>
                  <a:pt x="252" y="111"/>
                </a:cubicBezTo>
                <a:cubicBezTo>
                  <a:pt x="252" y="112"/>
                  <a:pt x="252" y="112"/>
                  <a:pt x="253" y="113"/>
                </a:cubicBezTo>
                <a:close/>
                <a:moveTo>
                  <a:pt x="144" y="112"/>
                </a:moveTo>
                <a:cubicBezTo>
                  <a:pt x="144" y="112"/>
                  <a:pt x="144" y="112"/>
                  <a:pt x="144" y="112"/>
                </a:cubicBezTo>
                <a:cubicBezTo>
                  <a:pt x="143" y="111"/>
                  <a:pt x="144" y="111"/>
                  <a:pt x="143" y="111"/>
                </a:cubicBezTo>
                <a:cubicBezTo>
                  <a:pt x="143" y="111"/>
                  <a:pt x="143" y="112"/>
                  <a:pt x="144" y="112"/>
                </a:cubicBezTo>
                <a:close/>
                <a:moveTo>
                  <a:pt x="144" y="115"/>
                </a:moveTo>
                <a:cubicBezTo>
                  <a:pt x="144" y="115"/>
                  <a:pt x="144" y="115"/>
                  <a:pt x="144" y="115"/>
                </a:cubicBezTo>
                <a:cubicBezTo>
                  <a:pt x="143" y="115"/>
                  <a:pt x="143" y="115"/>
                  <a:pt x="143" y="115"/>
                </a:cubicBezTo>
                <a:cubicBezTo>
                  <a:pt x="144" y="114"/>
                  <a:pt x="144" y="113"/>
                  <a:pt x="143" y="112"/>
                </a:cubicBezTo>
                <a:cubicBezTo>
                  <a:pt x="142" y="117"/>
                  <a:pt x="139" y="121"/>
                  <a:pt x="138" y="126"/>
                </a:cubicBezTo>
                <a:cubicBezTo>
                  <a:pt x="138" y="128"/>
                  <a:pt x="139" y="130"/>
                  <a:pt x="139" y="132"/>
                </a:cubicBezTo>
                <a:cubicBezTo>
                  <a:pt x="139" y="133"/>
                  <a:pt x="138" y="134"/>
                  <a:pt x="137" y="135"/>
                </a:cubicBezTo>
                <a:cubicBezTo>
                  <a:pt x="137" y="136"/>
                  <a:pt x="136" y="138"/>
                  <a:pt x="136" y="139"/>
                </a:cubicBezTo>
                <a:cubicBezTo>
                  <a:pt x="136" y="139"/>
                  <a:pt x="134" y="141"/>
                  <a:pt x="134" y="141"/>
                </a:cubicBezTo>
                <a:cubicBezTo>
                  <a:pt x="131" y="146"/>
                  <a:pt x="131" y="151"/>
                  <a:pt x="130" y="156"/>
                </a:cubicBezTo>
                <a:cubicBezTo>
                  <a:pt x="133" y="158"/>
                  <a:pt x="137" y="159"/>
                  <a:pt x="137" y="162"/>
                </a:cubicBezTo>
                <a:cubicBezTo>
                  <a:pt x="137" y="163"/>
                  <a:pt x="136" y="164"/>
                  <a:pt x="135" y="165"/>
                </a:cubicBezTo>
                <a:cubicBezTo>
                  <a:pt x="137" y="165"/>
                  <a:pt x="138" y="165"/>
                  <a:pt x="139" y="167"/>
                </a:cubicBezTo>
                <a:cubicBezTo>
                  <a:pt x="139" y="168"/>
                  <a:pt x="139" y="170"/>
                  <a:pt x="140" y="172"/>
                </a:cubicBezTo>
                <a:cubicBezTo>
                  <a:pt x="140" y="173"/>
                  <a:pt x="141" y="174"/>
                  <a:pt x="142" y="174"/>
                </a:cubicBezTo>
                <a:cubicBezTo>
                  <a:pt x="142" y="175"/>
                  <a:pt x="143" y="176"/>
                  <a:pt x="143" y="178"/>
                </a:cubicBezTo>
                <a:cubicBezTo>
                  <a:pt x="141" y="179"/>
                  <a:pt x="139" y="179"/>
                  <a:pt x="138" y="179"/>
                </a:cubicBezTo>
                <a:cubicBezTo>
                  <a:pt x="139" y="180"/>
                  <a:pt x="139" y="181"/>
                  <a:pt x="139" y="183"/>
                </a:cubicBezTo>
                <a:cubicBezTo>
                  <a:pt x="140" y="185"/>
                  <a:pt x="143" y="185"/>
                  <a:pt x="144" y="189"/>
                </a:cubicBezTo>
                <a:cubicBezTo>
                  <a:pt x="143" y="191"/>
                  <a:pt x="142" y="194"/>
                  <a:pt x="138" y="194"/>
                </a:cubicBezTo>
                <a:cubicBezTo>
                  <a:pt x="141" y="196"/>
                  <a:pt x="143" y="199"/>
                  <a:pt x="143" y="203"/>
                </a:cubicBezTo>
                <a:cubicBezTo>
                  <a:pt x="143" y="200"/>
                  <a:pt x="144" y="197"/>
                  <a:pt x="144" y="193"/>
                </a:cubicBezTo>
                <a:cubicBezTo>
                  <a:pt x="144" y="193"/>
                  <a:pt x="144" y="193"/>
                  <a:pt x="144" y="192"/>
                </a:cubicBezTo>
                <a:cubicBezTo>
                  <a:pt x="144" y="192"/>
                  <a:pt x="144" y="191"/>
                  <a:pt x="144" y="191"/>
                </a:cubicBezTo>
                <a:cubicBezTo>
                  <a:pt x="145" y="187"/>
                  <a:pt x="145" y="184"/>
                  <a:pt x="146" y="180"/>
                </a:cubicBezTo>
                <a:cubicBezTo>
                  <a:pt x="147" y="175"/>
                  <a:pt x="146" y="168"/>
                  <a:pt x="145" y="163"/>
                </a:cubicBezTo>
                <a:cubicBezTo>
                  <a:pt x="145" y="159"/>
                  <a:pt x="144" y="156"/>
                  <a:pt x="144" y="153"/>
                </a:cubicBezTo>
                <a:cubicBezTo>
                  <a:pt x="145" y="149"/>
                  <a:pt x="146" y="146"/>
                  <a:pt x="147" y="142"/>
                </a:cubicBezTo>
                <a:cubicBezTo>
                  <a:pt x="148" y="139"/>
                  <a:pt x="147" y="136"/>
                  <a:pt x="147" y="133"/>
                </a:cubicBezTo>
                <a:cubicBezTo>
                  <a:pt x="147" y="133"/>
                  <a:pt x="147" y="133"/>
                  <a:pt x="147" y="133"/>
                </a:cubicBezTo>
                <a:cubicBezTo>
                  <a:pt x="146" y="131"/>
                  <a:pt x="147" y="128"/>
                  <a:pt x="146" y="126"/>
                </a:cubicBezTo>
                <a:cubicBezTo>
                  <a:pt x="146" y="127"/>
                  <a:pt x="146" y="129"/>
                  <a:pt x="146" y="130"/>
                </a:cubicBezTo>
                <a:cubicBezTo>
                  <a:pt x="146" y="128"/>
                  <a:pt x="145" y="125"/>
                  <a:pt x="145" y="122"/>
                </a:cubicBezTo>
                <a:cubicBezTo>
                  <a:pt x="145" y="122"/>
                  <a:pt x="145" y="122"/>
                  <a:pt x="145" y="122"/>
                </a:cubicBezTo>
                <a:cubicBezTo>
                  <a:pt x="145" y="120"/>
                  <a:pt x="144" y="118"/>
                  <a:pt x="144" y="117"/>
                </a:cubicBezTo>
                <a:cubicBezTo>
                  <a:pt x="144" y="117"/>
                  <a:pt x="145" y="119"/>
                  <a:pt x="144" y="118"/>
                </a:cubicBezTo>
                <a:cubicBezTo>
                  <a:pt x="144" y="116"/>
                  <a:pt x="144" y="116"/>
                  <a:pt x="144" y="114"/>
                </a:cubicBezTo>
                <a:cubicBezTo>
                  <a:pt x="144" y="115"/>
                  <a:pt x="143" y="117"/>
                  <a:pt x="144" y="118"/>
                </a:cubicBezTo>
                <a:cubicBezTo>
                  <a:pt x="143" y="118"/>
                  <a:pt x="144" y="119"/>
                  <a:pt x="143" y="119"/>
                </a:cubicBezTo>
                <a:cubicBezTo>
                  <a:pt x="143" y="118"/>
                  <a:pt x="143" y="116"/>
                  <a:pt x="143" y="115"/>
                </a:cubicBezTo>
                <a:cubicBezTo>
                  <a:pt x="142" y="116"/>
                  <a:pt x="143" y="115"/>
                  <a:pt x="144" y="115"/>
                </a:cubicBezTo>
                <a:close/>
                <a:moveTo>
                  <a:pt x="253" y="119"/>
                </a:moveTo>
                <a:cubicBezTo>
                  <a:pt x="253" y="119"/>
                  <a:pt x="253" y="119"/>
                  <a:pt x="253" y="119"/>
                </a:cubicBezTo>
                <a:cubicBezTo>
                  <a:pt x="254" y="119"/>
                  <a:pt x="254" y="119"/>
                  <a:pt x="255" y="119"/>
                </a:cubicBezTo>
                <a:cubicBezTo>
                  <a:pt x="256" y="117"/>
                  <a:pt x="255" y="115"/>
                  <a:pt x="252" y="114"/>
                </a:cubicBezTo>
                <a:cubicBezTo>
                  <a:pt x="253" y="115"/>
                  <a:pt x="255" y="118"/>
                  <a:pt x="253" y="119"/>
                </a:cubicBezTo>
                <a:close/>
                <a:moveTo>
                  <a:pt x="310" y="122"/>
                </a:moveTo>
                <a:cubicBezTo>
                  <a:pt x="310" y="122"/>
                  <a:pt x="310" y="122"/>
                  <a:pt x="310" y="122"/>
                </a:cubicBezTo>
                <a:cubicBezTo>
                  <a:pt x="310" y="122"/>
                  <a:pt x="310" y="123"/>
                  <a:pt x="310" y="123"/>
                </a:cubicBezTo>
                <a:cubicBezTo>
                  <a:pt x="311" y="121"/>
                  <a:pt x="308" y="120"/>
                  <a:pt x="308" y="118"/>
                </a:cubicBezTo>
                <a:cubicBezTo>
                  <a:pt x="307" y="119"/>
                  <a:pt x="307" y="119"/>
                  <a:pt x="307" y="120"/>
                </a:cubicBezTo>
                <a:cubicBezTo>
                  <a:pt x="309" y="120"/>
                  <a:pt x="310" y="120"/>
                  <a:pt x="310" y="122"/>
                </a:cubicBezTo>
                <a:close/>
                <a:moveTo>
                  <a:pt x="285" y="125"/>
                </a:moveTo>
                <a:cubicBezTo>
                  <a:pt x="285" y="125"/>
                  <a:pt x="285" y="125"/>
                  <a:pt x="285" y="125"/>
                </a:cubicBezTo>
                <a:cubicBezTo>
                  <a:pt x="285" y="127"/>
                  <a:pt x="285" y="129"/>
                  <a:pt x="287" y="130"/>
                </a:cubicBezTo>
                <a:cubicBezTo>
                  <a:pt x="286" y="128"/>
                  <a:pt x="287" y="127"/>
                  <a:pt x="286" y="125"/>
                </a:cubicBezTo>
                <a:cubicBezTo>
                  <a:pt x="286" y="125"/>
                  <a:pt x="287" y="125"/>
                  <a:pt x="287" y="125"/>
                </a:cubicBezTo>
                <a:cubicBezTo>
                  <a:pt x="287" y="123"/>
                  <a:pt x="287" y="122"/>
                  <a:pt x="285" y="121"/>
                </a:cubicBezTo>
                <a:cubicBezTo>
                  <a:pt x="284" y="122"/>
                  <a:pt x="285" y="124"/>
                  <a:pt x="285" y="125"/>
                </a:cubicBezTo>
                <a:close/>
                <a:moveTo>
                  <a:pt x="266" y="132"/>
                </a:moveTo>
                <a:cubicBezTo>
                  <a:pt x="266" y="132"/>
                  <a:pt x="266" y="132"/>
                  <a:pt x="266" y="132"/>
                </a:cubicBezTo>
                <a:cubicBezTo>
                  <a:pt x="267" y="130"/>
                  <a:pt x="269" y="128"/>
                  <a:pt x="268" y="125"/>
                </a:cubicBezTo>
                <a:cubicBezTo>
                  <a:pt x="265" y="124"/>
                  <a:pt x="264" y="130"/>
                  <a:pt x="266" y="132"/>
                </a:cubicBezTo>
                <a:close/>
                <a:moveTo>
                  <a:pt x="312" y="132"/>
                </a:moveTo>
                <a:cubicBezTo>
                  <a:pt x="312" y="132"/>
                  <a:pt x="312" y="132"/>
                  <a:pt x="312" y="132"/>
                </a:cubicBezTo>
                <a:cubicBezTo>
                  <a:pt x="313" y="130"/>
                  <a:pt x="309" y="129"/>
                  <a:pt x="309" y="127"/>
                </a:cubicBezTo>
                <a:cubicBezTo>
                  <a:pt x="309" y="127"/>
                  <a:pt x="309" y="127"/>
                  <a:pt x="308" y="127"/>
                </a:cubicBezTo>
                <a:cubicBezTo>
                  <a:pt x="310" y="129"/>
                  <a:pt x="312" y="130"/>
                  <a:pt x="312" y="132"/>
                </a:cubicBezTo>
                <a:close/>
                <a:moveTo>
                  <a:pt x="92" y="129"/>
                </a:moveTo>
                <a:cubicBezTo>
                  <a:pt x="92" y="129"/>
                  <a:pt x="92" y="129"/>
                  <a:pt x="92" y="129"/>
                </a:cubicBezTo>
                <a:cubicBezTo>
                  <a:pt x="92" y="129"/>
                  <a:pt x="93" y="128"/>
                  <a:pt x="92" y="128"/>
                </a:cubicBezTo>
                <a:cubicBezTo>
                  <a:pt x="92" y="128"/>
                  <a:pt x="92" y="129"/>
                  <a:pt x="92" y="129"/>
                </a:cubicBezTo>
                <a:close/>
                <a:moveTo>
                  <a:pt x="96" y="134"/>
                </a:moveTo>
                <a:cubicBezTo>
                  <a:pt x="96" y="134"/>
                  <a:pt x="96" y="134"/>
                  <a:pt x="96" y="134"/>
                </a:cubicBezTo>
                <a:cubicBezTo>
                  <a:pt x="96" y="132"/>
                  <a:pt x="95" y="130"/>
                  <a:pt x="94" y="128"/>
                </a:cubicBezTo>
                <a:cubicBezTo>
                  <a:pt x="94" y="131"/>
                  <a:pt x="94" y="132"/>
                  <a:pt x="96" y="134"/>
                </a:cubicBezTo>
                <a:close/>
                <a:moveTo>
                  <a:pt x="249" y="133"/>
                </a:moveTo>
                <a:cubicBezTo>
                  <a:pt x="249" y="133"/>
                  <a:pt x="249" y="133"/>
                  <a:pt x="249" y="133"/>
                </a:cubicBezTo>
                <a:cubicBezTo>
                  <a:pt x="249" y="132"/>
                  <a:pt x="249" y="131"/>
                  <a:pt x="249" y="131"/>
                </a:cubicBezTo>
                <a:cubicBezTo>
                  <a:pt x="248" y="131"/>
                  <a:pt x="248" y="129"/>
                  <a:pt x="247" y="129"/>
                </a:cubicBezTo>
                <a:cubicBezTo>
                  <a:pt x="247" y="131"/>
                  <a:pt x="247" y="132"/>
                  <a:pt x="249" y="133"/>
                </a:cubicBezTo>
                <a:close/>
                <a:moveTo>
                  <a:pt x="92" y="132"/>
                </a:moveTo>
                <a:cubicBezTo>
                  <a:pt x="92" y="132"/>
                  <a:pt x="92" y="132"/>
                  <a:pt x="92" y="132"/>
                </a:cubicBezTo>
                <a:cubicBezTo>
                  <a:pt x="92" y="131"/>
                  <a:pt x="92" y="130"/>
                  <a:pt x="92" y="130"/>
                </a:cubicBezTo>
                <a:cubicBezTo>
                  <a:pt x="92" y="130"/>
                  <a:pt x="91" y="132"/>
                  <a:pt x="92" y="132"/>
                </a:cubicBezTo>
                <a:close/>
                <a:moveTo>
                  <a:pt x="150" y="134"/>
                </a:moveTo>
                <a:cubicBezTo>
                  <a:pt x="150" y="134"/>
                  <a:pt x="150" y="134"/>
                  <a:pt x="150" y="134"/>
                </a:cubicBezTo>
                <a:cubicBezTo>
                  <a:pt x="150" y="135"/>
                  <a:pt x="151" y="136"/>
                  <a:pt x="150" y="137"/>
                </a:cubicBezTo>
                <a:cubicBezTo>
                  <a:pt x="150" y="136"/>
                  <a:pt x="150" y="135"/>
                  <a:pt x="149" y="135"/>
                </a:cubicBezTo>
                <a:cubicBezTo>
                  <a:pt x="150" y="135"/>
                  <a:pt x="150" y="136"/>
                  <a:pt x="149" y="136"/>
                </a:cubicBezTo>
                <a:cubicBezTo>
                  <a:pt x="149" y="135"/>
                  <a:pt x="149" y="133"/>
                  <a:pt x="149" y="132"/>
                </a:cubicBezTo>
                <a:cubicBezTo>
                  <a:pt x="149" y="136"/>
                  <a:pt x="149" y="139"/>
                  <a:pt x="149" y="141"/>
                </a:cubicBezTo>
                <a:cubicBezTo>
                  <a:pt x="149" y="141"/>
                  <a:pt x="149" y="141"/>
                  <a:pt x="149" y="141"/>
                </a:cubicBezTo>
                <a:cubicBezTo>
                  <a:pt x="148" y="142"/>
                  <a:pt x="149" y="143"/>
                  <a:pt x="148" y="144"/>
                </a:cubicBezTo>
                <a:cubicBezTo>
                  <a:pt x="148" y="146"/>
                  <a:pt x="146" y="149"/>
                  <a:pt x="146" y="151"/>
                </a:cubicBezTo>
                <a:cubicBezTo>
                  <a:pt x="145" y="156"/>
                  <a:pt x="146" y="162"/>
                  <a:pt x="147" y="166"/>
                </a:cubicBezTo>
                <a:cubicBezTo>
                  <a:pt x="149" y="177"/>
                  <a:pt x="145" y="189"/>
                  <a:pt x="145" y="200"/>
                </a:cubicBezTo>
                <a:cubicBezTo>
                  <a:pt x="147" y="199"/>
                  <a:pt x="147" y="198"/>
                  <a:pt x="149" y="199"/>
                </a:cubicBezTo>
                <a:cubicBezTo>
                  <a:pt x="151" y="195"/>
                  <a:pt x="151" y="190"/>
                  <a:pt x="150" y="185"/>
                </a:cubicBezTo>
                <a:cubicBezTo>
                  <a:pt x="150" y="181"/>
                  <a:pt x="151" y="176"/>
                  <a:pt x="153" y="172"/>
                </a:cubicBezTo>
                <a:cubicBezTo>
                  <a:pt x="152" y="170"/>
                  <a:pt x="154" y="168"/>
                  <a:pt x="153" y="166"/>
                </a:cubicBezTo>
                <a:cubicBezTo>
                  <a:pt x="154" y="166"/>
                  <a:pt x="154" y="165"/>
                  <a:pt x="154" y="165"/>
                </a:cubicBezTo>
                <a:cubicBezTo>
                  <a:pt x="155" y="164"/>
                  <a:pt x="156" y="163"/>
                  <a:pt x="156" y="163"/>
                </a:cubicBezTo>
                <a:cubicBezTo>
                  <a:pt x="156" y="162"/>
                  <a:pt x="156" y="161"/>
                  <a:pt x="156" y="161"/>
                </a:cubicBezTo>
                <a:cubicBezTo>
                  <a:pt x="157" y="161"/>
                  <a:pt x="157" y="161"/>
                  <a:pt x="157" y="160"/>
                </a:cubicBezTo>
                <a:cubicBezTo>
                  <a:pt x="157" y="160"/>
                  <a:pt x="157" y="159"/>
                  <a:pt x="157" y="159"/>
                </a:cubicBezTo>
                <a:cubicBezTo>
                  <a:pt x="158" y="158"/>
                  <a:pt x="158" y="157"/>
                  <a:pt x="159" y="156"/>
                </a:cubicBezTo>
                <a:cubicBezTo>
                  <a:pt x="159" y="155"/>
                  <a:pt x="159" y="155"/>
                  <a:pt x="159" y="155"/>
                </a:cubicBezTo>
                <a:cubicBezTo>
                  <a:pt x="159" y="153"/>
                  <a:pt x="159" y="152"/>
                  <a:pt x="159" y="151"/>
                </a:cubicBezTo>
                <a:cubicBezTo>
                  <a:pt x="159" y="151"/>
                  <a:pt x="159" y="151"/>
                  <a:pt x="159" y="150"/>
                </a:cubicBezTo>
                <a:cubicBezTo>
                  <a:pt x="159" y="149"/>
                  <a:pt x="160" y="145"/>
                  <a:pt x="159" y="146"/>
                </a:cubicBezTo>
                <a:cubicBezTo>
                  <a:pt x="158" y="144"/>
                  <a:pt x="159" y="143"/>
                  <a:pt x="158" y="142"/>
                </a:cubicBezTo>
                <a:cubicBezTo>
                  <a:pt x="158" y="145"/>
                  <a:pt x="158" y="149"/>
                  <a:pt x="158" y="151"/>
                </a:cubicBezTo>
                <a:cubicBezTo>
                  <a:pt x="158" y="150"/>
                  <a:pt x="157" y="148"/>
                  <a:pt x="158" y="147"/>
                </a:cubicBezTo>
                <a:cubicBezTo>
                  <a:pt x="157" y="146"/>
                  <a:pt x="157" y="143"/>
                  <a:pt x="158" y="142"/>
                </a:cubicBezTo>
                <a:cubicBezTo>
                  <a:pt x="157" y="141"/>
                  <a:pt x="157" y="139"/>
                  <a:pt x="156" y="140"/>
                </a:cubicBezTo>
                <a:cubicBezTo>
                  <a:pt x="156" y="141"/>
                  <a:pt x="156" y="144"/>
                  <a:pt x="157" y="145"/>
                </a:cubicBezTo>
                <a:cubicBezTo>
                  <a:pt x="157" y="146"/>
                  <a:pt x="157" y="147"/>
                  <a:pt x="157" y="147"/>
                </a:cubicBezTo>
                <a:cubicBezTo>
                  <a:pt x="157" y="147"/>
                  <a:pt x="157" y="146"/>
                  <a:pt x="156" y="146"/>
                </a:cubicBezTo>
                <a:cubicBezTo>
                  <a:pt x="157" y="146"/>
                  <a:pt x="156" y="147"/>
                  <a:pt x="156" y="148"/>
                </a:cubicBezTo>
                <a:cubicBezTo>
                  <a:pt x="157" y="147"/>
                  <a:pt x="157" y="148"/>
                  <a:pt x="157" y="148"/>
                </a:cubicBezTo>
                <a:cubicBezTo>
                  <a:pt x="157" y="148"/>
                  <a:pt x="157" y="148"/>
                  <a:pt x="156" y="148"/>
                </a:cubicBezTo>
                <a:cubicBezTo>
                  <a:pt x="156" y="150"/>
                  <a:pt x="157" y="151"/>
                  <a:pt x="156" y="152"/>
                </a:cubicBezTo>
                <a:cubicBezTo>
                  <a:pt x="156" y="152"/>
                  <a:pt x="156" y="152"/>
                  <a:pt x="156" y="152"/>
                </a:cubicBezTo>
                <a:cubicBezTo>
                  <a:pt x="156" y="152"/>
                  <a:pt x="156" y="152"/>
                  <a:pt x="156" y="152"/>
                </a:cubicBezTo>
                <a:cubicBezTo>
                  <a:pt x="156" y="153"/>
                  <a:pt x="157" y="153"/>
                  <a:pt x="156" y="153"/>
                </a:cubicBezTo>
                <a:cubicBezTo>
                  <a:pt x="156" y="153"/>
                  <a:pt x="156" y="153"/>
                  <a:pt x="156" y="153"/>
                </a:cubicBezTo>
                <a:cubicBezTo>
                  <a:pt x="156" y="150"/>
                  <a:pt x="156" y="145"/>
                  <a:pt x="155" y="142"/>
                </a:cubicBezTo>
                <a:cubicBezTo>
                  <a:pt x="155" y="143"/>
                  <a:pt x="156" y="148"/>
                  <a:pt x="155" y="147"/>
                </a:cubicBezTo>
                <a:cubicBezTo>
                  <a:pt x="155" y="148"/>
                  <a:pt x="156" y="147"/>
                  <a:pt x="156" y="148"/>
                </a:cubicBezTo>
                <a:cubicBezTo>
                  <a:pt x="155" y="148"/>
                  <a:pt x="155" y="149"/>
                  <a:pt x="155" y="150"/>
                </a:cubicBezTo>
                <a:cubicBezTo>
                  <a:pt x="154" y="150"/>
                  <a:pt x="155" y="151"/>
                  <a:pt x="154" y="151"/>
                </a:cubicBezTo>
                <a:cubicBezTo>
                  <a:pt x="155" y="148"/>
                  <a:pt x="155" y="144"/>
                  <a:pt x="153" y="141"/>
                </a:cubicBezTo>
                <a:cubicBezTo>
                  <a:pt x="153" y="139"/>
                  <a:pt x="151" y="138"/>
                  <a:pt x="152" y="137"/>
                </a:cubicBezTo>
                <a:cubicBezTo>
                  <a:pt x="152" y="137"/>
                  <a:pt x="153" y="138"/>
                  <a:pt x="152" y="138"/>
                </a:cubicBezTo>
                <a:cubicBezTo>
                  <a:pt x="154" y="139"/>
                  <a:pt x="153" y="142"/>
                  <a:pt x="154" y="142"/>
                </a:cubicBezTo>
                <a:cubicBezTo>
                  <a:pt x="154" y="142"/>
                  <a:pt x="154" y="142"/>
                  <a:pt x="154" y="143"/>
                </a:cubicBezTo>
                <a:cubicBezTo>
                  <a:pt x="155" y="143"/>
                  <a:pt x="155" y="142"/>
                  <a:pt x="155" y="141"/>
                </a:cubicBezTo>
                <a:cubicBezTo>
                  <a:pt x="155" y="141"/>
                  <a:pt x="154" y="140"/>
                  <a:pt x="154" y="139"/>
                </a:cubicBezTo>
                <a:cubicBezTo>
                  <a:pt x="154" y="140"/>
                  <a:pt x="154" y="139"/>
                  <a:pt x="154" y="139"/>
                </a:cubicBezTo>
                <a:cubicBezTo>
                  <a:pt x="154" y="138"/>
                  <a:pt x="154" y="139"/>
                  <a:pt x="154" y="139"/>
                </a:cubicBezTo>
                <a:cubicBezTo>
                  <a:pt x="154" y="138"/>
                  <a:pt x="154" y="138"/>
                  <a:pt x="153" y="138"/>
                </a:cubicBezTo>
                <a:cubicBezTo>
                  <a:pt x="153" y="137"/>
                  <a:pt x="153" y="136"/>
                  <a:pt x="152" y="136"/>
                </a:cubicBezTo>
                <a:cubicBezTo>
                  <a:pt x="152" y="136"/>
                  <a:pt x="152" y="136"/>
                  <a:pt x="152" y="136"/>
                </a:cubicBezTo>
                <a:cubicBezTo>
                  <a:pt x="152" y="136"/>
                  <a:pt x="152" y="135"/>
                  <a:pt x="151" y="134"/>
                </a:cubicBezTo>
                <a:cubicBezTo>
                  <a:pt x="151" y="135"/>
                  <a:pt x="151" y="136"/>
                  <a:pt x="152" y="137"/>
                </a:cubicBezTo>
                <a:cubicBezTo>
                  <a:pt x="150" y="137"/>
                  <a:pt x="151" y="135"/>
                  <a:pt x="150" y="134"/>
                </a:cubicBezTo>
                <a:close/>
                <a:moveTo>
                  <a:pt x="90" y="136"/>
                </a:moveTo>
                <a:cubicBezTo>
                  <a:pt x="90" y="136"/>
                  <a:pt x="90" y="136"/>
                  <a:pt x="90" y="136"/>
                </a:cubicBezTo>
                <a:cubicBezTo>
                  <a:pt x="89" y="137"/>
                  <a:pt x="89" y="138"/>
                  <a:pt x="88" y="139"/>
                </a:cubicBezTo>
                <a:cubicBezTo>
                  <a:pt x="87" y="139"/>
                  <a:pt x="86" y="140"/>
                  <a:pt x="85" y="141"/>
                </a:cubicBezTo>
                <a:cubicBezTo>
                  <a:pt x="84" y="142"/>
                  <a:pt x="85" y="147"/>
                  <a:pt x="84" y="149"/>
                </a:cubicBezTo>
                <a:cubicBezTo>
                  <a:pt x="84" y="150"/>
                  <a:pt x="84" y="151"/>
                  <a:pt x="84" y="152"/>
                </a:cubicBezTo>
                <a:cubicBezTo>
                  <a:pt x="85" y="149"/>
                  <a:pt x="87" y="147"/>
                  <a:pt x="89" y="145"/>
                </a:cubicBezTo>
                <a:cubicBezTo>
                  <a:pt x="89" y="144"/>
                  <a:pt x="89" y="142"/>
                  <a:pt x="91" y="141"/>
                </a:cubicBezTo>
                <a:cubicBezTo>
                  <a:pt x="91" y="142"/>
                  <a:pt x="90" y="144"/>
                  <a:pt x="90" y="145"/>
                </a:cubicBezTo>
                <a:cubicBezTo>
                  <a:pt x="93" y="144"/>
                  <a:pt x="95" y="141"/>
                  <a:pt x="96" y="139"/>
                </a:cubicBezTo>
                <a:cubicBezTo>
                  <a:pt x="95" y="138"/>
                  <a:pt x="95" y="137"/>
                  <a:pt x="95" y="135"/>
                </a:cubicBezTo>
                <a:cubicBezTo>
                  <a:pt x="94" y="135"/>
                  <a:pt x="94" y="133"/>
                  <a:pt x="93" y="133"/>
                </a:cubicBezTo>
                <a:cubicBezTo>
                  <a:pt x="92" y="134"/>
                  <a:pt x="91" y="135"/>
                  <a:pt x="90" y="136"/>
                </a:cubicBezTo>
                <a:close/>
                <a:moveTo>
                  <a:pt x="74" y="133"/>
                </a:moveTo>
                <a:cubicBezTo>
                  <a:pt x="74" y="133"/>
                  <a:pt x="74" y="133"/>
                  <a:pt x="74" y="133"/>
                </a:cubicBezTo>
                <a:cubicBezTo>
                  <a:pt x="74" y="133"/>
                  <a:pt x="73" y="133"/>
                  <a:pt x="73" y="133"/>
                </a:cubicBezTo>
                <a:cubicBezTo>
                  <a:pt x="72" y="134"/>
                  <a:pt x="72" y="137"/>
                  <a:pt x="69" y="136"/>
                </a:cubicBezTo>
                <a:cubicBezTo>
                  <a:pt x="67" y="137"/>
                  <a:pt x="68" y="140"/>
                  <a:pt x="69" y="143"/>
                </a:cubicBezTo>
                <a:cubicBezTo>
                  <a:pt x="69" y="146"/>
                  <a:pt x="69" y="149"/>
                  <a:pt x="69" y="152"/>
                </a:cubicBezTo>
                <a:cubicBezTo>
                  <a:pt x="70" y="151"/>
                  <a:pt x="70" y="149"/>
                  <a:pt x="71" y="146"/>
                </a:cubicBezTo>
                <a:cubicBezTo>
                  <a:pt x="71" y="145"/>
                  <a:pt x="70" y="143"/>
                  <a:pt x="71" y="142"/>
                </a:cubicBezTo>
                <a:cubicBezTo>
                  <a:pt x="71" y="141"/>
                  <a:pt x="74" y="142"/>
                  <a:pt x="75" y="142"/>
                </a:cubicBezTo>
                <a:cubicBezTo>
                  <a:pt x="75" y="141"/>
                  <a:pt x="73" y="139"/>
                  <a:pt x="74" y="139"/>
                </a:cubicBezTo>
                <a:cubicBezTo>
                  <a:pt x="76" y="140"/>
                  <a:pt x="76" y="142"/>
                  <a:pt x="77" y="143"/>
                </a:cubicBezTo>
                <a:cubicBezTo>
                  <a:pt x="78" y="146"/>
                  <a:pt x="80" y="148"/>
                  <a:pt x="82" y="151"/>
                </a:cubicBezTo>
                <a:cubicBezTo>
                  <a:pt x="82" y="151"/>
                  <a:pt x="82" y="151"/>
                  <a:pt x="82" y="152"/>
                </a:cubicBezTo>
                <a:cubicBezTo>
                  <a:pt x="82" y="144"/>
                  <a:pt x="80" y="136"/>
                  <a:pt x="74" y="133"/>
                </a:cubicBezTo>
                <a:close/>
                <a:moveTo>
                  <a:pt x="152" y="135"/>
                </a:moveTo>
                <a:cubicBezTo>
                  <a:pt x="152" y="135"/>
                  <a:pt x="152" y="135"/>
                  <a:pt x="152" y="135"/>
                </a:cubicBezTo>
                <a:cubicBezTo>
                  <a:pt x="152" y="134"/>
                  <a:pt x="152" y="134"/>
                  <a:pt x="151" y="134"/>
                </a:cubicBezTo>
                <a:cubicBezTo>
                  <a:pt x="151" y="134"/>
                  <a:pt x="152" y="135"/>
                  <a:pt x="152" y="135"/>
                </a:cubicBezTo>
                <a:close/>
                <a:moveTo>
                  <a:pt x="197" y="136"/>
                </a:moveTo>
                <a:cubicBezTo>
                  <a:pt x="197" y="136"/>
                  <a:pt x="197" y="136"/>
                  <a:pt x="197" y="136"/>
                </a:cubicBezTo>
                <a:cubicBezTo>
                  <a:pt x="197" y="135"/>
                  <a:pt x="199" y="135"/>
                  <a:pt x="198" y="134"/>
                </a:cubicBezTo>
                <a:cubicBezTo>
                  <a:pt x="198" y="135"/>
                  <a:pt x="197" y="135"/>
                  <a:pt x="197" y="136"/>
                </a:cubicBezTo>
                <a:close/>
                <a:moveTo>
                  <a:pt x="107" y="135"/>
                </a:moveTo>
                <a:cubicBezTo>
                  <a:pt x="107" y="135"/>
                  <a:pt x="107" y="135"/>
                  <a:pt x="107" y="135"/>
                </a:cubicBezTo>
                <a:cubicBezTo>
                  <a:pt x="105" y="134"/>
                  <a:pt x="103" y="135"/>
                  <a:pt x="102" y="136"/>
                </a:cubicBezTo>
                <a:cubicBezTo>
                  <a:pt x="101" y="136"/>
                  <a:pt x="101" y="135"/>
                  <a:pt x="100" y="135"/>
                </a:cubicBezTo>
                <a:cubicBezTo>
                  <a:pt x="98" y="135"/>
                  <a:pt x="97" y="138"/>
                  <a:pt x="97" y="140"/>
                </a:cubicBezTo>
                <a:cubicBezTo>
                  <a:pt x="100" y="140"/>
                  <a:pt x="100" y="142"/>
                  <a:pt x="101" y="144"/>
                </a:cubicBezTo>
                <a:cubicBezTo>
                  <a:pt x="101" y="145"/>
                  <a:pt x="102" y="145"/>
                  <a:pt x="103" y="145"/>
                </a:cubicBezTo>
                <a:cubicBezTo>
                  <a:pt x="103" y="144"/>
                  <a:pt x="103" y="142"/>
                  <a:pt x="104" y="141"/>
                </a:cubicBezTo>
                <a:cubicBezTo>
                  <a:pt x="105" y="143"/>
                  <a:pt x="104" y="146"/>
                  <a:pt x="104" y="148"/>
                </a:cubicBezTo>
                <a:cubicBezTo>
                  <a:pt x="105" y="148"/>
                  <a:pt x="106" y="146"/>
                  <a:pt x="108" y="146"/>
                </a:cubicBezTo>
                <a:cubicBezTo>
                  <a:pt x="110" y="143"/>
                  <a:pt x="109" y="137"/>
                  <a:pt x="107" y="135"/>
                </a:cubicBezTo>
                <a:close/>
                <a:moveTo>
                  <a:pt x="155" y="139"/>
                </a:moveTo>
                <a:cubicBezTo>
                  <a:pt x="155" y="139"/>
                  <a:pt x="155" y="139"/>
                  <a:pt x="155" y="139"/>
                </a:cubicBezTo>
                <a:cubicBezTo>
                  <a:pt x="155" y="138"/>
                  <a:pt x="155" y="137"/>
                  <a:pt x="154" y="137"/>
                </a:cubicBezTo>
                <a:cubicBezTo>
                  <a:pt x="155" y="138"/>
                  <a:pt x="154" y="138"/>
                  <a:pt x="155" y="139"/>
                </a:cubicBezTo>
                <a:close/>
                <a:moveTo>
                  <a:pt x="193" y="142"/>
                </a:moveTo>
                <a:cubicBezTo>
                  <a:pt x="193" y="142"/>
                  <a:pt x="193" y="142"/>
                  <a:pt x="193" y="142"/>
                </a:cubicBezTo>
                <a:cubicBezTo>
                  <a:pt x="194" y="142"/>
                  <a:pt x="194" y="141"/>
                  <a:pt x="195" y="141"/>
                </a:cubicBezTo>
                <a:cubicBezTo>
                  <a:pt x="194" y="141"/>
                  <a:pt x="195" y="140"/>
                  <a:pt x="195" y="140"/>
                </a:cubicBezTo>
                <a:cubicBezTo>
                  <a:pt x="194" y="141"/>
                  <a:pt x="194" y="141"/>
                  <a:pt x="193" y="142"/>
                </a:cubicBezTo>
                <a:close/>
                <a:moveTo>
                  <a:pt x="60" y="141"/>
                </a:moveTo>
                <a:cubicBezTo>
                  <a:pt x="60" y="141"/>
                  <a:pt x="60" y="141"/>
                  <a:pt x="60" y="141"/>
                </a:cubicBezTo>
                <a:cubicBezTo>
                  <a:pt x="58" y="141"/>
                  <a:pt x="58" y="141"/>
                  <a:pt x="56" y="141"/>
                </a:cubicBezTo>
                <a:cubicBezTo>
                  <a:pt x="55" y="140"/>
                  <a:pt x="54" y="140"/>
                  <a:pt x="53" y="141"/>
                </a:cubicBezTo>
                <a:cubicBezTo>
                  <a:pt x="53" y="143"/>
                  <a:pt x="52" y="144"/>
                  <a:pt x="51" y="146"/>
                </a:cubicBezTo>
                <a:cubicBezTo>
                  <a:pt x="51" y="149"/>
                  <a:pt x="52" y="152"/>
                  <a:pt x="53" y="154"/>
                </a:cubicBezTo>
                <a:cubicBezTo>
                  <a:pt x="53" y="155"/>
                  <a:pt x="54" y="157"/>
                  <a:pt x="55" y="157"/>
                </a:cubicBezTo>
                <a:cubicBezTo>
                  <a:pt x="55" y="154"/>
                  <a:pt x="55" y="149"/>
                  <a:pt x="57" y="147"/>
                </a:cubicBezTo>
                <a:cubicBezTo>
                  <a:pt x="56" y="147"/>
                  <a:pt x="55" y="146"/>
                  <a:pt x="55" y="145"/>
                </a:cubicBezTo>
                <a:cubicBezTo>
                  <a:pt x="58" y="146"/>
                  <a:pt x="59" y="150"/>
                  <a:pt x="62" y="148"/>
                </a:cubicBezTo>
                <a:cubicBezTo>
                  <a:pt x="64" y="149"/>
                  <a:pt x="65" y="150"/>
                  <a:pt x="66" y="150"/>
                </a:cubicBezTo>
                <a:cubicBezTo>
                  <a:pt x="65" y="147"/>
                  <a:pt x="62" y="144"/>
                  <a:pt x="60" y="141"/>
                </a:cubicBezTo>
                <a:close/>
                <a:moveTo>
                  <a:pt x="96" y="141"/>
                </a:moveTo>
                <a:cubicBezTo>
                  <a:pt x="96" y="141"/>
                  <a:pt x="96" y="141"/>
                  <a:pt x="96" y="141"/>
                </a:cubicBezTo>
                <a:cubicBezTo>
                  <a:pt x="96" y="142"/>
                  <a:pt x="95" y="143"/>
                  <a:pt x="94" y="144"/>
                </a:cubicBezTo>
                <a:cubicBezTo>
                  <a:pt x="90" y="146"/>
                  <a:pt x="86" y="149"/>
                  <a:pt x="84" y="154"/>
                </a:cubicBezTo>
                <a:cubicBezTo>
                  <a:pt x="85" y="155"/>
                  <a:pt x="84" y="156"/>
                  <a:pt x="85" y="156"/>
                </a:cubicBezTo>
                <a:cubicBezTo>
                  <a:pt x="86" y="156"/>
                  <a:pt x="88" y="156"/>
                  <a:pt x="88" y="157"/>
                </a:cubicBezTo>
                <a:cubicBezTo>
                  <a:pt x="88" y="159"/>
                  <a:pt x="91" y="160"/>
                  <a:pt x="93" y="160"/>
                </a:cubicBezTo>
                <a:cubicBezTo>
                  <a:pt x="93" y="157"/>
                  <a:pt x="93" y="152"/>
                  <a:pt x="95" y="150"/>
                </a:cubicBezTo>
                <a:cubicBezTo>
                  <a:pt x="94" y="153"/>
                  <a:pt x="94" y="158"/>
                  <a:pt x="94" y="161"/>
                </a:cubicBezTo>
                <a:cubicBezTo>
                  <a:pt x="95" y="159"/>
                  <a:pt x="99" y="158"/>
                  <a:pt x="99" y="161"/>
                </a:cubicBezTo>
                <a:cubicBezTo>
                  <a:pt x="102" y="159"/>
                  <a:pt x="103" y="154"/>
                  <a:pt x="103" y="151"/>
                </a:cubicBezTo>
                <a:cubicBezTo>
                  <a:pt x="103" y="150"/>
                  <a:pt x="102" y="150"/>
                  <a:pt x="102" y="150"/>
                </a:cubicBezTo>
                <a:cubicBezTo>
                  <a:pt x="103" y="148"/>
                  <a:pt x="102" y="146"/>
                  <a:pt x="100" y="146"/>
                </a:cubicBezTo>
                <a:cubicBezTo>
                  <a:pt x="99" y="144"/>
                  <a:pt x="99" y="142"/>
                  <a:pt x="98" y="141"/>
                </a:cubicBezTo>
                <a:cubicBezTo>
                  <a:pt x="97" y="141"/>
                  <a:pt x="97" y="141"/>
                  <a:pt x="96" y="141"/>
                </a:cubicBezTo>
                <a:close/>
                <a:moveTo>
                  <a:pt x="248" y="143"/>
                </a:moveTo>
                <a:cubicBezTo>
                  <a:pt x="248" y="143"/>
                  <a:pt x="248" y="143"/>
                  <a:pt x="248" y="143"/>
                </a:cubicBezTo>
                <a:cubicBezTo>
                  <a:pt x="248" y="143"/>
                  <a:pt x="249" y="143"/>
                  <a:pt x="249" y="143"/>
                </a:cubicBezTo>
                <a:cubicBezTo>
                  <a:pt x="249" y="142"/>
                  <a:pt x="248" y="142"/>
                  <a:pt x="248" y="141"/>
                </a:cubicBezTo>
                <a:cubicBezTo>
                  <a:pt x="248" y="141"/>
                  <a:pt x="248" y="142"/>
                  <a:pt x="248" y="143"/>
                </a:cubicBezTo>
                <a:close/>
                <a:moveTo>
                  <a:pt x="194" y="143"/>
                </a:moveTo>
                <a:cubicBezTo>
                  <a:pt x="194" y="143"/>
                  <a:pt x="194" y="143"/>
                  <a:pt x="194" y="143"/>
                </a:cubicBezTo>
                <a:cubicBezTo>
                  <a:pt x="195" y="143"/>
                  <a:pt x="195" y="143"/>
                  <a:pt x="195" y="142"/>
                </a:cubicBezTo>
                <a:cubicBezTo>
                  <a:pt x="194" y="142"/>
                  <a:pt x="194" y="143"/>
                  <a:pt x="194" y="143"/>
                </a:cubicBezTo>
                <a:close/>
                <a:moveTo>
                  <a:pt x="109" y="146"/>
                </a:moveTo>
                <a:cubicBezTo>
                  <a:pt x="109" y="146"/>
                  <a:pt x="109" y="146"/>
                  <a:pt x="109" y="146"/>
                </a:cubicBezTo>
                <a:cubicBezTo>
                  <a:pt x="113" y="147"/>
                  <a:pt x="111" y="151"/>
                  <a:pt x="111" y="153"/>
                </a:cubicBezTo>
                <a:cubicBezTo>
                  <a:pt x="111" y="153"/>
                  <a:pt x="112" y="154"/>
                  <a:pt x="112" y="154"/>
                </a:cubicBezTo>
                <a:cubicBezTo>
                  <a:pt x="112" y="156"/>
                  <a:pt x="112" y="157"/>
                  <a:pt x="112" y="158"/>
                </a:cubicBezTo>
                <a:cubicBezTo>
                  <a:pt x="113" y="157"/>
                  <a:pt x="113" y="155"/>
                  <a:pt x="114" y="155"/>
                </a:cubicBezTo>
                <a:cubicBezTo>
                  <a:pt x="114" y="157"/>
                  <a:pt x="112" y="160"/>
                  <a:pt x="112" y="162"/>
                </a:cubicBezTo>
                <a:cubicBezTo>
                  <a:pt x="114" y="160"/>
                  <a:pt x="115" y="157"/>
                  <a:pt x="119" y="157"/>
                </a:cubicBezTo>
                <a:cubicBezTo>
                  <a:pt x="120" y="154"/>
                  <a:pt x="122" y="151"/>
                  <a:pt x="121" y="147"/>
                </a:cubicBezTo>
                <a:cubicBezTo>
                  <a:pt x="120" y="144"/>
                  <a:pt x="114" y="148"/>
                  <a:pt x="114" y="143"/>
                </a:cubicBezTo>
                <a:cubicBezTo>
                  <a:pt x="112" y="141"/>
                  <a:pt x="110" y="144"/>
                  <a:pt x="109" y="146"/>
                </a:cubicBezTo>
                <a:close/>
                <a:moveTo>
                  <a:pt x="154" y="143"/>
                </a:moveTo>
                <a:cubicBezTo>
                  <a:pt x="154" y="143"/>
                  <a:pt x="154" y="143"/>
                  <a:pt x="154" y="143"/>
                </a:cubicBezTo>
                <a:cubicBezTo>
                  <a:pt x="155" y="143"/>
                  <a:pt x="154" y="144"/>
                  <a:pt x="155" y="144"/>
                </a:cubicBezTo>
                <a:cubicBezTo>
                  <a:pt x="155" y="144"/>
                  <a:pt x="155" y="142"/>
                  <a:pt x="154" y="143"/>
                </a:cubicBezTo>
                <a:cubicBezTo>
                  <a:pt x="155" y="143"/>
                  <a:pt x="154" y="143"/>
                  <a:pt x="154" y="143"/>
                </a:cubicBezTo>
                <a:close/>
                <a:moveTo>
                  <a:pt x="82" y="161"/>
                </a:moveTo>
                <a:cubicBezTo>
                  <a:pt x="82" y="161"/>
                  <a:pt x="82" y="161"/>
                  <a:pt x="82" y="161"/>
                </a:cubicBezTo>
                <a:cubicBezTo>
                  <a:pt x="81" y="159"/>
                  <a:pt x="82" y="158"/>
                  <a:pt x="82" y="156"/>
                </a:cubicBezTo>
                <a:cubicBezTo>
                  <a:pt x="82" y="152"/>
                  <a:pt x="79" y="149"/>
                  <a:pt x="77" y="147"/>
                </a:cubicBezTo>
                <a:cubicBezTo>
                  <a:pt x="76" y="145"/>
                  <a:pt x="74" y="142"/>
                  <a:pt x="72" y="143"/>
                </a:cubicBezTo>
                <a:cubicBezTo>
                  <a:pt x="73" y="150"/>
                  <a:pt x="68" y="153"/>
                  <a:pt x="69" y="160"/>
                </a:cubicBezTo>
                <a:cubicBezTo>
                  <a:pt x="71" y="160"/>
                  <a:pt x="72" y="162"/>
                  <a:pt x="73" y="163"/>
                </a:cubicBezTo>
                <a:cubicBezTo>
                  <a:pt x="72" y="160"/>
                  <a:pt x="73" y="158"/>
                  <a:pt x="74" y="157"/>
                </a:cubicBezTo>
                <a:cubicBezTo>
                  <a:pt x="75" y="158"/>
                  <a:pt x="76" y="158"/>
                  <a:pt x="76" y="158"/>
                </a:cubicBezTo>
                <a:cubicBezTo>
                  <a:pt x="76" y="156"/>
                  <a:pt x="75" y="154"/>
                  <a:pt x="75" y="152"/>
                </a:cubicBezTo>
                <a:cubicBezTo>
                  <a:pt x="77" y="154"/>
                  <a:pt x="77" y="156"/>
                  <a:pt x="77" y="159"/>
                </a:cubicBezTo>
                <a:cubicBezTo>
                  <a:pt x="79" y="157"/>
                  <a:pt x="82" y="160"/>
                  <a:pt x="82" y="161"/>
                </a:cubicBezTo>
                <a:close/>
                <a:moveTo>
                  <a:pt x="191" y="147"/>
                </a:moveTo>
                <a:cubicBezTo>
                  <a:pt x="191" y="147"/>
                  <a:pt x="191" y="147"/>
                  <a:pt x="191" y="147"/>
                </a:cubicBezTo>
                <a:cubicBezTo>
                  <a:pt x="191" y="146"/>
                  <a:pt x="194" y="144"/>
                  <a:pt x="192" y="144"/>
                </a:cubicBezTo>
                <a:cubicBezTo>
                  <a:pt x="192" y="144"/>
                  <a:pt x="192" y="144"/>
                  <a:pt x="192" y="145"/>
                </a:cubicBezTo>
                <a:cubicBezTo>
                  <a:pt x="192" y="145"/>
                  <a:pt x="192" y="145"/>
                  <a:pt x="192" y="145"/>
                </a:cubicBezTo>
                <a:cubicBezTo>
                  <a:pt x="191" y="145"/>
                  <a:pt x="190" y="147"/>
                  <a:pt x="189" y="147"/>
                </a:cubicBezTo>
                <a:cubicBezTo>
                  <a:pt x="188" y="149"/>
                  <a:pt x="186" y="150"/>
                  <a:pt x="185" y="151"/>
                </a:cubicBezTo>
                <a:cubicBezTo>
                  <a:pt x="180" y="155"/>
                  <a:pt x="177" y="159"/>
                  <a:pt x="176" y="165"/>
                </a:cubicBezTo>
                <a:cubicBezTo>
                  <a:pt x="176" y="168"/>
                  <a:pt x="176" y="170"/>
                  <a:pt x="176" y="172"/>
                </a:cubicBezTo>
                <a:cubicBezTo>
                  <a:pt x="174" y="177"/>
                  <a:pt x="170" y="179"/>
                  <a:pt x="166" y="182"/>
                </a:cubicBezTo>
                <a:cubicBezTo>
                  <a:pt x="166" y="183"/>
                  <a:pt x="165" y="183"/>
                  <a:pt x="165" y="183"/>
                </a:cubicBezTo>
                <a:cubicBezTo>
                  <a:pt x="164" y="184"/>
                  <a:pt x="163" y="185"/>
                  <a:pt x="162" y="186"/>
                </a:cubicBezTo>
                <a:cubicBezTo>
                  <a:pt x="160" y="188"/>
                  <a:pt x="158" y="190"/>
                  <a:pt x="158" y="191"/>
                </a:cubicBezTo>
                <a:cubicBezTo>
                  <a:pt x="158" y="191"/>
                  <a:pt x="158" y="192"/>
                  <a:pt x="157" y="193"/>
                </a:cubicBezTo>
                <a:cubicBezTo>
                  <a:pt x="157" y="195"/>
                  <a:pt x="156" y="197"/>
                  <a:pt x="156" y="199"/>
                </a:cubicBezTo>
                <a:cubicBezTo>
                  <a:pt x="157" y="199"/>
                  <a:pt x="156" y="199"/>
                  <a:pt x="156" y="200"/>
                </a:cubicBezTo>
                <a:cubicBezTo>
                  <a:pt x="157" y="200"/>
                  <a:pt x="156" y="201"/>
                  <a:pt x="156" y="202"/>
                </a:cubicBezTo>
                <a:cubicBezTo>
                  <a:pt x="159" y="202"/>
                  <a:pt x="161" y="205"/>
                  <a:pt x="163" y="205"/>
                </a:cubicBezTo>
                <a:cubicBezTo>
                  <a:pt x="164" y="205"/>
                  <a:pt x="166" y="205"/>
                  <a:pt x="167" y="205"/>
                </a:cubicBezTo>
                <a:cubicBezTo>
                  <a:pt x="168" y="205"/>
                  <a:pt x="170" y="204"/>
                  <a:pt x="171" y="204"/>
                </a:cubicBezTo>
                <a:cubicBezTo>
                  <a:pt x="174" y="204"/>
                  <a:pt x="176" y="205"/>
                  <a:pt x="178" y="207"/>
                </a:cubicBezTo>
                <a:cubicBezTo>
                  <a:pt x="179" y="198"/>
                  <a:pt x="182" y="191"/>
                  <a:pt x="185" y="183"/>
                </a:cubicBezTo>
                <a:cubicBezTo>
                  <a:pt x="184" y="182"/>
                  <a:pt x="185" y="181"/>
                  <a:pt x="185" y="179"/>
                </a:cubicBezTo>
                <a:cubicBezTo>
                  <a:pt x="186" y="173"/>
                  <a:pt x="184" y="166"/>
                  <a:pt x="185" y="161"/>
                </a:cubicBezTo>
                <a:cubicBezTo>
                  <a:pt x="185" y="161"/>
                  <a:pt x="185" y="161"/>
                  <a:pt x="185" y="161"/>
                </a:cubicBezTo>
                <a:cubicBezTo>
                  <a:pt x="186" y="161"/>
                  <a:pt x="185" y="160"/>
                  <a:pt x="186" y="160"/>
                </a:cubicBezTo>
                <a:cubicBezTo>
                  <a:pt x="185" y="158"/>
                  <a:pt x="187" y="157"/>
                  <a:pt x="186" y="156"/>
                </a:cubicBezTo>
                <a:cubicBezTo>
                  <a:pt x="187" y="156"/>
                  <a:pt x="187" y="155"/>
                  <a:pt x="187" y="155"/>
                </a:cubicBezTo>
                <a:cubicBezTo>
                  <a:pt x="188" y="154"/>
                  <a:pt x="189" y="152"/>
                  <a:pt x="190" y="150"/>
                </a:cubicBezTo>
                <a:cubicBezTo>
                  <a:pt x="187" y="152"/>
                  <a:pt x="186" y="156"/>
                  <a:pt x="185" y="158"/>
                </a:cubicBezTo>
                <a:cubicBezTo>
                  <a:pt x="185" y="157"/>
                  <a:pt x="186" y="156"/>
                  <a:pt x="186" y="156"/>
                </a:cubicBezTo>
                <a:cubicBezTo>
                  <a:pt x="187" y="154"/>
                  <a:pt x="188" y="150"/>
                  <a:pt x="190" y="149"/>
                </a:cubicBezTo>
                <a:cubicBezTo>
                  <a:pt x="190" y="149"/>
                  <a:pt x="189" y="149"/>
                  <a:pt x="190" y="150"/>
                </a:cubicBezTo>
                <a:cubicBezTo>
                  <a:pt x="190" y="149"/>
                  <a:pt x="190" y="148"/>
                  <a:pt x="190" y="148"/>
                </a:cubicBezTo>
                <a:cubicBezTo>
                  <a:pt x="190" y="148"/>
                  <a:pt x="191" y="148"/>
                  <a:pt x="191" y="147"/>
                </a:cubicBezTo>
                <a:cubicBezTo>
                  <a:pt x="190" y="147"/>
                  <a:pt x="191" y="146"/>
                  <a:pt x="192" y="146"/>
                </a:cubicBezTo>
                <a:cubicBezTo>
                  <a:pt x="192" y="146"/>
                  <a:pt x="191" y="147"/>
                  <a:pt x="191" y="147"/>
                </a:cubicBezTo>
                <a:close/>
                <a:moveTo>
                  <a:pt x="126" y="150"/>
                </a:moveTo>
                <a:cubicBezTo>
                  <a:pt x="126" y="150"/>
                  <a:pt x="126" y="150"/>
                  <a:pt x="126" y="150"/>
                </a:cubicBezTo>
                <a:cubicBezTo>
                  <a:pt x="127" y="148"/>
                  <a:pt x="128" y="146"/>
                  <a:pt x="127" y="145"/>
                </a:cubicBezTo>
                <a:cubicBezTo>
                  <a:pt x="127" y="147"/>
                  <a:pt x="126" y="149"/>
                  <a:pt x="126" y="150"/>
                </a:cubicBezTo>
                <a:close/>
                <a:moveTo>
                  <a:pt x="192" y="147"/>
                </a:moveTo>
                <a:cubicBezTo>
                  <a:pt x="192" y="147"/>
                  <a:pt x="192" y="147"/>
                  <a:pt x="192" y="147"/>
                </a:cubicBezTo>
                <a:cubicBezTo>
                  <a:pt x="193" y="146"/>
                  <a:pt x="193" y="146"/>
                  <a:pt x="193" y="145"/>
                </a:cubicBezTo>
                <a:cubicBezTo>
                  <a:pt x="193" y="145"/>
                  <a:pt x="192" y="146"/>
                  <a:pt x="192" y="147"/>
                </a:cubicBezTo>
                <a:close/>
                <a:moveTo>
                  <a:pt x="192" y="219"/>
                </a:moveTo>
                <a:cubicBezTo>
                  <a:pt x="192" y="219"/>
                  <a:pt x="192" y="219"/>
                  <a:pt x="192" y="219"/>
                </a:cubicBezTo>
                <a:cubicBezTo>
                  <a:pt x="193" y="217"/>
                  <a:pt x="192" y="212"/>
                  <a:pt x="192" y="208"/>
                </a:cubicBezTo>
                <a:cubicBezTo>
                  <a:pt x="193" y="207"/>
                  <a:pt x="192" y="206"/>
                  <a:pt x="192" y="206"/>
                </a:cubicBezTo>
                <a:cubicBezTo>
                  <a:pt x="194" y="203"/>
                  <a:pt x="194" y="200"/>
                  <a:pt x="195" y="197"/>
                </a:cubicBezTo>
                <a:cubicBezTo>
                  <a:pt x="195" y="197"/>
                  <a:pt x="195" y="197"/>
                  <a:pt x="195" y="196"/>
                </a:cubicBezTo>
                <a:cubicBezTo>
                  <a:pt x="196" y="195"/>
                  <a:pt x="196" y="194"/>
                  <a:pt x="196" y="193"/>
                </a:cubicBezTo>
                <a:cubicBezTo>
                  <a:pt x="197" y="186"/>
                  <a:pt x="199" y="178"/>
                  <a:pt x="198" y="172"/>
                </a:cubicBezTo>
                <a:cubicBezTo>
                  <a:pt x="198" y="171"/>
                  <a:pt x="198" y="170"/>
                  <a:pt x="198" y="169"/>
                </a:cubicBezTo>
                <a:cubicBezTo>
                  <a:pt x="197" y="165"/>
                  <a:pt x="195" y="160"/>
                  <a:pt x="195" y="156"/>
                </a:cubicBezTo>
                <a:cubicBezTo>
                  <a:pt x="195" y="153"/>
                  <a:pt x="196" y="149"/>
                  <a:pt x="196" y="147"/>
                </a:cubicBezTo>
                <a:cubicBezTo>
                  <a:pt x="196" y="148"/>
                  <a:pt x="195" y="149"/>
                  <a:pt x="194" y="149"/>
                </a:cubicBezTo>
                <a:cubicBezTo>
                  <a:pt x="191" y="153"/>
                  <a:pt x="190" y="159"/>
                  <a:pt x="190" y="163"/>
                </a:cubicBezTo>
                <a:cubicBezTo>
                  <a:pt x="191" y="166"/>
                  <a:pt x="192" y="168"/>
                  <a:pt x="193" y="171"/>
                </a:cubicBezTo>
                <a:cubicBezTo>
                  <a:pt x="193" y="174"/>
                  <a:pt x="191" y="177"/>
                  <a:pt x="190" y="179"/>
                </a:cubicBezTo>
                <a:cubicBezTo>
                  <a:pt x="190" y="181"/>
                  <a:pt x="189" y="183"/>
                  <a:pt x="189" y="184"/>
                </a:cubicBezTo>
                <a:cubicBezTo>
                  <a:pt x="189" y="186"/>
                  <a:pt x="188" y="187"/>
                  <a:pt x="188" y="189"/>
                </a:cubicBezTo>
                <a:cubicBezTo>
                  <a:pt x="188" y="195"/>
                  <a:pt x="190" y="202"/>
                  <a:pt x="188" y="208"/>
                </a:cubicBezTo>
                <a:cubicBezTo>
                  <a:pt x="188" y="208"/>
                  <a:pt x="188" y="208"/>
                  <a:pt x="188" y="209"/>
                </a:cubicBezTo>
                <a:cubicBezTo>
                  <a:pt x="188" y="209"/>
                  <a:pt x="188" y="209"/>
                  <a:pt x="187" y="210"/>
                </a:cubicBezTo>
                <a:cubicBezTo>
                  <a:pt x="187" y="212"/>
                  <a:pt x="184" y="214"/>
                  <a:pt x="183" y="216"/>
                </a:cubicBezTo>
                <a:cubicBezTo>
                  <a:pt x="185" y="218"/>
                  <a:pt x="187" y="220"/>
                  <a:pt x="188" y="223"/>
                </a:cubicBezTo>
                <a:cubicBezTo>
                  <a:pt x="189" y="221"/>
                  <a:pt x="190" y="220"/>
                  <a:pt x="192" y="219"/>
                </a:cubicBezTo>
                <a:close/>
                <a:moveTo>
                  <a:pt x="104" y="150"/>
                </a:moveTo>
                <a:cubicBezTo>
                  <a:pt x="104" y="150"/>
                  <a:pt x="104" y="150"/>
                  <a:pt x="104" y="150"/>
                </a:cubicBezTo>
                <a:cubicBezTo>
                  <a:pt x="104" y="151"/>
                  <a:pt x="104" y="152"/>
                  <a:pt x="104" y="152"/>
                </a:cubicBezTo>
                <a:cubicBezTo>
                  <a:pt x="104" y="156"/>
                  <a:pt x="102" y="160"/>
                  <a:pt x="100" y="162"/>
                </a:cubicBezTo>
                <a:cubicBezTo>
                  <a:pt x="102" y="163"/>
                  <a:pt x="103" y="164"/>
                  <a:pt x="104" y="166"/>
                </a:cubicBezTo>
                <a:cubicBezTo>
                  <a:pt x="106" y="163"/>
                  <a:pt x="107" y="160"/>
                  <a:pt x="107" y="156"/>
                </a:cubicBezTo>
                <a:cubicBezTo>
                  <a:pt x="108" y="156"/>
                  <a:pt x="108" y="155"/>
                  <a:pt x="108" y="155"/>
                </a:cubicBezTo>
                <a:cubicBezTo>
                  <a:pt x="108" y="159"/>
                  <a:pt x="106" y="163"/>
                  <a:pt x="105" y="168"/>
                </a:cubicBezTo>
                <a:cubicBezTo>
                  <a:pt x="106" y="168"/>
                  <a:pt x="106" y="168"/>
                  <a:pt x="107" y="169"/>
                </a:cubicBezTo>
                <a:cubicBezTo>
                  <a:pt x="108" y="166"/>
                  <a:pt x="111" y="162"/>
                  <a:pt x="111" y="158"/>
                </a:cubicBezTo>
                <a:cubicBezTo>
                  <a:pt x="111" y="156"/>
                  <a:pt x="110" y="154"/>
                  <a:pt x="110" y="152"/>
                </a:cubicBezTo>
                <a:cubicBezTo>
                  <a:pt x="110" y="150"/>
                  <a:pt x="111" y="149"/>
                  <a:pt x="110" y="148"/>
                </a:cubicBezTo>
                <a:cubicBezTo>
                  <a:pt x="108" y="147"/>
                  <a:pt x="105" y="148"/>
                  <a:pt x="104" y="150"/>
                </a:cubicBezTo>
                <a:close/>
                <a:moveTo>
                  <a:pt x="291" y="150"/>
                </a:moveTo>
                <a:cubicBezTo>
                  <a:pt x="291" y="150"/>
                  <a:pt x="291" y="150"/>
                  <a:pt x="291" y="150"/>
                </a:cubicBezTo>
                <a:cubicBezTo>
                  <a:pt x="292" y="150"/>
                  <a:pt x="293" y="150"/>
                  <a:pt x="293" y="150"/>
                </a:cubicBezTo>
                <a:cubicBezTo>
                  <a:pt x="294" y="146"/>
                  <a:pt x="290" y="147"/>
                  <a:pt x="291" y="150"/>
                </a:cubicBezTo>
                <a:close/>
                <a:moveTo>
                  <a:pt x="56" y="158"/>
                </a:moveTo>
                <a:cubicBezTo>
                  <a:pt x="56" y="158"/>
                  <a:pt x="56" y="158"/>
                  <a:pt x="56" y="158"/>
                </a:cubicBezTo>
                <a:cubicBezTo>
                  <a:pt x="57" y="161"/>
                  <a:pt x="60" y="163"/>
                  <a:pt x="61" y="165"/>
                </a:cubicBezTo>
                <a:cubicBezTo>
                  <a:pt x="62" y="165"/>
                  <a:pt x="63" y="166"/>
                  <a:pt x="64" y="166"/>
                </a:cubicBezTo>
                <a:cubicBezTo>
                  <a:pt x="64" y="162"/>
                  <a:pt x="62" y="161"/>
                  <a:pt x="61" y="158"/>
                </a:cubicBezTo>
                <a:cubicBezTo>
                  <a:pt x="63" y="160"/>
                  <a:pt x="64" y="161"/>
                  <a:pt x="65" y="163"/>
                </a:cubicBezTo>
                <a:cubicBezTo>
                  <a:pt x="66" y="162"/>
                  <a:pt x="67" y="161"/>
                  <a:pt x="68" y="160"/>
                </a:cubicBezTo>
                <a:cubicBezTo>
                  <a:pt x="65" y="158"/>
                  <a:pt x="66" y="154"/>
                  <a:pt x="65" y="151"/>
                </a:cubicBezTo>
                <a:cubicBezTo>
                  <a:pt x="63" y="149"/>
                  <a:pt x="62" y="151"/>
                  <a:pt x="60" y="150"/>
                </a:cubicBezTo>
                <a:cubicBezTo>
                  <a:pt x="58" y="150"/>
                  <a:pt x="59" y="149"/>
                  <a:pt x="57" y="149"/>
                </a:cubicBezTo>
                <a:cubicBezTo>
                  <a:pt x="56" y="152"/>
                  <a:pt x="55" y="155"/>
                  <a:pt x="56" y="158"/>
                </a:cubicBezTo>
                <a:close/>
                <a:moveTo>
                  <a:pt x="39" y="149"/>
                </a:moveTo>
                <a:cubicBezTo>
                  <a:pt x="39" y="149"/>
                  <a:pt x="39" y="149"/>
                  <a:pt x="39" y="149"/>
                </a:cubicBezTo>
                <a:cubicBezTo>
                  <a:pt x="37" y="150"/>
                  <a:pt x="38" y="154"/>
                  <a:pt x="37" y="156"/>
                </a:cubicBezTo>
                <a:cubicBezTo>
                  <a:pt x="37" y="156"/>
                  <a:pt x="36" y="156"/>
                  <a:pt x="36" y="157"/>
                </a:cubicBezTo>
                <a:cubicBezTo>
                  <a:pt x="36" y="161"/>
                  <a:pt x="37" y="164"/>
                  <a:pt x="39" y="165"/>
                </a:cubicBezTo>
                <a:cubicBezTo>
                  <a:pt x="39" y="164"/>
                  <a:pt x="39" y="164"/>
                  <a:pt x="39" y="163"/>
                </a:cubicBezTo>
                <a:cubicBezTo>
                  <a:pt x="40" y="162"/>
                  <a:pt x="41" y="161"/>
                  <a:pt x="43" y="161"/>
                </a:cubicBezTo>
                <a:cubicBezTo>
                  <a:pt x="43" y="158"/>
                  <a:pt x="40" y="157"/>
                  <a:pt x="40" y="155"/>
                </a:cubicBezTo>
                <a:cubicBezTo>
                  <a:pt x="41" y="156"/>
                  <a:pt x="42" y="158"/>
                  <a:pt x="43" y="158"/>
                </a:cubicBezTo>
                <a:cubicBezTo>
                  <a:pt x="44" y="155"/>
                  <a:pt x="49" y="156"/>
                  <a:pt x="51" y="157"/>
                </a:cubicBezTo>
                <a:cubicBezTo>
                  <a:pt x="48" y="154"/>
                  <a:pt x="45" y="149"/>
                  <a:pt x="39" y="149"/>
                </a:cubicBezTo>
                <a:close/>
                <a:moveTo>
                  <a:pt x="128" y="153"/>
                </a:moveTo>
                <a:cubicBezTo>
                  <a:pt x="128" y="153"/>
                  <a:pt x="128" y="153"/>
                  <a:pt x="128" y="153"/>
                </a:cubicBezTo>
                <a:cubicBezTo>
                  <a:pt x="129" y="153"/>
                  <a:pt x="129" y="153"/>
                  <a:pt x="129" y="153"/>
                </a:cubicBezTo>
                <a:cubicBezTo>
                  <a:pt x="128" y="152"/>
                  <a:pt x="130" y="150"/>
                  <a:pt x="129" y="150"/>
                </a:cubicBezTo>
                <a:cubicBezTo>
                  <a:pt x="128" y="151"/>
                  <a:pt x="129" y="152"/>
                  <a:pt x="128" y="153"/>
                </a:cubicBezTo>
                <a:close/>
                <a:moveTo>
                  <a:pt x="126" y="150"/>
                </a:moveTo>
                <a:cubicBezTo>
                  <a:pt x="126" y="150"/>
                  <a:pt x="126" y="150"/>
                  <a:pt x="126" y="150"/>
                </a:cubicBezTo>
                <a:cubicBezTo>
                  <a:pt x="126" y="151"/>
                  <a:pt x="125" y="151"/>
                  <a:pt x="125" y="152"/>
                </a:cubicBezTo>
                <a:cubicBezTo>
                  <a:pt x="125" y="152"/>
                  <a:pt x="124" y="153"/>
                  <a:pt x="124" y="153"/>
                </a:cubicBezTo>
                <a:cubicBezTo>
                  <a:pt x="125" y="152"/>
                  <a:pt x="126" y="153"/>
                  <a:pt x="127" y="152"/>
                </a:cubicBezTo>
                <a:cubicBezTo>
                  <a:pt x="125" y="152"/>
                  <a:pt x="127" y="151"/>
                  <a:pt x="126" y="151"/>
                </a:cubicBezTo>
                <a:cubicBezTo>
                  <a:pt x="126" y="151"/>
                  <a:pt x="126" y="152"/>
                  <a:pt x="126" y="152"/>
                </a:cubicBezTo>
                <a:cubicBezTo>
                  <a:pt x="126" y="151"/>
                  <a:pt x="126" y="150"/>
                  <a:pt x="126" y="150"/>
                </a:cubicBezTo>
                <a:cubicBezTo>
                  <a:pt x="126" y="150"/>
                  <a:pt x="126" y="150"/>
                  <a:pt x="126" y="150"/>
                </a:cubicBezTo>
                <a:close/>
                <a:moveTo>
                  <a:pt x="67" y="156"/>
                </a:moveTo>
                <a:cubicBezTo>
                  <a:pt x="67" y="156"/>
                  <a:pt x="67" y="156"/>
                  <a:pt x="67" y="156"/>
                </a:cubicBezTo>
                <a:cubicBezTo>
                  <a:pt x="67" y="155"/>
                  <a:pt x="67" y="152"/>
                  <a:pt x="66" y="152"/>
                </a:cubicBezTo>
                <a:cubicBezTo>
                  <a:pt x="67" y="153"/>
                  <a:pt x="66" y="155"/>
                  <a:pt x="67" y="156"/>
                </a:cubicBezTo>
                <a:close/>
                <a:moveTo>
                  <a:pt x="190" y="152"/>
                </a:moveTo>
                <a:cubicBezTo>
                  <a:pt x="190" y="152"/>
                  <a:pt x="190" y="152"/>
                  <a:pt x="190" y="152"/>
                </a:cubicBezTo>
                <a:cubicBezTo>
                  <a:pt x="188" y="156"/>
                  <a:pt x="186" y="162"/>
                  <a:pt x="186" y="166"/>
                </a:cubicBezTo>
                <a:cubicBezTo>
                  <a:pt x="187" y="166"/>
                  <a:pt x="187" y="166"/>
                  <a:pt x="187" y="166"/>
                </a:cubicBezTo>
                <a:cubicBezTo>
                  <a:pt x="186" y="166"/>
                  <a:pt x="186" y="167"/>
                  <a:pt x="187" y="166"/>
                </a:cubicBezTo>
                <a:cubicBezTo>
                  <a:pt x="186" y="167"/>
                  <a:pt x="187" y="167"/>
                  <a:pt x="187" y="168"/>
                </a:cubicBezTo>
                <a:cubicBezTo>
                  <a:pt x="187" y="168"/>
                  <a:pt x="186" y="169"/>
                  <a:pt x="186" y="170"/>
                </a:cubicBezTo>
                <a:cubicBezTo>
                  <a:pt x="186" y="172"/>
                  <a:pt x="187" y="173"/>
                  <a:pt x="187" y="175"/>
                </a:cubicBezTo>
                <a:cubicBezTo>
                  <a:pt x="186" y="176"/>
                  <a:pt x="187" y="177"/>
                  <a:pt x="187" y="178"/>
                </a:cubicBezTo>
                <a:cubicBezTo>
                  <a:pt x="187" y="179"/>
                  <a:pt x="186" y="179"/>
                  <a:pt x="186" y="180"/>
                </a:cubicBezTo>
                <a:cubicBezTo>
                  <a:pt x="186" y="183"/>
                  <a:pt x="186" y="185"/>
                  <a:pt x="185" y="187"/>
                </a:cubicBezTo>
                <a:cubicBezTo>
                  <a:pt x="185" y="189"/>
                  <a:pt x="184" y="191"/>
                  <a:pt x="183" y="194"/>
                </a:cubicBezTo>
                <a:cubicBezTo>
                  <a:pt x="183" y="197"/>
                  <a:pt x="181" y="199"/>
                  <a:pt x="181" y="202"/>
                </a:cubicBezTo>
                <a:cubicBezTo>
                  <a:pt x="180" y="206"/>
                  <a:pt x="180" y="211"/>
                  <a:pt x="182" y="215"/>
                </a:cubicBezTo>
                <a:cubicBezTo>
                  <a:pt x="183" y="213"/>
                  <a:pt x="185" y="211"/>
                  <a:pt x="187" y="208"/>
                </a:cubicBezTo>
                <a:cubicBezTo>
                  <a:pt x="187" y="208"/>
                  <a:pt x="187" y="207"/>
                  <a:pt x="187" y="207"/>
                </a:cubicBezTo>
                <a:cubicBezTo>
                  <a:pt x="187" y="206"/>
                  <a:pt x="188" y="202"/>
                  <a:pt x="187" y="202"/>
                </a:cubicBezTo>
                <a:cubicBezTo>
                  <a:pt x="188" y="200"/>
                  <a:pt x="187" y="197"/>
                  <a:pt x="187" y="195"/>
                </a:cubicBezTo>
                <a:cubicBezTo>
                  <a:pt x="186" y="195"/>
                  <a:pt x="187" y="196"/>
                  <a:pt x="186" y="196"/>
                </a:cubicBezTo>
                <a:cubicBezTo>
                  <a:pt x="187" y="193"/>
                  <a:pt x="186" y="189"/>
                  <a:pt x="187" y="187"/>
                </a:cubicBezTo>
                <a:cubicBezTo>
                  <a:pt x="187" y="187"/>
                  <a:pt x="186" y="187"/>
                  <a:pt x="186" y="188"/>
                </a:cubicBezTo>
                <a:cubicBezTo>
                  <a:pt x="187" y="189"/>
                  <a:pt x="186" y="189"/>
                  <a:pt x="185" y="190"/>
                </a:cubicBezTo>
                <a:cubicBezTo>
                  <a:pt x="186" y="190"/>
                  <a:pt x="186" y="190"/>
                  <a:pt x="186" y="190"/>
                </a:cubicBezTo>
                <a:cubicBezTo>
                  <a:pt x="186" y="191"/>
                  <a:pt x="185" y="191"/>
                  <a:pt x="186" y="191"/>
                </a:cubicBezTo>
                <a:cubicBezTo>
                  <a:pt x="185" y="191"/>
                  <a:pt x="185" y="191"/>
                  <a:pt x="185" y="191"/>
                </a:cubicBezTo>
                <a:cubicBezTo>
                  <a:pt x="186" y="191"/>
                  <a:pt x="185" y="190"/>
                  <a:pt x="185" y="190"/>
                </a:cubicBezTo>
                <a:cubicBezTo>
                  <a:pt x="186" y="190"/>
                  <a:pt x="186" y="190"/>
                  <a:pt x="186" y="189"/>
                </a:cubicBezTo>
                <a:cubicBezTo>
                  <a:pt x="185" y="189"/>
                  <a:pt x="186" y="189"/>
                  <a:pt x="186" y="188"/>
                </a:cubicBezTo>
                <a:cubicBezTo>
                  <a:pt x="185" y="188"/>
                  <a:pt x="186" y="187"/>
                  <a:pt x="186" y="186"/>
                </a:cubicBezTo>
                <a:cubicBezTo>
                  <a:pt x="186" y="187"/>
                  <a:pt x="187" y="187"/>
                  <a:pt x="187" y="187"/>
                </a:cubicBezTo>
                <a:cubicBezTo>
                  <a:pt x="187" y="187"/>
                  <a:pt x="186" y="185"/>
                  <a:pt x="187" y="186"/>
                </a:cubicBezTo>
                <a:cubicBezTo>
                  <a:pt x="187" y="185"/>
                  <a:pt x="187" y="185"/>
                  <a:pt x="187" y="185"/>
                </a:cubicBezTo>
                <a:cubicBezTo>
                  <a:pt x="187" y="185"/>
                  <a:pt x="187" y="186"/>
                  <a:pt x="187" y="185"/>
                </a:cubicBezTo>
                <a:cubicBezTo>
                  <a:pt x="188" y="184"/>
                  <a:pt x="188" y="179"/>
                  <a:pt x="189" y="177"/>
                </a:cubicBezTo>
                <a:cubicBezTo>
                  <a:pt x="190" y="176"/>
                  <a:pt x="190" y="176"/>
                  <a:pt x="190" y="175"/>
                </a:cubicBezTo>
                <a:cubicBezTo>
                  <a:pt x="191" y="175"/>
                  <a:pt x="192" y="170"/>
                  <a:pt x="190" y="170"/>
                </a:cubicBezTo>
                <a:cubicBezTo>
                  <a:pt x="191" y="167"/>
                  <a:pt x="189" y="165"/>
                  <a:pt x="189" y="163"/>
                </a:cubicBezTo>
                <a:cubicBezTo>
                  <a:pt x="188" y="163"/>
                  <a:pt x="189" y="164"/>
                  <a:pt x="188" y="164"/>
                </a:cubicBezTo>
                <a:cubicBezTo>
                  <a:pt x="188" y="164"/>
                  <a:pt x="189" y="163"/>
                  <a:pt x="188" y="163"/>
                </a:cubicBezTo>
                <a:cubicBezTo>
                  <a:pt x="188" y="166"/>
                  <a:pt x="189" y="170"/>
                  <a:pt x="188" y="173"/>
                </a:cubicBezTo>
                <a:cubicBezTo>
                  <a:pt x="188" y="168"/>
                  <a:pt x="188" y="166"/>
                  <a:pt x="188" y="162"/>
                </a:cubicBezTo>
                <a:cubicBezTo>
                  <a:pt x="187" y="159"/>
                  <a:pt x="189" y="155"/>
                  <a:pt x="190" y="152"/>
                </a:cubicBezTo>
                <a:close/>
                <a:moveTo>
                  <a:pt x="188" y="162"/>
                </a:moveTo>
                <a:cubicBezTo>
                  <a:pt x="188" y="162"/>
                  <a:pt x="188" y="162"/>
                  <a:pt x="188" y="162"/>
                </a:cubicBezTo>
                <a:cubicBezTo>
                  <a:pt x="189" y="161"/>
                  <a:pt x="188" y="158"/>
                  <a:pt x="189" y="157"/>
                </a:cubicBezTo>
                <a:cubicBezTo>
                  <a:pt x="188" y="157"/>
                  <a:pt x="189" y="160"/>
                  <a:pt x="188" y="159"/>
                </a:cubicBezTo>
                <a:cubicBezTo>
                  <a:pt x="188" y="160"/>
                  <a:pt x="188" y="162"/>
                  <a:pt x="188" y="162"/>
                </a:cubicBezTo>
                <a:close/>
                <a:moveTo>
                  <a:pt x="124" y="154"/>
                </a:moveTo>
                <a:cubicBezTo>
                  <a:pt x="124" y="154"/>
                  <a:pt x="124" y="154"/>
                  <a:pt x="124" y="154"/>
                </a:cubicBezTo>
                <a:cubicBezTo>
                  <a:pt x="124" y="154"/>
                  <a:pt x="124" y="154"/>
                  <a:pt x="124" y="154"/>
                </a:cubicBezTo>
                <a:cubicBezTo>
                  <a:pt x="122" y="154"/>
                  <a:pt x="121" y="156"/>
                  <a:pt x="121" y="157"/>
                </a:cubicBezTo>
                <a:cubicBezTo>
                  <a:pt x="123" y="157"/>
                  <a:pt x="124" y="159"/>
                  <a:pt x="124" y="161"/>
                </a:cubicBezTo>
                <a:cubicBezTo>
                  <a:pt x="126" y="160"/>
                  <a:pt x="127" y="158"/>
                  <a:pt x="129" y="158"/>
                </a:cubicBezTo>
                <a:cubicBezTo>
                  <a:pt x="128" y="159"/>
                  <a:pt x="126" y="160"/>
                  <a:pt x="124" y="162"/>
                </a:cubicBezTo>
                <a:cubicBezTo>
                  <a:pt x="126" y="163"/>
                  <a:pt x="128" y="163"/>
                  <a:pt x="128" y="165"/>
                </a:cubicBezTo>
                <a:cubicBezTo>
                  <a:pt x="131" y="165"/>
                  <a:pt x="133" y="164"/>
                  <a:pt x="135" y="163"/>
                </a:cubicBezTo>
                <a:cubicBezTo>
                  <a:pt x="135" y="162"/>
                  <a:pt x="136" y="162"/>
                  <a:pt x="135" y="161"/>
                </a:cubicBezTo>
                <a:cubicBezTo>
                  <a:pt x="135" y="161"/>
                  <a:pt x="135" y="160"/>
                  <a:pt x="134" y="159"/>
                </a:cubicBezTo>
                <a:cubicBezTo>
                  <a:pt x="131" y="159"/>
                  <a:pt x="129" y="157"/>
                  <a:pt x="128" y="154"/>
                </a:cubicBezTo>
                <a:cubicBezTo>
                  <a:pt x="127" y="153"/>
                  <a:pt x="126" y="153"/>
                  <a:pt x="124" y="154"/>
                </a:cubicBezTo>
                <a:close/>
                <a:moveTo>
                  <a:pt x="68" y="158"/>
                </a:moveTo>
                <a:cubicBezTo>
                  <a:pt x="68" y="158"/>
                  <a:pt x="68" y="158"/>
                  <a:pt x="68" y="158"/>
                </a:cubicBezTo>
                <a:cubicBezTo>
                  <a:pt x="67" y="158"/>
                  <a:pt x="68" y="157"/>
                  <a:pt x="67" y="156"/>
                </a:cubicBezTo>
                <a:cubicBezTo>
                  <a:pt x="67" y="157"/>
                  <a:pt x="67" y="158"/>
                  <a:pt x="68" y="158"/>
                </a:cubicBezTo>
                <a:close/>
                <a:moveTo>
                  <a:pt x="56" y="168"/>
                </a:moveTo>
                <a:cubicBezTo>
                  <a:pt x="56" y="168"/>
                  <a:pt x="56" y="168"/>
                  <a:pt x="56" y="168"/>
                </a:cubicBezTo>
                <a:cubicBezTo>
                  <a:pt x="57" y="167"/>
                  <a:pt x="59" y="167"/>
                  <a:pt x="60" y="166"/>
                </a:cubicBezTo>
                <a:cubicBezTo>
                  <a:pt x="58" y="164"/>
                  <a:pt x="56" y="162"/>
                  <a:pt x="54" y="160"/>
                </a:cubicBezTo>
                <a:cubicBezTo>
                  <a:pt x="52" y="159"/>
                  <a:pt x="50" y="158"/>
                  <a:pt x="47" y="157"/>
                </a:cubicBezTo>
                <a:cubicBezTo>
                  <a:pt x="46" y="157"/>
                  <a:pt x="46" y="157"/>
                  <a:pt x="45" y="157"/>
                </a:cubicBezTo>
                <a:cubicBezTo>
                  <a:pt x="44" y="159"/>
                  <a:pt x="45" y="161"/>
                  <a:pt x="44" y="162"/>
                </a:cubicBezTo>
                <a:cubicBezTo>
                  <a:pt x="43" y="163"/>
                  <a:pt x="41" y="162"/>
                  <a:pt x="41" y="163"/>
                </a:cubicBezTo>
                <a:cubicBezTo>
                  <a:pt x="40" y="169"/>
                  <a:pt x="45" y="171"/>
                  <a:pt x="50" y="173"/>
                </a:cubicBezTo>
                <a:cubicBezTo>
                  <a:pt x="51" y="174"/>
                  <a:pt x="52" y="174"/>
                  <a:pt x="53" y="175"/>
                </a:cubicBezTo>
                <a:cubicBezTo>
                  <a:pt x="54" y="174"/>
                  <a:pt x="55" y="175"/>
                  <a:pt x="56" y="175"/>
                </a:cubicBezTo>
                <a:cubicBezTo>
                  <a:pt x="55" y="174"/>
                  <a:pt x="55" y="171"/>
                  <a:pt x="55" y="169"/>
                </a:cubicBezTo>
                <a:cubicBezTo>
                  <a:pt x="53" y="168"/>
                  <a:pt x="51" y="167"/>
                  <a:pt x="49" y="165"/>
                </a:cubicBezTo>
                <a:cubicBezTo>
                  <a:pt x="52" y="166"/>
                  <a:pt x="54" y="168"/>
                  <a:pt x="56" y="168"/>
                </a:cubicBezTo>
                <a:close/>
                <a:moveTo>
                  <a:pt x="84" y="158"/>
                </a:moveTo>
                <a:cubicBezTo>
                  <a:pt x="84" y="158"/>
                  <a:pt x="84" y="158"/>
                  <a:pt x="84" y="158"/>
                </a:cubicBezTo>
                <a:cubicBezTo>
                  <a:pt x="82" y="160"/>
                  <a:pt x="83" y="163"/>
                  <a:pt x="84" y="164"/>
                </a:cubicBezTo>
                <a:cubicBezTo>
                  <a:pt x="85" y="164"/>
                  <a:pt x="85" y="162"/>
                  <a:pt x="87" y="162"/>
                </a:cubicBezTo>
                <a:cubicBezTo>
                  <a:pt x="88" y="162"/>
                  <a:pt x="90" y="164"/>
                  <a:pt x="90" y="165"/>
                </a:cubicBezTo>
                <a:cubicBezTo>
                  <a:pt x="91" y="164"/>
                  <a:pt x="92" y="164"/>
                  <a:pt x="93" y="164"/>
                </a:cubicBezTo>
                <a:cubicBezTo>
                  <a:pt x="94" y="160"/>
                  <a:pt x="92" y="161"/>
                  <a:pt x="90" y="161"/>
                </a:cubicBezTo>
                <a:cubicBezTo>
                  <a:pt x="88" y="160"/>
                  <a:pt x="87" y="159"/>
                  <a:pt x="87" y="158"/>
                </a:cubicBezTo>
                <a:cubicBezTo>
                  <a:pt x="85" y="157"/>
                  <a:pt x="85" y="159"/>
                  <a:pt x="84" y="158"/>
                </a:cubicBezTo>
                <a:close/>
                <a:moveTo>
                  <a:pt x="126" y="164"/>
                </a:moveTo>
                <a:cubicBezTo>
                  <a:pt x="126" y="164"/>
                  <a:pt x="126" y="164"/>
                  <a:pt x="126" y="164"/>
                </a:cubicBezTo>
                <a:cubicBezTo>
                  <a:pt x="125" y="163"/>
                  <a:pt x="123" y="163"/>
                  <a:pt x="123" y="162"/>
                </a:cubicBezTo>
                <a:cubicBezTo>
                  <a:pt x="122" y="160"/>
                  <a:pt x="122" y="159"/>
                  <a:pt x="122" y="158"/>
                </a:cubicBezTo>
                <a:cubicBezTo>
                  <a:pt x="119" y="156"/>
                  <a:pt x="116" y="159"/>
                  <a:pt x="115" y="161"/>
                </a:cubicBezTo>
                <a:cubicBezTo>
                  <a:pt x="112" y="164"/>
                  <a:pt x="109" y="166"/>
                  <a:pt x="108" y="170"/>
                </a:cubicBezTo>
                <a:cubicBezTo>
                  <a:pt x="109" y="171"/>
                  <a:pt x="110" y="171"/>
                  <a:pt x="111" y="173"/>
                </a:cubicBezTo>
                <a:cubicBezTo>
                  <a:pt x="113" y="172"/>
                  <a:pt x="114" y="170"/>
                  <a:pt x="116" y="169"/>
                </a:cubicBezTo>
                <a:cubicBezTo>
                  <a:pt x="115" y="173"/>
                  <a:pt x="110" y="173"/>
                  <a:pt x="108" y="176"/>
                </a:cubicBezTo>
                <a:cubicBezTo>
                  <a:pt x="108" y="177"/>
                  <a:pt x="109" y="177"/>
                  <a:pt x="109" y="178"/>
                </a:cubicBezTo>
                <a:cubicBezTo>
                  <a:pt x="109" y="178"/>
                  <a:pt x="110" y="178"/>
                  <a:pt x="110" y="178"/>
                </a:cubicBezTo>
                <a:cubicBezTo>
                  <a:pt x="112" y="176"/>
                  <a:pt x="114" y="173"/>
                  <a:pt x="118" y="172"/>
                </a:cubicBezTo>
                <a:cubicBezTo>
                  <a:pt x="120" y="171"/>
                  <a:pt x="123" y="170"/>
                  <a:pt x="126" y="169"/>
                </a:cubicBezTo>
                <a:cubicBezTo>
                  <a:pt x="126" y="168"/>
                  <a:pt x="127" y="168"/>
                  <a:pt x="127" y="167"/>
                </a:cubicBezTo>
                <a:cubicBezTo>
                  <a:pt x="127" y="166"/>
                  <a:pt x="127" y="165"/>
                  <a:pt x="126" y="164"/>
                </a:cubicBezTo>
                <a:close/>
                <a:moveTo>
                  <a:pt x="151" y="183"/>
                </a:moveTo>
                <a:cubicBezTo>
                  <a:pt x="151" y="183"/>
                  <a:pt x="151" y="183"/>
                  <a:pt x="151" y="183"/>
                </a:cubicBezTo>
                <a:cubicBezTo>
                  <a:pt x="151" y="184"/>
                  <a:pt x="151" y="185"/>
                  <a:pt x="151" y="185"/>
                </a:cubicBezTo>
                <a:cubicBezTo>
                  <a:pt x="152" y="190"/>
                  <a:pt x="152" y="195"/>
                  <a:pt x="151" y="199"/>
                </a:cubicBezTo>
                <a:cubicBezTo>
                  <a:pt x="152" y="199"/>
                  <a:pt x="154" y="200"/>
                  <a:pt x="154" y="200"/>
                </a:cubicBezTo>
                <a:cubicBezTo>
                  <a:pt x="154" y="197"/>
                  <a:pt x="154" y="194"/>
                  <a:pt x="156" y="191"/>
                </a:cubicBezTo>
                <a:cubicBezTo>
                  <a:pt x="156" y="189"/>
                  <a:pt x="156" y="185"/>
                  <a:pt x="156" y="183"/>
                </a:cubicBezTo>
                <a:cubicBezTo>
                  <a:pt x="156" y="181"/>
                  <a:pt x="156" y="179"/>
                  <a:pt x="156" y="177"/>
                </a:cubicBezTo>
                <a:cubicBezTo>
                  <a:pt x="156" y="176"/>
                  <a:pt x="157" y="176"/>
                  <a:pt x="157" y="175"/>
                </a:cubicBezTo>
                <a:cubicBezTo>
                  <a:pt x="157" y="174"/>
                  <a:pt x="157" y="173"/>
                  <a:pt x="157" y="172"/>
                </a:cubicBezTo>
                <a:cubicBezTo>
                  <a:pt x="158" y="167"/>
                  <a:pt x="160" y="162"/>
                  <a:pt x="160" y="158"/>
                </a:cubicBezTo>
                <a:cubicBezTo>
                  <a:pt x="160" y="158"/>
                  <a:pt x="160" y="158"/>
                  <a:pt x="160" y="158"/>
                </a:cubicBezTo>
                <a:cubicBezTo>
                  <a:pt x="156" y="166"/>
                  <a:pt x="152" y="174"/>
                  <a:pt x="151" y="183"/>
                </a:cubicBezTo>
                <a:close/>
                <a:moveTo>
                  <a:pt x="76" y="166"/>
                </a:moveTo>
                <a:cubicBezTo>
                  <a:pt x="76" y="166"/>
                  <a:pt x="76" y="166"/>
                  <a:pt x="76" y="166"/>
                </a:cubicBezTo>
                <a:cubicBezTo>
                  <a:pt x="76" y="165"/>
                  <a:pt x="76" y="165"/>
                  <a:pt x="76" y="164"/>
                </a:cubicBezTo>
                <a:cubicBezTo>
                  <a:pt x="79" y="164"/>
                  <a:pt x="78" y="161"/>
                  <a:pt x="81" y="162"/>
                </a:cubicBezTo>
                <a:cubicBezTo>
                  <a:pt x="81" y="161"/>
                  <a:pt x="80" y="161"/>
                  <a:pt x="80" y="160"/>
                </a:cubicBezTo>
                <a:cubicBezTo>
                  <a:pt x="79" y="160"/>
                  <a:pt x="78" y="161"/>
                  <a:pt x="76" y="160"/>
                </a:cubicBezTo>
                <a:cubicBezTo>
                  <a:pt x="76" y="160"/>
                  <a:pt x="75" y="159"/>
                  <a:pt x="74" y="159"/>
                </a:cubicBezTo>
                <a:cubicBezTo>
                  <a:pt x="73" y="161"/>
                  <a:pt x="74" y="164"/>
                  <a:pt x="76" y="166"/>
                </a:cubicBezTo>
                <a:close/>
                <a:moveTo>
                  <a:pt x="99" y="163"/>
                </a:moveTo>
                <a:cubicBezTo>
                  <a:pt x="99" y="163"/>
                  <a:pt x="99" y="163"/>
                  <a:pt x="99" y="163"/>
                </a:cubicBezTo>
                <a:cubicBezTo>
                  <a:pt x="98" y="162"/>
                  <a:pt x="98" y="161"/>
                  <a:pt x="98" y="160"/>
                </a:cubicBezTo>
                <a:cubicBezTo>
                  <a:pt x="95" y="160"/>
                  <a:pt x="95" y="163"/>
                  <a:pt x="94" y="164"/>
                </a:cubicBezTo>
                <a:cubicBezTo>
                  <a:pt x="94" y="165"/>
                  <a:pt x="95" y="166"/>
                  <a:pt x="96" y="166"/>
                </a:cubicBezTo>
                <a:cubicBezTo>
                  <a:pt x="98" y="166"/>
                  <a:pt x="99" y="168"/>
                  <a:pt x="100" y="169"/>
                </a:cubicBezTo>
                <a:cubicBezTo>
                  <a:pt x="101" y="168"/>
                  <a:pt x="101" y="167"/>
                  <a:pt x="102" y="167"/>
                </a:cubicBezTo>
                <a:cubicBezTo>
                  <a:pt x="102" y="166"/>
                  <a:pt x="102" y="165"/>
                  <a:pt x="102" y="165"/>
                </a:cubicBezTo>
                <a:cubicBezTo>
                  <a:pt x="101" y="164"/>
                  <a:pt x="98" y="164"/>
                  <a:pt x="99" y="163"/>
                </a:cubicBezTo>
                <a:close/>
                <a:moveTo>
                  <a:pt x="71" y="163"/>
                </a:moveTo>
                <a:cubicBezTo>
                  <a:pt x="71" y="163"/>
                  <a:pt x="71" y="163"/>
                  <a:pt x="71" y="163"/>
                </a:cubicBezTo>
                <a:cubicBezTo>
                  <a:pt x="69" y="161"/>
                  <a:pt x="66" y="162"/>
                  <a:pt x="65" y="164"/>
                </a:cubicBezTo>
                <a:cubicBezTo>
                  <a:pt x="65" y="164"/>
                  <a:pt x="65" y="164"/>
                  <a:pt x="65" y="164"/>
                </a:cubicBezTo>
                <a:cubicBezTo>
                  <a:pt x="64" y="167"/>
                  <a:pt x="66" y="168"/>
                  <a:pt x="67" y="169"/>
                </a:cubicBezTo>
                <a:cubicBezTo>
                  <a:pt x="67" y="168"/>
                  <a:pt x="67" y="168"/>
                  <a:pt x="67" y="168"/>
                </a:cubicBezTo>
                <a:cubicBezTo>
                  <a:pt x="68" y="167"/>
                  <a:pt x="70" y="167"/>
                  <a:pt x="71" y="168"/>
                </a:cubicBezTo>
                <a:cubicBezTo>
                  <a:pt x="72" y="167"/>
                  <a:pt x="74" y="167"/>
                  <a:pt x="75" y="167"/>
                </a:cubicBezTo>
                <a:cubicBezTo>
                  <a:pt x="74" y="165"/>
                  <a:pt x="72" y="165"/>
                  <a:pt x="71" y="163"/>
                </a:cubicBezTo>
                <a:close/>
                <a:moveTo>
                  <a:pt x="81" y="163"/>
                </a:moveTo>
                <a:cubicBezTo>
                  <a:pt x="81" y="163"/>
                  <a:pt x="81" y="163"/>
                  <a:pt x="81" y="163"/>
                </a:cubicBezTo>
                <a:cubicBezTo>
                  <a:pt x="79" y="163"/>
                  <a:pt x="79" y="166"/>
                  <a:pt x="77" y="165"/>
                </a:cubicBezTo>
                <a:cubicBezTo>
                  <a:pt x="76" y="167"/>
                  <a:pt x="77" y="168"/>
                  <a:pt x="77" y="169"/>
                </a:cubicBezTo>
                <a:cubicBezTo>
                  <a:pt x="77" y="169"/>
                  <a:pt x="78" y="169"/>
                  <a:pt x="79" y="169"/>
                </a:cubicBezTo>
                <a:cubicBezTo>
                  <a:pt x="80" y="168"/>
                  <a:pt x="81" y="167"/>
                  <a:pt x="82" y="167"/>
                </a:cubicBezTo>
                <a:cubicBezTo>
                  <a:pt x="83" y="168"/>
                  <a:pt x="83" y="168"/>
                  <a:pt x="83" y="168"/>
                </a:cubicBezTo>
                <a:cubicBezTo>
                  <a:pt x="83" y="168"/>
                  <a:pt x="84" y="167"/>
                  <a:pt x="84" y="167"/>
                </a:cubicBezTo>
                <a:cubicBezTo>
                  <a:pt x="83" y="165"/>
                  <a:pt x="82" y="164"/>
                  <a:pt x="81" y="163"/>
                </a:cubicBezTo>
                <a:close/>
                <a:moveTo>
                  <a:pt x="89" y="166"/>
                </a:moveTo>
                <a:cubicBezTo>
                  <a:pt x="89" y="166"/>
                  <a:pt x="89" y="166"/>
                  <a:pt x="89" y="166"/>
                </a:cubicBezTo>
                <a:cubicBezTo>
                  <a:pt x="89" y="165"/>
                  <a:pt x="88" y="163"/>
                  <a:pt x="86" y="163"/>
                </a:cubicBezTo>
                <a:cubicBezTo>
                  <a:pt x="85" y="164"/>
                  <a:pt x="85" y="166"/>
                  <a:pt x="84" y="167"/>
                </a:cubicBezTo>
                <a:cubicBezTo>
                  <a:pt x="85" y="167"/>
                  <a:pt x="85" y="167"/>
                  <a:pt x="86" y="167"/>
                </a:cubicBezTo>
                <a:cubicBezTo>
                  <a:pt x="86" y="167"/>
                  <a:pt x="86" y="168"/>
                  <a:pt x="87" y="168"/>
                </a:cubicBezTo>
                <a:cubicBezTo>
                  <a:pt x="87" y="167"/>
                  <a:pt x="88" y="167"/>
                  <a:pt x="89" y="167"/>
                </a:cubicBezTo>
                <a:cubicBezTo>
                  <a:pt x="89" y="167"/>
                  <a:pt x="89" y="167"/>
                  <a:pt x="89" y="166"/>
                </a:cubicBezTo>
                <a:close/>
                <a:moveTo>
                  <a:pt x="94" y="167"/>
                </a:moveTo>
                <a:cubicBezTo>
                  <a:pt x="94" y="167"/>
                  <a:pt x="94" y="167"/>
                  <a:pt x="94" y="167"/>
                </a:cubicBezTo>
                <a:cubicBezTo>
                  <a:pt x="93" y="166"/>
                  <a:pt x="93" y="165"/>
                  <a:pt x="93" y="165"/>
                </a:cubicBezTo>
                <a:cubicBezTo>
                  <a:pt x="92" y="165"/>
                  <a:pt x="91" y="166"/>
                  <a:pt x="91" y="166"/>
                </a:cubicBezTo>
                <a:cubicBezTo>
                  <a:pt x="90" y="167"/>
                  <a:pt x="91" y="168"/>
                  <a:pt x="91" y="169"/>
                </a:cubicBezTo>
                <a:cubicBezTo>
                  <a:pt x="91" y="169"/>
                  <a:pt x="92" y="169"/>
                  <a:pt x="92" y="169"/>
                </a:cubicBezTo>
                <a:cubicBezTo>
                  <a:pt x="92" y="169"/>
                  <a:pt x="93" y="169"/>
                  <a:pt x="93" y="170"/>
                </a:cubicBezTo>
                <a:cubicBezTo>
                  <a:pt x="96" y="170"/>
                  <a:pt x="97" y="172"/>
                  <a:pt x="96" y="175"/>
                </a:cubicBezTo>
                <a:cubicBezTo>
                  <a:pt x="97" y="175"/>
                  <a:pt x="97" y="175"/>
                  <a:pt x="97" y="175"/>
                </a:cubicBezTo>
                <a:cubicBezTo>
                  <a:pt x="96" y="172"/>
                  <a:pt x="98" y="172"/>
                  <a:pt x="98" y="169"/>
                </a:cubicBezTo>
                <a:cubicBezTo>
                  <a:pt x="98" y="167"/>
                  <a:pt x="95" y="168"/>
                  <a:pt x="94" y="167"/>
                </a:cubicBezTo>
                <a:close/>
                <a:moveTo>
                  <a:pt x="29" y="166"/>
                </a:moveTo>
                <a:cubicBezTo>
                  <a:pt x="29" y="166"/>
                  <a:pt x="29" y="166"/>
                  <a:pt x="29" y="166"/>
                </a:cubicBezTo>
                <a:cubicBezTo>
                  <a:pt x="29" y="167"/>
                  <a:pt x="29" y="168"/>
                  <a:pt x="29" y="169"/>
                </a:cubicBezTo>
                <a:cubicBezTo>
                  <a:pt x="29" y="170"/>
                  <a:pt x="28" y="171"/>
                  <a:pt x="28" y="172"/>
                </a:cubicBezTo>
                <a:cubicBezTo>
                  <a:pt x="29" y="175"/>
                  <a:pt x="30" y="178"/>
                  <a:pt x="34" y="179"/>
                </a:cubicBezTo>
                <a:cubicBezTo>
                  <a:pt x="34" y="177"/>
                  <a:pt x="34" y="174"/>
                  <a:pt x="35" y="174"/>
                </a:cubicBezTo>
                <a:cubicBezTo>
                  <a:pt x="38" y="173"/>
                  <a:pt x="39" y="176"/>
                  <a:pt x="42" y="176"/>
                </a:cubicBezTo>
                <a:cubicBezTo>
                  <a:pt x="42" y="176"/>
                  <a:pt x="43" y="176"/>
                  <a:pt x="43" y="175"/>
                </a:cubicBezTo>
                <a:cubicBezTo>
                  <a:pt x="44" y="175"/>
                  <a:pt x="45" y="175"/>
                  <a:pt x="46" y="174"/>
                </a:cubicBezTo>
                <a:cubicBezTo>
                  <a:pt x="43" y="174"/>
                  <a:pt x="39" y="174"/>
                  <a:pt x="37" y="172"/>
                </a:cubicBezTo>
                <a:cubicBezTo>
                  <a:pt x="41" y="172"/>
                  <a:pt x="45" y="173"/>
                  <a:pt x="48" y="173"/>
                </a:cubicBezTo>
                <a:cubicBezTo>
                  <a:pt x="45" y="172"/>
                  <a:pt x="41" y="172"/>
                  <a:pt x="40" y="168"/>
                </a:cubicBezTo>
                <a:cubicBezTo>
                  <a:pt x="37" y="168"/>
                  <a:pt x="32" y="164"/>
                  <a:pt x="29" y="166"/>
                </a:cubicBezTo>
                <a:close/>
                <a:moveTo>
                  <a:pt x="138" y="170"/>
                </a:moveTo>
                <a:cubicBezTo>
                  <a:pt x="138" y="170"/>
                  <a:pt x="138" y="170"/>
                  <a:pt x="138" y="170"/>
                </a:cubicBezTo>
                <a:cubicBezTo>
                  <a:pt x="138" y="168"/>
                  <a:pt x="138" y="167"/>
                  <a:pt x="136" y="166"/>
                </a:cubicBezTo>
                <a:cubicBezTo>
                  <a:pt x="134" y="165"/>
                  <a:pt x="131" y="166"/>
                  <a:pt x="129" y="167"/>
                </a:cubicBezTo>
                <a:cubicBezTo>
                  <a:pt x="129" y="168"/>
                  <a:pt x="129" y="168"/>
                  <a:pt x="129" y="168"/>
                </a:cubicBezTo>
                <a:cubicBezTo>
                  <a:pt x="127" y="169"/>
                  <a:pt x="127" y="170"/>
                  <a:pt x="125" y="170"/>
                </a:cubicBezTo>
                <a:cubicBezTo>
                  <a:pt x="124" y="171"/>
                  <a:pt x="123" y="171"/>
                  <a:pt x="122" y="172"/>
                </a:cubicBezTo>
                <a:cubicBezTo>
                  <a:pt x="124" y="173"/>
                  <a:pt x="129" y="172"/>
                  <a:pt x="131" y="174"/>
                </a:cubicBezTo>
                <a:cubicBezTo>
                  <a:pt x="128" y="173"/>
                  <a:pt x="125" y="174"/>
                  <a:pt x="123" y="173"/>
                </a:cubicBezTo>
                <a:cubicBezTo>
                  <a:pt x="125" y="174"/>
                  <a:pt x="126" y="175"/>
                  <a:pt x="128" y="175"/>
                </a:cubicBezTo>
                <a:cubicBezTo>
                  <a:pt x="130" y="175"/>
                  <a:pt x="132" y="175"/>
                  <a:pt x="133" y="176"/>
                </a:cubicBezTo>
                <a:cubicBezTo>
                  <a:pt x="136" y="176"/>
                  <a:pt x="138" y="179"/>
                  <a:pt x="141" y="177"/>
                </a:cubicBezTo>
                <a:cubicBezTo>
                  <a:pt x="140" y="175"/>
                  <a:pt x="138" y="173"/>
                  <a:pt x="138" y="170"/>
                </a:cubicBezTo>
                <a:close/>
                <a:moveTo>
                  <a:pt x="57" y="169"/>
                </a:moveTo>
                <a:cubicBezTo>
                  <a:pt x="57" y="169"/>
                  <a:pt x="57" y="169"/>
                  <a:pt x="57" y="169"/>
                </a:cubicBezTo>
                <a:cubicBezTo>
                  <a:pt x="55" y="172"/>
                  <a:pt x="58" y="177"/>
                  <a:pt x="60" y="177"/>
                </a:cubicBezTo>
                <a:cubicBezTo>
                  <a:pt x="60" y="175"/>
                  <a:pt x="59" y="171"/>
                  <a:pt x="63" y="172"/>
                </a:cubicBezTo>
                <a:cubicBezTo>
                  <a:pt x="64" y="171"/>
                  <a:pt x="64" y="170"/>
                  <a:pt x="65" y="169"/>
                </a:cubicBezTo>
                <a:cubicBezTo>
                  <a:pt x="64" y="169"/>
                  <a:pt x="63" y="168"/>
                  <a:pt x="63" y="167"/>
                </a:cubicBezTo>
                <a:cubicBezTo>
                  <a:pt x="60" y="167"/>
                  <a:pt x="59" y="169"/>
                  <a:pt x="57" y="169"/>
                </a:cubicBezTo>
                <a:close/>
                <a:moveTo>
                  <a:pt x="70" y="169"/>
                </a:moveTo>
                <a:cubicBezTo>
                  <a:pt x="70" y="169"/>
                  <a:pt x="70" y="169"/>
                  <a:pt x="70" y="169"/>
                </a:cubicBezTo>
                <a:cubicBezTo>
                  <a:pt x="70" y="169"/>
                  <a:pt x="69" y="168"/>
                  <a:pt x="69" y="168"/>
                </a:cubicBezTo>
                <a:cubicBezTo>
                  <a:pt x="67" y="169"/>
                  <a:pt x="69" y="171"/>
                  <a:pt x="69" y="173"/>
                </a:cubicBezTo>
                <a:cubicBezTo>
                  <a:pt x="70" y="172"/>
                  <a:pt x="70" y="171"/>
                  <a:pt x="71" y="171"/>
                </a:cubicBezTo>
                <a:cubicBezTo>
                  <a:pt x="72" y="171"/>
                  <a:pt x="72" y="172"/>
                  <a:pt x="73" y="172"/>
                </a:cubicBezTo>
                <a:cubicBezTo>
                  <a:pt x="73" y="171"/>
                  <a:pt x="74" y="170"/>
                  <a:pt x="75" y="171"/>
                </a:cubicBezTo>
                <a:cubicBezTo>
                  <a:pt x="75" y="170"/>
                  <a:pt x="75" y="169"/>
                  <a:pt x="74" y="168"/>
                </a:cubicBezTo>
                <a:cubicBezTo>
                  <a:pt x="73" y="168"/>
                  <a:pt x="71" y="169"/>
                  <a:pt x="70" y="169"/>
                </a:cubicBezTo>
                <a:close/>
                <a:moveTo>
                  <a:pt x="83" y="171"/>
                </a:moveTo>
                <a:cubicBezTo>
                  <a:pt x="83" y="171"/>
                  <a:pt x="83" y="171"/>
                  <a:pt x="83" y="171"/>
                </a:cubicBezTo>
                <a:cubicBezTo>
                  <a:pt x="84" y="171"/>
                  <a:pt x="85" y="170"/>
                  <a:pt x="85" y="171"/>
                </a:cubicBezTo>
                <a:cubicBezTo>
                  <a:pt x="85" y="170"/>
                  <a:pt x="85" y="170"/>
                  <a:pt x="85" y="169"/>
                </a:cubicBezTo>
                <a:cubicBezTo>
                  <a:pt x="84" y="168"/>
                  <a:pt x="84" y="170"/>
                  <a:pt x="83" y="171"/>
                </a:cubicBezTo>
                <a:close/>
                <a:moveTo>
                  <a:pt x="102" y="169"/>
                </a:moveTo>
                <a:cubicBezTo>
                  <a:pt x="102" y="169"/>
                  <a:pt x="102" y="169"/>
                  <a:pt x="102" y="169"/>
                </a:cubicBezTo>
                <a:cubicBezTo>
                  <a:pt x="102" y="169"/>
                  <a:pt x="103" y="169"/>
                  <a:pt x="103" y="168"/>
                </a:cubicBezTo>
                <a:cubicBezTo>
                  <a:pt x="102" y="169"/>
                  <a:pt x="102" y="169"/>
                  <a:pt x="102" y="169"/>
                </a:cubicBezTo>
                <a:close/>
                <a:moveTo>
                  <a:pt x="80" y="169"/>
                </a:moveTo>
                <a:cubicBezTo>
                  <a:pt x="80" y="169"/>
                  <a:pt x="80" y="169"/>
                  <a:pt x="80" y="169"/>
                </a:cubicBezTo>
                <a:cubicBezTo>
                  <a:pt x="80" y="170"/>
                  <a:pt x="80" y="171"/>
                  <a:pt x="80" y="173"/>
                </a:cubicBezTo>
                <a:cubicBezTo>
                  <a:pt x="81" y="172"/>
                  <a:pt x="82" y="172"/>
                  <a:pt x="83" y="172"/>
                </a:cubicBezTo>
                <a:cubicBezTo>
                  <a:pt x="82" y="171"/>
                  <a:pt x="82" y="170"/>
                  <a:pt x="81" y="169"/>
                </a:cubicBezTo>
                <a:cubicBezTo>
                  <a:pt x="81" y="168"/>
                  <a:pt x="81" y="169"/>
                  <a:pt x="80" y="169"/>
                </a:cubicBezTo>
                <a:close/>
                <a:moveTo>
                  <a:pt x="90" y="170"/>
                </a:moveTo>
                <a:cubicBezTo>
                  <a:pt x="90" y="170"/>
                  <a:pt x="90" y="170"/>
                  <a:pt x="90" y="170"/>
                </a:cubicBezTo>
                <a:cubicBezTo>
                  <a:pt x="89" y="168"/>
                  <a:pt x="88" y="169"/>
                  <a:pt x="87" y="169"/>
                </a:cubicBezTo>
                <a:cubicBezTo>
                  <a:pt x="87" y="171"/>
                  <a:pt x="87" y="172"/>
                  <a:pt x="88" y="173"/>
                </a:cubicBezTo>
                <a:cubicBezTo>
                  <a:pt x="88" y="172"/>
                  <a:pt x="89" y="172"/>
                  <a:pt x="90" y="172"/>
                </a:cubicBezTo>
                <a:cubicBezTo>
                  <a:pt x="89" y="171"/>
                  <a:pt x="90" y="171"/>
                  <a:pt x="90" y="170"/>
                </a:cubicBezTo>
                <a:close/>
                <a:moveTo>
                  <a:pt x="109" y="172"/>
                </a:moveTo>
                <a:cubicBezTo>
                  <a:pt x="109" y="172"/>
                  <a:pt x="109" y="172"/>
                  <a:pt x="109" y="172"/>
                </a:cubicBezTo>
                <a:cubicBezTo>
                  <a:pt x="108" y="172"/>
                  <a:pt x="107" y="171"/>
                  <a:pt x="106" y="171"/>
                </a:cubicBezTo>
                <a:cubicBezTo>
                  <a:pt x="105" y="170"/>
                  <a:pt x="105" y="169"/>
                  <a:pt x="104" y="169"/>
                </a:cubicBezTo>
                <a:cubicBezTo>
                  <a:pt x="103" y="169"/>
                  <a:pt x="101" y="172"/>
                  <a:pt x="101" y="172"/>
                </a:cubicBezTo>
                <a:cubicBezTo>
                  <a:pt x="101" y="172"/>
                  <a:pt x="101" y="172"/>
                  <a:pt x="102" y="172"/>
                </a:cubicBezTo>
                <a:cubicBezTo>
                  <a:pt x="103" y="173"/>
                  <a:pt x="103" y="175"/>
                  <a:pt x="104" y="176"/>
                </a:cubicBezTo>
                <a:cubicBezTo>
                  <a:pt x="105" y="174"/>
                  <a:pt x="107" y="173"/>
                  <a:pt x="109" y="173"/>
                </a:cubicBezTo>
                <a:cubicBezTo>
                  <a:pt x="109" y="173"/>
                  <a:pt x="109" y="173"/>
                  <a:pt x="109" y="172"/>
                </a:cubicBezTo>
                <a:close/>
                <a:moveTo>
                  <a:pt x="76" y="173"/>
                </a:moveTo>
                <a:cubicBezTo>
                  <a:pt x="76" y="173"/>
                  <a:pt x="76" y="173"/>
                  <a:pt x="76" y="173"/>
                </a:cubicBezTo>
                <a:cubicBezTo>
                  <a:pt x="77" y="173"/>
                  <a:pt x="78" y="172"/>
                  <a:pt x="79" y="172"/>
                </a:cubicBezTo>
                <a:cubicBezTo>
                  <a:pt x="79" y="172"/>
                  <a:pt x="79" y="171"/>
                  <a:pt x="79" y="170"/>
                </a:cubicBezTo>
                <a:cubicBezTo>
                  <a:pt x="77" y="170"/>
                  <a:pt x="77" y="172"/>
                  <a:pt x="76" y="173"/>
                </a:cubicBezTo>
                <a:close/>
                <a:moveTo>
                  <a:pt x="66" y="171"/>
                </a:moveTo>
                <a:cubicBezTo>
                  <a:pt x="66" y="171"/>
                  <a:pt x="66" y="171"/>
                  <a:pt x="66" y="171"/>
                </a:cubicBezTo>
                <a:cubicBezTo>
                  <a:pt x="64" y="171"/>
                  <a:pt x="64" y="174"/>
                  <a:pt x="62" y="173"/>
                </a:cubicBezTo>
                <a:cubicBezTo>
                  <a:pt x="61" y="174"/>
                  <a:pt x="62" y="176"/>
                  <a:pt x="62" y="177"/>
                </a:cubicBezTo>
                <a:cubicBezTo>
                  <a:pt x="63" y="177"/>
                  <a:pt x="64" y="176"/>
                  <a:pt x="65" y="176"/>
                </a:cubicBezTo>
                <a:cubicBezTo>
                  <a:pt x="65" y="175"/>
                  <a:pt x="65" y="175"/>
                  <a:pt x="65" y="174"/>
                </a:cubicBezTo>
                <a:cubicBezTo>
                  <a:pt x="66" y="174"/>
                  <a:pt x="67" y="173"/>
                  <a:pt x="68" y="173"/>
                </a:cubicBezTo>
                <a:cubicBezTo>
                  <a:pt x="68" y="172"/>
                  <a:pt x="67" y="172"/>
                  <a:pt x="66" y="171"/>
                </a:cubicBezTo>
                <a:close/>
                <a:moveTo>
                  <a:pt x="91" y="171"/>
                </a:moveTo>
                <a:cubicBezTo>
                  <a:pt x="91" y="171"/>
                  <a:pt x="91" y="171"/>
                  <a:pt x="91" y="171"/>
                </a:cubicBezTo>
                <a:cubicBezTo>
                  <a:pt x="90" y="172"/>
                  <a:pt x="91" y="173"/>
                  <a:pt x="91" y="174"/>
                </a:cubicBezTo>
                <a:cubicBezTo>
                  <a:pt x="91" y="174"/>
                  <a:pt x="91" y="174"/>
                  <a:pt x="92" y="174"/>
                </a:cubicBezTo>
                <a:cubicBezTo>
                  <a:pt x="92" y="172"/>
                  <a:pt x="92" y="171"/>
                  <a:pt x="91" y="171"/>
                </a:cubicBezTo>
                <a:close/>
                <a:moveTo>
                  <a:pt x="93" y="172"/>
                </a:moveTo>
                <a:cubicBezTo>
                  <a:pt x="93" y="172"/>
                  <a:pt x="93" y="172"/>
                  <a:pt x="93" y="172"/>
                </a:cubicBezTo>
                <a:cubicBezTo>
                  <a:pt x="93" y="174"/>
                  <a:pt x="93" y="175"/>
                  <a:pt x="94" y="176"/>
                </a:cubicBezTo>
                <a:cubicBezTo>
                  <a:pt x="94" y="176"/>
                  <a:pt x="94" y="176"/>
                  <a:pt x="94" y="176"/>
                </a:cubicBezTo>
                <a:cubicBezTo>
                  <a:pt x="95" y="174"/>
                  <a:pt x="95" y="174"/>
                  <a:pt x="95" y="172"/>
                </a:cubicBezTo>
                <a:cubicBezTo>
                  <a:pt x="95" y="172"/>
                  <a:pt x="94" y="171"/>
                  <a:pt x="93" y="172"/>
                </a:cubicBezTo>
                <a:close/>
                <a:moveTo>
                  <a:pt x="74" y="175"/>
                </a:moveTo>
                <a:cubicBezTo>
                  <a:pt x="74" y="175"/>
                  <a:pt x="74" y="175"/>
                  <a:pt x="74" y="175"/>
                </a:cubicBezTo>
                <a:cubicBezTo>
                  <a:pt x="74" y="174"/>
                  <a:pt x="74" y="174"/>
                  <a:pt x="75" y="174"/>
                </a:cubicBezTo>
                <a:cubicBezTo>
                  <a:pt x="75" y="173"/>
                  <a:pt x="75" y="172"/>
                  <a:pt x="74" y="172"/>
                </a:cubicBezTo>
                <a:cubicBezTo>
                  <a:pt x="74" y="172"/>
                  <a:pt x="74" y="174"/>
                  <a:pt x="74" y="175"/>
                </a:cubicBezTo>
                <a:close/>
                <a:moveTo>
                  <a:pt x="83" y="176"/>
                </a:moveTo>
                <a:cubicBezTo>
                  <a:pt x="83" y="176"/>
                  <a:pt x="83" y="176"/>
                  <a:pt x="83" y="176"/>
                </a:cubicBezTo>
                <a:cubicBezTo>
                  <a:pt x="83" y="175"/>
                  <a:pt x="83" y="173"/>
                  <a:pt x="81" y="173"/>
                </a:cubicBezTo>
                <a:cubicBezTo>
                  <a:pt x="82" y="174"/>
                  <a:pt x="81" y="175"/>
                  <a:pt x="81" y="175"/>
                </a:cubicBezTo>
                <a:cubicBezTo>
                  <a:pt x="81" y="175"/>
                  <a:pt x="81" y="176"/>
                  <a:pt x="81" y="177"/>
                </a:cubicBezTo>
                <a:cubicBezTo>
                  <a:pt x="82" y="176"/>
                  <a:pt x="83" y="177"/>
                  <a:pt x="84" y="177"/>
                </a:cubicBezTo>
                <a:cubicBezTo>
                  <a:pt x="84" y="176"/>
                  <a:pt x="87" y="176"/>
                  <a:pt x="87" y="177"/>
                </a:cubicBezTo>
                <a:cubicBezTo>
                  <a:pt x="88" y="176"/>
                  <a:pt x="89" y="176"/>
                  <a:pt x="90" y="176"/>
                </a:cubicBezTo>
                <a:cubicBezTo>
                  <a:pt x="90" y="175"/>
                  <a:pt x="89" y="174"/>
                  <a:pt x="89" y="174"/>
                </a:cubicBezTo>
                <a:cubicBezTo>
                  <a:pt x="88" y="175"/>
                  <a:pt x="87" y="175"/>
                  <a:pt x="87" y="176"/>
                </a:cubicBezTo>
                <a:cubicBezTo>
                  <a:pt x="86" y="175"/>
                  <a:pt x="87" y="173"/>
                  <a:pt x="86" y="172"/>
                </a:cubicBezTo>
                <a:cubicBezTo>
                  <a:pt x="83" y="171"/>
                  <a:pt x="85" y="175"/>
                  <a:pt x="83" y="176"/>
                </a:cubicBezTo>
                <a:close/>
                <a:moveTo>
                  <a:pt x="98" y="176"/>
                </a:moveTo>
                <a:cubicBezTo>
                  <a:pt x="98" y="176"/>
                  <a:pt x="98" y="176"/>
                  <a:pt x="98" y="176"/>
                </a:cubicBezTo>
                <a:cubicBezTo>
                  <a:pt x="98" y="177"/>
                  <a:pt x="98" y="176"/>
                  <a:pt x="98" y="176"/>
                </a:cubicBezTo>
                <a:cubicBezTo>
                  <a:pt x="98" y="177"/>
                  <a:pt x="98" y="177"/>
                  <a:pt x="98" y="178"/>
                </a:cubicBezTo>
                <a:cubicBezTo>
                  <a:pt x="99" y="177"/>
                  <a:pt x="101" y="177"/>
                  <a:pt x="102" y="177"/>
                </a:cubicBezTo>
                <a:cubicBezTo>
                  <a:pt x="102" y="177"/>
                  <a:pt x="102" y="177"/>
                  <a:pt x="102" y="177"/>
                </a:cubicBezTo>
                <a:cubicBezTo>
                  <a:pt x="102" y="176"/>
                  <a:pt x="100" y="175"/>
                  <a:pt x="101" y="173"/>
                </a:cubicBezTo>
                <a:cubicBezTo>
                  <a:pt x="99" y="171"/>
                  <a:pt x="99" y="174"/>
                  <a:pt x="98" y="176"/>
                </a:cubicBezTo>
                <a:close/>
                <a:moveTo>
                  <a:pt x="71" y="177"/>
                </a:moveTo>
                <a:cubicBezTo>
                  <a:pt x="71" y="177"/>
                  <a:pt x="71" y="177"/>
                  <a:pt x="71" y="177"/>
                </a:cubicBezTo>
                <a:cubicBezTo>
                  <a:pt x="71" y="176"/>
                  <a:pt x="71" y="175"/>
                  <a:pt x="72" y="175"/>
                </a:cubicBezTo>
                <a:cubicBezTo>
                  <a:pt x="72" y="175"/>
                  <a:pt x="72" y="175"/>
                  <a:pt x="72" y="174"/>
                </a:cubicBezTo>
                <a:cubicBezTo>
                  <a:pt x="71" y="174"/>
                  <a:pt x="72" y="173"/>
                  <a:pt x="71" y="173"/>
                </a:cubicBezTo>
                <a:cubicBezTo>
                  <a:pt x="70" y="174"/>
                  <a:pt x="70" y="176"/>
                  <a:pt x="71" y="177"/>
                </a:cubicBezTo>
                <a:close/>
                <a:moveTo>
                  <a:pt x="130" y="180"/>
                </a:moveTo>
                <a:cubicBezTo>
                  <a:pt x="130" y="180"/>
                  <a:pt x="130" y="180"/>
                  <a:pt x="130" y="180"/>
                </a:cubicBezTo>
                <a:cubicBezTo>
                  <a:pt x="131" y="179"/>
                  <a:pt x="132" y="179"/>
                  <a:pt x="132" y="178"/>
                </a:cubicBezTo>
                <a:cubicBezTo>
                  <a:pt x="132" y="177"/>
                  <a:pt x="131" y="177"/>
                  <a:pt x="131" y="176"/>
                </a:cubicBezTo>
                <a:cubicBezTo>
                  <a:pt x="128" y="175"/>
                  <a:pt x="124" y="176"/>
                  <a:pt x="122" y="174"/>
                </a:cubicBezTo>
                <a:cubicBezTo>
                  <a:pt x="122" y="174"/>
                  <a:pt x="121" y="174"/>
                  <a:pt x="121" y="173"/>
                </a:cubicBezTo>
                <a:cubicBezTo>
                  <a:pt x="117" y="173"/>
                  <a:pt x="114" y="175"/>
                  <a:pt x="113" y="177"/>
                </a:cubicBezTo>
                <a:cubicBezTo>
                  <a:pt x="115" y="178"/>
                  <a:pt x="117" y="178"/>
                  <a:pt x="120" y="179"/>
                </a:cubicBezTo>
                <a:cubicBezTo>
                  <a:pt x="121" y="180"/>
                  <a:pt x="124" y="180"/>
                  <a:pt x="124" y="181"/>
                </a:cubicBezTo>
                <a:cubicBezTo>
                  <a:pt x="121" y="179"/>
                  <a:pt x="116" y="179"/>
                  <a:pt x="112" y="178"/>
                </a:cubicBezTo>
                <a:cubicBezTo>
                  <a:pt x="114" y="179"/>
                  <a:pt x="116" y="182"/>
                  <a:pt x="114" y="183"/>
                </a:cubicBezTo>
                <a:cubicBezTo>
                  <a:pt x="115" y="184"/>
                  <a:pt x="116" y="184"/>
                  <a:pt x="117" y="185"/>
                </a:cubicBezTo>
                <a:cubicBezTo>
                  <a:pt x="118" y="185"/>
                  <a:pt x="119" y="186"/>
                  <a:pt x="120" y="186"/>
                </a:cubicBezTo>
                <a:cubicBezTo>
                  <a:pt x="120" y="186"/>
                  <a:pt x="121" y="186"/>
                  <a:pt x="121" y="186"/>
                </a:cubicBezTo>
                <a:cubicBezTo>
                  <a:pt x="124" y="187"/>
                  <a:pt x="127" y="189"/>
                  <a:pt x="129" y="187"/>
                </a:cubicBezTo>
                <a:cubicBezTo>
                  <a:pt x="127" y="184"/>
                  <a:pt x="128" y="181"/>
                  <a:pt x="130" y="180"/>
                </a:cubicBezTo>
                <a:close/>
                <a:moveTo>
                  <a:pt x="77" y="177"/>
                </a:moveTo>
                <a:cubicBezTo>
                  <a:pt x="77" y="177"/>
                  <a:pt x="77" y="177"/>
                  <a:pt x="77" y="177"/>
                </a:cubicBezTo>
                <a:cubicBezTo>
                  <a:pt x="78" y="177"/>
                  <a:pt x="79" y="177"/>
                  <a:pt x="80" y="177"/>
                </a:cubicBezTo>
                <a:cubicBezTo>
                  <a:pt x="80" y="176"/>
                  <a:pt x="79" y="175"/>
                  <a:pt x="79" y="174"/>
                </a:cubicBezTo>
                <a:cubicBezTo>
                  <a:pt x="77" y="173"/>
                  <a:pt x="77" y="175"/>
                  <a:pt x="77" y="177"/>
                </a:cubicBezTo>
                <a:close/>
                <a:moveTo>
                  <a:pt x="67" y="174"/>
                </a:moveTo>
                <a:cubicBezTo>
                  <a:pt x="67" y="174"/>
                  <a:pt x="67" y="174"/>
                  <a:pt x="67" y="174"/>
                </a:cubicBezTo>
                <a:cubicBezTo>
                  <a:pt x="66" y="176"/>
                  <a:pt x="66" y="177"/>
                  <a:pt x="67" y="178"/>
                </a:cubicBezTo>
                <a:cubicBezTo>
                  <a:pt x="68" y="178"/>
                  <a:pt x="69" y="177"/>
                  <a:pt x="70" y="177"/>
                </a:cubicBezTo>
                <a:cubicBezTo>
                  <a:pt x="69" y="176"/>
                  <a:pt x="69" y="174"/>
                  <a:pt x="67" y="174"/>
                </a:cubicBezTo>
                <a:close/>
                <a:moveTo>
                  <a:pt x="49" y="176"/>
                </a:moveTo>
                <a:cubicBezTo>
                  <a:pt x="49" y="176"/>
                  <a:pt x="49" y="176"/>
                  <a:pt x="49" y="176"/>
                </a:cubicBezTo>
                <a:cubicBezTo>
                  <a:pt x="48" y="176"/>
                  <a:pt x="47" y="176"/>
                  <a:pt x="46" y="176"/>
                </a:cubicBezTo>
                <a:cubicBezTo>
                  <a:pt x="44" y="176"/>
                  <a:pt x="43" y="177"/>
                  <a:pt x="41" y="177"/>
                </a:cubicBezTo>
                <a:cubicBezTo>
                  <a:pt x="39" y="177"/>
                  <a:pt x="38" y="175"/>
                  <a:pt x="36" y="175"/>
                </a:cubicBezTo>
                <a:cubicBezTo>
                  <a:pt x="35" y="179"/>
                  <a:pt x="34" y="188"/>
                  <a:pt x="38" y="189"/>
                </a:cubicBezTo>
                <a:cubicBezTo>
                  <a:pt x="40" y="189"/>
                  <a:pt x="43" y="188"/>
                  <a:pt x="44" y="187"/>
                </a:cubicBezTo>
                <a:cubicBezTo>
                  <a:pt x="45" y="185"/>
                  <a:pt x="47" y="184"/>
                  <a:pt x="48" y="183"/>
                </a:cubicBezTo>
                <a:cubicBezTo>
                  <a:pt x="50" y="183"/>
                  <a:pt x="51" y="182"/>
                  <a:pt x="52" y="182"/>
                </a:cubicBezTo>
                <a:cubicBezTo>
                  <a:pt x="52" y="182"/>
                  <a:pt x="52" y="180"/>
                  <a:pt x="51" y="181"/>
                </a:cubicBezTo>
                <a:cubicBezTo>
                  <a:pt x="48" y="180"/>
                  <a:pt x="45" y="184"/>
                  <a:pt x="42" y="184"/>
                </a:cubicBezTo>
                <a:cubicBezTo>
                  <a:pt x="40" y="184"/>
                  <a:pt x="39" y="183"/>
                  <a:pt x="38" y="181"/>
                </a:cubicBezTo>
                <a:cubicBezTo>
                  <a:pt x="39" y="181"/>
                  <a:pt x="40" y="183"/>
                  <a:pt x="42" y="183"/>
                </a:cubicBezTo>
                <a:cubicBezTo>
                  <a:pt x="45" y="182"/>
                  <a:pt x="47" y="180"/>
                  <a:pt x="50" y="180"/>
                </a:cubicBezTo>
                <a:cubicBezTo>
                  <a:pt x="51" y="178"/>
                  <a:pt x="51" y="178"/>
                  <a:pt x="52" y="177"/>
                </a:cubicBezTo>
                <a:cubicBezTo>
                  <a:pt x="51" y="176"/>
                  <a:pt x="50" y="176"/>
                  <a:pt x="49" y="176"/>
                </a:cubicBezTo>
                <a:close/>
                <a:moveTo>
                  <a:pt x="91" y="175"/>
                </a:moveTo>
                <a:cubicBezTo>
                  <a:pt x="91" y="175"/>
                  <a:pt x="91" y="175"/>
                  <a:pt x="91" y="175"/>
                </a:cubicBezTo>
                <a:cubicBezTo>
                  <a:pt x="91" y="176"/>
                  <a:pt x="91" y="177"/>
                  <a:pt x="91" y="178"/>
                </a:cubicBezTo>
                <a:cubicBezTo>
                  <a:pt x="91" y="178"/>
                  <a:pt x="92" y="177"/>
                  <a:pt x="93" y="177"/>
                </a:cubicBezTo>
                <a:cubicBezTo>
                  <a:pt x="92" y="177"/>
                  <a:pt x="93" y="176"/>
                  <a:pt x="92" y="175"/>
                </a:cubicBezTo>
                <a:cubicBezTo>
                  <a:pt x="92" y="175"/>
                  <a:pt x="91" y="175"/>
                  <a:pt x="91" y="175"/>
                </a:cubicBezTo>
                <a:close/>
                <a:moveTo>
                  <a:pt x="74" y="177"/>
                </a:moveTo>
                <a:cubicBezTo>
                  <a:pt x="74" y="177"/>
                  <a:pt x="74" y="177"/>
                  <a:pt x="74" y="177"/>
                </a:cubicBezTo>
                <a:cubicBezTo>
                  <a:pt x="74" y="178"/>
                  <a:pt x="75" y="178"/>
                  <a:pt x="76" y="178"/>
                </a:cubicBezTo>
                <a:cubicBezTo>
                  <a:pt x="78" y="176"/>
                  <a:pt x="74" y="174"/>
                  <a:pt x="74" y="177"/>
                </a:cubicBezTo>
                <a:close/>
                <a:moveTo>
                  <a:pt x="95" y="180"/>
                </a:moveTo>
                <a:cubicBezTo>
                  <a:pt x="95" y="180"/>
                  <a:pt x="95" y="180"/>
                  <a:pt x="95" y="180"/>
                </a:cubicBezTo>
                <a:cubicBezTo>
                  <a:pt x="96" y="179"/>
                  <a:pt x="96" y="179"/>
                  <a:pt x="97" y="178"/>
                </a:cubicBezTo>
                <a:cubicBezTo>
                  <a:pt x="96" y="177"/>
                  <a:pt x="97" y="176"/>
                  <a:pt x="96" y="176"/>
                </a:cubicBezTo>
                <a:cubicBezTo>
                  <a:pt x="95" y="177"/>
                  <a:pt x="95" y="178"/>
                  <a:pt x="95" y="180"/>
                </a:cubicBezTo>
                <a:close/>
                <a:moveTo>
                  <a:pt x="52" y="178"/>
                </a:moveTo>
                <a:cubicBezTo>
                  <a:pt x="52" y="178"/>
                  <a:pt x="52" y="178"/>
                  <a:pt x="52" y="178"/>
                </a:cubicBezTo>
                <a:cubicBezTo>
                  <a:pt x="53" y="180"/>
                  <a:pt x="54" y="182"/>
                  <a:pt x="55" y="183"/>
                </a:cubicBezTo>
                <a:cubicBezTo>
                  <a:pt x="56" y="184"/>
                  <a:pt x="57" y="183"/>
                  <a:pt x="59" y="183"/>
                </a:cubicBezTo>
                <a:cubicBezTo>
                  <a:pt x="57" y="181"/>
                  <a:pt x="58" y="179"/>
                  <a:pt x="60" y="178"/>
                </a:cubicBezTo>
                <a:cubicBezTo>
                  <a:pt x="57" y="177"/>
                  <a:pt x="53" y="175"/>
                  <a:pt x="52" y="178"/>
                </a:cubicBezTo>
                <a:close/>
                <a:moveTo>
                  <a:pt x="72" y="179"/>
                </a:moveTo>
                <a:cubicBezTo>
                  <a:pt x="72" y="179"/>
                  <a:pt x="72" y="179"/>
                  <a:pt x="72" y="179"/>
                </a:cubicBezTo>
                <a:cubicBezTo>
                  <a:pt x="73" y="179"/>
                  <a:pt x="73" y="180"/>
                  <a:pt x="74" y="181"/>
                </a:cubicBezTo>
                <a:cubicBezTo>
                  <a:pt x="74" y="180"/>
                  <a:pt x="74" y="179"/>
                  <a:pt x="74" y="179"/>
                </a:cubicBezTo>
                <a:cubicBezTo>
                  <a:pt x="73" y="178"/>
                  <a:pt x="73" y="177"/>
                  <a:pt x="72" y="177"/>
                </a:cubicBezTo>
                <a:cubicBezTo>
                  <a:pt x="72" y="178"/>
                  <a:pt x="72" y="178"/>
                  <a:pt x="72" y="179"/>
                </a:cubicBezTo>
                <a:close/>
                <a:moveTo>
                  <a:pt x="104" y="179"/>
                </a:moveTo>
                <a:cubicBezTo>
                  <a:pt x="104" y="179"/>
                  <a:pt x="104" y="179"/>
                  <a:pt x="104" y="179"/>
                </a:cubicBezTo>
                <a:cubicBezTo>
                  <a:pt x="104" y="180"/>
                  <a:pt x="105" y="182"/>
                  <a:pt x="104" y="183"/>
                </a:cubicBezTo>
                <a:cubicBezTo>
                  <a:pt x="106" y="182"/>
                  <a:pt x="111" y="183"/>
                  <a:pt x="113" y="182"/>
                </a:cubicBezTo>
                <a:cubicBezTo>
                  <a:pt x="112" y="181"/>
                  <a:pt x="112" y="181"/>
                  <a:pt x="112" y="180"/>
                </a:cubicBezTo>
                <a:cubicBezTo>
                  <a:pt x="110" y="180"/>
                  <a:pt x="108" y="179"/>
                  <a:pt x="107" y="177"/>
                </a:cubicBezTo>
                <a:cubicBezTo>
                  <a:pt x="105" y="177"/>
                  <a:pt x="105" y="178"/>
                  <a:pt x="104" y="179"/>
                </a:cubicBezTo>
                <a:close/>
                <a:moveTo>
                  <a:pt x="88" y="181"/>
                </a:moveTo>
                <a:cubicBezTo>
                  <a:pt x="88" y="181"/>
                  <a:pt x="88" y="181"/>
                  <a:pt x="88" y="181"/>
                </a:cubicBezTo>
                <a:cubicBezTo>
                  <a:pt x="89" y="181"/>
                  <a:pt x="89" y="180"/>
                  <a:pt x="90" y="180"/>
                </a:cubicBezTo>
                <a:cubicBezTo>
                  <a:pt x="89" y="179"/>
                  <a:pt x="91" y="177"/>
                  <a:pt x="89" y="177"/>
                </a:cubicBezTo>
                <a:cubicBezTo>
                  <a:pt x="89" y="179"/>
                  <a:pt x="87" y="179"/>
                  <a:pt x="88" y="181"/>
                </a:cubicBezTo>
                <a:close/>
                <a:moveTo>
                  <a:pt x="93" y="178"/>
                </a:moveTo>
                <a:cubicBezTo>
                  <a:pt x="93" y="178"/>
                  <a:pt x="93" y="178"/>
                  <a:pt x="93" y="178"/>
                </a:cubicBezTo>
                <a:cubicBezTo>
                  <a:pt x="94" y="178"/>
                  <a:pt x="93" y="179"/>
                  <a:pt x="94" y="179"/>
                </a:cubicBezTo>
                <a:cubicBezTo>
                  <a:pt x="94" y="178"/>
                  <a:pt x="94" y="178"/>
                  <a:pt x="94" y="177"/>
                </a:cubicBezTo>
                <a:cubicBezTo>
                  <a:pt x="94" y="177"/>
                  <a:pt x="94" y="177"/>
                  <a:pt x="94" y="177"/>
                </a:cubicBezTo>
                <a:cubicBezTo>
                  <a:pt x="94" y="178"/>
                  <a:pt x="93" y="178"/>
                  <a:pt x="93" y="178"/>
                </a:cubicBezTo>
                <a:close/>
                <a:moveTo>
                  <a:pt x="65" y="181"/>
                </a:moveTo>
                <a:cubicBezTo>
                  <a:pt x="65" y="181"/>
                  <a:pt x="65" y="181"/>
                  <a:pt x="65" y="181"/>
                </a:cubicBezTo>
                <a:cubicBezTo>
                  <a:pt x="65" y="180"/>
                  <a:pt x="66" y="181"/>
                  <a:pt x="67" y="180"/>
                </a:cubicBezTo>
                <a:cubicBezTo>
                  <a:pt x="66" y="179"/>
                  <a:pt x="66" y="177"/>
                  <a:pt x="64" y="177"/>
                </a:cubicBezTo>
                <a:cubicBezTo>
                  <a:pt x="64" y="179"/>
                  <a:pt x="64" y="180"/>
                  <a:pt x="65" y="181"/>
                </a:cubicBezTo>
                <a:close/>
                <a:moveTo>
                  <a:pt x="83" y="180"/>
                </a:moveTo>
                <a:cubicBezTo>
                  <a:pt x="83" y="180"/>
                  <a:pt x="83" y="180"/>
                  <a:pt x="83" y="180"/>
                </a:cubicBezTo>
                <a:cubicBezTo>
                  <a:pt x="83" y="179"/>
                  <a:pt x="83" y="179"/>
                  <a:pt x="83" y="178"/>
                </a:cubicBezTo>
                <a:cubicBezTo>
                  <a:pt x="83" y="178"/>
                  <a:pt x="82" y="178"/>
                  <a:pt x="82" y="178"/>
                </a:cubicBezTo>
                <a:cubicBezTo>
                  <a:pt x="82" y="178"/>
                  <a:pt x="81" y="179"/>
                  <a:pt x="81" y="179"/>
                </a:cubicBezTo>
                <a:cubicBezTo>
                  <a:pt x="81" y="180"/>
                  <a:pt x="81" y="180"/>
                  <a:pt x="81" y="181"/>
                </a:cubicBezTo>
                <a:cubicBezTo>
                  <a:pt x="82" y="181"/>
                  <a:pt x="84" y="180"/>
                  <a:pt x="85" y="181"/>
                </a:cubicBezTo>
                <a:cubicBezTo>
                  <a:pt x="85" y="180"/>
                  <a:pt x="86" y="180"/>
                  <a:pt x="87" y="180"/>
                </a:cubicBezTo>
                <a:cubicBezTo>
                  <a:pt x="87" y="179"/>
                  <a:pt x="87" y="179"/>
                  <a:pt x="87" y="178"/>
                </a:cubicBezTo>
                <a:cubicBezTo>
                  <a:pt x="85" y="176"/>
                  <a:pt x="85" y="179"/>
                  <a:pt x="83" y="180"/>
                </a:cubicBezTo>
                <a:close/>
                <a:moveTo>
                  <a:pt x="78" y="181"/>
                </a:moveTo>
                <a:cubicBezTo>
                  <a:pt x="78" y="181"/>
                  <a:pt x="78" y="181"/>
                  <a:pt x="78" y="181"/>
                </a:cubicBezTo>
                <a:cubicBezTo>
                  <a:pt x="79" y="181"/>
                  <a:pt x="80" y="180"/>
                  <a:pt x="79" y="179"/>
                </a:cubicBezTo>
                <a:cubicBezTo>
                  <a:pt x="79" y="178"/>
                  <a:pt x="78" y="179"/>
                  <a:pt x="77" y="178"/>
                </a:cubicBezTo>
                <a:cubicBezTo>
                  <a:pt x="78" y="179"/>
                  <a:pt x="77" y="181"/>
                  <a:pt x="78" y="181"/>
                </a:cubicBezTo>
                <a:close/>
                <a:moveTo>
                  <a:pt x="102" y="183"/>
                </a:moveTo>
                <a:cubicBezTo>
                  <a:pt x="102" y="183"/>
                  <a:pt x="102" y="183"/>
                  <a:pt x="102" y="183"/>
                </a:cubicBezTo>
                <a:cubicBezTo>
                  <a:pt x="103" y="182"/>
                  <a:pt x="103" y="182"/>
                  <a:pt x="103" y="181"/>
                </a:cubicBezTo>
                <a:cubicBezTo>
                  <a:pt x="102" y="178"/>
                  <a:pt x="99" y="178"/>
                  <a:pt x="98" y="180"/>
                </a:cubicBezTo>
                <a:cubicBezTo>
                  <a:pt x="96" y="179"/>
                  <a:pt x="95" y="181"/>
                  <a:pt x="95" y="182"/>
                </a:cubicBezTo>
                <a:cubicBezTo>
                  <a:pt x="97" y="181"/>
                  <a:pt x="98" y="182"/>
                  <a:pt x="99" y="183"/>
                </a:cubicBezTo>
                <a:cubicBezTo>
                  <a:pt x="99" y="185"/>
                  <a:pt x="98" y="186"/>
                  <a:pt x="97" y="188"/>
                </a:cubicBezTo>
                <a:cubicBezTo>
                  <a:pt x="99" y="186"/>
                  <a:pt x="100" y="184"/>
                  <a:pt x="102" y="183"/>
                </a:cubicBezTo>
                <a:close/>
                <a:moveTo>
                  <a:pt x="60" y="186"/>
                </a:moveTo>
                <a:cubicBezTo>
                  <a:pt x="60" y="186"/>
                  <a:pt x="60" y="186"/>
                  <a:pt x="60" y="186"/>
                </a:cubicBezTo>
                <a:cubicBezTo>
                  <a:pt x="63" y="186"/>
                  <a:pt x="64" y="188"/>
                  <a:pt x="65" y="188"/>
                </a:cubicBezTo>
                <a:cubicBezTo>
                  <a:pt x="65" y="185"/>
                  <a:pt x="62" y="185"/>
                  <a:pt x="62" y="183"/>
                </a:cubicBezTo>
                <a:cubicBezTo>
                  <a:pt x="62" y="182"/>
                  <a:pt x="63" y="180"/>
                  <a:pt x="62" y="179"/>
                </a:cubicBezTo>
                <a:cubicBezTo>
                  <a:pt x="58" y="179"/>
                  <a:pt x="61" y="183"/>
                  <a:pt x="60" y="186"/>
                </a:cubicBezTo>
                <a:close/>
                <a:moveTo>
                  <a:pt x="130" y="189"/>
                </a:moveTo>
                <a:cubicBezTo>
                  <a:pt x="130" y="189"/>
                  <a:pt x="130" y="189"/>
                  <a:pt x="130" y="189"/>
                </a:cubicBezTo>
                <a:cubicBezTo>
                  <a:pt x="133" y="190"/>
                  <a:pt x="137" y="192"/>
                  <a:pt x="141" y="192"/>
                </a:cubicBezTo>
                <a:cubicBezTo>
                  <a:pt x="141" y="191"/>
                  <a:pt x="141" y="191"/>
                  <a:pt x="142" y="191"/>
                </a:cubicBezTo>
                <a:cubicBezTo>
                  <a:pt x="144" y="187"/>
                  <a:pt x="140" y="186"/>
                  <a:pt x="138" y="185"/>
                </a:cubicBezTo>
                <a:cubicBezTo>
                  <a:pt x="138" y="184"/>
                  <a:pt x="138" y="184"/>
                  <a:pt x="138" y="184"/>
                </a:cubicBezTo>
                <a:cubicBezTo>
                  <a:pt x="137" y="183"/>
                  <a:pt x="137" y="182"/>
                  <a:pt x="137" y="181"/>
                </a:cubicBezTo>
                <a:cubicBezTo>
                  <a:pt x="137" y="180"/>
                  <a:pt x="136" y="179"/>
                  <a:pt x="135" y="179"/>
                </a:cubicBezTo>
                <a:cubicBezTo>
                  <a:pt x="133" y="178"/>
                  <a:pt x="133" y="180"/>
                  <a:pt x="132" y="180"/>
                </a:cubicBezTo>
                <a:cubicBezTo>
                  <a:pt x="131" y="181"/>
                  <a:pt x="130" y="181"/>
                  <a:pt x="130" y="182"/>
                </a:cubicBezTo>
                <a:cubicBezTo>
                  <a:pt x="131" y="183"/>
                  <a:pt x="133" y="184"/>
                  <a:pt x="134" y="185"/>
                </a:cubicBezTo>
                <a:cubicBezTo>
                  <a:pt x="132" y="185"/>
                  <a:pt x="131" y="183"/>
                  <a:pt x="129" y="183"/>
                </a:cubicBezTo>
                <a:cubicBezTo>
                  <a:pt x="129" y="185"/>
                  <a:pt x="131" y="188"/>
                  <a:pt x="129" y="189"/>
                </a:cubicBezTo>
                <a:cubicBezTo>
                  <a:pt x="129" y="189"/>
                  <a:pt x="130" y="189"/>
                  <a:pt x="130" y="189"/>
                </a:cubicBezTo>
                <a:close/>
                <a:moveTo>
                  <a:pt x="72" y="182"/>
                </a:moveTo>
                <a:cubicBezTo>
                  <a:pt x="72" y="182"/>
                  <a:pt x="72" y="182"/>
                  <a:pt x="72" y="182"/>
                </a:cubicBezTo>
                <a:cubicBezTo>
                  <a:pt x="71" y="182"/>
                  <a:pt x="70" y="180"/>
                  <a:pt x="70" y="179"/>
                </a:cubicBezTo>
                <a:cubicBezTo>
                  <a:pt x="69" y="179"/>
                  <a:pt x="69" y="179"/>
                  <a:pt x="69" y="179"/>
                </a:cubicBezTo>
                <a:cubicBezTo>
                  <a:pt x="69" y="180"/>
                  <a:pt x="69" y="182"/>
                  <a:pt x="71" y="183"/>
                </a:cubicBezTo>
                <a:cubicBezTo>
                  <a:pt x="71" y="183"/>
                  <a:pt x="72" y="181"/>
                  <a:pt x="72" y="182"/>
                </a:cubicBezTo>
                <a:close/>
                <a:moveTo>
                  <a:pt x="91" y="179"/>
                </a:moveTo>
                <a:cubicBezTo>
                  <a:pt x="91" y="179"/>
                  <a:pt x="91" y="179"/>
                  <a:pt x="91" y="179"/>
                </a:cubicBezTo>
                <a:cubicBezTo>
                  <a:pt x="91" y="180"/>
                  <a:pt x="92" y="180"/>
                  <a:pt x="92" y="181"/>
                </a:cubicBezTo>
                <a:cubicBezTo>
                  <a:pt x="92" y="183"/>
                  <a:pt x="91" y="184"/>
                  <a:pt x="91" y="186"/>
                </a:cubicBezTo>
                <a:cubicBezTo>
                  <a:pt x="93" y="185"/>
                  <a:pt x="93" y="184"/>
                  <a:pt x="93" y="183"/>
                </a:cubicBezTo>
                <a:cubicBezTo>
                  <a:pt x="93" y="182"/>
                  <a:pt x="93" y="183"/>
                  <a:pt x="93" y="183"/>
                </a:cubicBezTo>
                <a:cubicBezTo>
                  <a:pt x="92" y="183"/>
                  <a:pt x="92" y="183"/>
                  <a:pt x="92" y="182"/>
                </a:cubicBezTo>
                <a:cubicBezTo>
                  <a:pt x="93" y="182"/>
                  <a:pt x="93" y="181"/>
                  <a:pt x="93" y="179"/>
                </a:cubicBezTo>
                <a:cubicBezTo>
                  <a:pt x="93" y="179"/>
                  <a:pt x="93" y="179"/>
                  <a:pt x="92" y="179"/>
                </a:cubicBezTo>
                <a:cubicBezTo>
                  <a:pt x="92" y="180"/>
                  <a:pt x="92" y="180"/>
                  <a:pt x="91" y="179"/>
                </a:cubicBezTo>
                <a:close/>
                <a:moveTo>
                  <a:pt x="75" y="181"/>
                </a:moveTo>
                <a:cubicBezTo>
                  <a:pt x="75" y="181"/>
                  <a:pt x="75" y="181"/>
                  <a:pt x="75" y="181"/>
                </a:cubicBezTo>
                <a:cubicBezTo>
                  <a:pt x="76" y="181"/>
                  <a:pt x="76" y="181"/>
                  <a:pt x="77" y="181"/>
                </a:cubicBezTo>
                <a:cubicBezTo>
                  <a:pt x="76" y="180"/>
                  <a:pt x="76" y="179"/>
                  <a:pt x="75" y="179"/>
                </a:cubicBezTo>
                <a:cubicBezTo>
                  <a:pt x="75" y="180"/>
                  <a:pt x="75" y="180"/>
                  <a:pt x="75" y="181"/>
                </a:cubicBezTo>
                <a:close/>
                <a:moveTo>
                  <a:pt x="94" y="181"/>
                </a:moveTo>
                <a:cubicBezTo>
                  <a:pt x="94" y="181"/>
                  <a:pt x="94" y="181"/>
                  <a:pt x="94" y="181"/>
                </a:cubicBezTo>
                <a:cubicBezTo>
                  <a:pt x="94" y="182"/>
                  <a:pt x="94" y="180"/>
                  <a:pt x="94" y="180"/>
                </a:cubicBezTo>
                <a:cubicBezTo>
                  <a:pt x="94" y="180"/>
                  <a:pt x="94" y="181"/>
                  <a:pt x="94" y="181"/>
                </a:cubicBezTo>
                <a:close/>
                <a:moveTo>
                  <a:pt x="26" y="181"/>
                </a:moveTo>
                <a:cubicBezTo>
                  <a:pt x="26" y="181"/>
                  <a:pt x="26" y="181"/>
                  <a:pt x="26" y="181"/>
                </a:cubicBezTo>
                <a:cubicBezTo>
                  <a:pt x="25" y="182"/>
                  <a:pt x="26" y="183"/>
                  <a:pt x="26" y="184"/>
                </a:cubicBezTo>
                <a:cubicBezTo>
                  <a:pt x="26" y="184"/>
                  <a:pt x="26" y="184"/>
                  <a:pt x="26" y="184"/>
                </a:cubicBezTo>
                <a:cubicBezTo>
                  <a:pt x="26" y="186"/>
                  <a:pt x="26" y="186"/>
                  <a:pt x="26" y="188"/>
                </a:cubicBezTo>
                <a:cubicBezTo>
                  <a:pt x="29" y="192"/>
                  <a:pt x="34" y="193"/>
                  <a:pt x="39" y="193"/>
                </a:cubicBezTo>
                <a:cubicBezTo>
                  <a:pt x="39" y="193"/>
                  <a:pt x="39" y="193"/>
                  <a:pt x="40" y="193"/>
                </a:cubicBezTo>
                <a:cubicBezTo>
                  <a:pt x="41" y="193"/>
                  <a:pt x="43" y="191"/>
                  <a:pt x="43" y="189"/>
                </a:cubicBezTo>
                <a:cubicBezTo>
                  <a:pt x="41" y="190"/>
                  <a:pt x="40" y="190"/>
                  <a:pt x="38" y="191"/>
                </a:cubicBezTo>
                <a:cubicBezTo>
                  <a:pt x="35" y="190"/>
                  <a:pt x="32" y="189"/>
                  <a:pt x="30" y="187"/>
                </a:cubicBezTo>
                <a:cubicBezTo>
                  <a:pt x="32" y="187"/>
                  <a:pt x="33" y="189"/>
                  <a:pt x="35" y="189"/>
                </a:cubicBezTo>
                <a:cubicBezTo>
                  <a:pt x="34" y="188"/>
                  <a:pt x="34" y="186"/>
                  <a:pt x="34" y="185"/>
                </a:cubicBezTo>
                <a:cubicBezTo>
                  <a:pt x="31" y="184"/>
                  <a:pt x="29" y="179"/>
                  <a:pt x="26" y="181"/>
                </a:cubicBezTo>
                <a:close/>
                <a:moveTo>
                  <a:pt x="73" y="182"/>
                </a:moveTo>
                <a:cubicBezTo>
                  <a:pt x="73" y="182"/>
                  <a:pt x="73" y="182"/>
                  <a:pt x="73" y="182"/>
                </a:cubicBezTo>
                <a:cubicBezTo>
                  <a:pt x="73" y="182"/>
                  <a:pt x="73" y="182"/>
                  <a:pt x="74" y="182"/>
                </a:cubicBezTo>
                <a:cubicBezTo>
                  <a:pt x="73" y="181"/>
                  <a:pt x="74" y="181"/>
                  <a:pt x="73" y="181"/>
                </a:cubicBezTo>
                <a:cubicBezTo>
                  <a:pt x="73" y="181"/>
                  <a:pt x="73" y="181"/>
                  <a:pt x="73" y="182"/>
                </a:cubicBezTo>
                <a:close/>
                <a:moveTo>
                  <a:pt x="85" y="182"/>
                </a:moveTo>
                <a:cubicBezTo>
                  <a:pt x="85" y="182"/>
                  <a:pt x="85" y="182"/>
                  <a:pt x="85" y="182"/>
                </a:cubicBezTo>
                <a:cubicBezTo>
                  <a:pt x="86" y="183"/>
                  <a:pt x="85" y="184"/>
                  <a:pt x="86" y="185"/>
                </a:cubicBezTo>
                <a:cubicBezTo>
                  <a:pt x="86" y="184"/>
                  <a:pt x="87" y="184"/>
                  <a:pt x="87" y="183"/>
                </a:cubicBezTo>
                <a:cubicBezTo>
                  <a:pt x="87" y="182"/>
                  <a:pt x="88" y="182"/>
                  <a:pt x="87" y="181"/>
                </a:cubicBezTo>
                <a:cubicBezTo>
                  <a:pt x="86" y="181"/>
                  <a:pt x="86" y="181"/>
                  <a:pt x="85" y="182"/>
                </a:cubicBezTo>
                <a:close/>
                <a:moveTo>
                  <a:pt x="88" y="183"/>
                </a:moveTo>
                <a:cubicBezTo>
                  <a:pt x="88" y="183"/>
                  <a:pt x="88" y="183"/>
                  <a:pt x="88" y="183"/>
                </a:cubicBezTo>
                <a:cubicBezTo>
                  <a:pt x="89" y="183"/>
                  <a:pt x="90" y="183"/>
                  <a:pt x="90" y="184"/>
                </a:cubicBezTo>
                <a:cubicBezTo>
                  <a:pt x="90" y="183"/>
                  <a:pt x="91" y="182"/>
                  <a:pt x="90" y="181"/>
                </a:cubicBezTo>
                <a:cubicBezTo>
                  <a:pt x="90" y="182"/>
                  <a:pt x="89" y="182"/>
                  <a:pt x="88" y="183"/>
                </a:cubicBezTo>
                <a:close/>
                <a:moveTo>
                  <a:pt x="68" y="184"/>
                </a:moveTo>
                <a:cubicBezTo>
                  <a:pt x="68" y="184"/>
                  <a:pt x="68" y="184"/>
                  <a:pt x="68" y="184"/>
                </a:cubicBezTo>
                <a:cubicBezTo>
                  <a:pt x="68" y="183"/>
                  <a:pt x="67" y="182"/>
                  <a:pt x="66" y="182"/>
                </a:cubicBezTo>
                <a:cubicBezTo>
                  <a:pt x="65" y="183"/>
                  <a:pt x="67" y="183"/>
                  <a:pt x="68" y="184"/>
                </a:cubicBezTo>
                <a:close/>
                <a:moveTo>
                  <a:pt x="79" y="185"/>
                </a:moveTo>
                <a:cubicBezTo>
                  <a:pt x="79" y="185"/>
                  <a:pt x="79" y="185"/>
                  <a:pt x="79" y="185"/>
                </a:cubicBezTo>
                <a:cubicBezTo>
                  <a:pt x="78" y="185"/>
                  <a:pt x="78" y="184"/>
                  <a:pt x="78" y="183"/>
                </a:cubicBezTo>
                <a:cubicBezTo>
                  <a:pt x="77" y="182"/>
                  <a:pt x="74" y="182"/>
                  <a:pt x="75" y="184"/>
                </a:cubicBezTo>
                <a:cubicBezTo>
                  <a:pt x="77" y="184"/>
                  <a:pt x="77" y="185"/>
                  <a:pt x="77" y="186"/>
                </a:cubicBezTo>
                <a:cubicBezTo>
                  <a:pt x="78" y="185"/>
                  <a:pt x="79" y="186"/>
                  <a:pt x="79" y="186"/>
                </a:cubicBezTo>
                <a:cubicBezTo>
                  <a:pt x="79" y="185"/>
                  <a:pt x="80" y="184"/>
                  <a:pt x="81" y="183"/>
                </a:cubicBezTo>
                <a:cubicBezTo>
                  <a:pt x="81" y="183"/>
                  <a:pt x="81" y="183"/>
                  <a:pt x="81" y="182"/>
                </a:cubicBezTo>
                <a:cubicBezTo>
                  <a:pt x="80" y="182"/>
                  <a:pt x="80" y="182"/>
                  <a:pt x="80" y="182"/>
                </a:cubicBezTo>
                <a:cubicBezTo>
                  <a:pt x="79" y="183"/>
                  <a:pt x="79" y="184"/>
                  <a:pt x="79" y="185"/>
                </a:cubicBezTo>
                <a:close/>
                <a:moveTo>
                  <a:pt x="82" y="182"/>
                </a:moveTo>
                <a:cubicBezTo>
                  <a:pt x="82" y="182"/>
                  <a:pt x="82" y="182"/>
                  <a:pt x="82" y="182"/>
                </a:cubicBezTo>
                <a:cubicBezTo>
                  <a:pt x="83" y="182"/>
                  <a:pt x="82" y="183"/>
                  <a:pt x="82" y="183"/>
                </a:cubicBezTo>
                <a:cubicBezTo>
                  <a:pt x="84" y="183"/>
                  <a:pt x="84" y="184"/>
                  <a:pt x="84" y="184"/>
                </a:cubicBezTo>
                <a:cubicBezTo>
                  <a:pt x="85" y="183"/>
                  <a:pt x="84" y="181"/>
                  <a:pt x="82" y="182"/>
                </a:cubicBezTo>
                <a:close/>
                <a:moveTo>
                  <a:pt x="65" y="185"/>
                </a:moveTo>
                <a:cubicBezTo>
                  <a:pt x="65" y="185"/>
                  <a:pt x="65" y="185"/>
                  <a:pt x="65" y="185"/>
                </a:cubicBezTo>
                <a:cubicBezTo>
                  <a:pt x="64" y="184"/>
                  <a:pt x="64" y="182"/>
                  <a:pt x="63" y="182"/>
                </a:cubicBezTo>
                <a:cubicBezTo>
                  <a:pt x="63" y="183"/>
                  <a:pt x="64" y="184"/>
                  <a:pt x="65" y="185"/>
                </a:cubicBezTo>
                <a:close/>
                <a:moveTo>
                  <a:pt x="73" y="186"/>
                </a:moveTo>
                <a:cubicBezTo>
                  <a:pt x="73" y="186"/>
                  <a:pt x="73" y="186"/>
                  <a:pt x="73" y="186"/>
                </a:cubicBezTo>
                <a:cubicBezTo>
                  <a:pt x="73" y="186"/>
                  <a:pt x="73" y="185"/>
                  <a:pt x="74" y="184"/>
                </a:cubicBezTo>
                <a:cubicBezTo>
                  <a:pt x="73" y="184"/>
                  <a:pt x="73" y="184"/>
                  <a:pt x="73" y="183"/>
                </a:cubicBezTo>
                <a:cubicBezTo>
                  <a:pt x="73" y="183"/>
                  <a:pt x="73" y="183"/>
                  <a:pt x="73" y="183"/>
                </a:cubicBezTo>
                <a:cubicBezTo>
                  <a:pt x="72" y="184"/>
                  <a:pt x="72" y="186"/>
                  <a:pt x="73" y="186"/>
                </a:cubicBezTo>
                <a:close/>
                <a:moveTo>
                  <a:pt x="46" y="186"/>
                </a:moveTo>
                <a:cubicBezTo>
                  <a:pt x="46" y="186"/>
                  <a:pt x="46" y="186"/>
                  <a:pt x="46" y="186"/>
                </a:cubicBezTo>
                <a:cubicBezTo>
                  <a:pt x="46" y="187"/>
                  <a:pt x="46" y="187"/>
                  <a:pt x="46" y="187"/>
                </a:cubicBezTo>
                <a:cubicBezTo>
                  <a:pt x="45" y="188"/>
                  <a:pt x="45" y="189"/>
                  <a:pt x="44" y="191"/>
                </a:cubicBezTo>
                <a:cubicBezTo>
                  <a:pt x="44" y="192"/>
                  <a:pt x="43" y="192"/>
                  <a:pt x="43" y="193"/>
                </a:cubicBezTo>
                <a:cubicBezTo>
                  <a:pt x="43" y="193"/>
                  <a:pt x="43" y="194"/>
                  <a:pt x="42" y="194"/>
                </a:cubicBezTo>
                <a:cubicBezTo>
                  <a:pt x="40" y="195"/>
                  <a:pt x="38" y="195"/>
                  <a:pt x="37" y="197"/>
                </a:cubicBezTo>
                <a:cubicBezTo>
                  <a:pt x="36" y="199"/>
                  <a:pt x="39" y="203"/>
                  <a:pt x="41" y="204"/>
                </a:cubicBezTo>
                <a:cubicBezTo>
                  <a:pt x="42" y="204"/>
                  <a:pt x="43" y="203"/>
                  <a:pt x="45" y="203"/>
                </a:cubicBezTo>
                <a:cubicBezTo>
                  <a:pt x="45" y="204"/>
                  <a:pt x="45" y="204"/>
                  <a:pt x="46" y="204"/>
                </a:cubicBezTo>
                <a:cubicBezTo>
                  <a:pt x="49" y="202"/>
                  <a:pt x="49" y="198"/>
                  <a:pt x="52" y="196"/>
                </a:cubicBezTo>
                <a:cubicBezTo>
                  <a:pt x="52" y="195"/>
                  <a:pt x="53" y="195"/>
                  <a:pt x="53" y="194"/>
                </a:cubicBezTo>
                <a:cubicBezTo>
                  <a:pt x="51" y="193"/>
                  <a:pt x="53" y="190"/>
                  <a:pt x="53" y="189"/>
                </a:cubicBezTo>
                <a:cubicBezTo>
                  <a:pt x="51" y="188"/>
                  <a:pt x="50" y="191"/>
                  <a:pt x="49" y="192"/>
                </a:cubicBezTo>
                <a:cubicBezTo>
                  <a:pt x="49" y="193"/>
                  <a:pt x="47" y="194"/>
                  <a:pt x="47" y="195"/>
                </a:cubicBezTo>
                <a:cubicBezTo>
                  <a:pt x="46" y="196"/>
                  <a:pt x="45" y="199"/>
                  <a:pt x="44" y="199"/>
                </a:cubicBezTo>
                <a:cubicBezTo>
                  <a:pt x="45" y="197"/>
                  <a:pt x="47" y="194"/>
                  <a:pt x="48" y="192"/>
                </a:cubicBezTo>
                <a:cubicBezTo>
                  <a:pt x="50" y="190"/>
                  <a:pt x="50" y="187"/>
                  <a:pt x="53" y="186"/>
                </a:cubicBezTo>
                <a:cubicBezTo>
                  <a:pt x="53" y="185"/>
                  <a:pt x="54" y="184"/>
                  <a:pt x="53" y="183"/>
                </a:cubicBezTo>
                <a:cubicBezTo>
                  <a:pt x="51" y="183"/>
                  <a:pt x="48" y="184"/>
                  <a:pt x="46" y="186"/>
                </a:cubicBezTo>
                <a:close/>
                <a:moveTo>
                  <a:pt x="92" y="188"/>
                </a:moveTo>
                <a:cubicBezTo>
                  <a:pt x="92" y="188"/>
                  <a:pt x="92" y="188"/>
                  <a:pt x="92" y="188"/>
                </a:cubicBezTo>
                <a:cubicBezTo>
                  <a:pt x="93" y="190"/>
                  <a:pt x="92" y="191"/>
                  <a:pt x="92" y="192"/>
                </a:cubicBezTo>
                <a:cubicBezTo>
                  <a:pt x="92" y="192"/>
                  <a:pt x="92" y="192"/>
                  <a:pt x="93" y="192"/>
                </a:cubicBezTo>
                <a:cubicBezTo>
                  <a:pt x="94" y="190"/>
                  <a:pt x="96" y="187"/>
                  <a:pt x="97" y="184"/>
                </a:cubicBezTo>
                <a:cubicBezTo>
                  <a:pt x="97" y="184"/>
                  <a:pt x="97" y="183"/>
                  <a:pt x="96" y="183"/>
                </a:cubicBezTo>
                <a:cubicBezTo>
                  <a:pt x="94" y="184"/>
                  <a:pt x="93" y="186"/>
                  <a:pt x="92" y="188"/>
                </a:cubicBezTo>
                <a:close/>
                <a:moveTo>
                  <a:pt x="125" y="193"/>
                </a:moveTo>
                <a:cubicBezTo>
                  <a:pt x="125" y="193"/>
                  <a:pt x="125" y="193"/>
                  <a:pt x="125" y="193"/>
                </a:cubicBezTo>
                <a:cubicBezTo>
                  <a:pt x="124" y="192"/>
                  <a:pt x="122" y="192"/>
                  <a:pt x="120" y="191"/>
                </a:cubicBezTo>
                <a:cubicBezTo>
                  <a:pt x="118" y="190"/>
                  <a:pt x="117" y="187"/>
                  <a:pt x="115" y="185"/>
                </a:cubicBezTo>
                <a:cubicBezTo>
                  <a:pt x="113" y="183"/>
                  <a:pt x="110" y="184"/>
                  <a:pt x="107" y="184"/>
                </a:cubicBezTo>
                <a:cubicBezTo>
                  <a:pt x="110" y="186"/>
                  <a:pt x="114" y="187"/>
                  <a:pt x="117" y="190"/>
                </a:cubicBezTo>
                <a:cubicBezTo>
                  <a:pt x="118" y="190"/>
                  <a:pt x="119" y="192"/>
                  <a:pt x="119" y="194"/>
                </a:cubicBezTo>
                <a:cubicBezTo>
                  <a:pt x="118" y="190"/>
                  <a:pt x="114" y="189"/>
                  <a:pt x="111" y="187"/>
                </a:cubicBezTo>
                <a:cubicBezTo>
                  <a:pt x="109" y="187"/>
                  <a:pt x="107" y="185"/>
                  <a:pt x="106" y="185"/>
                </a:cubicBezTo>
                <a:cubicBezTo>
                  <a:pt x="109" y="185"/>
                  <a:pt x="113" y="191"/>
                  <a:pt x="109" y="194"/>
                </a:cubicBezTo>
                <a:cubicBezTo>
                  <a:pt x="112" y="194"/>
                  <a:pt x="113" y="196"/>
                  <a:pt x="116" y="197"/>
                </a:cubicBezTo>
                <a:cubicBezTo>
                  <a:pt x="119" y="197"/>
                  <a:pt x="121" y="195"/>
                  <a:pt x="124" y="196"/>
                </a:cubicBezTo>
                <a:cubicBezTo>
                  <a:pt x="125" y="195"/>
                  <a:pt x="125" y="194"/>
                  <a:pt x="125" y="193"/>
                </a:cubicBezTo>
                <a:close/>
                <a:moveTo>
                  <a:pt x="81" y="185"/>
                </a:moveTo>
                <a:cubicBezTo>
                  <a:pt x="81" y="185"/>
                  <a:pt x="81" y="185"/>
                  <a:pt x="81" y="185"/>
                </a:cubicBezTo>
                <a:cubicBezTo>
                  <a:pt x="79" y="187"/>
                  <a:pt x="81" y="189"/>
                  <a:pt x="81" y="192"/>
                </a:cubicBezTo>
                <a:cubicBezTo>
                  <a:pt x="82" y="191"/>
                  <a:pt x="84" y="191"/>
                  <a:pt x="85" y="191"/>
                </a:cubicBezTo>
                <a:cubicBezTo>
                  <a:pt x="85" y="190"/>
                  <a:pt x="86" y="188"/>
                  <a:pt x="85" y="187"/>
                </a:cubicBezTo>
                <a:cubicBezTo>
                  <a:pt x="85" y="185"/>
                  <a:pt x="84" y="186"/>
                  <a:pt x="83" y="184"/>
                </a:cubicBezTo>
                <a:cubicBezTo>
                  <a:pt x="83" y="184"/>
                  <a:pt x="82" y="185"/>
                  <a:pt x="82" y="184"/>
                </a:cubicBezTo>
                <a:cubicBezTo>
                  <a:pt x="82" y="184"/>
                  <a:pt x="82" y="185"/>
                  <a:pt x="81" y="185"/>
                </a:cubicBezTo>
                <a:close/>
                <a:moveTo>
                  <a:pt x="70" y="185"/>
                </a:moveTo>
                <a:cubicBezTo>
                  <a:pt x="70" y="185"/>
                  <a:pt x="70" y="185"/>
                  <a:pt x="70" y="185"/>
                </a:cubicBezTo>
                <a:cubicBezTo>
                  <a:pt x="70" y="185"/>
                  <a:pt x="69" y="186"/>
                  <a:pt x="70" y="186"/>
                </a:cubicBezTo>
                <a:cubicBezTo>
                  <a:pt x="70" y="186"/>
                  <a:pt x="71" y="186"/>
                  <a:pt x="72" y="185"/>
                </a:cubicBezTo>
                <a:cubicBezTo>
                  <a:pt x="71" y="185"/>
                  <a:pt x="71" y="184"/>
                  <a:pt x="70" y="184"/>
                </a:cubicBezTo>
                <a:cubicBezTo>
                  <a:pt x="70" y="185"/>
                  <a:pt x="70" y="185"/>
                  <a:pt x="70" y="185"/>
                </a:cubicBezTo>
                <a:close/>
                <a:moveTo>
                  <a:pt x="86" y="185"/>
                </a:moveTo>
                <a:cubicBezTo>
                  <a:pt x="86" y="185"/>
                  <a:pt x="86" y="185"/>
                  <a:pt x="86" y="185"/>
                </a:cubicBezTo>
                <a:cubicBezTo>
                  <a:pt x="87" y="187"/>
                  <a:pt x="86" y="190"/>
                  <a:pt x="86" y="192"/>
                </a:cubicBezTo>
                <a:cubicBezTo>
                  <a:pt x="88" y="190"/>
                  <a:pt x="90" y="191"/>
                  <a:pt x="91" y="191"/>
                </a:cubicBezTo>
                <a:cubicBezTo>
                  <a:pt x="91" y="191"/>
                  <a:pt x="91" y="190"/>
                  <a:pt x="91" y="189"/>
                </a:cubicBezTo>
                <a:cubicBezTo>
                  <a:pt x="89" y="188"/>
                  <a:pt x="89" y="186"/>
                  <a:pt x="89" y="185"/>
                </a:cubicBezTo>
                <a:cubicBezTo>
                  <a:pt x="88" y="184"/>
                  <a:pt x="87" y="185"/>
                  <a:pt x="86" y="185"/>
                </a:cubicBezTo>
                <a:close/>
                <a:moveTo>
                  <a:pt x="55" y="185"/>
                </a:moveTo>
                <a:cubicBezTo>
                  <a:pt x="55" y="185"/>
                  <a:pt x="55" y="185"/>
                  <a:pt x="55" y="185"/>
                </a:cubicBezTo>
                <a:cubicBezTo>
                  <a:pt x="55" y="186"/>
                  <a:pt x="55" y="187"/>
                  <a:pt x="54" y="188"/>
                </a:cubicBezTo>
                <a:cubicBezTo>
                  <a:pt x="54" y="188"/>
                  <a:pt x="55" y="188"/>
                  <a:pt x="55" y="189"/>
                </a:cubicBezTo>
                <a:cubicBezTo>
                  <a:pt x="54" y="190"/>
                  <a:pt x="53" y="191"/>
                  <a:pt x="54" y="193"/>
                </a:cubicBezTo>
                <a:cubicBezTo>
                  <a:pt x="55" y="194"/>
                  <a:pt x="58" y="192"/>
                  <a:pt x="59" y="193"/>
                </a:cubicBezTo>
                <a:cubicBezTo>
                  <a:pt x="59" y="193"/>
                  <a:pt x="61" y="192"/>
                  <a:pt x="61" y="192"/>
                </a:cubicBezTo>
                <a:cubicBezTo>
                  <a:pt x="60" y="191"/>
                  <a:pt x="59" y="190"/>
                  <a:pt x="59" y="190"/>
                </a:cubicBezTo>
                <a:cubicBezTo>
                  <a:pt x="59" y="188"/>
                  <a:pt x="59" y="187"/>
                  <a:pt x="60" y="187"/>
                </a:cubicBezTo>
                <a:cubicBezTo>
                  <a:pt x="59" y="186"/>
                  <a:pt x="58" y="186"/>
                  <a:pt x="58" y="185"/>
                </a:cubicBezTo>
                <a:cubicBezTo>
                  <a:pt x="57" y="185"/>
                  <a:pt x="56" y="185"/>
                  <a:pt x="55" y="185"/>
                </a:cubicBezTo>
                <a:close/>
                <a:moveTo>
                  <a:pt x="66" y="185"/>
                </a:moveTo>
                <a:cubicBezTo>
                  <a:pt x="66" y="185"/>
                  <a:pt x="66" y="185"/>
                  <a:pt x="66" y="185"/>
                </a:cubicBezTo>
                <a:cubicBezTo>
                  <a:pt x="67" y="186"/>
                  <a:pt x="67" y="187"/>
                  <a:pt x="67" y="187"/>
                </a:cubicBezTo>
                <a:cubicBezTo>
                  <a:pt x="68" y="186"/>
                  <a:pt x="67" y="185"/>
                  <a:pt x="67" y="185"/>
                </a:cubicBezTo>
                <a:cubicBezTo>
                  <a:pt x="67" y="185"/>
                  <a:pt x="66" y="185"/>
                  <a:pt x="66" y="185"/>
                </a:cubicBezTo>
                <a:close/>
                <a:moveTo>
                  <a:pt x="76" y="192"/>
                </a:moveTo>
                <a:cubicBezTo>
                  <a:pt x="76" y="192"/>
                  <a:pt x="76" y="192"/>
                  <a:pt x="76" y="192"/>
                </a:cubicBezTo>
                <a:cubicBezTo>
                  <a:pt x="77" y="191"/>
                  <a:pt x="79" y="192"/>
                  <a:pt x="80" y="192"/>
                </a:cubicBezTo>
                <a:cubicBezTo>
                  <a:pt x="79" y="190"/>
                  <a:pt x="79" y="189"/>
                  <a:pt x="78" y="187"/>
                </a:cubicBezTo>
                <a:cubicBezTo>
                  <a:pt x="76" y="188"/>
                  <a:pt x="76" y="186"/>
                  <a:pt x="75" y="186"/>
                </a:cubicBezTo>
                <a:cubicBezTo>
                  <a:pt x="74" y="188"/>
                  <a:pt x="75" y="190"/>
                  <a:pt x="76" y="192"/>
                </a:cubicBezTo>
                <a:close/>
                <a:moveTo>
                  <a:pt x="99" y="190"/>
                </a:moveTo>
                <a:cubicBezTo>
                  <a:pt x="99" y="190"/>
                  <a:pt x="99" y="190"/>
                  <a:pt x="99" y="190"/>
                </a:cubicBezTo>
                <a:cubicBezTo>
                  <a:pt x="99" y="190"/>
                  <a:pt x="99" y="190"/>
                  <a:pt x="99" y="190"/>
                </a:cubicBezTo>
                <a:cubicBezTo>
                  <a:pt x="101" y="191"/>
                  <a:pt x="101" y="192"/>
                  <a:pt x="103" y="193"/>
                </a:cubicBezTo>
                <a:cubicBezTo>
                  <a:pt x="104" y="190"/>
                  <a:pt x="108" y="193"/>
                  <a:pt x="109" y="191"/>
                </a:cubicBezTo>
                <a:cubicBezTo>
                  <a:pt x="109" y="186"/>
                  <a:pt x="99" y="185"/>
                  <a:pt x="99" y="190"/>
                </a:cubicBezTo>
                <a:close/>
                <a:moveTo>
                  <a:pt x="73" y="188"/>
                </a:moveTo>
                <a:cubicBezTo>
                  <a:pt x="73" y="188"/>
                  <a:pt x="73" y="188"/>
                  <a:pt x="73" y="188"/>
                </a:cubicBezTo>
                <a:cubicBezTo>
                  <a:pt x="71" y="187"/>
                  <a:pt x="70" y="188"/>
                  <a:pt x="68" y="188"/>
                </a:cubicBezTo>
                <a:cubicBezTo>
                  <a:pt x="69" y="188"/>
                  <a:pt x="67" y="189"/>
                  <a:pt x="67" y="189"/>
                </a:cubicBezTo>
                <a:cubicBezTo>
                  <a:pt x="67" y="190"/>
                  <a:pt x="68" y="191"/>
                  <a:pt x="68" y="192"/>
                </a:cubicBezTo>
                <a:cubicBezTo>
                  <a:pt x="70" y="191"/>
                  <a:pt x="72" y="192"/>
                  <a:pt x="74" y="191"/>
                </a:cubicBezTo>
                <a:cubicBezTo>
                  <a:pt x="74" y="190"/>
                  <a:pt x="73" y="189"/>
                  <a:pt x="73" y="188"/>
                </a:cubicBezTo>
                <a:close/>
                <a:moveTo>
                  <a:pt x="126" y="195"/>
                </a:moveTo>
                <a:cubicBezTo>
                  <a:pt x="126" y="195"/>
                  <a:pt x="126" y="195"/>
                  <a:pt x="126" y="195"/>
                </a:cubicBezTo>
                <a:cubicBezTo>
                  <a:pt x="127" y="197"/>
                  <a:pt x="130" y="200"/>
                  <a:pt x="129" y="201"/>
                </a:cubicBezTo>
                <a:cubicBezTo>
                  <a:pt x="128" y="200"/>
                  <a:pt x="127" y="198"/>
                  <a:pt x="125" y="197"/>
                </a:cubicBezTo>
                <a:cubicBezTo>
                  <a:pt x="124" y="198"/>
                  <a:pt x="123" y="197"/>
                  <a:pt x="122" y="197"/>
                </a:cubicBezTo>
                <a:cubicBezTo>
                  <a:pt x="121" y="198"/>
                  <a:pt x="119" y="198"/>
                  <a:pt x="118" y="198"/>
                </a:cubicBezTo>
                <a:cubicBezTo>
                  <a:pt x="122" y="200"/>
                  <a:pt x="122" y="206"/>
                  <a:pt x="128" y="207"/>
                </a:cubicBezTo>
                <a:cubicBezTo>
                  <a:pt x="129" y="206"/>
                  <a:pt x="131" y="206"/>
                  <a:pt x="133" y="207"/>
                </a:cubicBezTo>
                <a:cubicBezTo>
                  <a:pt x="135" y="205"/>
                  <a:pt x="136" y="200"/>
                  <a:pt x="134" y="197"/>
                </a:cubicBezTo>
                <a:cubicBezTo>
                  <a:pt x="133" y="195"/>
                  <a:pt x="132" y="194"/>
                  <a:pt x="130" y="193"/>
                </a:cubicBezTo>
                <a:cubicBezTo>
                  <a:pt x="128" y="189"/>
                  <a:pt x="122" y="188"/>
                  <a:pt x="119" y="187"/>
                </a:cubicBezTo>
                <a:cubicBezTo>
                  <a:pt x="121" y="190"/>
                  <a:pt x="127" y="190"/>
                  <a:pt x="126" y="195"/>
                </a:cubicBezTo>
                <a:close/>
                <a:moveTo>
                  <a:pt x="60" y="188"/>
                </a:moveTo>
                <a:cubicBezTo>
                  <a:pt x="60" y="188"/>
                  <a:pt x="60" y="188"/>
                  <a:pt x="60" y="188"/>
                </a:cubicBezTo>
                <a:cubicBezTo>
                  <a:pt x="60" y="190"/>
                  <a:pt x="63" y="191"/>
                  <a:pt x="64" y="192"/>
                </a:cubicBezTo>
                <a:cubicBezTo>
                  <a:pt x="64" y="192"/>
                  <a:pt x="64" y="193"/>
                  <a:pt x="64" y="193"/>
                </a:cubicBezTo>
                <a:cubicBezTo>
                  <a:pt x="64" y="193"/>
                  <a:pt x="65" y="194"/>
                  <a:pt x="66" y="194"/>
                </a:cubicBezTo>
                <a:cubicBezTo>
                  <a:pt x="66" y="193"/>
                  <a:pt x="67" y="193"/>
                  <a:pt x="67" y="192"/>
                </a:cubicBezTo>
                <a:cubicBezTo>
                  <a:pt x="66" y="191"/>
                  <a:pt x="65" y="191"/>
                  <a:pt x="65" y="189"/>
                </a:cubicBezTo>
                <a:cubicBezTo>
                  <a:pt x="63" y="190"/>
                  <a:pt x="63" y="187"/>
                  <a:pt x="60" y="188"/>
                </a:cubicBezTo>
                <a:close/>
                <a:moveTo>
                  <a:pt x="100" y="192"/>
                </a:moveTo>
                <a:cubicBezTo>
                  <a:pt x="100" y="192"/>
                  <a:pt x="100" y="192"/>
                  <a:pt x="100" y="192"/>
                </a:cubicBezTo>
                <a:cubicBezTo>
                  <a:pt x="98" y="191"/>
                  <a:pt x="94" y="191"/>
                  <a:pt x="94" y="194"/>
                </a:cubicBezTo>
                <a:cubicBezTo>
                  <a:pt x="95" y="195"/>
                  <a:pt x="97" y="195"/>
                  <a:pt x="97" y="197"/>
                </a:cubicBezTo>
                <a:cubicBezTo>
                  <a:pt x="98" y="197"/>
                  <a:pt x="99" y="196"/>
                  <a:pt x="100" y="196"/>
                </a:cubicBezTo>
                <a:cubicBezTo>
                  <a:pt x="101" y="196"/>
                  <a:pt x="102" y="198"/>
                  <a:pt x="103" y="197"/>
                </a:cubicBezTo>
                <a:cubicBezTo>
                  <a:pt x="105" y="194"/>
                  <a:pt x="100" y="195"/>
                  <a:pt x="100" y="192"/>
                </a:cubicBezTo>
                <a:close/>
                <a:moveTo>
                  <a:pt x="139" y="206"/>
                </a:moveTo>
                <a:cubicBezTo>
                  <a:pt x="139" y="206"/>
                  <a:pt x="139" y="206"/>
                  <a:pt x="139" y="206"/>
                </a:cubicBezTo>
                <a:cubicBezTo>
                  <a:pt x="138" y="205"/>
                  <a:pt x="138" y="204"/>
                  <a:pt x="138" y="204"/>
                </a:cubicBezTo>
                <a:cubicBezTo>
                  <a:pt x="136" y="200"/>
                  <a:pt x="135" y="195"/>
                  <a:pt x="132" y="193"/>
                </a:cubicBezTo>
                <a:cubicBezTo>
                  <a:pt x="133" y="195"/>
                  <a:pt x="136" y="198"/>
                  <a:pt x="136" y="202"/>
                </a:cubicBezTo>
                <a:cubicBezTo>
                  <a:pt x="136" y="204"/>
                  <a:pt x="135" y="208"/>
                  <a:pt x="133" y="208"/>
                </a:cubicBezTo>
                <a:cubicBezTo>
                  <a:pt x="132" y="209"/>
                  <a:pt x="132" y="208"/>
                  <a:pt x="131" y="208"/>
                </a:cubicBezTo>
                <a:cubicBezTo>
                  <a:pt x="132" y="210"/>
                  <a:pt x="133" y="211"/>
                  <a:pt x="135" y="212"/>
                </a:cubicBezTo>
                <a:cubicBezTo>
                  <a:pt x="136" y="211"/>
                  <a:pt x="137" y="210"/>
                  <a:pt x="140" y="211"/>
                </a:cubicBezTo>
                <a:cubicBezTo>
                  <a:pt x="140" y="209"/>
                  <a:pt x="141" y="208"/>
                  <a:pt x="142" y="206"/>
                </a:cubicBezTo>
                <a:cubicBezTo>
                  <a:pt x="143" y="201"/>
                  <a:pt x="139" y="196"/>
                  <a:pt x="136" y="193"/>
                </a:cubicBezTo>
                <a:cubicBezTo>
                  <a:pt x="135" y="193"/>
                  <a:pt x="134" y="192"/>
                  <a:pt x="133" y="192"/>
                </a:cubicBezTo>
                <a:cubicBezTo>
                  <a:pt x="136" y="195"/>
                  <a:pt x="139" y="200"/>
                  <a:pt x="139" y="206"/>
                </a:cubicBezTo>
                <a:close/>
                <a:moveTo>
                  <a:pt x="96" y="197"/>
                </a:moveTo>
                <a:cubicBezTo>
                  <a:pt x="96" y="197"/>
                  <a:pt x="96" y="197"/>
                  <a:pt x="96" y="197"/>
                </a:cubicBezTo>
                <a:cubicBezTo>
                  <a:pt x="96" y="197"/>
                  <a:pt x="96" y="197"/>
                  <a:pt x="96" y="196"/>
                </a:cubicBezTo>
                <a:cubicBezTo>
                  <a:pt x="93" y="195"/>
                  <a:pt x="92" y="193"/>
                  <a:pt x="90" y="192"/>
                </a:cubicBezTo>
                <a:cubicBezTo>
                  <a:pt x="89" y="192"/>
                  <a:pt x="88" y="192"/>
                  <a:pt x="88" y="192"/>
                </a:cubicBezTo>
                <a:cubicBezTo>
                  <a:pt x="89" y="194"/>
                  <a:pt x="90" y="196"/>
                  <a:pt x="90" y="197"/>
                </a:cubicBezTo>
                <a:cubicBezTo>
                  <a:pt x="92" y="198"/>
                  <a:pt x="94" y="197"/>
                  <a:pt x="96" y="199"/>
                </a:cubicBezTo>
                <a:cubicBezTo>
                  <a:pt x="96" y="198"/>
                  <a:pt x="96" y="198"/>
                  <a:pt x="96" y="197"/>
                </a:cubicBezTo>
                <a:close/>
                <a:moveTo>
                  <a:pt x="27" y="193"/>
                </a:moveTo>
                <a:cubicBezTo>
                  <a:pt x="27" y="193"/>
                  <a:pt x="27" y="193"/>
                  <a:pt x="27" y="193"/>
                </a:cubicBezTo>
                <a:cubicBezTo>
                  <a:pt x="25" y="195"/>
                  <a:pt x="25" y="198"/>
                  <a:pt x="23" y="199"/>
                </a:cubicBezTo>
                <a:cubicBezTo>
                  <a:pt x="22" y="200"/>
                  <a:pt x="21" y="200"/>
                  <a:pt x="21" y="200"/>
                </a:cubicBezTo>
                <a:cubicBezTo>
                  <a:pt x="22" y="208"/>
                  <a:pt x="27" y="206"/>
                  <a:pt x="31" y="205"/>
                </a:cubicBezTo>
                <a:cubicBezTo>
                  <a:pt x="31" y="203"/>
                  <a:pt x="28" y="203"/>
                  <a:pt x="29" y="200"/>
                </a:cubicBezTo>
                <a:cubicBezTo>
                  <a:pt x="28" y="200"/>
                  <a:pt x="26" y="201"/>
                  <a:pt x="25" y="201"/>
                </a:cubicBezTo>
                <a:cubicBezTo>
                  <a:pt x="25" y="199"/>
                  <a:pt x="26" y="200"/>
                  <a:pt x="27" y="199"/>
                </a:cubicBezTo>
                <a:cubicBezTo>
                  <a:pt x="29" y="198"/>
                  <a:pt x="30" y="197"/>
                  <a:pt x="31" y="195"/>
                </a:cubicBezTo>
                <a:cubicBezTo>
                  <a:pt x="33" y="195"/>
                  <a:pt x="35" y="195"/>
                  <a:pt x="37" y="194"/>
                </a:cubicBezTo>
                <a:cubicBezTo>
                  <a:pt x="33" y="194"/>
                  <a:pt x="30" y="191"/>
                  <a:pt x="27" y="193"/>
                </a:cubicBezTo>
                <a:close/>
                <a:moveTo>
                  <a:pt x="83" y="192"/>
                </a:moveTo>
                <a:cubicBezTo>
                  <a:pt x="83" y="192"/>
                  <a:pt x="83" y="192"/>
                  <a:pt x="83" y="192"/>
                </a:cubicBezTo>
                <a:cubicBezTo>
                  <a:pt x="80" y="195"/>
                  <a:pt x="85" y="197"/>
                  <a:pt x="86" y="200"/>
                </a:cubicBezTo>
                <a:cubicBezTo>
                  <a:pt x="86" y="201"/>
                  <a:pt x="85" y="202"/>
                  <a:pt x="85" y="203"/>
                </a:cubicBezTo>
                <a:cubicBezTo>
                  <a:pt x="86" y="201"/>
                  <a:pt x="88" y="199"/>
                  <a:pt x="89" y="198"/>
                </a:cubicBezTo>
                <a:cubicBezTo>
                  <a:pt x="89" y="196"/>
                  <a:pt x="88" y="195"/>
                  <a:pt x="87" y="194"/>
                </a:cubicBezTo>
                <a:cubicBezTo>
                  <a:pt x="86" y="193"/>
                  <a:pt x="85" y="192"/>
                  <a:pt x="83" y="192"/>
                </a:cubicBezTo>
                <a:close/>
                <a:moveTo>
                  <a:pt x="68" y="194"/>
                </a:moveTo>
                <a:cubicBezTo>
                  <a:pt x="68" y="194"/>
                  <a:pt x="68" y="194"/>
                  <a:pt x="68" y="194"/>
                </a:cubicBezTo>
                <a:cubicBezTo>
                  <a:pt x="68" y="193"/>
                  <a:pt x="68" y="193"/>
                  <a:pt x="68" y="193"/>
                </a:cubicBezTo>
                <a:cubicBezTo>
                  <a:pt x="67" y="196"/>
                  <a:pt x="66" y="197"/>
                  <a:pt x="66" y="199"/>
                </a:cubicBezTo>
                <a:cubicBezTo>
                  <a:pt x="66" y="199"/>
                  <a:pt x="67" y="199"/>
                  <a:pt x="68" y="199"/>
                </a:cubicBezTo>
                <a:cubicBezTo>
                  <a:pt x="69" y="197"/>
                  <a:pt x="70" y="197"/>
                  <a:pt x="71" y="196"/>
                </a:cubicBezTo>
                <a:cubicBezTo>
                  <a:pt x="73" y="195"/>
                  <a:pt x="74" y="196"/>
                  <a:pt x="75" y="195"/>
                </a:cubicBezTo>
                <a:cubicBezTo>
                  <a:pt x="76" y="192"/>
                  <a:pt x="70" y="192"/>
                  <a:pt x="68" y="194"/>
                </a:cubicBezTo>
                <a:close/>
                <a:moveTo>
                  <a:pt x="77" y="196"/>
                </a:moveTo>
                <a:cubicBezTo>
                  <a:pt x="77" y="196"/>
                  <a:pt x="77" y="196"/>
                  <a:pt x="77" y="196"/>
                </a:cubicBezTo>
                <a:cubicBezTo>
                  <a:pt x="77" y="197"/>
                  <a:pt x="76" y="197"/>
                  <a:pt x="75" y="197"/>
                </a:cubicBezTo>
                <a:cubicBezTo>
                  <a:pt x="76" y="198"/>
                  <a:pt x="74" y="199"/>
                  <a:pt x="75" y="201"/>
                </a:cubicBezTo>
                <a:cubicBezTo>
                  <a:pt x="77" y="201"/>
                  <a:pt x="78" y="199"/>
                  <a:pt x="80" y="200"/>
                </a:cubicBezTo>
                <a:cubicBezTo>
                  <a:pt x="81" y="198"/>
                  <a:pt x="80" y="195"/>
                  <a:pt x="80" y="193"/>
                </a:cubicBezTo>
                <a:cubicBezTo>
                  <a:pt x="79" y="193"/>
                  <a:pt x="78" y="193"/>
                  <a:pt x="76" y="193"/>
                </a:cubicBezTo>
                <a:cubicBezTo>
                  <a:pt x="77" y="194"/>
                  <a:pt x="77" y="195"/>
                  <a:pt x="77" y="196"/>
                </a:cubicBezTo>
                <a:close/>
                <a:moveTo>
                  <a:pt x="61" y="193"/>
                </a:moveTo>
                <a:cubicBezTo>
                  <a:pt x="61" y="193"/>
                  <a:pt x="61" y="193"/>
                  <a:pt x="61" y="193"/>
                </a:cubicBezTo>
                <a:cubicBezTo>
                  <a:pt x="59" y="194"/>
                  <a:pt x="58" y="197"/>
                  <a:pt x="58" y="199"/>
                </a:cubicBezTo>
                <a:cubicBezTo>
                  <a:pt x="60" y="198"/>
                  <a:pt x="63" y="197"/>
                  <a:pt x="65" y="195"/>
                </a:cubicBezTo>
                <a:cubicBezTo>
                  <a:pt x="64" y="194"/>
                  <a:pt x="63" y="193"/>
                  <a:pt x="61" y="193"/>
                </a:cubicBezTo>
                <a:close/>
                <a:moveTo>
                  <a:pt x="105" y="196"/>
                </a:moveTo>
                <a:cubicBezTo>
                  <a:pt x="105" y="196"/>
                  <a:pt x="105" y="196"/>
                  <a:pt x="105" y="196"/>
                </a:cubicBezTo>
                <a:cubicBezTo>
                  <a:pt x="108" y="200"/>
                  <a:pt x="111" y="204"/>
                  <a:pt x="113" y="209"/>
                </a:cubicBezTo>
                <a:cubicBezTo>
                  <a:pt x="111" y="207"/>
                  <a:pt x="111" y="205"/>
                  <a:pt x="110" y="203"/>
                </a:cubicBezTo>
                <a:cubicBezTo>
                  <a:pt x="109" y="202"/>
                  <a:pt x="107" y="201"/>
                  <a:pt x="106" y="199"/>
                </a:cubicBezTo>
                <a:cubicBezTo>
                  <a:pt x="106" y="199"/>
                  <a:pt x="106" y="199"/>
                  <a:pt x="106" y="199"/>
                </a:cubicBezTo>
                <a:cubicBezTo>
                  <a:pt x="106" y="198"/>
                  <a:pt x="105" y="198"/>
                  <a:pt x="104" y="198"/>
                </a:cubicBezTo>
                <a:cubicBezTo>
                  <a:pt x="104" y="198"/>
                  <a:pt x="104" y="199"/>
                  <a:pt x="103" y="199"/>
                </a:cubicBezTo>
                <a:cubicBezTo>
                  <a:pt x="102" y="199"/>
                  <a:pt x="101" y="198"/>
                  <a:pt x="100" y="198"/>
                </a:cubicBezTo>
                <a:cubicBezTo>
                  <a:pt x="103" y="200"/>
                  <a:pt x="105" y="202"/>
                  <a:pt x="106" y="205"/>
                </a:cubicBezTo>
                <a:cubicBezTo>
                  <a:pt x="106" y="205"/>
                  <a:pt x="107" y="205"/>
                  <a:pt x="107" y="206"/>
                </a:cubicBezTo>
                <a:cubicBezTo>
                  <a:pt x="108" y="208"/>
                  <a:pt x="108" y="211"/>
                  <a:pt x="110" y="213"/>
                </a:cubicBezTo>
                <a:cubicBezTo>
                  <a:pt x="110" y="213"/>
                  <a:pt x="110" y="214"/>
                  <a:pt x="110" y="214"/>
                </a:cubicBezTo>
                <a:cubicBezTo>
                  <a:pt x="111" y="214"/>
                  <a:pt x="111" y="214"/>
                  <a:pt x="112" y="215"/>
                </a:cubicBezTo>
                <a:cubicBezTo>
                  <a:pt x="113" y="214"/>
                  <a:pt x="113" y="213"/>
                  <a:pt x="114" y="212"/>
                </a:cubicBezTo>
                <a:cubicBezTo>
                  <a:pt x="116" y="212"/>
                  <a:pt x="116" y="213"/>
                  <a:pt x="117" y="213"/>
                </a:cubicBezTo>
                <a:cubicBezTo>
                  <a:pt x="117" y="212"/>
                  <a:pt x="117" y="212"/>
                  <a:pt x="118" y="211"/>
                </a:cubicBezTo>
                <a:cubicBezTo>
                  <a:pt x="118" y="209"/>
                  <a:pt x="118" y="207"/>
                  <a:pt x="117" y="205"/>
                </a:cubicBezTo>
                <a:cubicBezTo>
                  <a:pt x="115" y="203"/>
                  <a:pt x="112" y="201"/>
                  <a:pt x="110" y="198"/>
                </a:cubicBezTo>
                <a:cubicBezTo>
                  <a:pt x="110" y="198"/>
                  <a:pt x="110" y="196"/>
                  <a:pt x="109" y="196"/>
                </a:cubicBezTo>
                <a:cubicBezTo>
                  <a:pt x="109" y="195"/>
                  <a:pt x="107" y="195"/>
                  <a:pt x="106" y="194"/>
                </a:cubicBezTo>
                <a:cubicBezTo>
                  <a:pt x="106" y="194"/>
                  <a:pt x="105" y="194"/>
                  <a:pt x="105" y="194"/>
                </a:cubicBezTo>
                <a:cubicBezTo>
                  <a:pt x="105" y="194"/>
                  <a:pt x="105" y="195"/>
                  <a:pt x="105" y="196"/>
                </a:cubicBezTo>
                <a:close/>
                <a:moveTo>
                  <a:pt x="53" y="195"/>
                </a:moveTo>
                <a:cubicBezTo>
                  <a:pt x="53" y="195"/>
                  <a:pt x="53" y="195"/>
                  <a:pt x="53" y="195"/>
                </a:cubicBezTo>
                <a:cubicBezTo>
                  <a:pt x="52" y="197"/>
                  <a:pt x="50" y="199"/>
                  <a:pt x="50" y="201"/>
                </a:cubicBezTo>
                <a:cubicBezTo>
                  <a:pt x="50" y="204"/>
                  <a:pt x="50" y="208"/>
                  <a:pt x="49" y="210"/>
                </a:cubicBezTo>
                <a:cubicBezTo>
                  <a:pt x="47" y="211"/>
                  <a:pt x="45" y="215"/>
                  <a:pt x="48" y="216"/>
                </a:cubicBezTo>
                <a:cubicBezTo>
                  <a:pt x="49" y="217"/>
                  <a:pt x="50" y="216"/>
                  <a:pt x="51" y="217"/>
                </a:cubicBezTo>
                <a:cubicBezTo>
                  <a:pt x="53" y="216"/>
                  <a:pt x="54" y="214"/>
                  <a:pt x="56" y="214"/>
                </a:cubicBezTo>
                <a:cubicBezTo>
                  <a:pt x="57" y="212"/>
                  <a:pt x="58" y="211"/>
                  <a:pt x="58" y="209"/>
                </a:cubicBezTo>
                <a:cubicBezTo>
                  <a:pt x="58" y="208"/>
                  <a:pt x="57" y="206"/>
                  <a:pt x="58" y="205"/>
                </a:cubicBezTo>
                <a:cubicBezTo>
                  <a:pt x="58" y="204"/>
                  <a:pt x="58" y="204"/>
                  <a:pt x="58" y="204"/>
                </a:cubicBezTo>
                <a:cubicBezTo>
                  <a:pt x="59" y="202"/>
                  <a:pt x="58" y="201"/>
                  <a:pt x="59" y="200"/>
                </a:cubicBezTo>
                <a:cubicBezTo>
                  <a:pt x="58" y="200"/>
                  <a:pt x="57" y="200"/>
                  <a:pt x="56" y="199"/>
                </a:cubicBezTo>
                <a:cubicBezTo>
                  <a:pt x="53" y="204"/>
                  <a:pt x="52" y="209"/>
                  <a:pt x="50" y="215"/>
                </a:cubicBezTo>
                <a:cubicBezTo>
                  <a:pt x="50" y="209"/>
                  <a:pt x="53" y="202"/>
                  <a:pt x="56" y="197"/>
                </a:cubicBezTo>
                <a:cubicBezTo>
                  <a:pt x="56" y="196"/>
                  <a:pt x="57" y="195"/>
                  <a:pt x="57" y="194"/>
                </a:cubicBezTo>
                <a:cubicBezTo>
                  <a:pt x="56" y="195"/>
                  <a:pt x="54" y="195"/>
                  <a:pt x="53" y="195"/>
                </a:cubicBezTo>
                <a:close/>
                <a:moveTo>
                  <a:pt x="113" y="201"/>
                </a:moveTo>
                <a:cubicBezTo>
                  <a:pt x="113" y="201"/>
                  <a:pt x="113" y="201"/>
                  <a:pt x="113" y="201"/>
                </a:cubicBezTo>
                <a:cubicBezTo>
                  <a:pt x="114" y="201"/>
                  <a:pt x="114" y="201"/>
                  <a:pt x="115" y="201"/>
                </a:cubicBezTo>
                <a:cubicBezTo>
                  <a:pt x="118" y="204"/>
                  <a:pt x="121" y="210"/>
                  <a:pt x="118" y="214"/>
                </a:cubicBezTo>
                <a:cubicBezTo>
                  <a:pt x="117" y="214"/>
                  <a:pt x="117" y="214"/>
                  <a:pt x="116" y="215"/>
                </a:cubicBezTo>
                <a:cubicBezTo>
                  <a:pt x="116" y="216"/>
                  <a:pt x="117" y="218"/>
                  <a:pt x="116" y="218"/>
                </a:cubicBezTo>
                <a:cubicBezTo>
                  <a:pt x="115" y="217"/>
                  <a:pt x="116" y="215"/>
                  <a:pt x="115" y="214"/>
                </a:cubicBezTo>
                <a:cubicBezTo>
                  <a:pt x="114" y="215"/>
                  <a:pt x="113" y="216"/>
                  <a:pt x="111" y="216"/>
                </a:cubicBezTo>
                <a:cubicBezTo>
                  <a:pt x="112" y="217"/>
                  <a:pt x="112" y="218"/>
                  <a:pt x="112" y="220"/>
                </a:cubicBezTo>
                <a:cubicBezTo>
                  <a:pt x="114" y="221"/>
                  <a:pt x="116" y="221"/>
                  <a:pt x="117" y="223"/>
                </a:cubicBezTo>
                <a:cubicBezTo>
                  <a:pt x="119" y="222"/>
                  <a:pt x="119" y="219"/>
                  <a:pt x="120" y="218"/>
                </a:cubicBezTo>
                <a:cubicBezTo>
                  <a:pt x="121" y="214"/>
                  <a:pt x="122" y="208"/>
                  <a:pt x="119" y="204"/>
                </a:cubicBezTo>
                <a:cubicBezTo>
                  <a:pt x="118" y="202"/>
                  <a:pt x="115" y="200"/>
                  <a:pt x="114" y="198"/>
                </a:cubicBezTo>
                <a:cubicBezTo>
                  <a:pt x="113" y="197"/>
                  <a:pt x="112" y="196"/>
                  <a:pt x="110" y="195"/>
                </a:cubicBezTo>
                <a:cubicBezTo>
                  <a:pt x="111" y="197"/>
                  <a:pt x="112" y="199"/>
                  <a:pt x="113" y="201"/>
                </a:cubicBezTo>
                <a:close/>
                <a:moveTo>
                  <a:pt x="32" y="204"/>
                </a:moveTo>
                <a:cubicBezTo>
                  <a:pt x="32" y="204"/>
                  <a:pt x="32" y="204"/>
                  <a:pt x="32" y="204"/>
                </a:cubicBezTo>
                <a:cubicBezTo>
                  <a:pt x="32" y="206"/>
                  <a:pt x="33" y="210"/>
                  <a:pt x="35" y="210"/>
                </a:cubicBezTo>
                <a:cubicBezTo>
                  <a:pt x="38" y="210"/>
                  <a:pt x="40" y="206"/>
                  <a:pt x="42" y="205"/>
                </a:cubicBezTo>
                <a:cubicBezTo>
                  <a:pt x="40" y="205"/>
                  <a:pt x="39" y="204"/>
                  <a:pt x="38" y="203"/>
                </a:cubicBezTo>
                <a:cubicBezTo>
                  <a:pt x="37" y="203"/>
                  <a:pt x="35" y="204"/>
                  <a:pt x="34" y="204"/>
                </a:cubicBezTo>
                <a:cubicBezTo>
                  <a:pt x="34" y="203"/>
                  <a:pt x="36" y="202"/>
                  <a:pt x="37" y="202"/>
                </a:cubicBezTo>
                <a:cubicBezTo>
                  <a:pt x="36" y="200"/>
                  <a:pt x="36" y="199"/>
                  <a:pt x="35" y="197"/>
                </a:cubicBezTo>
                <a:cubicBezTo>
                  <a:pt x="35" y="196"/>
                  <a:pt x="36" y="196"/>
                  <a:pt x="36" y="196"/>
                </a:cubicBezTo>
                <a:cubicBezTo>
                  <a:pt x="31" y="196"/>
                  <a:pt x="28" y="201"/>
                  <a:pt x="32" y="204"/>
                </a:cubicBezTo>
                <a:close/>
                <a:moveTo>
                  <a:pt x="75" y="202"/>
                </a:moveTo>
                <a:cubicBezTo>
                  <a:pt x="75" y="202"/>
                  <a:pt x="75" y="202"/>
                  <a:pt x="75" y="202"/>
                </a:cubicBezTo>
                <a:cubicBezTo>
                  <a:pt x="73" y="201"/>
                  <a:pt x="73" y="198"/>
                  <a:pt x="74" y="197"/>
                </a:cubicBezTo>
                <a:cubicBezTo>
                  <a:pt x="74" y="197"/>
                  <a:pt x="73" y="197"/>
                  <a:pt x="72" y="197"/>
                </a:cubicBezTo>
                <a:cubicBezTo>
                  <a:pt x="71" y="197"/>
                  <a:pt x="71" y="198"/>
                  <a:pt x="70" y="199"/>
                </a:cubicBezTo>
                <a:cubicBezTo>
                  <a:pt x="70" y="201"/>
                  <a:pt x="69" y="203"/>
                  <a:pt x="69" y="205"/>
                </a:cubicBezTo>
                <a:cubicBezTo>
                  <a:pt x="68" y="210"/>
                  <a:pt x="70" y="215"/>
                  <a:pt x="73" y="219"/>
                </a:cubicBezTo>
                <a:cubicBezTo>
                  <a:pt x="73" y="221"/>
                  <a:pt x="74" y="223"/>
                  <a:pt x="76" y="225"/>
                </a:cubicBezTo>
                <a:cubicBezTo>
                  <a:pt x="76" y="224"/>
                  <a:pt x="76" y="224"/>
                  <a:pt x="77" y="224"/>
                </a:cubicBezTo>
                <a:cubicBezTo>
                  <a:pt x="76" y="223"/>
                  <a:pt x="76" y="223"/>
                  <a:pt x="76" y="223"/>
                </a:cubicBezTo>
                <a:cubicBezTo>
                  <a:pt x="77" y="222"/>
                  <a:pt x="77" y="221"/>
                  <a:pt x="77" y="219"/>
                </a:cubicBezTo>
                <a:cubicBezTo>
                  <a:pt x="75" y="215"/>
                  <a:pt x="77" y="208"/>
                  <a:pt x="77" y="202"/>
                </a:cubicBezTo>
                <a:cubicBezTo>
                  <a:pt x="77" y="202"/>
                  <a:pt x="76" y="202"/>
                  <a:pt x="76" y="202"/>
                </a:cubicBezTo>
                <a:cubicBezTo>
                  <a:pt x="75" y="205"/>
                  <a:pt x="75" y="209"/>
                  <a:pt x="74" y="212"/>
                </a:cubicBezTo>
                <a:cubicBezTo>
                  <a:pt x="74" y="213"/>
                  <a:pt x="75" y="214"/>
                  <a:pt x="74" y="214"/>
                </a:cubicBezTo>
                <a:cubicBezTo>
                  <a:pt x="74" y="211"/>
                  <a:pt x="74" y="206"/>
                  <a:pt x="75" y="202"/>
                </a:cubicBezTo>
                <a:close/>
                <a:moveTo>
                  <a:pt x="81" y="201"/>
                </a:moveTo>
                <a:cubicBezTo>
                  <a:pt x="81" y="201"/>
                  <a:pt x="81" y="201"/>
                  <a:pt x="81" y="201"/>
                </a:cubicBezTo>
                <a:cubicBezTo>
                  <a:pt x="80" y="201"/>
                  <a:pt x="80" y="201"/>
                  <a:pt x="79" y="201"/>
                </a:cubicBezTo>
                <a:cubicBezTo>
                  <a:pt x="79" y="204"/>
                  <a:pt x="77" y="209"/>
                  <a:pt x="77" y="213"/>
                </a:cubicBezTo>
                <a:cubicBezTo>
                  <a:pt x="77" y="215"/>
                  <a:pt x="78" y="218"/>
                  <a:pt x="79" y="219"/>
                </a:cubicBezTo>
                <a:cubicBezTo>
                  <a:pt x="79" y="221"/>
                  <a:pt x="80" y="224"/>
                  <a:pt x="80" y="226"/>
                </a:cubicBezTo>
                <a:cubicBezTo>
                  <a:pt x="81" y="226"/>
                  <a:pt x="82" y="227"/>
                  <a:pt x="83" y="226"/>
                </a:cubicBezTo>
                <a:cubicBezTo>
                  <a:pt x="84" y="224"/>
                  <a:pt x="85" y="223"/>
                  <a:pt x="87" y="223"/>
                </a:cubicBezTo>
                <a:cubicBezTo>
                  <a:pt x="87" y="221"/>
                  <a:pt x="88" y="220"/>
                  <a:pt x="88" y="217"/>
                </a:cubicBezTo>
                <a:cubicBezTo>
                  <a:pt x="89" y="212"/>
                  <a:pt x="92" y="207"/>
                  <a:pt x="89" y="201"/>
                </a:cubicBezTo>
                <a:cubicBezTo>
                  <a:pt x="87" y="202"/>
                  <a:pt x="87" y="206"/>
                  <a:pt x="84" y="205"/>
                </a:cubicBezTo>
                <a:cubicBezTo>
                  <a:pt x="84" y="209"/>
                  <a:pt x="83" y="213"/>
                  <a:pt x="82" y="217"/>
                </a:cubicBezTo>
                <a:cubicBezTo>
                  <a:pt x="82" y="216"/>
                  <a:pt x="81" y="217"/>
                  <a:pt x="81" y="216"/>
                </a:cubicBezTo>
                <a:cubicBezTo>
                  <a:pt x="82" y="215"/>
                  <a:pt x="82" y="212"/>
                  <a:pt x="83" y="210"/>
                </a:cubicBezTo>
                <a:cubicBezTo>
                  <a:pt x="83" y="207"/>
                  <a:pt x="84" y="202"/>
                  <a:pt x="83" y="199"/>
                </a:cubicBezTo>
                <a:cubicBezTo>
                  <a:pt x="83" y="198"/>
                  <a:pt x="82" y="197"/>
                  <a:pt x="81" y="197"/>
                </a:cubicBezTo>
                <a:cubicBezTo>
                  <a:pt x="82" y="198"/>
                  <a:pt x="81" y="199"/>
                  <a:pt x="81" y="201"/>
                </a:cubicBezTo>
                <a:close/>
                <a:moveTo>
                  <a:pt x="61" y="199"/>
                </a:moveTo>
                <a:cubicBezTo>
                  <a:pt x="61" y="199"/>
                  <a:pt x="61" y="199"/>
                  <a:pt x="61" y="199"/>
                </a:cubicBezTo>
                <a:cubicBezTo>
                  <a:pt x="59" y="203"/>
                  <a:pt x="58" y="208"/>
                  <a:pt x="60" y="212"/>
                </a:cubicBezTo>
                <a:cubicBezTo>
                  <a:pt x="60" y="215"/>
                  <a:pt x="62" y="217"/>
                  <a:pt x="61" y="219"/>
                </a:cubicBezTo>
                <a:cubicBezTo>
                  <a:pt x="61" y="221"/>
                  <a:pt x="59" y="222"/>
                  <a:pt x="59" y="224"/>
                </a:cubicBezTo>
                <a:cubicBezTo>
                  <a:pt x="60" y="226"/>
                  <a:pt x="63" y="227"/>
                  <a:pt x="65" y="225"/>
                </a:cubicBezTo>
                <a:cubicBezTo>
                  <a:pt x="65" y="224"/>
                  <a:pt x="65" y="222"/>
                  <a:pt x="66" y="221"/>
                </a:cubicBezTo>
                <a:cubicBezTo>
                  <a:pt x="67" y="220"/>
                  <a:pt x="68" y="220"/>
                  <a:pt x="69" y="220"/>
                </a:cubicBezTo>
                <a:cubicBezTo>
                  <a:pt x="69" y="219"/>
                  <a:pt x="69" y="218"/>
                  <a:pt x="70" y="217"/>
                </a:cubicBezTo>
                <a:cubicBezTo>
                  <a:pt x="70" y="215"/>
                  <a:pt x="68" y="213"/>
                  <a:pt x="68" y="210"/>
                </a:cubicBezTo>
                <a:cubicBezTo>
                  <a:pt x="67" y="207"/>
                  <a:pt x="68" y="204"/>
                  <a:pt x="69" y="200"/>
                </a:cubicBezTo>
                <a:cubicBezTo>
                  <a:pt x="64" y="201"/>
                  <a:pt x="65" y="206"/>
                  <a:pt x="65" y="210"/>
                </a:cubicBezTo>
                <a:cubicBezTo>
                  <a:pt x="63" y="207"/>
                  <a:pt x="64" y="203"/>
                  <a:pt x="65" y="201"/>
                </a:cubicBezTo>
                <a:cubicBezTo>
                  <a:pt x="63" y="200"/>
                  <a:pt x="65" y="198"/>
                  <a:pt x="64" y="197"/>
                </a:cubicBezTo>
                <a:cubicBezTo>
                  <a:pt x="63" y="198"/>
                  <a:pt x="62" y="199"/>
                  <a:pt x="61" y="199"/>
                </a:cubicBezTo>
                <a:close/>
                <a:moveTo>
                  <a:pt x="96" y="201"/>
                </a:moveTo>
                <a:cubicBezTo>
                  <a:pt x="96" y="201"/>
                  <a:pt x="96" y="201"/>
                  <a:pt x="96" y="201"/>
                </a:cubicBezTo>
                <a:cubicBezTo>
                  <a:pt x="98" y="204"/>
                  <a:pt x="99" y="209"/>
                  <a:pt x="99" y="213"/>
                </a:cubicBezTo>
                <a:cubicBezTo>
                  <a:pt x="97" y="207"/>
                  <a:pt x="97" y="198"/>
                  <a:pt x="90" y="199"/>
                </a:cubicBezTo>
                <a:cubicBezTo>
                  <a:pt x="90" y="200"/>
                  <a:pt x="91" y="200"/>
                  <a:pt x="91" y="201"/>
                </a:cubicBezTo>
                <a:cubicBezTo>
                  <a:pt x="92" y="202"/>
                  <a:pt x="92" y="203"/>
                  <a:pt x="93" y="204"/>
                </a:cubicBezTo>
                <a:cubicBezTo>
                  <a:pt x="93" y="207"/>
                  <a:pt x="93" y="212"/>
                  <a:pt x="94" y="216"/>
                </a:cubicBezTo>
                <a:cubicBezTo>
                  <a:pt x="94" y="218"/>
                  <a:pt x="95" y="220"/>
                  <a:pt x="97" y="220"/>
                </a:cubicBezTo>
                <a:cubicBezTo>
                  <a:pt x="99" y="220"/>
                  <a:pt x="100" y="217"/>
                  <a:pt x="102" y="217"/>
                </a:cubicBezTo>
                <a:cubicBezTo>
                  <a:pt x="103" y="217"/>
                  <a:pt x="104" y="218"/>
                  <a:pt x="105" y="218"/>
                </a:cubicBezTo>
                <a:cubicBezTo>
                  <a:pt x="107" y="216"/>
                  <a:pt x="104" y="214"/>
                  <a:pt x="103" y="212"/>
                </a:cubicBezTo>
                <a:cubicBezTo>
                  <a:pt x="103" y="210"/>
                  <a:pt x="103" y="208"/>
                  <a:pt x="102" y="206"/>
                </a:cubicBezTo>
                <a:cubicBezTo>
                  <a:pt x="101" y="204"/>
                  <a:pt x="100" y="201"/>
                  <a:pt x="98" y="198"/>
                </a:cubicBezTo>
                <a:cubicBezTo>
                  <a:pt x="97" y="199"/>
                  <a:pt x="97" y="200"/>
                  <a:pt x="96" y="201"/>
                </a:cubicBezTo>
                <a:close/>
                <a:moveTo>
                  <a:pt x="162" y="266"/>
                </a:moveTo>
                <a:cubicBezTo>
                  <a:pt x="162" y="266"/>
                  <a:pt x="162" y="266"/>
                  <a:pt x="162" y="266"/>
                </a:cubicBezTo>
                <a:cubicBezTo>
                  <a:pt x="162" y="266"/>
                  <a:pt x="162" y="266"/>
                  <a:pt x="162" y="265"/>
                </a:cubicBezTo>
                <a:cubicBezTo>
                  <a:pt x="163" y="263"/>
                  <a:pt x="165" y="261"/>
                  <a:pt x="167" y="259"/>
                </a:cubicBezTo>
                <a:cubicBezTo>
                  <a:pt x="167" y="259"/>
                  <a:pt x="167" y="259"/>
                  <a:pt x="168" y="259"/>
                </a:cubicBezTo>
                <a:cubicBezTo>
                  <a:pt x="171" y="257"/>
                  <a:pt x="173" y="254"/>
                  <a:pt x="176" y="252"/>
                </a:cubicBezTo>
                <a:cubicBezTo>
                  <a:pt x="178" y="250"/>
                  <a:pt x="179" y="249"/>
                  <a:pt x="181" y="247"/>
                </a:cubicBezTo>
                <a:cubicBezTo>
                  <a:pt x="183" y="245"/>
                  <a:pt x="184" y="242"/>
                  <a:pt x="184" y="238"/>
                </a:cubicBezTo>
                <a:cubicBezTo>
                  <a:pt x="185" y="235"/>
                  <a:pt x="188" y="234"/>
                  <a:pt x="189" y="231"/>
                </a:cubicBezTo>
                <a:cubicBezTo>
                  <a:pt x="189" y="229"/>
                  <a:pt x="188" y="227"/>
                  <a:pt x="188" y="225"/>
                </a:cubicBezTo>
                <a:cubicBezTo>
                  <a:pt x="187" y="223"/>
                  <a:pt x="186" y="222"/>
                  <a:pt x="185" y="220"/>
                </a:cubicBezTo>
                <a:cubicBezTo>
                  <a:pt x="184" y="219"/>
                  <a:pt x="182" y="218"/>
                  <a:pt x="181" y="217"/>
                </a:cubicBezTo>
                <a:cubicBezTo>
                  <a:pt x="181" y="216"/>
                  <a:pt x="180" y="213"/>
                  <a:pt x="179" y="212"/>
                </a:cubicBezTo>
                <a:cubicBezTo>
                  <a:pt x="179" y="211"/>
                  <a:pt x="178" y="211"/>
                  <a:pt x="178" y="210"/>
                </a:cubicBezTo>
                <a:cubicBezTo>
                  <a:pt x="177" y="210"/>
                  <a:pt x="177" y="210"/>
                  <a:pt x="177" y="209"/>
                </a:cubicBezTo>
                <a:cubicBezTo>
                  <a:pt x="178" y="207"/>
                  <a:pt x="175" y="206"/>
                  <a:pt x="173" y="205"/>
                </a:cubicBezTo>
                <a:cubicBezTo>
                  <a:pt x="171" y="205"/>
                  <a:pt x="169" y="205"/>
                  <a:pt x="167" y="206"/>
                </a:cubicBezTo>
                <a:cubicBezTo>
                  <a:pt x="164" y="206"/>
                  <a:pt x="160" y="206"/>
                  <a:pt x="158" y="203"/>
                </a:cubicBezTo>
                <a:cubicBezTo>
                  <a:pt x="154" y="202"/>
                  <a:pt x="149" y="197"/>
                  <a:pt x="145" y="202"/>
                </a:cubicBezTo>
                <a:cubicBezTo>
                  <a:pt x="144" y="204"/>
                  <a:pt x="144" y="205"/>
                  <a:pt x="143" y="206"/>
                </a:cubicBezTo>
                <a:cubicBezTo>
                  <a:pt x="143" y="209"/>
                  <a:pt x="141" y="210"/>
                  <a:pt x="140" y="212"/>
                </a:cubicBezTo>
                <a:cubicBezTo>
                  <a:pt x="137" y="212"/>
                  <a:pt x="136" y="213"/>
                  <a:pt x="135" y="214"/>
                </a:cubicBezTo>
                <a:cubicBezTo>
                  <a:pt x="134" y="214"/>
                  <a:pt x="134" y="213"/>
                  <a:pt x="133" y="213"/>
                </a:cubicBezTo>
                <a:cubicBezTo>
                  <a:pt x="132" y="214"/>
                  <a:pt x="132" y="215"/>
                  <a:pt x="131" y="216"/>
                </a:cubicBezTo>
                <a:cubicBezTo>
                  <a:pt x="131" y="217"/>
                  <a:pt x="130" y="219"/>
                  <a:pt x="131" y="220"/>
                </a:cubicBezTo>
                <a:cubicBezTo>
                  <a:pt x="130" y="222"/>
                  <a:pt x="128" y="225"/>
                  <a:pt x="126" y="222"/>
                </a:cubicBezTo>
                <a:cubicBezTo>
                  <a:pt x="125" y="222"/>
                  <a:pt x="124" y="224"/>
                  <a:pt x="123" y="225"/>
                </a:cubicBezTo>
                <a:cubicBezTo>
                  <a:pt x="123" y="229"/>
                  <a:pt x="122" y="230"/>
                  <a:pt x="121" y="233"/>
                </a:cubicBezTo>
                <a:cubicBezTo>
                  <a:pt x="121" y="234"/>
                  <a:pt x="122" y="234"/>
                  <a:pt x="122" y="234"/>
                </a:cubicBezTo>
                <a:cubicBezTo>
                  <a:pt x="121" y="237"/>
                  <a:pt x="122" y="241"/>
                  <a:pt x="124" y="244"/>
                </a:cubicBezTo>
                <a:cubicBezTo>
                  <a:pt x="124" y="245"/>
                  <a:pt x="125" y="244"/>
                  <a:pt x="125" y="245"/>
                </a:cubicBezTo>
                <a:cubicBezTo>
                  <a:pt x="125" y="247"/>
                  <a:pt x="127" y="250"/>
                  <a:pt x="127" y="253"/>
                </a:cubicBezTo>
                <a:cubicBezTo>
                  <a:pt x="126" y="253"/>
                  <a:pt x="127" y="253"/>
                  <a:pt x="126" y="253"/>
                </a:cubicBezTo>
                <a:cubicBezTo>
                  <a:pt x="126" y="253"/>
                  <a:pt x="126" y="253"/>
                  <a:pt x="126" y="253"/>
                </a:cubicBezTo>
                <a:cubicBezTo>
                  <a:pt x="126" y="253"/>
                  <a:pt x="126" y="254"/>
                  <a:pt x="126" y="254"/>
                </a:cubicBezTo>
                <a:cubicBezTo>
                  <a:pt x="125" y="252"/>
                  <a:pt x="123" y="251"/>
                  <a:pt x="123" y="249"/>
                </a:cubicBezTo>
                <a:cubicBezTo>
                  <a:pt x="122" y="248"/>
                  <a:pt x="123" y="247"/>
                  <a:pt x="123" y="245"/>
                </a:cubicBezTo>
                <a:cubicBezTo>
                  <a:pt x="122" y="242"/>
                  <a:pt x="120" y="239"/>
                  <a:pt x="120" y="236"/>
                </a:cubicBezTo>
                <a:cubicBezTo>
                  <a:pt x="120" y="236"/>
                  <a:pt x="120" y="235"/>
                  <a:pt x="120" y="235"/>
                </a:cubicBezTo>
                <a:cubicBezTo>
                  <a:pt x="121" y="232"/>
                  <a:pt x="121" y="229"/>
                  <a:pt x="121" y="224"/>
                </a:cubicBezTo>
                <a:cubicBezTo>
                  <a:pt x="121" y="224"/>
                  <a:pt x="121" y="223"/>
                  <a:pt x="120" y="223"/>
                </a:cubicBezTo>
                <a:cubicBezTo>
                  <a:pt x="120" y="224"/>
                  <a:pt x="120" y="225"/>
                  <a:pt x="120" y="226"/>
                </a:cubicBezTo>
                <a:cubicBezTo>
                  <a:pt x="121" y="230"/>
                  <a:pt x="118" y="235"/>
                  <a:pt x="114" y="232"/>
                </a:cubicBezTo>
                <a:cubicBezTo>
                  <a:pt x="111" y="231"/>
                  <a:pt x="111" y="234"/>
                  <a:pt x="109" y="233"/>
                </a:cubicBezTo>
                <a:cubicBezTo>
                  <a:pt x="108" y="231"/>
                  <a:pt x="106" y="226"/>
                  <a:pt x="103" y="227"/>
                </a:cubicBezTo>
                <a:cubicBezTo>
                  <a:pt x="104" y="229"/>
                  <a:pt x="105" y="231"/>
                  <a:pt x="104" y="233"/>
                </a:cubicBezTo>
                <a:cubicBezTo>
                  <a:pt x="104" y="235"/>
                  <a:pt x="102" y="238"/>
                  <a:pt x="100" y="238"/>
                </a:cubicBezTo>
                <a:cubicBezTo>
                  <a:pt x="98" y="238"/>
                  <a:pt x="97" y="236"/>
                  <a:pt x="96" y="236"/>
                </a:cubicBezTo>
                <a:cubicBezTo>
                  <a:pt x="95" y="236"/>
                  <a:pt x="94" y="238"/>
                  <a:pt x="93" y="238"/>
                </a:cubicBezTo>
                <a:cubicBezTo>
                  <a:pt x="91" y="237"/>
                  <a:pt x="91" y="235"/>
                  <a:pt x="91" y="233"/>
                </a:cubicBezTo>
                <a:cubicBezTo>
                  <a:pt x="91" y="233"/>
                  <a:pt x="91" y="232"/>
                  <a:pt x="90" y="231"/>
                </a:cubicBezTo>
                <a:cubicBezTo>
                  <a:pt x="89" y="232"/>
                  <a:pt x="89" y="232"/>
                  <a:pt x="88" y="232"/>
                </a:cubicBezTo>
                <a:cubicBezTo>
                  <a:pt x="89" y="236"/>
                  <a:pt x="85" y="242"/>
                  <a:pt x="80" y="240"/>
                </a:cubicBezTo>
                <a:cubicBezTo>
                  <a:pt x="79" y="239"/>
                  <a:pt x="79" y="239"/>
                  <a:pt x="78" y="238"/>
                </a:cubicBezTo>
                <a:cubicBezTo>
                  <a:pt x="77" y="238"/>
                  <a:pt x="76" y="239"/>
                  <a:pt x="75" y="239"/>
                </a:cubicBezTo>
                <a:cubicBezTo>
                  <a:pt x="73" y="238"/>
                  <a:pt x="73" y="236"/>
                  <a:pt x="73" y="234"/>
                </a:cubicBezTo>
                <a:cubicBezTo>
                  <a:pt x="74" y="232"/>
                  <a:pt x="71" y="232"/>
                  <a:pt x="70" y="231"/>
                </a:cubicBezTo>
                <a:cubicBezTo>
                  <a:pt x="71" y="234"/>
                  <a:pt x="71" y="239"/>
                  <a:pt x="67" y="239"/>
                </a:cubicBezTo>
                <a:cubicBezTo>
                  <a:pt x="65" y="241"/>
                  <a:pt x="67" y="243"/>
                  <a:pt x="68" y="244"/>
                </a:cubicBezTo>
                <a:cubicBezTo>
                  <a:pt x="69" y="246"/>
                  <a:pt x="70" y="248"/>
                  <a:pt x="70" y="250"/>
                </a:cubicBezTo>
                <a:cubicBezTo>
                  <a:pt x="71" y="252"/>
                  <a:pt x="70" y="253"/>
                  <a:pt x="71" y="255"/>
                </a:cubicBezTo>
                <a:cubicBezTo>
                  <a:pt x="71" y="257"/>
                  <a:pt x="74" y="260"/>
                  <a:pt x="75" y="260"/>
                </a:cubicBezTo>
                <a:cubicBezTo>
                  <a:pt x="78" y="263"/>
                  <a:pt x="84" y="262"/>
                  <a:pt x="88" y="265"/>
                </a:cubicBezTo>
                <a:cubicBezTo>
                  <a:pt x="88" y="265"/>
                  <a:pt x="88" y="265"/>
                  <a:pt x="89" y="265"/>
                </a:cubicBezTo>
                <a:cubicBezTo>
                  <a:pt x="89" y="266"/>
                  <a:pt x="91" y="266"/>
                  <a:pt x="91" y="267"/>
                </a:cubicBezTo>
                <a:cubicBezTo>
                  <a:pt x="91" y="267"/>
                  <a:pt x="92" y="267"/>
                  <a:pt x="92" y="267"/>
                </a:cubicBezTo>
                <a:cubicBezTo>
                  <a:pt x="96" y="271"/>
                  <a:pt x="103" y="269"/>
                  <a:pt x="109" y="270"/>
                </a:cubicBezTo>
                <a:cubicBezTo>
                  <a:pt x="111" y="271"/>
                  <a:pt x="115" y="271"/>
                  <a:pt x="117" y="273"/>
                </a:cubicBezTo>
                <a:cubicBezTo>
                  <a:pt x="117" y="274"/>
                  <a:pt x="118" y="275"/>
                  <a:pt x="118" y="275"/>
                </a:cubicBezTo>
                <a:cubicBezTo>
                  <a:pt x="120" y="276"/>
                  <a:pt x="120" y="276"/>
                  <a:pt x="121" y="276"/>
                </a:cubicBezTo>
                <a:cubicBezTo>
                  <a:pt x="122" y="276"/>
                  <a:pt x="121" y="276"/>
                  <a:pt x="121" y="275"/>
                </a:cubicBezTo>
                <a:cubicBezTo>
                  <a:pt x="121" y="275"/>
                  <a:pt x="122" y="275"/>
                  <a:pt x="122" y="275"/>
                </a:cubicBezTo>
                <a:cubicBezTo>
                  <a:pt x="121" y="275"/>
                  <a:pt x="121" y="275"/>
                  <a:pt x="121" y="274"/>
                </a:cubicBezTo>
                <a:cubicBezTo>
                  <a:pt x="121" y="274"/>
                  <a:pt x="121" y="275"/>
                  <a:pt x="122" y="275"/>
                </a:cubicBezTo>
                <a:cubicBezTo>
                  <a:pt x="122" y="274"/>
                  <a:pt x="123" y="274"/>
                  <a:pt x="123" y="274"/>
                </a:cubicBezTo>
                <a:cubicBezTo>
                  <a:pt x="123" y="274"/>
                  <a:pt x="122" y="274"/>
                  <a:pt x="122" y="273"/>
                </a:cubicBezTo>
                <a:cubicBezTo>
                  <a:pt x="123" y="273"/>
                  <a:pt x="123" y="272"/>
                  <a:pt x="123" y="271"/>
                </a:cubicBezTo>
                <a:cubicBezTo>
                  <a:pt x="122" y="271"/>
                  <a:pt x="122" y="270"/>
                  <a:pt x="121" y="269"/>
                </a:cubicBezTo>
                <a:cubicBezTo>
                  <a:pt x="120" y="270"/>
                  <a:pt x="120" y="268"/>
                  <a:pt x="119" y="269"/>
                </a:cubicBezTo>
                <a:cubicBezTo>
                  <a:pt x="120" y="269"/>
                  <a:pt x="120" y="269"/>
                  <a:pt x="121" y="270"/>
                </a:cubicBezTo>
                <a:cubicBezTo>
                  <a:pt x="120" y="270"/>
                  <a:pt x="119" y="269"/>
                  <a:pt x="118" y="268"/>
                </a:cubicBezTo>
                <a:cubicBezTo>
                  <a:pt x="118" y="267"/>
                  <a:pt x="118" y="267"/>
                  <a:pt x="118" y="266"/>
                </a:cubicBezTo>
                <a:cubicBezTo>
                  <a:pt x="118" y="265"/>
                  <a:pt x="119" y="265"/>
                  <a:pt x="119" y="265"/>
                </a:cubicBezTo>
                <a:cubicBezTo>
                  <a:pt x="118" y="264"/>
                  <a:pt x="117" y="263"/>
                  <a:pt x="116" y="263"/>
                </a:cubicBezTo>
                <a:cubicBezTo>
                  <a:pt x="118" y="264"/>
                  <a:pt x="122" y="265"/>
                  <a:pt x="123" y="268"/>
                </a:cubicBezTo>
                <a:cubicBezTo>
                  <a:pt x="123" y="268"/>
                  <a:pt x="123" y="267"/>
                  <a:pt x="123" y="267"/>
                </a:cubicBezTo>
                <a:cubicBezTo>
                  <a:pt x="123" y="267"/>
                  <a:pt x="123" y="267"/>
                  <a:pt x="124" y="267"/>
                </a:cubicBezTo>
                <a:cubicBezTo>
                  <a:pt x="124" y="267"/>
                  <a:pt x="124" y="267"/>
                  <a:pt x="124" y="267"/>
                </a:cubicBezTo>
                <a:cubicBezTo>
                  <a:pt x="121" y="265"/>
                  <a:pt x="118" y="262"/>
                  <a:pt x="115" y="260"/>
                </a:cubicBezTo>
                <a:cubicBezTo>
                  <a:pt x="118" y="262"/>
                  <a:pt x="121" y="264"/>
                  <a:pt x="124" y="266"/>
                </a:cubicBezTo>
                <a:cubicBezTo>
                  <a:pt x="125" y="266"/>
                  <a:pt x="125" y="266"/>
                  <a:pt x="125" y="266"/>
                </a:cubicBezTo>
                <a:cubicBezTo>
                  <a:pt x="124" y="266"/>
                  <a:pt x="124" y="265"/>
                  <a:pt x="123" y="264"/>
                </a:cubicBezTo>
                <a:cubicBezTo>
                  <a:pt x="123" y="265"/>
                  <a:pt x="124" y="265"/>
                  <a:pt x="124" y="266"/>
                </a:cubicBezTo>
                <a:cubicBezTo>
                  <a:pt x="122" y="264"/>
                  <a:pt x="120" y="261"/>
                  <a:pt x="117" y="260"/>
                </a:cubicBezTo>
                <a:cubicBezTo>
                  <a:pt x="119" y="260"/>
                  <a:pt x="120" y="263"/>
                  <a:pt x="122" y="263"/>
                </a:cubicBezTo>
                <a:cubicBezTo>
                  <a:pt x="122" y="263"/>
                  <a:pt x="122" y="263"/>
                  <a:pt x="122" y="262"/>
                </a:cubicBezTo>
                <a:cubicBezTo>
                  <a:pt x="122" y="263"/>
                  <a:pt x="123" y="263"/>
                  <a:pt x="123" y="263"/>
                </a:cubicBezTo>
                <a:cubicBezTo>
                  <a:pt x="122" y="263"/>
                  <a:pt x="122" y="263"/>
                  <a:pt x="122" y="263"/>
                </a:cubicBezTo>
                <a:cubicBezTo>
                  <a:pt x="122" y="263"/>
                  <a:pt x="122" y="264"/>
                  <a:pt x="123" y="264"/>
                </a:cubicBezTo>
                <a:cubicBezTo>
                  <a:pt x="123" y="264"/>
                  <a:pt x="122" y="264"/>
                  <a:pt x="123" y="264"/>
                </a:cubicBezTo>
                <a:cubicBezTo>
                  <a:pt x="123" y="264"/>
                  <a:pt x="124" y="264"/>
                  <a:pt x="124" y="264"/>
                </a:cubicBezTo>
                <a:cubicBezTo>
                  <a:pt x="123" y="263"/>
                  <a:pt x="122" y="261"/>
                  <a:pt x="121" y="260"/>
                </a:cubicBezTo>
                <a:cubicBezTo>
                  <a:pt x="119" y="261"/>
                  <a:pt x="118" y="259"/>
                  <a:pt x="118" y="258"/>
                </a:cubicBezTo>
                <a:cubicBezTo>
                  <a:pt x="118" y="257"/>
                  <a:pt x="119" y="257"/>
                  <a:pt x="119" y="257"/>
                </a:cubicBezTo>
                <a:cubicBezTo>
                  <a:pt x="121" y="256"/>
                  <a:pt x="122" y="258"/>
                  <a:pt x="123" y="259"/>
                </a:cubicBezTo>
                <a:cubicBezTo>
                  <a:pt x="124" y="259"/>
                  <a:pt x="125" y="260"/>
                  <a:pt x="125" y="260"/>
                </a:cubicBezTo>
                <a:cubicBezTo>
                  <a:pt x="125" y="260"/>
                  <a:pt x="125" y="260"/>
                  <a:pt x="125" y="259"/>
                </a:cubicBezTo>
                <a:cubicBezTo>
                  <a:pt x="125" y="258"/>
                  <a:pt x="126" y="258"/>
                  <a:pt x="126" y="258"/>
                </a:cubicBezTo>
                <a:cubicBezTo>
                  <a:pt x="126" y="257"/>
                  <a:pt x="124" y="256"/>
                  <a:pt x="124" y="254"/>
                </a:cubicBezTo>
                <a:cubicBezTo>
                  <a:pt x="126" y="255"/>
                  <a:pt x="126" y="258"/>
                  <a:pt x="127" y="259"/>
                </a:cubicBezTo>
                <a:cubicBezTo>
                  <a:pt x="128" y="259"/>
                  <a:pt x="128" y="258"/>
                  <a:pt x="128" y="258"/>
                </a:cubicBezTo>
                <a:cubicBezTo>
                  <a:pt x="128" y="259"/>
                  <a:pt x="129" y="259"/>
                  <a:pt x="130" y="259"/>
                </a:cubicBezTo>
                <a:cubicBezTo>
                  <a:pt x="130" y="259"/>
                  <a:pt x="130" y="259"/>
                  <a:pt x="130" y="259"/>
                </a:cubicBezTo>
                <a:cubicBezTo>
                  <a:pt x="130" y="259"/>
                  <a:pt x="130" y="259"/>
                  <a:pt x="131" y="260"/>
                </a:cubicBezTo>
                <a:cubicBezTo>
                  <a:pt x="130" y="260"/>
                  <a:pt x="131" y="261"/>
                  <a:pt x="131" y="261"/>
                </a:cubicBezTo>
                <a:cubicBezTo>
                  <a:pt x="131" y="261"/>
                  <a:pt x="131" y="261"/>
                  <a:pt x="132" y="261"/>
                </a:cubicBezTo>
                <a:cubicBezTo>
                  <a:pt x="132" y="260"/>
                  <a:pt x="132" y="261"/>
                  <a:pt x="132" y="260"/>
                </a:cubicBezTo>
                <a:cubicBezTo>
                  <a:pt x="132" y="260"/>
                  <a:pt x="132" y="261"/>
                  <a:pt x="133" y="261"/>
                </a:cubicBezTo>
                <a:cubicBezTo>
                  <a:pt x="133" y="260"/>
                  <a:pt x="133" y="260"/>
                  <a:pt x="132" y="260"/>
                </a:cubicBezTo>
                <a:cubicBezTo>
                  <a:pt x="133" y="260"/>
                  <a:pt x="133" y="260"/>
                  <a:pt x="133" y="260"/>
                </a:cubicBezTo>
                <a:cubicBezTo>
                  <a:pt x="133" y="259"/>
                  <a:pt x="132" y="258"/>
                  <a:pt x="133" y="257"/>
                </a:cubicBezTo>
                <a:cubicBezTo>
                  <a:pt x="133" y="258"/>
                  <a:pt x="133" y="257"/>
                  <a:pt x="133" y="257"/>
                </a:cubicBezTo>
                <a:cubicBezTo>
                  <a:pt x="133" y="258"/>
                  <a:pt x="133" y="259"/>
                  <a:pt x="133" y="260"/>
                </a:cubicBezTo>
                <a:cubicBezTo>
                  <a:pt x="134" y="260"/>
                  <a:pt x="134" y="259"/>
                  <a:pt x="135" y="259"/>
                </a:cubicBezTo>
                <a:cubicBezTo>
                  <a:pt x="134" y="258"/>
                  <a:pt x="135" y="257"/>
                  <a:pt x="134" y="256"/>
                </a:cubicBezTo>
                <a:cubicBezTo>
                  <a:pt x="134" y="256"/>
                  <a:pt x="132" y="255"/>
                  <a:pt x="133" y="253"/>
                </a:cubicBezTo>
                <a:cubicBezTo>
                  <a:pt x="133" y="254"/>
                  <a:pt x="133" y="254"/>
                  <a:pt x="133" y="254"/>
                </a:cubicBezTo>
                <a:cubicBezTo>
                  <a:pt x="133" y="253"/>
                  <a:pt x="133" y="252"/>
                  <a:pt x="133" y="252"/>
                </a:cubicBezTo>
                <a:cubicBezTo>
                  <a:pt x="133" y="252"/>
                  <a:pt x="133" y="252"/>
                  <a:pt x="133" y="252"/>
                </a:cubicBezTo>
                <a:cubicBezTo>
                  <a:pt x="133" y="252"/>
                  <a:pt x="134" y="252"/>
                  <a:pt x="134" y="252"/>
                </a:cubicBezTo>
                <a:cubicBezTo>
                  <a:pt x="134" y="251"/>
                  <a:pt x="133" y="251"/>
                  <a:pt x="134" y="250"/>
                </a:cubicBezTo>
                <a:cubicBezTo>
                  <a:pt x="134" y="251"/>
                  <a:pt x="134" y="251"/>
                  <a:pt x="134" y="252"/>
                </a:cubicBezTo>
                <a:cubicBezTo>
                  <a:pt x="139" y="251"/>
                  <a:pt x="136" y="257"/>
                  <a:pt x="137" y="259"/>
                </a:cubicBezTo>
                <a:cubicBezTo>
                  <a:pt x="138" y="259"/>
                  <a:pt x="138" y="258"/>
                  <a:pt x="138" y="257"/>
                </a:cubicBezTo>
                <a:cubicBezTo>
                  <a:pt x="138" y="257"/>
                  <a:pt x="138" y="256"/>
                  <a:pt x="138" y="256"/>
                </a:cubicBezTo>
                <a:cubicBezTo>
                  <a:pt x="138" y="255"/>
                  <a:pt x="137" y="255"/>
                  <a:pt x="138" y="255"/>
                </a:cubicBezTo>
                <a:cubicBezTo>
                  <a:pt x="138" y="255"/>
                  <a:pt x="138" y="255"/>
                  <a:pt x="138" y="255"/>
                </a:cubicBezTo>
                <a:cubicBezTo>
                  <a:pt x="138" y="255"/>
                  <a:pt x="137" y="254"/>
                  <a:pt x="138" y="254"/>
                </a:cubicBezTo>
                <a:cubicBezTo>
                  <a:pt x="138" y="254"/>
                  <a:pt x="138" y="254"/>
                  <a:pt x="138" y="255"/>
                </a:cubicBezTo>
                <a:cubicBezTo>
                  <a:pt x="138" y="254"/>
                  <a:pt x="139" y="255"/>
                  <a:pt x="140" y="255"/>
                </a:cubicBezTo>
                <a:cubicBezTo>
                  <a:pt x="140" y="255"/>
                  <a:pt x="139" y="254"/>
                  <a:pt x="140" y="254"/>
                </a:cubicBezTo>
                <a:cubicBezTo>
                  <a:pt x="140" y="254"/>
                  <a:pt x="140" y="255"/>
                  <a:pt x="140" y="255"/>
                </a:cubicBezTo>
                <a:cubicBezTo>
                  <a:pt x="141" y="255"/>
                  <a:pt x="141" y="255"/>
                  <a:pt x="142" y="256"/>
                </a:cubicBezTo>
                <a:cubicBezTo>
                  <a:pt x="142" y="257"/>
                  <a:pt x="143" y="258"/>
                  <a:pt x="142" y="259"/>
                </a:cubicBezTo>
                <a:cubicBezTo>
                  <a:pt x="144" y="257"/>
                  <a:pt x="143" y="255"/>
                  <a:pt x="143" y="253"/>
                </a:cubicBezTo>
                <a:cubicBezTo>
                  <a:pt x="141" y="252"/>
                  <a:pt x="141" y="250"/>
                  <a:pt x="141" y="249"/>
                </a:cubicBezTo>
                <a:cubicBezTo>
                  <a:pt x="141" y="250"/>
                  <a:pt x="141" y="249"/>
                  <a:pt x="140" y="248"/>
                </a:cubicBezTo>
                <a:cubicBezTo>
                  <a:pt x="141" y="248"/>
                  <a:pt x="141" y="249"/>
                  <a:pt x="141" y="249"/>
                </a:cubicBezTo>
                <a:cubicBezTo>
                  <a:pt x="141" y="248"/>
                  <a:pt x="142" y="248"/>
                  <a:pt x="142" y="247"/>
                </a:cubicBezTo>
                <a:cubicBezTo>
                  <a:pt x="143" y="247"/>
                  <a:pt x="143" y="248"/>
                  <a:pt x="143" y="248"/>
                </a:cubicBezTo>
                <a:cubicBezTo>
                  <a:pt x="145" y="249"/>
                  <a:pt x="146" y="252"/>
                  <a:pt x="144" y="253"/>
                </a:cubicBezTo>
                <a:cubicBezTo>
                  <a:pt x="144" y="254"/>
                  <a:pt x="144" y="257"/>
                  <a:pt x="144" y="257"/>
                </a:cubicBezTo>
                <a:cubicBezTo>
                  <a:pt x="144" y="257"/>
                  <a:pt x="144" y="257"/>
                  <a:pt x="144" y="257"/>
                </a:cubicBezTo>
                <a:cubicBezTo>
                  <a:pt x="144" y="257"/>
                  <a:pt x="144" y="257"/>
                  <a:pt x="144" y="258"/>
                </a:cubicBezTo>
                <a:cubicBezTo>
                  <a:pt x="144" y="259"/>
                  <a:pt x="144" y="259"/>
                  <a:pt x="144" y="259"/>
                </a:cubicBezTo>
                <a:cubicBezTo>
                  <a:pt x="145" y="258"/>
                  <a:pt x="145" y="257"/>
                  <a:pt x="146" y="255"/>
                </a:cubicBezTo>
                <a:cubicBezTo>
                  <a:pt x="146" y="256"/>
                  <a:pt x="145" y="257"/>
                  <a:pt x="146" y="258"/>
                </a:cubicBezTo>
                <a:cubicBezTo>
                  <a:pt x="146" y="257"/>
                  <a:pt x="148" y="256"/>
                  <a:pt x="149" y="255"/>
                </a:cubicBezTo>
                <a:cubicBezTo>
                  <a:pt x="149" y="255"/>
                  <a:pt x="149" y="254"/>
                  <a:pt x="149" y="254"/>
                </a:cubicBezTo>
                <a:cubicBezTo>
                  <a:pt x="150" y="254"/>
                  <a:pt x="150" y="255"/>
                  <a:pt x="150" y="254"/>
                </a:cubicBezTo>
                <a:cubicBezTo>
                  <a:pt x="150" y="254"/>
                  <a:pt x="150" y="254"/>
                  <a:pt x="149" y="254"/>
                </a:cubicBezTo>
                <a:cubicBezTo>
                  <a:pt x="149" y="253"/>
                  <a:pt x="149" y="252"/>
                  <a:pt x="150" y="252"/>
                </a:cubicBezTo>
                <a:cubicBezTo>
                  <a:pt x="151" y="253"/>
                  <a:pt x="152" y="255"/>
                  <a:pt x="154" y="255"/>
                </a:cubicBezTo>
                <a:cubicBezTo>
                  <a:pt x="153" y="256"/>
                  <a:pt x="153" y="259"/>
                  <a:pt x="152" y="258"/>
                </a:cubicBezTo>
                <a:cubicBezTo>
                  <a:pt x="152" y="258"/>
                  <a:pt x="152" y="258"/>
                  <a:pt x="152" y="258"/>
                </a:cubicBezTo>
                <a:cubicBezTo>
                  <a:pt x="151" y="257"/>
                  <a:pt x="150" y="258"/>
                  <a:pt x="149" y="258"/>
                </a:cubicBezTo>
                <a:cubicBezTo>
                  <a:pt x="149" y="258"/>
                  <a:pt x="148" y="257"/>
                  <a:pt x="149" y="256"/>
                </a:cubicBezTo>
                <a:cubicBezTo>
                  <a:pt x="147" y="257"/>
                  <a:pt x="146" y="259"/>
                  <a:pt x="146" y="261"/>
                </a:cubicBezTo>
                <a:cubicBezTo>
                  <a:pt x="146" y="260"/>
                  <a:pt x="146" y="259"/>
                  <a:pt x="147" y="260"/>
                </a:cubicBezTo>
                <a:cubicBezTo>
                  <a:pt x="147" y="260"/>
                  <a:pt x="146" y="260"/>
                  <a:pt x="146" y="261"/>
                </a:cubicBezTo>
                <a:cubicBezTo>
                  <a:pt x="147" y="261"/>
                  <a:pt x="146" y="260"/>
                  <a:pt x="147" y="260"/>
                </a:cubicBezTo>
                <a:cubicBezTo>
                  <a:pt x="147" y="261"/>
                  <a:pt x="147" y="261"/>
                  <a:pt x="147" y="261"/>
                </a:cubicBezTo>
                <a:cubicBezTo>
                  <a:pt x="148" y="260"/>
                  <a:pt x="148" y="259"/>
                  <a:pt x="149" y="259"/>
                </a:cubicBezTo>
                <a:cubicBezTo>
                  <a:pt x="149" y="259"/>
                  <a:pt x="148" y="261"/>
                  <a:pt x="148" y="261"/>
                </a:cubicBezTo>
                <a:cubicBezTo>
                  <a:pt x="149" y="261"/>
                  <a:pt x="149" y="260"/>
                  <a:pt x="150" y="260"/>
                </a:cubicBezTo>
                <a:cubicBezTo>
                  <a:pt x="151" y="261"/>
                  <a:pt x="149" y="261"/>
                  <a:pt x="149" y="262"/>
                </a:cubicBezTo>
                <a:cubicBezTo>
                  <a:pt x="149" y="262"/>
                  <a:pt x="149" y="262"/>
                  <a:pt x="148" y="262"/>
                </a:cubicBezTo>
                <a:cubicBezTo>
                  <a:pt x="149" y="263"/>
                  <a:pt x="149" y="263"/>
                  <a:pt x="149" y="264"/>
                </a:cubicBezTo>
                <a:cubicBezTo>
                  <a:pt x="150" y="263"/>
                  <a:pt x="150" y="262"/>
                  <a:pt x="151" y="260"/>
                </a:cubicBezTo>
                <a:cubicBezTo>
                  <a:pt x="151" y="261"/>
                  <a:pt x="151" y="261"/>
                  <a:pt x="151" y="261"/>
                </a:cubicBezTo>
                <a:cubicBezTo>
                  <a:pt x="152" y="261"/>
                  <a:pt x="151" y="260"/>
                  <a:pt x="151" y="260"/>
                </a:cubicBezTo>
                <a:cubicBezTo>
                  <a:pt x="152" y="260"/>
                  <a:pt x="152" y="259"/>
                  <a:pt x="153" y="258"/>
                </a:cubicBezTo>
                <a:cubicBezTo>
                  <a:pt x="152" y="261"/>
                  <a:pt x="150" y="262"/>
                  <a:pt x="149" y="265"/>
                </a:cubicBezTo>
                <a:cubicBezTo>
                  <a:pt x="150" y="265"/>
                  <a:pt x="150" y="265"/>
                  <a:pt x="150" y="265"/>
                </a:cubicBezTo>
                <a:cubicBezTo>
                  <a:pt x="151" y="262"/>
                  <a:pt x="154" y="260"/>
                  <a:pt x="155" y="256"/>
                </a:cubicBezTo>
                <a:cubicBezTo>
                  <a:pt x="155" y="259"/>
                  <a:pt x="153" y="260"/>
                  <a:pt x="152" y="263"/>
                </a:cubicBezTo>
                <a:cubicBezTo>
                  <a:pt x="154" y="262"/>
                  <a:pt x="154" y="260"/>
                  <a:pt x="155" y="259"/>
                </a:cubicBezTo>
                <a:cubicBezTo>
                  <a:pt x="155" y="261"/>
                  <a:pt x="154" y="262"/>
                  <a:pt x="153" y="263"/>
                </a:cubicBezTo>
                <a:cubicBezTo>
                  <a:pt x="154" y="263"/>
                  <a:pt x="153" y="264"/>
                  <a:pt x="154" y="264"/>
                </a:cubicBezTo>
                <a:cubicBezTo>
                  <a:pt x="154" y="262"/>
                  <a:pt x="156" y="261"/>
                  <a:pt x="155" y="259"/>
                </a:cubicBezTo>
                <a:cubicBezTo>
                  <a:pt x="156" y="259"/>
                  <a:pt x="156" y="257"/>
                  <a:pt x="156" y="256"/>
                </a:cubicBezTo>
                <a:cubicBezTo>
                  <a:pt x="156" y="256"/>
                  <a:pt x="156" y="255"/>
                  <a:pt x="156" y="255"/>
                </a:cubicBezTo>
                <a:cubicBezTo>
                  <a:pt x="156" y="256"/>
                  <a:pt x="156" y="256"/>
                  <a:pt x="155" y="256"/>
                </a:cubicBezTo>
                <a:cubicBezTo>
                  <a:pt x="156" y="256"/>
                  <a:pt x="155" y="256"/>
                  <a:pt x="155" y="256"/>
                </a:cubicBezTo>
                <a:cubicBezTo>
                  <a:pt x="156" y="256"/>
                  <a:pt x="156" y="256"/>
                  <a:pt x="156" y="255"/>
                </a:cubicBezTo>
                <a:cubicBezTo>
                  <a:pt x="156" y="254"/>
                  <a:pt x="158" y="252"/>
                  <a:pt x="159" y="253"/>
                </a:cubicBezTo>
                <a:cubicBezTo>
                  <a:pt x="159" y="254"/>
                  <a:pt x="159" y="254"/>
                  <a:pt x="159" y="254"/>
                </a:cubicBezTo>
                <a:cubicBezTo>
                  <a:pt x="162" y="256"/>
                  <a:pt x="161" y="261"/>
                  <a:pt x="157" y="261"/>
                </a:cubicBezTo>
                <a:cubicBezTo>
                  <a:pt x="157" y="261"/>
                  <a:pt x="157" y="260"/>
                  <a:pt x="156" y="260"/>
                </a:cubicBezTo>
                <a:cubicBezTo>
                  <a:pt x="156" y="262"/>
                  <a:pt x="155" y="263"/>
                  <a:pt x="155" y="264"/>
                </a:cubicBezTo>
                <a:cubicBezTo>
                  <a:pt x="155" y="263"/>
                  <a:pt x="156" y="263"/>
                  <a:pt x="157" y="262"/>
                </a:cubicBezTo>
                <a:cubicBezTo>
                  <a:pt x="157" y="263"/>
                  <a:pt x="156" y="263"/>
                  <a:pt x="156" y="264"/>
                </a:cubicBezTo>
                <a:cubicBezTo>
                  <a:pt x="156" y="264"/>
                  <a:pt x="155" y="265"/>
                  <a:pt x="156" y="265"/>
                </a:cubicBezTo>
                <a:cubicBezTo>
                  <a:pt x="156" y="265"/>
                  <a:pt x="156" y="265"/>
                  <a:pt x="157" y="265"/>
                </a:cubicBezTo>
                <a:cubicBezTo>
                  <a:pt x="157" y="265"/>
                  <a:pt x="156" y="265"/>
                  <a:pt x="156" y="265"/>
                </a:cubicBezTo>
                <a:cubicBezTo>
                  <a:pt x="157" y="265"/>
                  <a:pt x="157" y="264"/>
                  <a:pt x="158" y="265"/>
                </a:cubicBezTo>
                <a:cubicBezTo>
                  <a:pt x="158" y="264"/>
                  <a:pt x="159" y="263"/>
                  <a:pt x="159" y="263"/>
                </a:cubicBezTo>
                <a:cubicBezTo>
                  <a:pt x="158" y="264"/>
                  <a:pt x="157" y="266"/>
                  <a:pt x="156" y="267"/>
                </a:cubicBezTo>
                <a:cubicBezTo>
                  <a:pt x="158" y="266"/>
                  <a:pt x="159" y="265"/>
                  <a:pt x="160" y="265"/>
                </a:cubicBezTo>
                <a:cubicBezTo>
                  <a:pt x="159" y="266"/>
                  <a:pt x="158" y="268"/>
                  <a:pt x="157" y="267"/>
                </a:cubicBezTo>
                <a:cubicBezTo>
                  <a:pt x="157" y="268"/>
                  <a:pt x="157" y="268"/>
                  <a:pt x="158" y="268"/>
                </a:cubicBezTo>
                <a:cubicBezTo>
                  <a:pt x="158" y="268"/>
                  <a:pt x="158" y="268"/>
                  <a:pt x="158" y="268"/>
                </a:cubicBezTo>
                <a:cubicBezTo>
                  <a:pt x="158" y="267"/>
                  <a:pt x="157" y="268"/>
                  <a:pt x="157" y="268"/>
                </a:cubicBezTo>
                <a:cubicBezTo>
                  <a:pt x="158" y="267"/>
                  <a:pt x="158" y="267"/>
                  <a:pt x="159" y="267"/>
                </a:cubicBezTo>
                <a:cubicBezTo>
                  <a:pt x="158" y="268"/>
                  <a:pt x="160" y="266"/>
                  <a:pt x="159" y="266"/>
                </a:cubicBezTo>
                <a:cubicBezTo>
                  <a:pt x="159" y="266"/>
                  <a:pt x="160" y="266"/>
                  <a:pt x="160" y="265"/>
                </a:cubicBezTo>
                <a:cubicBezTo>
                  <a:pt x="160" y="266"/>
                  <a:pt x="160" y="266"/>
                  <a:pt x="160" y="266"/>
                </a:cubicBezTo>
                <a:cubicBezTo>
                  <a:pt x="160" y="266"/>
                  <a:pt x="161" y="265"/>
                  <a:pt x="161" y="266"/>
                </a:cubicBezTo>
                <a:cubicBezTo>
                  <a:pt x="160" y="266"/>
                  <a:pt x="159" y="269"/>
                  <a:pt x="157" y="269"/>
                </a:cubicBezTo>
                <a:cubicBezTo>
                  <a:pt x="158" y="269"/>
                  <a:pt x="158" y="270"/>
                  <a:pt x="158" y="270"/>
                </a:cubicBezTo>
                <a:cubicBezTo>
                  <a:pt x="158" y="270"/>
                  <a:pt x="159" y="270"/>
                  <a:pt x="159" y="269"/>
                </a:cubicBezTo>
                <a:cubicBezTo>
                  <a:pt x="160" y="269"/>
                  <a:pt x="161" y="267"/>
                  <a:pt x="160" y="268"/>
                </a:cubicBezTo>
                <a:cubicBezTo>
                  <a:pt x="160" y="269"/>
                  <a:pt x="160" y="269"/>
                  <a:pt x="159" y="270"/>
                </a:cubicBezTo>
                <a:cubicBezTo>
                  <a:pt x="159" y="270"/>
                  <a:pt x="159" y="270"/>
                  <a:pt x="158" y="270"/>
                </a:cubicBezTo>
                <a:cubicBezTo>
                  <a:pt x="158" y="271"/>
                  <a:pt x="158" y="271"/>
                  <a:pt x="157" y="271"/>
                </a:cubicBezTo>
                <a:cubicBezTo>
                  <a:pt x="157" y="272"/>
                  <a:pt x="158" y="271"/>
                  <a:pt x="158" y="272"/>
                </a:cubicBezTo>
                <a:cubicBezTo>
                  <a:pt x="158" y="272"/>
                  <a:pt x="158" y="272"/>
                  <a:pt x="159" y="272"/>
                </a:cubicBezTo>
                <a:cubicBezTo>
                  <a:pt x="159" y="271"/>
                  <a:pt x="158" y="272"/>
                  <a:pt x="158" y="271"/>
                </a:cubicBezTo>
                <a:cubicBezTo>
                  <a:pt x="160" y="271"/>
                  <a:pt x="161" y="271"/>
                  <a:pt x="162" y="270"/>
                </a:cubicBezTo>
                <a:cubicBezTo>
                  <a:pt x="162" y="270"/>
                  <a:pt x="162" y="270"/>
                  <a:pt x="162" y="270"/>
                </a:cubicBezTo>
                <a:cubicBezTo>
                  <a:pt x="164" y="270"/>
                  <a:pt x="165" y="269"/>
                  <a:pt x="167" y="269"/>
                </a:cubicBezTo>
                <a:cubicBezTo>
                  <a:pt x="165" y="270"/>
                  <a:pt x="162" y="270"/>
                  <a:pt x="161" y="271"/>
                </a:cubicBezTo>
                <a:cubicBezTo>
                  <a:pt x="163" y="271"/>
                  <a:pt x="165" y="270"/>
                  <a:pt x="168" y="270"/>
                </a:cubicBezTo>
                <a:cubicBezTo>
                  <a:pt x="167" y="270"/>
                  <a:pt x="167" y="270"/>
                  <a:pt x="166" y="271"/>
                </a:cubicBezTo>
                <a:cubicBezTo>
                  <a:pt x="165" y="271"/>
                  <a:pt x="163" y="271"/>
                  <a:pt x="162" y="272"/>
                </a:cubicBezTo>
                <a:cubicBezTo>
                  <a:pt x="164" y="272"/>
                  <a:pt x="164" y="274"/>
                  <a:pt x="165" y="275"/>
                </a:cubicBezTo>
                <a:cubicBezTo>
                  <a:pt x="164" y="275"/>
                  <a:pt x="165" y="276"/>
                  <a:pt x="164" y="276"/>
                </a:cubicBezTo>
                <a:cubicBezTo>
                  <a:pt x="166" y="276"/>
                  <a:pt x="167" y="276"/>
                  <a:pt x="168" y="276"/>
                </a:cubicBezTo>
                <a:cubicBezTo>
                  <a:pt x="167" y="276"/>
                  <a:pt x="164" y="276"/>
                  <a:pt x="163" y="277"/>
                </a:cubicBezTo>
                <a:cubicBezTo>
                  <a:pt x="163" y="277"/>
                  <a:pt x="163" y="276"/>
                  <a:pt x="162" y="276"/>
                </a:cubicBezTo>
                <a:cubicBezTo>
                  <a:pt x="160" y="276"/>
                  <a:pt x="160" y="276"/>
                  <a:pt x="158" y="276"/>
                </a:cubicBezTo>
                <a:cubicBezTo>
                  <a:pt x="158" y="276"/>
                  <a:pt x="158" y="277"/>
                  <a:pt x="158" y="277"/>
                </a:cubicBezTo>
                <a:cubicBezTo>
                  <a:pt x="157" y="278"/>
                  <a:pt x="156" y="278"/>
                  <a:pt x="156" y="278"/>
                </a:cubicBezTo>
                <a:cubicBezTo>
                  <a:pt x="156" y="278"/>
                  <a:pt x="156" y="279"/>
                  <a:pt x="156" y="278"/>
                </a:cubicBezTo>
                <a:cubicBezTo>
                  <a:pt x="157" y="278"/>
                  <a:pt x="158" y="278"/>
                  <a:pt x="159" y="278"/>
                </a:cubicBezTo>
                <a:cubicBezTo>
                  <a:pt x="159" y="278"/>
                  <a:pt x="159" y="279"/>
                  <a:pt x="159" y="279"/>
                </a:cubicBezTo>
                <a:cubicBezTo>
                  <a:pt x="160" y="279"/>
                  <a:pt x="160" y="279"/>
                  <a:pt x="160" y="278"/>
                </a:cubicBezTo>
                <a:cubicBezTo>
                  <a:pt x="160" y="278"/>
                  <a:pt x="159" y="278"/>
                  <a:pt x="159" y="278"/>
                </a:cubicBezTo>
                <a:cubicBezTo>
                  <a:pt x="160" y="278"/>
                  <a:pt x="161" y="278"/>
                  <a:pt x="161" y="278"/>
                </a:cubicBezTo>
                <a:cubicBezTo>
                  <a:pt x="161" y="278"/>
                  <a:pt x="160" y="278"/>
                  <a:pt x="160" y="278"/>
                </a:cubicBezTo>
                <a:cubicBezTo>
                  <a:pt x="161" y="279"/>
                  <a:pt x="164" y="278"/>
                  <a:pt x="164" y="279"/>
                </a:cubicBezTo>
                <a:cubicBezTo>
                  <a:pt x="162" y="278"/>
                  <a:pt x="159" y="279"/>
                  <a:pt x="156" y="279"/>
                </a:cubicBezTo>
                <a:cubicBezTo>
                  <a:pt x="157" y="280"/>
                  <a:pt x="158" y="279"/>
                  <a:pt x="158" y="280"/>
                </a:cubicBezTo>
                <a:cubicBezTo>
                  <a:pt x="159" y="279"/>
                  <a:pt x="161" y="279"/>
                  <a:pt x="161" y="280"/>
                </a:cubicBezTo>
                <a:cubicBezTo>
                  <a:pt x="161" y="280"/>
                  <a:pt x="160" y="280"/>
                  <a:pt x="159" y="280"/>
                </a:cubicBezTo>
                <a:cubicBezTo>
                  <a:pt x="160" y="280"/>
                  <a:pt x="159" y="280"/>
                  <a:pt x="159" y="280"/>
                </a:cubicBezTo>
                <a:cubicBezTo>
                  <a:pt x="161" y="280"/>
                  <a:pt x="162" y="280"/>
                  <a:pt x="165" y="280"/>
                </a:cubicBezTo>
                <a:cubicBezTo>
                  <a:pt x="165" y="279"/>
                  <a:pt x="165" y="279"/>
                  <a:pt x="165" y="278"/>
                </a:cubicBezTo>
                <a:cubicBezTo>
                  <a:pt x="165" y="278"/>
                  <a:pt x="164" y="279"/>
                  <a:pt x="164" y="278"/>
                </a:cubicBezTo>
                <a:cubicBezTo>
                  <a:pt x="166" y="278"/>
                  <a:pt x="166" y="277"/>
                  <a:pt x="169" y="277"/>
                </a:cubicBezTo>
                <a:cubicBezTo>
                  <a:pt x="169" y="277"/>
                  <a:pt x="169" y="277"/>
                  <a:pt x="169" y="278"/>
                </a:cubicBezTo>
                <a:cubicBezTo>
                  <a:pt x="169" y="278"/>
                  <a:pt x="170" y="278"/>
                  <a:pt x="170" y="278"/>
                </a:cubicBezTo>
                <a:cubicBezTo>
                  <a:pt x="171" y="279"/>
                  <a:pt x="171" y="281"/>
                  <a:pt x="169" y="282"/>
                </a:cubicBezTo>
                <a:cubicBezTo>
                  <a:pt x="168" y="281"/>
                  <a:pt x="166" y="282"/>
                  <a:pt x="165" y="282"/>
                </a:cubicBezTo>
                <a:cubicBezTo>
                  <a:pt x="165" y="281"/>
                  <a:pt x="165" y="281"/>
                  <a:pt x="165" y="281"/>
                </a:cubicBezTo>
                <a:cubicBezTo>
                  <a:pt x="163" y="281"/>
                  <a:pt x="160" y="281"/>
                  <a:pt x="157" y="281"/>
                </a:cubicBezTo>
                <a:cubicBezTo>
                  <a:pt x="157" y="282"/>
                  <a:pt x="158" y="282"/>
                  <a:pt x="158" y="283"/>
                </a:cubicBezTo>
                <a:cubicBezTo>
                  <a:pt x="158" y="283"/>
                  <a:pt x="159" y="283"/>
                  <a:pt x="160" y="283"/>
                </a:cubicBezTo>
                <a:cubicBezTo>
                  <a:pt x="159" y="283"/>
                  <a:pt x="158" y="283"/>
                  <a:pt x="158" y="283"/>
                </a:cubicBezTo>
                <a:cubicBezTo>
                  <a:pt x="159" y="284"/>
                  <a:pt x="161" y="284"/>
                  <a:pt x="161" y="282"/>
                </a:cubicBezTo>
                <a:cubicBezTo>
                  <a:pt x="163" y="281"/>
                  <a:pt x="165" y="284"/>
                  <a:pt x="167" y="283"/>
                </a:cubicBezTo>
                <a:cubicBezTo>
                  <a:pt x="167" y="284"/>
                  <a:pt x="166" y="283"/>
                  <a:pt x="166" y="284"/>
                </a:cubicBezTo>
                <a:cubicBezTo>
                  <a:pt x="166" y="284"/>
                  <a:pt x="166" y="287"/>
                  <a:pt x="165" y="287"/>
                </a:cubicBezTo>
                <a:cubicBezTo>
                  <a:pt x="162" y="286"/>
                  <a:pt x="159" y="286"/>
                  <a:pt x="157" y="285"/>
                </a:cubicBezTo>
                <a:cubicBezTo>
                  <a:pt x="157" y="285"/>
                  <a:pt x="157" y="285"/>
                  <a:pt x="157" y="285"/>
                </a:cubicBezTo>
                <a:cubicBezTo>
                  <a:pt x="158" y="286"/>
                  <a:pt x="159" y="286"/>
                  <a:pt x="160" y="286"/>
                </a:cubicBezTo>
                <a:cubicBezTo>
                  <a:pt x="158" y="286"/>
                  <a:pt x="158" y="286"/>
                  <a:pt x="157" y="286"/>
                </a:cubicBezTo>
                <a:cubicBezTo>
                  <a:pt x="158" y="287"/>
                  <a:pt x="161" y="287"/>
                  <a:pt x="163" y="288"/>
                </a:cubicBezTo>
                <a:cubicBezTo>
                  <a:pt x="160" y="288"/>
                  <a:pt x="156" y="287"/>
                  <a:pt x="154" y="285"/>
                </a:cubicBezTo>
                <a:cubicBezTo>
                  <a:pt x="154" y="285"/>
                  <a:pt x="153" y="285"/>
                  <a:pt x="153" y="285"/>
                </a:cubicBezTo>
                <a:cubicBezTo>
                  <a:pt x="154" y="286"/>
                  <a:pt x="156" y="286"/>
                  <a:pt x="157" y="287"/>
                </a:cubicBezTo>
                <a:cubicBezTo>
                  <a:pt x="156" y="288"/>
                  <a:pt x="156" y="287"/>
                  <a:pt x="156" y="287"/>
                </a:cubicBezTo>
                <a:cubicBezTo>
                  <a:pt x="157" y="287"/>
                  <a:pt x="158" y="290"/>
                  <a:pt x="159" y="289"/>
                </a:cubicBezTo>
                <a:cubicBezTo>
                  <a:pt x="158" y="288"/>
                  <a:pt x="157" y="288"/>
                  <a:pt x="157" y="287"/>
                </a:cubicBezTo>
                <a:cubicBezTo>
                  <a:pt x="158" y="287"/>
                  <a:pt x="158" y="287"/>
                  <a:pt x="158" y="288"/>
                </a:cubicBezTo>
                <a:cubicBezTo>
                  <a:pt x="158" y="288"/>
                  <a:pt x="157" y="287"/>
                  <a:pt x="157" y="288"/>
                </a:cubicBezTo>
                <a:cubicBezTo>
                  <a:pt x="158" y="288"/>
                  <a:pt x="159" y="288"/>
                  <a:pt x="159" y="288"/>
                </a:cubicBezTo>
                <a:cubicBezTo>
                  <a:pt x="159" y="288"/>
                  <a:pt x="158" y="288"/>
                  <a:pt x="158" y="288"/>
                </a:cubicBezTo>
                <a:cubicBezTo>
                  <a:pt x="160" y="289"/>
                  <a:pt x="163" y="289"/>
                  <a:pt x="165" y="289"/>
                </a:cubicBezTo>
                <a:cubicBezTo>
                  <a:pt x="170" y="292"/>
                  <a:pt x="173" y="297"/>
                  <a:pt x="174" y="302"/>
                </a:cubicBezTo>
                <a:cubicBezTo>
                  <a:pt x="175" y="302"/>
                  <a:pt x="175" y="303"/>
                  <a:pt x="175" y="303"/>
                </a:cubicBezTo>
                <a:cubicBezTo>
                  <a:pt x="177" y="307"/>
                  <a:pt x="181" y="314"/>
                  <a:pt x="186" y="312"/>
                </a:cubicBezTo>
                <a:cubicBezTo>
                  <a:pt x="190" y="313"/>
                  <a:pt x="193" y="317"/>
                  <a:pt x="195" y="319"/>
                </a:cubicBezTo>
                <a:cubicBezTo>
                  <a:pt x="196" y="319"/>
                  <a:pt x="197" y="320"/>
                  <a:pt x="198" y="320"/>
                </a:cubicBezTo>
                <a:cubicBezTo>
                  <a:pt x="200" y="320"/>
                  <a:pt x="201" y="318"/>
                  <a:pt x="202" y="319"/>
                </a:cubicBezTo>
                <a:cubicBezTo>
                  <a:pt x="204" y="317"/>
                  <a:pt x="204" y="314"/>
                  <a:pt x="205" y="311"/>
                </a:cubicBezTo>
                <a:cubicBezTo>
                  <a:pt x="205" y="311"/>
                  <a:pt x="206" y="311"/>
                  <a:pt x="206" y="310"/>
                </a:cubicBezTo>
                <a:cubicBezTo>
                  <a:pt x="207" y="309"/>
                  <a:pt x="209" y="309"/>
                  <a:pt x="210" y="308"/>
                </a:cubicBezTo>
                <a:cubicBezTo>
                  <a:pt x="211" y="307"/>
                  <a:pt x="211" y="306"/>
                  <a:pt x="212" y="306"/>
                </a:cubicBezTo>
                <a:cubicBezTo>
                  <a:pt x="212" y="306"/>
                  <a:pt x="212" y="306"/>
                  <a:pt x="213" y="305"/>
                </a:cubicBezTo>
                <a:cubicBezTo>
                  <a:pt x="213" y="305"/>
                  <a:pt x="212" y="305"/>
                  <a:pt x="213" y="305"/>
                </a:cubicBezTo>
                <a:cubicBezTo>
                  <a:pt x="213" y="305"/>
                  <a:pt x="213" y="305"/>
                  <a:pt x="214" y="304"/>
                </a:cubicBezTo>
                <a:cubicBezTo>
                  <a:pt x="214" y="304"/>
                  <a:pt x="215" y="302"/>
                  <a:pt x="215" y="301"/>
                </a:cubicBezTo>
                <a:cubicBezTo>
                  <a:pt x="215" y="301"/>
                  <a:pt x="215" y="301"/>
                  <a:pt x="215" y="300"/>
                </a:cubicBezTo>
                <a:cubicBezTo>
                  <a:pt x="216" y="294"/>
                  <a:pt x="216" y="286"/>
                  <a:pt x="212" y="282"/>
                </a:cubicBezTo>
                <a:cubicBezTo>
                  <a:pt x="210" y="281"/>
                  <a:pt x="208" y="280"/>
                  <a:pt x="207" y="279"/>
                </a:cubicBezTo>
                <a:cubicBezTo>
                  <a:pt x="206" y="278"/>
                  <a:pt x="206" y="277"/>
                  <a:pt x="206" y="276"/>
                </a:cubicBezTo>
                <a:cubicBezTo>
                  <a:pt x="206" y="275"/>
                  <a:pt x="207" y="274"/>
                  <a:pt x="207" y="273"/>
                </a:cubicBezTo>
                <a:cubicBezTo>
                  <a:pt x="210" y="271"/>
                  <a:pt x="211" y="267"/>
                  <a:pt x="213" y="265"/>
                </a:cubicBezTo>
                <a:cubicBezTo>
                  <a:pt x="213" y="262"/>
                  <a:pt x="214" y="261"/>
                  <a:pt x="214" y="259"/>
                </a:cubicBezTo>
                <a:cubicBezTo>
                  <a:pt x="214" y="256"/>
                  <a:pt x="213" y="252"/>
                  <a:pt x="211" y="249"/>
                </a:cubicBezTo>
                <a:cubicBezTo>
                  <a:pt x="210" y="248"/>
                  <a:pt x="207" y="247"/>
                  <a:pt x="205" y="247"/>
                </a:cubicBezTo>
                <a:cubicBezTo>
                  <a:pt x="204" y="247"/>
                  <a:pt x="203" y="247"/>
                  <a:pt x="202" y="247"/>
                </a:cubicBezTo>
                <a:cubicBezTo>
                  <a:pt x="196" y="246"/>
                  <a:pt x="189" y="246"/>
                  <a:pt x="185" y="249"/>
                </a:cubicBezTo>
                <a:cubicBezTo>
                  <a:pt x="184" y="250"/>
                  <a:pt x="184" y="250"/>
                  <a:pt x="183" y="251"/>
                </a:cubicBezTo>
                <a:cubicBezTo>
                  <a:pt x="178" y="258"/>
                  <a:pt x="174" y="268"/>
                  <a:pt x="162" y="269"/>
                </a:cubicBezTo>
                <a:cubicBezTo>
                  <a:pt x="162" y="269"/>
                  <a:pt x="161" y="267"/>
                  <a:pt x="161" y="267"/>
                </a:cubicBezTo>
                <a:cubicBezTo>
                  <a:pt x="161" y="268"/>
                  <a:pt x="161" y="266"/>
                  <a:pt x="162" y="266"/>
                </a:cubicBezTo>
                <a:close/>
                <a:moveTo>
                  <a:pt x="123" y="271"/>
                </a:moveTo>
                <a:cubicBezTo>
                  <a:pt x="123" y="271"/>
                  <a:pt x="123" y="271"/>
                  <a:pt x="123" y="271"/>
                </a:cubicBezTo>
                <a:cubicBezTo>
                  <a:pt x="123" y="271"/>
                  <a:pt x="123" y="270"/>
                  <a:pt x="122" y="271"/>
                </a:cubicBezTo>
                <a:cubicBezTo>
                  <a:pt x="123" y="271"/>
                  <a:pt x="123" y="271"/>
                  <a:pt x="123" y="271"/>
                </a:cubicBezTo>
                <a:close/>
                <a:moveTo>
                  <a:pt x="123" y="259"/>
                </a:moveTo>
                <a:cubicBezTo>
                  <a:pt x="123" y="259"/>
                  <a:pt x="123" y="259"/>
                  <a:pt x="123" y="259"/>
                </a:cubicBezTo>
                <a:cubicBezTo>
                  <a:pt x="123" y="260"/>
                  <a:pt x="123" y="260"/>
                  <a:pt x="122" y="261"/>
                </a:cubicBezTo>
                <a:cubicBezTo>
                  <a:pt x="123" y="261"/>
                  <a:pt x="124" y="262"/>
                  <a:pt x="124" y="262"/>
                </a:cubicBezTo>
                <a:cubicBezTo>
                  <a:pt x="124" y="263"/>
                  <a:pt x="124" y="262"/>
                  <a:pt x="124" y="263"/>
                </a:cubicBezTo>
                <a:cubicBezTo>
                  <a:pt x="125" y="263"/>
                  <a:pt x="125" y="263"/>
                  <a:pt x="126" y="264"/>
                </a:cubicBezTo>
                <a:cubicBezTo>
                  <a:pt x="126" y="264"/>
                  <a:pt x="126" y="264"/>
                  <a:pt x="125" y="264"/>
                </a:cubicBezTo>
                <a:cubicBezTo>
                  <a:pt x="126" y="265"/>
                  <a:pt x="126" y="264"/>
                  <a:pt x="127" y="265"/>
                </a:cubicBezTo>
                <a:cubicBezTo>
                  <a:pt x="126" y="264"/>
                  <a:pt x="125" y="263"/>
                  <a:pt x="125" y="262"/>
                </a:cubicBezTo>
                <a:cubicBezTo>
                  <a:pt x="124" y="262"/>
                  <a:pt x="124" y="261"/>
                  <a:pt x="124" y="261"/>
                </a:cubicBezTo>
                <a:cubicBezTo>
                  <a:pt x="125" y="262"/>
                  <a:pt x="126" y="262"/>
                  <a:pt x="126" y="264"/>
                </a:cubicBezTo>
                <a:cubicBezTo>
                  <a:pt x="127" y="264"/>
                  <a:pt x="127" y="265"/>
                  <a:pt x="128" y="265"/>
                </a:cubicBezTo>
                <a:cubicBezTo>
                  <a:pt x="127" y="263"/>
                  <a:pt x="125" y="261"/>
                  <a:pt x="124" y="259"/>
                </a:cubicBezTo>
                <a:cubicBezTo>
                  <a:pt x="123" y="259"/>
                  <a:pt x="123" y="259"/>
                  <a:pt x="123" y="259"/>
                </a:cubicBezTo>
                <a:close/>
                <a:moveTo>
                  <a:pt x="153" y="285"/>
                </a:moveTo>
                <a:cubicBezTo>
                  <a:pt x="153" y="285"/>
                  <a:pt x="153" y="285"/>
                  <a:pt x="153" y="285"/>
                </a:cubicBezTo>
                <a:cubicBezTo>
                  <a:pt x="153" y="286"/>
                  <a:pt x="152" y="286"/>
                  <a:pt x="152" y="286"/>
                </a:cubicBezTo>
                <a:cubicBezTo>
                  <a:pt x="153" y="287"/>
                  <a:pt x="154" y="286"/>
                  <a:pt x="154" y="287"/>
                </a:cubicBezTo>
                <a:cubicBezTo>
                  <a:pt x="154" y="286"/>
                  <a:pt x="154" y="286"/>
                  <a:pt x="153" y="285"/>
                </a:cubicBezTo>
                <a:close/>
                <a:moveTo>
                  <a:pt x="102" y="202"/>
                </a:moveTo>
                <a:cubicBezTo>
                  <a:pt x="102" y="202"/>
                  <a:pt x="102" y="202"/>
                  <a:pt x="102" y="202"/>
                </a:cubicBezTo>
                <a:cubicBezTo>
                  <a:pt x="102" y="202"/>
                  <a:pt x="103" y="204"/>
                  <a:pt x="103" y="205"/>
                </a:cubicBezTo>
                <a:cubicBezTo>
                  <a:pt x="104" y="206"/>
                  <a:pt x="104" y="208"/>
                  <a:pt x="104" y="210"/>
                </a:cubicBezTo>
                <a:cubicBezTo>
                  <a:pt x="105" y="212"/>
                  <a:pt x="107" y="214"/>
                  <a:pt x="107" y="216"/>
                </a:cubicBezTo>
                <a:cubicBezTo>
                  <a:pt x="107" y="217"/>
                  <a:pt x="106" y="219"/>
                  <a:pt x="105" y="219"/>
                </a:cubicBezTo>
                <a:cubicBezTo>
                  <a:pt x="104" y="219"/>
                  <a:pt x="103" y="219"/>
                  <a:pt x="103" y="219"/>
                </a:cubicBezTo>
                <a:cubicBezTo>
                  <a:pt x="103" y="220"/>
                  <a:pt x="104" y="222"/>
                  <a:pt x="103" y="222"/>
                </a:cubicBezTo>
                <a:cubicBezTo>
                  <a:pt x="102" y="221"/>
                  <a:pt x="103" y="219"/>
                  <a:pt x="102" y="219"/>
                </a:cubicBezTo>
                <a:cubicBezTo>
                  <a:pt x="100" y="220"/>
                  <a:pt x="98" y="221"/>
                  <a:pt x="97" y="221"/>
                </a:cubicBezTo>
                <a:cubicBezTo>
                  <a:pt x="97" y="223"/>
                  <a:pt x="97" y="224"/>
                  <a:pt x="98" y="226"/>
                </a:cubicBezTo>
                <a:cubicBezTo>
                  <a:pt x="99" y="226"/>
                  <a:pt x="99" y="226"/>
                  <a:pt x="100" y="226"/>
                </a:cubicBezTo>
                <a:cubicBezTo>
                  <a:pt x="102" y="225"/>
                  <a:pt x="105" y="225"/>
                  <a:pt x="107" y="226"/>
                </a:cubicBezTo>
                <a:cubicBezTo>
                  <a:pt x="109" y="222"/>
                  <a:pt x="108" y="217"/>
                  <a:pt x="108" y="213"/>
                </a:cubicBezTo>
                <a:cubicBezTo>
                  <a:pt x="105" y="210"/>
                  <a:pt x="106" y="203"/>
                  <a:pt x="101" y="201"/>
                </a:cubicBezTo>
                <a:cubicBezTo>
                  <a:pt x="102" y="201"/>
                  <a:pt x="102" y="202"/>
                  <a:pt x="102" y="202"/>
                </a:cubicBezTo>
                <a:close/>
                <a:moveTo>
                  <a:pt x="124" y="211"/>
                </a:moveTo>
                <a:cubicBezTo>
                  <a:pt x="124" y="211"/>
                  <a:pt x="124" y="211"/>
                  <a:pt x="124" y="211"/>
                </a:cubicBezTo>
                <a:cubicBezTo>
                  <a:pt x="125" y="212"/>
                  <a:pt x="126" y="214"/>
                  <a:pt x="126" y="215"/>
                </a:cubicBezTo>
                <a:cubicBezTo>
                  <a:pt x="124" y="213"/>
                  <a:pt x="123" y="211"/>
                  <a:pt x="122" y="208"/>
                </a:cubicBezTo>
                <a:cubicBezTo>
                  <a:pt x="123" y="212"/>
                  <a:pt x="122" y="218"/>
                  <a:pt x="120" y="221"/>
                </a:cubicBezTo>
                <a:cubicBezTo>
                  <a:pt x="121" y="222"/>
                  <a:pt x="121" y="223"/>
                  <a:pt x="123" y="223"/>
                </a:cubicBezTo>
                <a:cubicBezTo>
                  <a:pt x="124" y="221"/>
                  <a:pt x="126" y="220"/>
                  <a:pt x="128" y="222"/>
                </a:cubicBezTo>
                <a:cubicBezTo>
                  <a:pt x="130" y="221"/>
                  <a:pt x="130" y="217"/>
                  <a:pt x="129" y="214"/>
                </a:cubicBezTo>
                <a:cubicBezTo>
                  <a:pt x="129" y="212"/>
                  <a:pt x="127" y="210"/>
                  <a:pt x="127" y="208"/>
                </a:cubicBezTo>
                <a:cubicBezTo>
                  <a:pt x="124" y="207"/>
                  <a:pt x="123" y="205"/>
                  <a:pt x="121" y="203"/>
                </a:cubicBezTo>
                <a:cubicBezTo>
                  <a:pt x="122" y="206"/>
                  <a:pt x="123" y="209"/>
                  <a:pt x="124" y="211"/>
                </a:cubicBezTo>
                <a:close/>
                <a:moveTo>
                  <a:pt x="40" y="212"/>
                </a:moveTo>
                <a:cubicBezTo>
                  <a:pt x="40" y="212"/>
                  <a:pt x="40" y="212"/>
                  <a:pt x="40" y="212"/>
                </a:cubicBezTo>
                <a:cubicBezTo>
                  <a:pt x="40" y="214"/>
                  <a:pt x="41" y="215"/>
                  <a:pt x="41" y="216"/>
                </a:cubicBezTo>
                <a:cubicBezTo>
                  <a:pt x="42" y="217"/>
                  <a:pt x="42" y="218"/>
                  <a:pt x="44" y="218"/>
                </a:cubicBezTo>
                <a:cubicBezTo>
                  <a:pt x="45" y="220"/>
                  <a:pt x="46" y="221"/>
                  <a:pt x="47" y="222"/>
                </a:cubicBezTo>
                <a:cubicBezTo>
                  <a:pt x="49" y="222"/>
                  <a:pt x="50" y="220"/>
                  <a:pt x="50" y="218"/>
                </a:cubicBezTo>
                <a:cubicBezTo>
                  <a:pt x="48" y="218"/>
                  <a:pt x="45" y="216"/>
                  <a:pt x="45" y="214"/>
                </a:cubicBezTo>
                <a:cubicBezTo>
                  <a:pt x="45" y="212"/>
                  <a:pt x="48" y="210"/>
                  <a:pt x="49" y="208"/>
                </a:cubicBezTo>
                <a:cubicBezTo>
                  <a:pt x="49" y="207"/>
                  <a:pt x="49" y="206"/>
                  <a:pt x="49" y="205"/>
                </a:cubicBezTo>
                <a:cubicBezTo>
                  <a:pt x="47" y="207"/>
                  <a:pt x="46" y="210"/>
                  <a:pt x="44" y="211"/>
                </a:cubicBezTo>
                <a:cubicBezTo>
                  <a:pt x="45" y="209"/>
                  <a:pt x="46" y="207"/>
                  <a:pt x="47" y="205"/>
                </a:cubicBezTo>
                <a:cubicBezTo>
                  <a:pt x="46" y="206"/>
                  <a:pt x="45" y="205"/>
                  <a:pt x="44" y="205"/>
                </a:cubicBezTo>
                <a:cubicBezTo>
                  <a:pt x="43" y="207"/>
                  <a:pt x="41" y="209"/>
                  <a:pt x="40" y="212"/>
                </a:cubicBezTo>
                <a:close/>
                <a:moveTo>
                  <a:pt x="27" y="210"/>
                </a:moveTo>
                <a:cubicBezTo>
                  <a:pt x="27" y="210"/>
                  <a:pt x="27" y="210"/>
                  <a:pt x="27" y="210"/>
                </a:cubicBezTo>
                <a:cubicBezTo>
                  <a:pt x="28" y="212"/>
                  <a:pt x="30" y="211"/>
                  <a:pt x="31" y="213"/>
                </a:cubicBezTo>
                <a:cubicBezTo>
                  <a:pt x="31" y="214"/>
                  <a:pt x="30" y="215"/>
                  <a:pt x="30" y="217"/>
                </a:cubicBezTo>
                <a:cubicBezTo>
                  <a:pt x="31" y="218"/>
                  <a:pt x="32" y="219"/>
                  <a:pt x="33" y="220"/>
                </a:cubicBezTo>
                <a:cubicBezTo>
                  <a:pt x="36" y="219"/>
                  <a:pt x="37" y="216"/>
                  <a:pt x="39" y="215"/>
                </a:cubicBezTo>
                <a:cubicBezTo>
                  <a:pt x="39" y="212"/>
                  <a:pt x="40" y="209"/>
                  <a:pt x="42" y="207"/>
                </a:cubicBezTo>
                <a:cubicBezTo>
                  <a:pt x="40" y="209"/>
                  <a:pt x="38" y="211"/>
                  <a:pt x="35" y="211"/>
                </a:cubicBezTo>
                <a:cubicBezTo>
                  <a:pt x="34" y="212"/>
                  <a:pt x="34" y="213"/>
                  <a:pt x="33" y="214"/>
                </a:cubicBezTo>
                <a:cubicBezTo>
                  <a:pt x="32" y="213"/>
                  <a:pt x="34" y="212"/>
                  <a:pt x="34" y="210"/>
                </a:cubicBezTo>
                <a:cubicBezTo>
                  <a:pt x="32" y="210"/>
                  <a:pt x="32" y="208"/>
                  <a:pt x="31" y="206"/>
                </a:cubicBezTo>
                <a:cubicBezTo>
                  <a:pt x="30" y="207"/>
                  <a:pt x="27" y="209"/>
                  <a:pt x="27" y="210"/>
                </a:cubicBezTo>
                <a:close/>
                <a:moveTo>
                  <a:pt x="132" y="211"/>
                </a:moveTo>
                <a:cubicBezTo>
                  <a:pt x="132" y="211"/>
                  <a:pt x="132" y="211"/>
                  <a:pt x="132" y="211"/>
                </a:cubicBezTo>
                <a:cubicBezTo>
                  <a:pt x="132" y="211"/>
                  <a:pt x="131" y="210"/>
                  <a:pt x="131" y="210"/>
                </a:cubicBezTo>
                <a:cubicBezTo>
                  <a:pt x="130" y="208"/>
                  <a:pt x="130" y="207"/>
                  <a:pt x="128" y="208"/>
                </a:cubicBezTo>
                <a:cubicBezTo>
                  <a:pt x="129" y="210"/>
                  <a:pt x="130" y="212"/>
                  <a:pt x="131" y="214"/>
                </a:cubicBezTo>
                <a:cubicBezTo>
                  <a:pt x="131" y="213"/>
                  <a:pt x="132" y="213"/>
                  <a:pt x="132" y="211"/>
                </a:cubicBezTo>
                <a:close/>
                <a:moveTo>
                  <a:pt x="90" y="218"/>
                </a:moveTo>
                <a:cubicBezTo>
                  <a:pt x="90" y="218"/>
                  <a:pt x="90" y="218"/>
                  <a:pt x="90" y="218"/>
                </a:cubicBezTo>
                <a:cubicBezTo>
                  <a:pt x="89" y="221"/>
                  <a:pt x="88" y="223"/>
                  <a:pt x="87" y="226"/>
                </a:cubicBezTo>
                <a:cubicBezTo>
                  <a:pt x="87" y="226"/>
                  <a:pt x="87" y="224"/>
                  <a:pt x="86" y="224"/>
                </a:cubicBezTo>
                <a:cubicBezTo>
                  <a:pt x="85" y="225"/>
                  <a:pt x="84" y="226"/>
                  <a:pt x="84" y="227"/>
                </a:cubicBezTo>
                <a:cubicBezTo>
                  <a:pt x="83" y="228"/>
                  <a:pt x="82" y="227"/>
                  <a:pt x="80" y="227"/>
                </a:cubicBezTo>
                <a:cubicBezTo>
                  <a:pt x="81" y="229"/>
                  <a:pt x="81" y="230"/>
                  <a:pt x="82" y="231"/>
                </a:cubicBezTo>
                <a:cubicBezTo>
                  <a:pt x="84" y="231"/>
                  <a:pt x="85" y="230"/>
                  <a:pt x="86" y="230"/>
                </a:cubicBezTo>
                <a:cubicBezTo>
                  <a:pt x="87" y="230"/>
                  <a:pt x="89" y="231"/>
                  <a:pt x="90" y="230"/>
                </a:cubicBezTo>
                <a:cubicBezTo>
                  <a:pt x="91" y="230"/>
                  <a:pt x="91" y="229"/>
                  <a:pt x="92" y="229"/>
                </a:cubicBezTo>
                <a:cubicBezTo>
                  <a:pt x="93" y="225"/>
                  <a:pt x="93" y="221"/>
                  <a:pt x="91" y="218"/>
                </a:cubicBezTo>
                <a:cubicBezTo>
                  <a:pt x="91" y="215"/>
                  <a:pt x="92" y="212"/>
                  <a:pt x="91" y="210"/>
                </a:cubicBezTo>
                <a:cubicBezTo>
                  <a:pt x="91" y="212"/>
                  <a:pt x="89" y="216"/>
                  <a:pt x="90" y="218"/>
                </a:cubicBezTo>
                <a:close/>
                <a:moveTo>
                  <a:pt x="54" y="216"/>
                </a:moveTo>
                <a:cubicBezTo>
                  <a:pt x="54" y="216"/>
                  <a:pt x="54" y="216"/>
                  <a:pt x="54" y="216"/>
                </a:cubicBezTo>
                <a:cubicBezTo>
                  <a:pt x="54" y="217"/>
                  <a:pt x="54" y="217"/>
                  <a:pt x="53" y="218"/>
                </a:cubicBezTo>
                <a:cubicBezTo>
                  <a:pt x="51" y="220"/>
                  <a:pt x="52" y="223"/>
                  <a:pt x="54" y="224"/>
                </a:cubicBezTo>
                <a:cubicBezTo>
                  <a:pt x="55" y="224"/>
                  <a:pt x="55" y="224"/>
                  <a:pt x="56" y="225"/>
                </a:cubicBezTo>
                <a:cubicBezTo>
                  <a:pt x="57" y="225"/>
                  <a:pt x="58" y="227"/>
                  <a:pt x="58" y="228"/>
                </a:cubicBezTo>
                <a:cubicBezTo>
                  <a:pt x="59" y="228"/>
                  <a:pt x="59" y="228"/>
                  <a:pt x="60" y="228"/>
                </a:cubicBezTo>
                <a:cubicBezTo>
                  <a:pt x="60" y="228"/>
                  <a:pt x="60" y="227"/>
                  <a:pt x="60" y="227"/>
                </a:cubicBezTo>
                <a:cubicBezTo>
                  <a:pt x="57" y="225"/>
                  <a:pt x="57" y="221"/>
                  <a:pt x="60" y="220"/>
                </a:cubicBezTo>
                <a:cubicBezTo>
                  <a:pt x="60" y="217"/>
                  <a:pt x="60" y="215"/>
                  <a:pt x="59" y="213"/>
                </a:cubicBezTo>
                <a:cubicBezTo>
                  <a:pt x="58" y="215"/>
                  <a:pt x="58" y="218"/>
                  <a:pt x="56" y="220"/>
                </a:cubicBezTo>
                <a:cubicBezTo>
                  <a:pt x="56" y="218"/>
                  <a:pt x="58" y="215"/>
                  <a:pt x="57" y="215"/>
                </a:cubicBezTo>
                <a:cubicBezTo>
                  <a:pt x="57" y="216"/>
                  <a:pt x="55" y="216"/>
                  <a:pt x="54" y="216"/>
                </a:cubicBezTo>
                <a:close/>
                <a:moveTo>
                  <a:pt x="94" y="220"/>
                </a:moveTo>
                <a:cubicBezTo>
                  <a:pt x="94" y="220"/>
                  <a:pt x="94" y="220"/>
                  <a:pt x="94" y="220"/>
                </a:cubicBezTo>
                <a:cubicBezTo>
                  <a:pt x="94" y="219"/>
                  <a:pt x="93" y="217"/>
                  <a:pt x="93" y="215"/>
                </a:cubicBezTo>
                <a:cubicBezTo>
                  <a:pt x="92" y="216"/>
                  <a:pt x="93" y="218"/>
                  <a:pt x="94" y="220"/>
                </a:cubicBezTo>
                <a:close/>
                <a:moveTo>
                  <a:pt x="40" y="225"/>
                </a:moveTo>
                <a:cubicBezTo>
                  <a:pt x="41" y="226"/>
                  <a:pt x="43" y="226"/>
                  <a:pt x="44" y="226"/>
                </a:cubicBezTo>
                <a:cubicBezTo>
                  <a:pt x="45" y="228"/>
                  <a:pt x="47" y="233"/>
                  <a:pt x="49" y="233"/>
                </a:cubicBezTo>
                <a:cubicBezTo>
                  <a:pt x="49" y="234"/>
                  <a:pt x="52" y="236"/>
                  <a:pt x="53" y="234"/>
                </a:cubicBezTo>
                <a:cubicBezTo>
                  <a:pt x="54" y="231"/>
                  <a:pt x="51" y="228"/>
                  <a:pt x="53" y="225"/>
                </a:cubicBezTo>
                <a:cubicBezTo>
                  <a:pt x="52" y="224"/>
                  <a:pt x="51" y="222"/>
                  <a:pt x="51" y="221"/>
                </a:cubicBezTo>
                <a:cubicBezTo>
                  <a:pt x="50" y="222"/>
                  <a:pt x="49" y="223"/>
                  <a:pt x="47" y="223"/>
                </a:cubicBezTo>
                <a:cubicBezTo>
                  <a:pt x="46" y="224"/>
                  <a:pt x="48" y="227"/>
                  <a:pt x="46" y="227"/>
                </a:cubicBezTo>
                <a:cubicBezTo>
                  <a:pt x="46" y="225"/>
                  <a:pt x="45" y="224"/>
                  <a:pt x="46" y="223"/>
                </a:cubicBezTo>
                <a:cubicBezTo>
                  <a:pt x="45" y="222"/>
                  <a:pt x="44" y="221"/>
                  <a:pt x="43" y="219"/>
                </a:cubicBezTo>
                <a:cubicBezTo>
                  <a:pt x="42" y="219"/>
                  <a:pt x="41" y="218"/>
                  <a:pt x="40" y="218"/>
                </a:cubicBezTo>
                <a:cubicBezTo>
                  <a:pt x="40" y="221"/>
                  <a:pt x="40" y="222"/>
                  <a:pt x="40" y="225"/>
                </a:cubicBezTo>
                <a:close/>
                <a:moveTo>
                  <a:pt x="69" y="225"/>
                </a:moveTo>
                <a:cubicBezTo>
                  <a:pt x="69" y="225"/>
                  <a:pt x="69" y="225"/>
                  <a:pt x="69" y="225"/>
                </a:cubicBezTo>
                <a:cubicBezTo>
                  <a:pt x="69" y="224"/>
                  <a:pt x="70" y="222"/>
                  <a:pt x="70" y="220"/>
                </a:cubicBezTo>
                <a:cubicBezTo>
                  <a:pt x="69" y="220"/>
                  <a:pt x="69" y="221"/>
                  <a:pt x="69" y="221"/>
                </a:cubicBezTo>
                <a:cubicBezTo>
                  <a:pt x="66" y="222"/>
                  <a:pt x="65" y="225"/>
                  <a:pt x="65" y="230"/>
                </a:cubicBezTo>
                <a:cubicBezTo>
                  <a:pt x="67" y="231"/>
                  <a:pt x="71" y="229"/>
                  <a:pt x="72" y="231"/>
                </a:cubicBezTo>
                <a:cubicBezTo>
                  <a:pt x="72" y="231"/>
                  <a:pt x="73" y="231"/>
                  <a:pt x="73" y="231"/>
                </a:cubicBezTo>
                <a:cubicBezTo>
                  <a:pt x="75" y="230"/>
                  <a:pt x="76" y="228"/>
                  <a:pt x="76" y="226"/>
                </a:cubicBezTo>
                <a:cubicBezTo>
                  <a:pt x="73" y="225"/>
                  <a:pt x="72" y="222"/>
                  <a:pt x="71" y="219"/>
                </a:cubicBezTo>
                <a:cubicBezTo>
                  <a:pt x="70" y="221"/>
                  <a:pt x="70" y="223"/>
                  <a:pt x="69" y="225"/>
                </a:cubicBezTo>
                <a:close/>
                <a:moveTo>
                  <a:pt x="107" y="227"/>
                </a:moveTo>
                <a:cubicBezTo>
                  <a:pt x="107" y="227"/>
                  <a:pt x="107" y="227"/>
                  <a:pt x="107" y="227"/>
                </a:cubicBezTo>
                <a:cubicBezTo>
                  <a:pt x="108" y="229"/>
                  <a:pt x="109" y="230"/>
                  <a:pt x="110" y="232"/>
                </a:cubicBezTo>
                <a:cubicBezTo>
                  <a:pt x="110" y="231"/>
                  <a:pt x="111" y="231"/>
                  <a:pt x="112" y="231"/>
                </a:cubicBezTo>
                <a:cubicBezTo>
                  <a:pt x="113" y="230"/>
                  <a:pt x="115" y="232"/>
                  <a:pt x="117" y="231"/>
                </a:cubicBezTo>
                <a:cubicBezTo>
                  <a:pt x="119" y="231"/>
                  <a:pt x="120" y="225"/>
                  <a:pt x="119" y="223"/>
                </a:cubicBezTo>
                <a:cubicBezTo>
                  <a:pt x="116" y="226"/>
                  <a:pt x="114" y="221"/>
                  <a:pt x="112" y="221"/>
                </a:cubicBezTo>
                <a:cubicBezTo>
                  <a:pt x="112" y="222"/>
                  <a:pt x="114" y="225"/>
                  <a:pt x="113" y="226"/>
                </a:cubicBezTo>
                <a:cubicBezTo>
                  <a:pt x="111" y="224"/>
                  <a:pt x="111" y="221"/>
                  <a:pt x="110" y="219"/>
                </a:cubicBezTo>
                <a:cubicBezTo>
                  <a:pt x="110" y="222"/>
                  <a:pt x="110" y="225"/>
                  <a:pt x="107" y="227"/>
                </a:cubicBezTo>
                <a:close/>
                <a:moveTo>
                  <a:pt x="45" y="240"/>
                </a:moveTo>
                <a:cubicBezTo>
                  <a:pt x="45" y="240"/>
                  <a:pt x="45" y="240"/>
                  <a:pt x="45" y="240"/>
                </a:cubicBezTo>
                <a:cubicBezTo>
                  <a:pt x="45" y="240"/>
                  <a:pt x="45" y="240"/>
                  <a:pt x="45" y="240"/>
                </a:cubicBezTo>
                <a:cubicBezTo>
                  <a:pt x="45" y="240"/>
                  <a:pt x="45" y="239"/>
                  <a:pt x="45" y="239"/>
                </a:cubicBezTo>
                <a:cubicBezTo>
                  <a:pt x="46" y="238"/>
                  <a:pt x="46" y="236"/>
                  <a:pt x="46" y="235"/>
                </a:cubicBezTo>
                <a:cubicBezTo>
                  <a:pt x="46" y="235"/>
                  <a:pt x="46" y="236"/>
                  <a:pt x="46" y="235"/>
                </a:cubicBezTo>
                <a:cubicBezTo>
                  <a:pt x="46" y="235"/>
                  <a:pt x="47" y="234"/>
                  <a:pt x="47" y="234"/>
                </a:cubicBezTo>
                <a:cubicBezTo>
                  <a:pt x="47" y="233"/>
                  <a:pt x="46" y="233"/>
                  <a:pt x="46" y="232"/>
                </a:cubicBezTo>
                <a:cubicBezTo>
                  <a:pt x="46" y="232"/>
                  <a:pt x="46" y="233"/>
                  <a:pt x="45" y="232"/>
                </a:cubicBezTo>
                <a:cubicBezTo>
                  <a:pt x="45" y="231"/>
                  <a:pt x="45" y="230"/>
                  <a:pt x="44" y="229"/>
                </a:cubicBezTo>
                <a:cubicBezTo>
                  <a:pt x="44" y="229"/>
                  <a:pt x="44" y="230"/>
                  <a:pt x="44" y="230"/>
                </a:cubicBezTo>
                <a:cubicBezTo>
                  <a:pt x="44" y="230"/>
                  <a:pt x="43" y="229"/>
                  <a:pt x="44" y="227"/>
                </a:cubicBezTo>
                <a:cubicBezTo>
                  <a:pt x="43" y="227"/>
                  <a:pt x="43" y="227"/>
                  <a:pt x="43" y="227"/>
                </a:cubicBezTo>
                <a:cubicBezTo>
                  <a:pt x="43" y="227"/>
                  <a:pt x="43" y="228"/>
                  <a:pt x="43" y="228"/>
                </a:cubicBezTo>
                <a:cubicBezTo>
                  <a:pt x="42" y="228"/>
                  <a:pt x="42" y="227"/>
                  <a:pt x="42" y="227"/>
                </a:cubicBezTo>
                <a:cubicBezTo>
                  <a:pt x="42" y="227"/>
                  <a:pt x="42" y="227"/>
                  <a:pt x="42" y="227"/>
                </a:cubicBezTo>
                <a:cubicBezTo>
                  <a:pt x="42" y="227"/>
                  <a:pt x="41" y="227"/>
                  <a:pt x="41" y="227"/>
                </a:cubicBezTo>
                <a:cubicBezTo>
                  <a:pt x="38" y="226"/>
                  <a:pt x="39" y="223"/>
                  <a:pt x="39" y="220"/>
                </a:cubicBezTo>
                <a:cubicBezTo>
                  <a:pt x="38" y="220"/>
                  <a:pt x="38" y="221"/>
                  <a:pt x="38" y="222"/>
                </a:cubicBezTo>
                <a:cubicBezTo>
                  <a:pt x="36" y="227"/>
                  <a:pt x="37" y="236"/>
                  <a:pt x="38" y="241"/>
                </a:cubicBezTo>
                <a:cubicBezTo>
                  <a:pt x="37" y="241"/>
                  <a:pt x="37" y="239"/>
                  <a:pt x="37" y="237"/>
                </a:cubicBezTo>
                <a:cubicBezTo>
                  <a:pt x="36" y="237"/>
                  <a:pt x="37" y="237"/>
                  <a:pt x="36" y="237"/>
                </a:cubicBezTo>
                <a:cubicBezTo>
                  <a:pt x="36" y="235"/>
                  <a:pt x="36" y="232"/>
                  <a:pt x="36" y="229"/>
                </a:cubicBezTo>
                <a:cubicBezTo>
                  <a:pt x="36" y="230"/>
                  <a:pt x="36" y="230"/>
                  <a:pt x="36" y="230"/>
                </a:cubicBezTo>
                <a:cubicBezTo>
                  <a:pt x="36" y="230"/>
                  <a:pt x="36" y="230"/>
                  <a:pt x="36" y="229"/>
                </a:cubicBezTo>
                <a:cubicBezTo>
                  <a:pt x="36" y="229"/>
                  <a:pt x="36" y="229"/>
                  <a:pt x="36" y="229"/>
                </a:cubicBezTo>
                <a:cubicBezTo>
                  <a:pt x="36" y="226"/>
                  <a:pt x="36" y="224"/>
                  <a:pt x="36" y="223"/>
                </a:cubicBezTo>
                <a:cubicBezTo>
                  <a:pt x="35" y="225"/>
                  <a:pt x="35" y="229"/>
                  <a:pt x="34" y="231"/>
                </a:cubicBezTo>
                <a:cubicBezTo>
                  <a:pt x="33" y="233"/>
                  <a:pt x="33" y="235"/>
                  <a:pt x="33" y="237"/>
                </a:cubicBezTo>
                <a:cubicBezTo>
                  <a:pt x="33" y="236"/>
                  <a:pt x="32" y="237"/>
                  <a:pt x="32" y="237"/>
                </a:cubicBezTo>
                <a:cubicBezTo>
                  <a:pt x="33" y="238"/>
                  <a:pt x="32" y="238"/>
                  <a:pt x="32" y="238"/>
                </a:cubicBezTo>
                <a:cubicBezTo>
                  <a:pt x="32" y="239"/>
                  <a:pt x="32" y="241"/>
                  <a:pt x="32" y="241"/>
                </a:cubicBezTo>
                <a:cubicBezTo>
                  <a:pt x="32" y="242"/>
                  <a:pt x="32" y="243"/>
                  <a:pt x="31" y="244"/>
                </a:cubicBezTo>
                <a:cubicBezTo>
                  <a:pt x="32" y="244"/>
                  <a:pt x="32" y="244"/>
                  <a:pt x="32" y="244"/>
                </a:cubicBezTo>
                <a:cubicBezTo>
                  <a:pt x="32" y="244"/>
                  <a:pt x="32" y="245"/>
                  <a:pt x="32" y="245"/>
                </a:cubicBezTo>
                <a:cubicBezTo>
                  <a:pt x="32" y="247"/>
                  <a:pt x="33" y="249"/>
                  <a:pt x="32" y="249"/>
                </a:cubicBezTo>
                <a:cubicBezTo>
                  <a:pt x="33" y="250"/>
                  <a:pt x="33" y="253"/>
                  <a:pt x="34" y="254"/>
                </a:cubicBezTo>
                <a:cubicBezTo>
                  <a:pt x="34" y="254"/>
                  <a:pt x="34" y="255"/>
                  <a:pt x="34" y="255"/>
                </a:cubicBezTo>
                <a:cubicBezTo>
                  <a:pt x="32" y="255"/>
                  <a:pt x="32" y="250"/>
                  <a:pt x="31" y="248"/>
                </a:cubicBezTo>
                <a:cubicBezTo>
                  <a:pt x="31" y="249"/>
                  <a:pt x="31" y="249"/>
                  <a:pt x="30" y="249"/>
                </a:cubicBezTo>
                <a:cubicBezTo>
                  <a:pt x="31" y="249"/>
                  <a:pt x="30" y="248"/>
                  <a:pt x="30" y="248"/>
                </a:cubicBezTo>
                <a:cubicBezTo>
                  <a:pt x="29" y="250"/>
                  <a:pt x="28" y="252"/>
                  <a:pt x="27" y="255"/>
                </a:cubicBezTo>
                <a:cubicBezTo>
                  <a:pt x="29" y="256"/>
                  <a:pt x="32" y="257"/>
                  <a:pt x="34" y="257"/>
                </a:cubicBezTo>
                <a:cubicBezTo>
                  <a:pt x="34" y="257"/>
                  <a:pt x="34" y="257"/>
                  <a:pt x="34" y="257"/>
                </a:cubicBezTo>
                <a:cubicBezTo>
                  <a:pt x="35" y="258"/>
                  <a:pt x="36" y="258"/>
                  <a:pt x="37" y="259"/>
                </a:cubicBezTo>
                <a:cubicBezTo>
                  <a:pt x="37" y="258"/>
                  <a:pt x="38" y="258"/>
                  <a:pt x="38" y="258"/>
                </a:cubicBezTo>
                <a:cubicBezTo>
                  <a:pt x="39" y="257"/>
                  <a:pt x="39" y="255"/>
                  <a:pt x="40" y="255"/>
                </a:cubicBezTo>
                <a:cubicBezTo>
                  <a:pt x="40" y="255"/>
                  <a:pt x="40" y="255"/>
                  <a:pt x="41" y="255"/>
                </a:cubicBezTo>
                <a:cubicBezTo>
                  <a:pt x="40" y="255"/>
                  <a:pt x="41" y="255"/>
                  <a:pt x="41" y="254"/>
                </a:cubicBezTo>
                <a:cubicBezTo>
                  <a:pt x="42" y="252"/>
                  <a:pt x="42" y="247"/>
                  <a:pt x="43" y="245"/>
                </a:cubicBezTo>
                <a:cubicBezTo>
                  <a:pt x="43" y="243"/>
                  <a:pt x="43" y="241"/>
                  <a:pt x="45" y="241"/>
                </a:cubicBezTo>
                <a:cubicBezTo>
                  <a:pt x="45" y="240"/>
                  <a:pt x="45" y="241"/>
                  <a:pt x="45" y="240"/>
                </a:cubicBezTo>
                <a:close/>
                <a:moveTo>
                  <a:pt x="91" y="231"/>
                </a:moveTo>
                <a:cubicBezTo>
                  <a:pt x="91" y="231"/>
                  <a:pt x="91" y="231"/>
                  <a:pt x="91" y="231"/>
                </a:cubicBezTo>
                <a:cubicBezTo>
                  <a:pt x="92" y="233"/>
                  <a:pt x="92" y="234"/>
                  <a:pt x="93" y="236"/>
                </a:cubicBezTo>
                <a:cubicBezTo>
                  <a:pt x="94" y="236"/>
                  <a:pt x="95" y="234"/>
                  <a:pt x="97" y="235"/>
                </a:cubicBezTo>
                <a:cubicBezTo>
                  <a:pt x="98" y="236"/>
                  <a:pt x="99" y="237"/>
                  <a:pt x="101" y="236"/>
                </a:cubicBezTo>
                <a:cubicBezTo>
                  <a:pt x="103" y="235"/>
                  <a:pt x="103" y="229"/>
                  <a:pt x="102" y="227"/>
                </a:cubicBezTo>
                <a:cubicBezTo>
                  <a:pt x="99" y="229"/>
                  <a:pt x="96" y="227"/>
                  <a:pt x="96" y="224"/>
                </a:cubicBezTo>
                <a:cubicBezTo>
                  <a:pt x="96" y="228"/>
                  <a:pt x="98" y="231"/>
                  <a:pt x="98" y="235"/>
                </a:cubicBezTo>
                <a:cubicBezTo>
                  <a:pt x="96" y="233"/>
                  <a:pt x="96" y="231"/>
                  <a:pt x="96" y="229"/>
                </a:cubicBezTo>
                <a:cubicBezTo>
                  <a:pt x="95" y="226"/>
                  <a:pt x="95" y="223"/>
                  <a:pt x="94" y="220"/>
                </a:cubicBezTo>
                <a:cubicBezTo>
                  <a:pt x="95" y="223"/>
                  <a:pt x="94" y="229"/>
                  <a:pt x="91" y="231"/>
                </a:cubicBezTo>
                <a:close/>
                <a:moveTo>
                  <a:pt x="96" y="224"/>
                </a:moveTo>
                <a:cubicBezTo>
                  <a:pt x="96" y="224"/>
                  <a:pt x="96" y="224"/>
                  <a:pt x="96" y="224"/>
                </a:cubicBezTo>
                <a:cubicBezTo>
                  <a:pt x="96" y="223"/>
                  <a:pt x="96" y="222"/>
                  <a:pt x="95" y="222"/>
                </a:cubicBezTo>
                <a:cubicBezTo>
                  <a:pt x="95" y="222"/>
                  <a:pt x="95" y="223"/>
                  <a:pt x="96" y="224"/>
                </a:cubicBezTo>
                <a:close/>
                <a:moveTo>
                  <a:pt x="79" y="229"/>
                </a:moveTo>
                <a:cubicBezTo>
                  <a:pt x="79" y="229"/>
                  <a:pt x="79" y="229"/>
                  <a:pt x="79" y="229"/>
                </a:cubicBezTo>
                <a:cubicBezTo>
                  <a:pt x="79" y="231"/>
                  <a:pt x="80" y="233"/>
                  <a:pt x="80" y="234"/>
                </a:cubicBezTo>
                <a:cubicBezTo>
                  <a:pt x="77" y="232"/>
                  <a:pt x="78" y="228"/>
                  <a:pt x="77" y="226"/>
                </a:cubicBezTo>
                <a:cubicBezTo>
                  <a:pt x="77" y="229"/>
                  <a:pt x="76" y="231"/>
                  <a:pt x="74" y="232"/>
                </a:cubicBezTo>
                <a:cubicBezTo>
                  <a:pt x="75" y="234"/>
                  <a:pt x="74" y="237"/>
                  <a:pt x="76" y="237"/>
                </a:cubicBezTo>
                <a:cubicBezTo>
                  <a:pt x="77" y="237"/>
                  <a:pt x="78" y="236"/>
                  <a:pt x="79" y="237"/>
                </a:cubicBezTo>
                <a:cubicBezTo>
                  <a:pt x="80" y="237"/>
                  <a:pt x="81" y="238"/>
                  <a:pt x="81" y="239"/>
                </a:cubicBezTo>
                <a:cubicBezTo>
                  <a:pt x="86" y="239"/>
                  <a:pt x="88" y="235"/>
                  <a:pt x="87" y="231"/>
                </a:cubicBezTo>
                <a:cubicBezTo>
                  <a:pt x="87" y="231"/>
                  <a:pt x="86" y="231"/>
                  <a:pt x="86" y="231"/>
                </a:cubicBezTo>
                <a:cubicBezTo>
                  <a:pt x="84" y="232"/>
                  <a:pt x="82" y="232"/>
                  <a:pt x="80" y="231"/>
                </a:cubicBezTo>
                <a:cubicBezTo>
                  <a:pt x="79" y="229"/>
                  <a:pt x="79" y="226"/>
                  <a:pt x="78" y="224"/>
                </a:cubicBezTo>
                <a:cubicBezTo>
                  <a:pt x="78" y="227"/>
                  <a:pt x="79" y="228"/>
                  <a:pt x="79" y="229"/>
                </a:cubicBezTo>
                <a:close/>
                <a:moveTo>
                  <a:pt x="63" y="233"/>
                </a:moveTo>
                <a:cubicBezTo>
                  <a:pt x="63" y="233"/>
                  <a:pt x="63" y="233"/>
                  <a:pt x="63" y="233"/>
                </a:cubicBezTo>
                <a:cubicBezTo>
                  <a:pt x="62" y="232"/>
                  <a:pt x="62" y="231"/>
                  <a:pt x="62" y="230"/>
                </a:cubicBezTo>
                <a:cubicBezTo>
                  <a:pt x="62" y="229"/>
                  <a:pt x="62" y="227"/>
                  <a:pt x="62" y="227"/>
                </a:cubicBezTo>
                <a:cubicBezTo>
                  <a:pt x="62" y="227"/>
                  <a:pt x="62" y="227"/>
                  <a:pt x="61" y="227"/>
                </a:cubicBezTo>
                <a:cubicBezTo>
                  <a:pt x="61" y="228"/>
                  <a:pt x="61" y="229"/>
                  <a:pt x="60" y="230"/>
                </a:cubicBezTo>
                <a:cubicBezTo>
                  <a:pt x="58" y="230"/>
                  <a:pt x="57" y="228"/>
                  <a:pt x="56" y="227"/>
                </a:cubicBezTo>
                <a:cubicBezTo>
                  <a:pt x="56" y="230"/>
                  <a:pt x="59" y="232"/>
                  <a:pt x="58" y="235"/>
                </a:cubicBezTo>
                <a:cubicBezTo>
                  <a:pt x="60" y="236"/>
                  <a:pt x="63" y="236"/>
                  <a:pt x="65" y="237"/>
                </a:cubicBezTo>
                <a:cubicBezTo>
                  <a:pt x="65" y="237"/>
                  <a:pt x="66" y="238"/>
                  <a:pt x="66" y="238"/>
                </a:cubicBezTo>
                <a:cubicBezTo>
                  <a:pt x="70" y="239"/>
                  <a:pt x="70" y="233"/>
                  <a:pt x="69" y="231"/>
                </a:cubicBezTo>
                <a:cubicBezTo>
                  <a:pt x="67" y="232"/>
                  <a:pt x="64" y="231"/>
                  <a:pt x="64" y="229"/>
                </a:cubicBezTo>
                <a:cubicBezTo>
                  <a:pt x="64" y="228"/>
                  <a:pt x="64" y="227"/>
                  <a:pt x="64" y="226"/>
                </a:cubicBezTo>
                <a:cubicBezTo>
                  <a:pt x="62" y="227"/>
                  <a:pt x="64" y="232"/>
                  <a:pt x="63" y="233"/>
                </a:cubicBezTo>
                <a:close/>
                <a:moveTo>
                  <a:pt x="54" y="228"/>
                </a:moveTo>
                <a:cubicBezTo>
                  <a:pt x="54" y="228"/>
                  <a:pt x="54" y="228"/>
                  <a:pt x="54" y="228"/>
                </a:cubicBezTo>
                <a:cubicBezTo>
                  <a:pt x="54" y="227"/>
                  <a:pt x="54" y="227"/>
                  <a:pt x="54" y="227"/>
                </a:cubicBezTo>
                <a:cubicBezTo>
                  <a:pt x="53" y="226"/>
                  <a:pt x="54" y="228"/>
                  <a:pt x="54" y="228"/>
                </a:cubicBezTo>
                <a:close/>
                <a:moveTo>
                  <a:pt x="55" y="231"/>
                </a:moveTo>
                <a:cubicBezTo>
                  <a:pt x="55" y="231"/>
                  <a:pt x="55" y="231"/>
                  <a:pt x="55" y="231"/>
                </a:cubicBezTo>
                <a:cubicBezTo>
                  <a:pt x="55" y="231"/>
                  <a:pt x="55" y="232"/>
                  <a:pt x="55" y="232"/>
                </a:cubicBezTo>
                <a:cubicBezTo>
                  <a:pt x="55" y="230"/>
                  <a:pt x="55" y="229"/>
                  <a:pt x="54" y="228"/>
                </a:cubicBezTo>
                <a:cubicBezTo>
                  <a:pt x="55" y="231"/>
                  <a:pt x="55" y="238"/>
                  <a:pt x="50" y="236"/>
                </a:cubicBezTo>
                <a:cubicBezTo>
                  <a:pt x="51" y="241"/>
                  <a:pt x="52" y="244"/>
                  <a:pt x="55" y="247"/>
                </a:cubicBezTo>
                <a:cubicBezTo>
                  <a:pt x="55" y="246"/>
                  <a:pt x="55" y="245"/>
                  <a:pt x="57" y="245"/>
                </a:cubicBezTo>
                <a:cubicBezTo>
                  <a:pt x="57" y="251"/>
                  <a:pt x="61" y="255"/>
                  <a:pt x="66" y="257"/>
                </a:cubicBezTo>
                <a:cubicBezTo>
                  <a:pt x="66" y="257"/>
                  <a:pt x="66" y="256"/>
                  <a:pt x="67" y="256"/>
                </a:cubicBezTo>
                <a:cubicBezTo>
                  <a:pt x="67" y="256"/>
                  <a:pt x="68" y="256"/>
                  <a:pt x="68" y="256"/>
                </a:cubicBezTo>
                <a:cubicBezTo>
                  <a:pt x="68" y="256"/>
                  <a:pt x="68" y="255"/>
                  <a:pt x="68" y="255"/>
                </a:cubicBezTo>
                <a:cubicBezTo>
                  <a:pt x="69" y="257"/>
                  <a:pt x="70" y="259"/>
                  <a:pt x="72" y="260"/>
                </a:cubicBezTo>
                <a:cubicBezTo>
                  <a:pt x="72" y="258"/>
                  <a:pt x="70" y="257"/>
                  <a:pt x="69" y="256"/>
                </a:cubicBezTo>
                <a:cubicBezTo>
                  <a:pt x="69" y="256"/>
                  <a:pt x="69" y="256"/>
                  <a:pt x="69" y="257"/>
                </a:cubicBezTo>
                <a:cubicBezTo>
                  <a:pt x="69" y="255"/>
                  <a:pt x="69" y="255"/>
                  <a:pt x="69" y="254"/>
                </a:cubicBezTo>
                <a:cubicBezTo>
                  <a:pt x="69" y="254"/>
                  <a:pt x="69" y="255"/>
                  <a:pt x="69" y="256"/>
                </a:cubicBezTo>
                <a:cubicBezTo>
                  <a:pt x="70" y="255"/>
                  <a:pt x="69" y="253"/>
                  <a:pt x="69" y="253"/>
                </a:cubicBezTo>
                <a:cubicBezTo>
                  <a:pt x="69" y="253"/>
                  <a:pt x="69" y="253"/>
                  <a:pt x="69" y="253"/>
                </a:cubicBezTo>
                <a:cubicBezTo>
                  <a:pt x="69" y="252"/>
                  <a:pt x="68" y="252"/>
                  <a:pt x="68" y="250"/>
                </a:cubicBezTo>
                <a:cubicBezTo>
                  <a:pt x="68" y="250"/>
                  <a:pt x="68" y="251"/>
                  <a:pt x="67" y="251"/>
                </a:cubicBezTo>
                <a:cubicBezTo>
                  <a:pt x="68" y="250"/>
                  <a:pt x="67" y="250"/>
                  <a:pt x="68" y="249"/>
                </a:cubicBezTo>
                <a:cubicBezTo>
                  <a:pt x="67" y="250"/>
                  <a:pt x="67" y="250"/>
                  <a:pt x="68" y="250"/>
                </a:cubicBezTo>
                <a:cubicBezTo>
                  <a:pt x="68" y="249"/>
                  <a:pt x="68" y="248"/>
                  <a:pt x="67" y="247"/>
                </a:cubicBezTo>
                <a:cubicBezTo>
                  <a:pt x="67" y="247"/>
                  <a:pt x="67" y="249"/>
                  <a:pt x="67" y="249"/>
                </a:cubicBezTo>
                <a:cubicBezTo>
                  <a:pt x="67" y="248"/>
                  <a:pt x="67" y="245"/>
                  <a:pt x="66" y="245"/>
                </a:cubicBezTo>
                <a:cubicBezTo>
                  <a:pt x="66" y="245"/>
                  <a:pt x="66" y="246"/>
                  <a:pt x="66" y="246"/>
                </a:cubicBezTo>
                <a:cubicBezTo>
                  <a:pt x="66" y="244"/>
                  <a:pt x="64" y="243"/>
                  <a:pt x="65" y="242"/>
                </a:cubicBezTo>
                <a:cubicBezTo>
                  <a:pt x="64" y="241"/>
                  <a:pt x="65" y="240"/>
                  <a:pt x="65" y="239"/>
                </a:cubicBezTo>
                <a:cubicBezTo>
                  <a:pt x="63" y="238"/>
                  <a:pt x="62" y="238"/>
                  <a:pt x="61" y="238"/>
                </a:cubicBezTo>
                <a:cubicBezTo>
                  <a:pt x="61" y="238"/>
                  <a:pt x="62" y="239"/>
                  <a:pt x="62" y="240"/>
                </a:cubicBezTo>
                <a:cubicBezTo>
                  <a:pt x="62" y="240"/>
                  <a:pt x="62" y="240"/>
                  <a:pt x="62" y="240"/>
                </a:cubicBezTo>
                <a:cubicBezTo>
                  <a:pt x="62" y="241"/>
                  <a:pt x="62" y="244"/>
                  <a:pt x="63" y="244"/>
                </a:cubicBezTo>
                <a:cubicBezTo>
                  <a:pt x="63" y="245"/>
                  <a:pt x="62" y="245"/>
                  <a:pt x="62" y="246"/>
                </a:cubicBezTo>
                <a:cubicBezTo>
                  <a:pt x="62" y="246"/>
                  <a:pt x="63" y="245"/>
                  <a:pt x="63" y="246"/>
                </a:cubicBezTo>
                <a:cubicBezTo>
                  <a:pt x="63" y="246"/>
                  <a:pt x="62" y="246"/>
                  <a:pt x="62" y="246"/>
                </a:cubicBezTo>
                <a:cubicBezTo>
                  <a:pt x="62" y="245"/>
                  <a:pt x="62" y="245"/>
                  <a:pt x="63" y="244"/>
                </a:cubicBezTo>
                <a:cubicBezTo>
                  <a:pt x="62" y="244"/>
                  <a:pt x="61" y="244"/>
                  <a:pt x="62" y="244"/>
                </a:cubicBezTo>
                <a:cubicBezTo>
                  <a:pt x="62" y="244"/>
                  <a:pt x="62" y="245"/>
                  <a:pt x="62" y="245"/>
                </a:cubicBezTo>
                <a:cubicBezTo>
                  <a:pt x="62" y="244"/>
                  <a:pt x="61" y="246"/>
                  <a:pt x="61" y="246"/>
                </a:cubicBezTo>
                <a:cubicBezTo>
                  <a:pt x="61" y="244"/>
                  <a:pt x="61" y="241"/>
                  <a:pt x="60" y="239"/>
                </a:cubicBezTo>
                <a:cubicBezTo>
                  <a:pt x="60" y="238"/>
                  <a:pt x="60" y="237"/>
                  <a:pt x="59" y="237"/>
                </a:cubicBezTo>
                <a:cubicBezTo>
                  <a:pt x="60" y="238"/>
                  <a:pt x="59" y="238"/>
                  <a:pt x="59" y="238"/>
                </a:cubicBezTo>
                <a:cubicBezTo>
                  <a:pt x="59" y="239"/>
                  <a:pt x="60" y="238"/>
                  <a:pt x="60" y="239"/>
                </a:cubicBezTo>
                <a:cubicBezTo>
                  <a:pt x="59" y="239"/>
                  <a:pt x="60" y="239"/>
                  <a:pt x="59" y="240"/>
                </a:cubicBezTo>
                <a:cubicBezTo>
                  <a:pt x="59" y="239"/>
                  <a:pt x="59" y="239"/>
                  <a:pt x="59" y="238"/>
                </a:cubicBezTo>
                <a:cubicBezTo>
                  <a:pt x="57" y="237"/>
                  <a:pt x="56" y="235"/>
                  <a:pt x="57" y="232"/>
                </a:cubicBezTo>
                <a:cubicBezTo>
                  <a:pt x="56" y="231"/>
                  <a:pt x="56" y="229"/>
                  <a:pt x="55" y="228"/>
                </a:cubicBezTo>
                <a:cubicBezTo>
                  <a:pt x="55" y="230"/>
                  <a:pt x="56" y="231"/>
                  <a:pt x="56" y="232"/>
                </a:cubicBezTo>
                <a:cubicBezTo>
                  <a:pt x="55" y="232"/>
                  <a:pt x="56" y="231"/>
                  <a:pt x="55" y="231"/>
                </a:cubicBezTo>
                <a:close/>
                <a:moveTo>
                  <a:pt x="37" y="235"/>
                </a:moveTo>
                <a:cubicBezTo>
                  <a:pt x="37" y="235"/>
                  <a:pt x="37" y="235"/>
                  <a:pt x="37" y="235"/>
                </a:cubicBezTo>
                <a:cubicBezTo>
                  <a:pt x="37" y="234"/>
                  <a:pt x="37" y="233"/>
                  <a:pt x="36" y="233"/>
                </a:cubicBezTo>
                <a:cubicBezTo>
                  <a:pt x="36" y="234"/>
                  <a:pt x="36" y="234"/>
                  <a:pt x="37" y="235"/>
                </a:cubicBezTo>
                <a:close/>
                <a:moveTo>
                  <a:pt x="39" y="259"/>
                </a:moveTo>
                <a:cubicBezTo>
                  <a:pt x="39" y="259"/>
                  <a:pt x="39" y="259"/>
                  <a:pt x="39" y="259"/>
                </a:cubicBezTo>
                <a:cubicBezTo>
                  <a:pt x="49" y="261"/>
                  <a:pt x="59" y="260"/>
                  <a:pt x="69" y="259"/>
                </a:cubicBezTo>
                <a:cubicBezTo>
                  <a:pt x="69" y="259"/>
                  <a:pt x="68" y="257"/>
                  <a:pt x="67" y="258"/>
                </a:cubicBezTo>
                <a:cubicBezTo>
                  <a:pt x="67" y="258"/>
                  <a:pt x="67" y="258"/>
                  <a:pt x="67" y="259"/>
                </a:cubicBezTo>
                <a:cubicBezTo>
                  <a:pt x="62" y="257"/>
                  <a:pt x="57" y="252"/>
                  <a:pt x="56" y="247"/>
                </a:cubicBezTo>
                <a:cubicBezTo>
                  <a:pt x="55" y="247"/>
                  <a:pt x="55" y="248"/>
                  <a:pt x="55" y="249"/>
                </a:cubicBezTo>
                <a:cubicBezTo>
                  <a:pt x="53" y="248"/>
                  <a:pt x="52" y="246"/>
                  <a:pt x="52" y="244"/>
                </a:cubicBezTo>
                <a:cubicBezTo>
                  <a:pt x="50" y="242"/>
                  <a:pt x="49" y="239"/>
                  <a:pt x="50" y="236"/>
                </a:cubicBezTo>
                <a:cubicBezTo>
                  <a:pt x="49" y="235"/>
                  <a:pt x="49" y="235"/>
                  <a:pt x="48" y="235"/>
                </a:cubicBezTo>
                <a:cubicBezTo>
                  <a:pt x="47" y="237"/>
                  <a:pt x="45" y="240"/>
                  <a:pt x="46" y="243"/>
                </a:cubicBezTo>
                <a:cubicBezTo>
                  <a:pt x="46" y="243"/>
                  <a:pt x="46" y="244"/>
                  <a:pt x="45" y="244"/>
                </a:cubicBezTo>
                <a:cubicBezTo>
                  <a:pt x="45" y="243"/>
                  <a:pt x="45" y="243"/>
                  <a:pt x="45" y="243"/>
                </a:cubicBezTo>
                <a:cubicBezTo>
                  <a:pt x="43" y="247"/>
                  <a:pt x="45" y="252"/>
                  <a:pt x="41" y="257"/>
                </a:cubicBezTo>
                <a:cubicBezTo>
                  <a:pt x="41" y="257"/>
                  <a:pt x="41" y="257"/>
                  <a:pt x="40" y="257"/>
                </a:cubicBezTo>
                <a:cubicBezTo>
                  <a:pt x="40" y="257"/>
                  <a:pt x="39" y="259"/>
                  <a:pt x="39" y="259"/>
                </a:cubicBezTo>
                <a:close/>
                <a:moveTo>
                  <a:pt x="126" y="252"/>
                </a:moveTo>
                <a:cubicBezTo>
                  <a:pt x="126" y="252"/>
                  <a:pt x="126" y="252"/>
                  <a:pt x="126" y="252"/>
                </a:cubicBezTo>
                <a:cubicBezTo>
                  <a:pt x="125" y="251"/>
                  <a:pt x="125" y="249"/>
                  <a:pt x="124" y="247"/>
                </a:cubicBezTo>
                <a:cubicBezTo>
                  <a:pt x="123" y="249"/>
                  <a:pt x="125" y="251"/>
                  <a:pt x="126" y="252"/>
                </a:cubicBezTo>
                <a:close/>
                <a:moveTo>
                  <a:pt x="142" y="250"/>
                </a:moveTo>
                <a:cubicBezTo>
                  <a:pt x="142" y="250"/>
                  <a:pt x="142" y="250"/>
                  <a:pt x="142" y="250"/>
                </a:cubicBezTo>
                <a:cubicBezTo>
                  <a:pt x="142" y="250"/>
                  <a:pt x="142" y="251"/>
                  <a:pt x="142" y="251"/>
                </a:cubicBezTo>
                <a:cubicBezTo>
                  <a:pt x="143" y="251"/>
                  <a:pt x="143" y="251"/>
                  <a:pt x="144" y="251"/>
                </a:cubicBezTo>
                <a:cubicBezTo>
                  <a:pt x="144" y="250"/>
                  <a:pt x="144" y="250"/>
                  <a:pt x="143" y="249"/>
                </a:cubicBezTo>
                <a:cubicBezTo>
                  <a:pt x="143" y="249"/>
                  <a:pt x="143" y="250"/>
                  <a:pt x="142" y="250"/>
                </a:cubicBezTo>
                <a:close/>
                <a:moveTo>
                  <a:pt x="134" y="254"/>
                </a:moveTo>
                <a:cubicBezTo>
                  <a:pt x="134" y="254"/>
                  <a:pt x="134" y="254"/>
                  <a:pt x="134" y="254"/>
                </a:cubicBezTo>
                <a:cubicBezTo>
                  <a:pt x="134" y="254"/>
                  <a:pt x="134" y="254"/>
                  <a:pt x="134" y="255"/>
                </a:cubicBezTo>
                <a:cubicBezTo>
                  <a:pt x="135" y="254"/>
                  <a:pt x="136" y="254"/>
                  <a:pt x="136" y="254"/>
                </a:cubicBezTo>
                <a:cubicBezTo>
                  <a:pt x="136" y="254"/>
                  <a:pt x="135" y="253"/>
                  <a:pt x="135" y="253"/>
                </a:cubicBezTo>
                <a:cubicBezTo>
                  <a:pt x="135" y="254"/>
                  <a:pt x="135" y="254"/>
                  <a:pt x="134" y="254"/>
                </a:cubicBezTo>
                <a:close/>
                <a:moveTo>
                  <a:pt x="150" y="257"/>
                </a:moveTo>
                <a:cubicBezTo>
                  <a:pt x="150" y="257"/>
                  <a:pt x="150" y="257"/>
                  <a:pt x="150" y="257"/>
                </a:cubicBezTo>
                <a:cubicBezTo>
                  <a:pt x="151" y="256"/>
                  <a:pt x="152" y="256"/>
                  <a:pt x="152" y="256"/>
                </a:cubicBezTo>
                <a:cubicBezTo>
                  <a:pt x="151" y="255"/>
                  <a:pt x="151" y="255"/>
                  <a:pt x="150" y="255"/>
                </a:cubicBezTo>
                <a:cubicBezTo>
                  <a:pt x="150" y="256"/>
                  <a:pt x="150" y="257"/>
                  <a:pt x="150" y="257"/>
                </a:cubicBezTo>
                <a:close/>
                <a:moveTo>
                  <a:pt x="157" y="258"/>
                </a:moveTo>
                <a:cubicBezTo>
                  <a:pt x="157" y="258"/>
                  <a:pt x="157" y="258"/>
                  <a:pt x="157" y="258"/>
                </a:cubicBezTo>
                <a:cubicBezTo>
                  <a:pt x="157" y="258"/>
                  <a:pt x="157" y="259"/>
                  <a:pt x="157" y="259"/>
                </a:cubicBezTo>
                <a:cubicBezTo>
                  <a:pt x="159" y="259"/>
                  <a:pt x="160" y="256"/>
                  <a:pt x="158" y="256"/>
                </a:cubicBezTo>
                <a:cubicBezTo>
                  <a:pt x="158" y="257"/>
                  <a:pt x="158" y="258"/>
                  <a:pt x="157" y="258"/>
                </a:cubicBezTo>
                <a:close/>
                <a:moveTo>
                  <a:pt x="139" y="257"/>
                </a:moveTo>
                <a:cubicBezTo>
                  <a:pt x="139" y="257"/>
                  <a:pt x="139" y="257"/>
                  <a:pt x="139" y="257"/>
                </a:cubicBezTo>
                <a:cubicBezTo>
                  <a:pt x="139" y="257"/>
                  <a:pt x="139" y="257"/>
                  <a:pt x="140" y="257"/>
                </a:cubicBezTo>
                <a:cubicBezTo>
                  <a:pt x="140" y="257"/>
                  <a:pt x="140" y="257"/>
                  <a:pt x="140" y="256"/>
                </a:cubicBezTo>
                <a:cubicBezTo>
                  <a:pt x="139" y="256"/>
                  <a:pt x="139" y="257"/>
                  <a:pt x="139" y="257"/>
                </a:cubicBezTo>
                <a:close/>
                <a:moveTo>
                  <a:pt x="136" y="260"/>
                </a:moveTo>
                <a:cubicBezTo>
                  <a:pt x="136" y="260"/>
                  <a:pt x="136" y="260"/>
                  <a:pt x="136" y="260"/>
                </a:cubicBezTo>
                <a:cubicBezTo>
                  <a:pt x="137" y="259"/>
                  <a:pt x="136" y="258"/>
                  <a:pt x="136" y="257"/>
                </a:cubicBezTo>
                <a:cubicBezTo>
                  <a:pt x="136" y="257"/>
                  <a:pt x="136" y="257"/>
                  <a:pt x="135" y="257"/>
                </a:cubicBezTo>
                <a:cubicBezTo>
                  <a:pt x="135" y="258"/>
                  <a:pt x="136" y="259"/>
                  <a:pt x="136" y="260"/>
                </a:cubicBezTo>
                <a:close/>
                <a:moveTo>
                  <a:pt x="120" y="259"/>
                </a:moveTo>
                <a:cubicBezTo>
                  <a:pt x="120" y="259"/>
                  <a:pt x="120" y="259"/>
                  <a:pt x="120" y="259"/>
                </a:cubicBezTo>
                <a:cubicBezTo>
                  <a:pt x="120" y="259"/>
                  <a:pt x="120" y="259"/>
                  <a:pt x="121" y="259"/>
                </a:cubicBezTo>
                <a:cubicBezTo>
                  <a:pt x="121" y="258"/>
                  <a:pt x="120" y="258"/>
                  <a:pt x="120" y="258"/>
                </a:cubicBezTo>
                <a:cubicBezTo>
                  <a:pt x="120" y="258"/>
                  <a:pt x="120" y="259"/>
                  <a:pt x="120" y="259"/>
                </a:cubicBezTo>
                <a:close/>
                <a:moveTo>
                  <a:pt x="140" y="260"/>
                </a:moveTo>
                <a:cubicBezTo>
                  <a:pt x="140" y="260"/>
                  <a:pt x="140" y="260"/>
                  <a:pt x="140" y="260"/>
                </a:cubicBezTo>
                <a:cubicBezTo>
                  <a:pt x="140" y="259"/>
                  <a:pt x="140" y="259"/>
                  <a:pt x="140" y="259"/>
                </a:cubicBezTo>
                <a:cubicBezTo>
                  <a:pt x="140" y="258"/>
                  <a:pt x="140" y="259"/>
                  <a:pt x="139" y="259"/>
                </a:cubicBezTo>
                <a:cubicBezTo>
                  <a:pt x="139" y="261"/>
                  <a:pt x="141" y="261"/>
                  <a:pt x="141" y="259"/>
                </a:cubicBezTo>
                <a:cubicBezTo>
                  <a:pt x="141" y="259"/>
                  <a:pt x="141" y="259"/>
                  <a:pt x="142" y="258"/>
                </a:cubicBezTo>
                <a:cubicBezTo>
                  <a:pt x="141" y="258"/>
                  <a:pt x="141" y="259"/>
                  <a:pt x="140" y="259"/>
                </a:cubicBezTo>
                <a:cubicBezTo>
                  <a:pt x="141" y="259"/>
                  <a:pt x="140" y="259"/>
                  <a:pt x="140" y="260"/>
                </a:cubicBezTo>
                <a:close/>
                <a:moveTo>
                  <a:pt x="129" y="262"/>
                </a:moveTo>
                <a:cubicBezTo>
                  <a:pt x="129" y="262"/>
                  <a:pt x="129" y="262"/>
                  <a:pt x="129" y="262"/>
                </a:cubicBezTo>
                <a:cubicBezTo>
                  <a:pt x="129" y="262"/>
                  <a:pt x="129" y="262"/>
                  <a:pt x="129" y="262"/>
                </a:cubicBezTo>
                <a:cubicBezTo>
                  <a:pt x="129" y="262"/>
                  <a:pt x="130" y="262"/>
                  <a:pt x="131" y="261"/>
                </a:cubicBezTo>
                <a:cubicBezTo>
                  <a:pt x="130" y="261"/>
                  <a:pt x="130" y="260"/>
                  <a:pt x="130" y="260"/>
                </a:cubicBezTo>
                <a:cubicBezTo>
                  <a:pt x="130" y="261"/>
                  <a:pt x="129" y="261"/>
                  <a:pt x="129" y="262"/>
                </a:cubicBezTo>
                <a:close/>
                <a:moveTo>
                  <a:pt x="140" y="262"/>
                </a:moveTo>
                <a:cubicBezTo>
                  <a:pt x="140" y="262"/>
                  <a:pt x="140" y="262"/>
                  <a:pt x="140" y="262"/>
                </a:cubicBezTo>
                <a:cubicBezTo>
                  <a:pt x="140" y="262"/>
                  <a:pt x="139" y="262"/>
                  <a:pt x="138" y="261"/>
                </a:cubicBezTo>
                <a:cubicBezTo>
                  <a:pt x="137" y="261"/>
                  <a:pt x="135" y="260"/>
                  <a:pt x="134" y="261"/>
                </a:cubicBezTo>
                <a:cubicBezTo>
                  <a:pt x="134" y="264"/>
                  <a:pt x="137" y="262"/>
                  <a:pt x="138" y="264"/>
                </a:cubicBezTo>
                <a:cubicBezTo>
                  <a:pt x="140" y="262"/>
                  <a:pt x="142" y="264"/>
                  <a:pt x="144" y="264"/>
                </a:cubicBezTo>
                <a:cubicBezTo>
                  <a:pt x="144" y="263"/>
                  <a:pt x="143" y="262"/>
                  <a:pt x="144" y="261"/>
                </a:cubicBezTo>
                <a:cubicBezTo>
                  <a:pt x="143" y="259"/>
                  <a:pt x="142" y="262"/>
                  <a:pt x="140" y="262"/>
                </a:cubicBezTo>
                <a:close/>
                <a:moveTo>
                  <a:pt x="128" y="263"/>
                </a:moveTo>
                <a:cubicBezTo>
                  <a:pt x="128" y="263"/>
                  <a:pt x="128" y="263"/>
                  <a:pt x="128" y="263"/>
                </a:cubicBezTo>
                <a:cubicBezTo>
                  <a:pt x="128" y="262"/>
                  <a:pt x="127" y="262"/>
                  <a:pt x="127" y="262"/>
                </a:cubicBezTo>
                <a:cubicBezTo>
                  <a:pt x="127" y="262"/>
                  <a:pt x="127" y="262"/>
                  <a:pt x="127" y="262"/>
                </a:cubicBezTo>
                <a:cubicBezTo>
                  <a:pt x="127" y="262"/>
                  <a:pt x="127" y="263"/>
                  <a:pt x="128" y="263"/>
                </a:cubicBezTo>
                <a:close/>
                <a:moveTo>
                  <a:pt x="132" y="263"/>
                </a:moveTo>
                <a:cubicBezTo>
                  <a:pt x="132" y="263"/>
                  <a:pt x="132" y="263"/>
                  <a:pt x="132" y="263"/>
                </a:cubicBezTo>
                <a:cubicBezTo>
                  <a:pt x="131" y="263"/>
                  <a:pt x="131" y="262"/>
                  <a:pt x="130" y="263"/>
                </a:cubicBezTo>
                <a:cubicBezTo>
                  <a:pt x="131" y="264"/>
                  <a:pt x="131" y="264"/>
                  <a:pt x="131" y="265"/>
                </a:cubicBezTo>
                <a:cubicBezTo>
                  <a:pt x="130" y="266"/>
                  <a:pt x="128" y="265"/>
                  <a:pt x="128" y="267"/>
                </a:cubicBezTo>
                <a:cubicBezTo>
                  <a:pt x="129" y="268"/>
                  <a:pt x="128" y="268"/>
                  <a:pt x="128" y="269"/>
                </a:cubicBezTo>
                <a:cubicBezTo>
                  <a:pt x="127" y="269"/>
                  <a:pt x="126" y="267"/>
                  <a:pt x="125" y="267"/>
                </a:cubicBezTo>
                <a:cubicBezTo>
                  <a:pt x="125" y="268"/>
                  <a:pt x="125" y="268"/>
                  <a:pt x="124" y="268"/>
                </a:cubicBezTo>
                <a:cubicBezTo>
                  <a:pt x="124" y="270"/>
                  <a:pt x="125" y="270"/>
                  <a:pt x="126" y="271"/>
                </a:cubicBezTo>
                <a:cubicBezTo>
                  <a:pt x="125" y="272"/>
                  <a:pt x="124" y="272"/>
                  <a:pt x="124" y="273"/>
                </a:cubicBezTo>
                <a:cubicBezTo>
                  <a:pt x="124" y="274"/>
                  <a:pt x="125" y="274"/>
                  <a:pt x="125" y="274"/>
                </a:cubicBezTo>
                <a:cubicBezTo>
                  <a:pt x="126" y="275"/>
                  <a:pt x="125" y="275"/>
                  <a:pt x="125" y="276"/>
                </a:cubicBezTo>
                <a:cubicBezTo>
                  <a:pt x="125" y="276"/>
                  <a:pt x="127" y="276"/>
                  <a:pt x="127" y="275"/>
                </a:cubicBezTo>
                <a:cubicBezTo>
                  <a:pt x="126" y="275"/>
                  <a:pt x="127" y="275"/>
                  <a:pt x="127" y="274"/>
                </a:cubicBezTo>
                <a:cubicBezTo>
                  <a:pt x="127" y="273"/>
                  <a:pt x="126" y="272"/>
                  <a:pt x="126" y="271"/>
                </a:cubicBezTo>
                <a:cubicBezTo>
                  <a:pt x="127" y="269"/>
                  <a:pt x="130" y="268"/>
                  <a:pt x="131" y="270"/>
                </a:cubicBezTo>
                <a:cubicBezTo>
                  <a:pt x="131" y="270"/>
                  <a:pt x="132" y="270"/>
                  <a:pt x="132" y="269"/>
                </a:cubicBezTo>
                <a:cubicBezTo>
                  <a:pt x="131" y="269"/>
                  <a:pt x="130" y="267"/>
                  <a:pt x="131" y="266"/>
                </a:cubicBezTo>
                <a:cubicBezTo>
                  <a:pt x="132" y="265"/>
                  <a:pt x="133" y="265"/>
                  <a:pt x="134" y="265"/>
                </a:cubicBezTo>
                <a:cubicBezTo>
                  <a:pt x="135" y="265"/>
                  <a:pt x="134" y="265"/>
                  <a:pt x="135" y="264"/>
                </a:cubicBezTo>
                <a:cubicBezTo>
                  <a:pt x="134" y="264"/>
                  <a:pt x="134" y="264"/>
                  <a:pt x="134" y="264"/>
                </a:cubicBezTo>
                <a:cubicBezTo>
                  <a:pt x="133" y="264"/>
                  <a:pt x="133" y="263"/>
                  <a:pt x="133" y="262"/>
                </a:cubicBezTo>
                <a:cubicBezTo>
                  <a:pt x="133" y="262"/>
                  <a:pt x="132" y="262"/>
                  <a:pt x="132" y="262"/>
                </a:cubicBezTo>
                <a:cubicBezTo>
                  <a:pt x="132" y="262"/>
                  <a:pt x="131" y="262"/>
                  <a:pt x="132" y="263"/>
                </a:cubicBezTo>
                <a:close/>
                <a:moveTo>
                  <a:pt x="149" y="267"/>
                </a:moveTo>
                <a:cubicBezTo>
                  <a:pt x="149" y="267"/>
                  <a:pt x="149" y="267"/>
                  <a:pt x="149" y="267"/>
                </a:cubicBezTo>
                <a:cubicBezTo>
                  <a:pt x="149" y="267"/>
                  <a:pt x="149" y="268"/>
                  <a:pt x="148" y="269"/>
                </a:cubicBezTo>
                <a:cubicBezTo>
                  <a:pt x="151" y="267"/>
                  <a:pt x="153" y="268"/>
                  <a:pt x="154" y="271"/>
                </a:cubicBezTo>
                <a:cubicBezTo>
                  <a:pt x="153" y="271"/>
                  <a:pt x="153" y="272"/>
                  <a:pt x="153" y="273"/>
                </a:cubicBezTo>
                <a:cubicBezTo>
                  <a:pt x="154" y="272"/>
                  <a:pt x="155" y="271"/>
                  <a:pt x="157" y="271"/>
                </a:cubicBezTo>
                <a:cubicBezTo>
                  <a:pt x="157" y="267"/>
                  <a:pt x="154" y="268"/>
                  <a:pt x="152" y="266"/>
                </a:cubicBezTo>
                <a:cubicBezTo>
                  <a:pt x="151" y="269"/>
                  <a:pt x="147" y="265"/>
                  <a:pt x="147" y="263"/>
                </a:cubicBezTo>
                <a:cubicBezTo>
                  <a:pt x="147" y="264"/>
                  <a:pt x="145" y="264"/>
                  <a:pt x="145" y="265"/>
                </a:cubicBezTo>
                <a:cubicBezTo>
                  <a:pt x="146" y="265"/>
                  <a:pt x="149" y="265"/>
                  <a:pt x="149" y="267"/>
                </a:cubicBezTo>
                <a:close/>
                <a:moveTo>
                  <a:pt x="137" y="267"/>
                </a:moveTo>
                <a:cubicBezTo>
                  <a:pt x="137" y="267"/>
                  <a:pt x="137" y="267"/>
                  <a:pt x="137" y="267"/>
                </a:cubicBezTo>
                <a:cubicBezTo>
                  <a:pt x="140" y="266"/>
                  <a:pt x="141" y="268"/>
                  <a:pt x="143" y="270"/>
                </a:cubicBezTo>
                <a:cubicBezTo>
                  <a:pt x="143" y="269"/>
                  <a:pt x="144" y="269"/>
                  <a:pt x="144" y="268"/>
                </a:cubicBezTo>
                <a:cubicBezTo>
                  <a:pt x="143" y="268"/>
                  <a:pt x="144" y="266"/>
                  <a:pt x="143" y="265"/>
                </a:cubicBezTo>
                <a:cubicBezTo>
                  <a:pt x="141" y="264"/>
                  <a:pt x="141" y="265"/>
                  <a:pt x="139" y="264"/>
                </a:cubicBezTo>
                <a:cubicBezTo>
                  <a:pt x="139" y="265"/>
                  <a:pt x="139" y="265"/>
                  <a:pt x="138" y="265"/>
                </a:cubicBezTo>
                <a:cubicBezTo>
                  <a:pt x="138" y="265"/>
                  <a:pt x="137" y="264"/>
                  <a:pt x="136" y="264"/>
                </a:cubicBezTo>
                <a:cubicBezTo>
                  <a:pt x="136" y="265"/>
                  <a:pt x="136" y="266"/>
                  <a:pt x="137" y="267"/>
                </a:cubicBezTo>
                <a:close/>
                <a:moveTo>
                  <a:pt x="125" y="293"/>
                </a:moveTo>
                <a:cubicBezTo>
                  <a:pt x="125" y="293"/>
                  <a:pt x="125" y="293"/>
                  <a:pt x="125" y="293"/>
                </a:cubicBezTo>
                <a:cubicBezTo>
                  <a:pt x="125" y="293"/>
                  <a:pt x="126" y="292"/>
                  <a:pt x="126" y="291"/>
                </a:cubicBezTo>
                <a:cubicBezTo>
                  <a:pt x="125" y="291"/>
                  <a:pt x="124" y="293"/>
                  <a:pt x="124" y="292"/>
                </a:cubicBezTo>
                <a:cubicBezTo>
                  <a:pt x="124" y="293"/>
                  <a:pt x="123" y="294"/>
                  <a:pt x="123" y="294"/>
                </a:cubicBezTo>
                <a:cubicBezTo>
                  <a:pt x="123" y="294"/>
                  <a:pt x="123" y="293"/>
                  <a:pt x="123" y="293"/>
                </a:cubicBezTo>
                <a:cubicBezTo>
                  <a:pt x="122" y="293"/>
                  <a:pt x="122" y="294"/>
                  <a:pt x="121" y="295"/>
                </a:cubicBezTo>
                <a:cubicBezTo>
                  <a:pt x="122" y="294"/>
                  <a:pt x="123" y="293"/>
                  <a:pt x="124" y="291"/>
                </a:cubicBezTo>
                <a:cubicBezTo>
                  <a:pt x="123" y="291"/>
                  <a:pt x="122" y="293"/>
                  <a:pt x="121" y="293"/>
                </a:cubicBezTo>
                <a:cubicBezTo>
                  <a:pt x="122" y="292"/>
                  <a:pt x="123" y="292"/>
                  <a:pt x="124" y="291"/>
                </a:cubicBezTo>
                <a:cubicBezTo>
                  <a:pt x="123" y="291"/>
                  <a:pt x="123" y="291"/>
                  <a:pt x="123" y="291"/>
                </a:cubicBezTo>
                <a:cubicBezTo>
                  <a:pt x="122" y="291"/>
                  <a:pt x="121" y="292"/>
                  <a:pt x="120" y="293"/>
                </a:cubicBezTo>
                <a:cubicBezTo>
                  <a:pt x="120" y="293"/>
                  <a:pt x="120" y="294"/>
                  <a:pt x="120" y="294"/>
                </a:cubicBezTo>
                <a:cubicBezTo>
                  <a:pt x="120" y="294"/>
                  <a:pt x="119" y="294"/>
                  <a:pt x="119" y="293"/>
                </a:cubicBezTo>
                <a:cubicBezTo>
                  <a:pt x="118" y="293"/>
                  <a:pt x="116" y="292"/>
                  <a:pt x="116" y="291"/>
                </a:cubicBezTo>
                <a:cubicBezTo>
                  <a:pt x="115" y="290"/>
                  <a:pt x="116" y="290"/>
                  <a:pt x="116" y="289"/>
                </a:cubicBezTo>
                <a:cubicBezTo>
                  <a:pt x="116" y="289"/>
                  <a:pt x="115" y="290"/>
                  <a:pt x="115" y="289"/>
                </a:cubicBezTo>
                <a:cubicBezTo>
                  <a:pt x="117" y="289"/>
                  <a:pt x="118" y="288"/>
                  <a:pt x="119" y="287"/>
                </a:cubicBezTo>
                <a:cubicBezTo>
                  <a:pt x="119" y="287"/>
                  <a:pt x="118" y="287"/>
                  <a:pt x="118" y="287"/>
                </a:cubicBezTo>
                <a:cubicBezTo>
                  <a:pt x="120" y="287"/>
                  <a:pt x="120" y="286"/>
                  <a:pt x="122" y="287"/>
                </a:cubicBezTo>
                <a:cubicBezTo>
                  <a:pt x="121" y="287"/>
                  <a:pt x="120" y="287"/>
                  <a:pt x="119" y="288"/>
                </a:cubicBezTo>
                <a:cubicBezTo>
                  <a:pt x="121" y="288"/>
                  <a:pt x="121" y="287"/>
                  <a:pt x="122" y="287"/>
                </a:cubicBezTo>
                <a:cubicBezTo>
                  <a:pt x="121" y="285"/>
                  <a:pt x="118" y="288"/>
                  <a:pt x="116" y="288"/>
                </a:cubicBezTo>
                <a:cubicBezTo>
                  <a:pt x="117" y="287"/>
                  <a:pt x="119" y="286"/>
                  <a:pt x="121" y="286"/>
                </a:cubicBezTo>
                <a:cubicBezTo>
                  <a:pt x="121" y="285"/>
                  <a:pt x="121" y="285"/>
                  <a:pt x="121" y="285"/>
                </a:cubicBezTo>
                <a:cubicBezTo>
                  <a:pt x="118" y="285"/>
                  <a:pt x="114" y="287"/>
                  <a:pt x="111" y="287"/>
                </a:cubicBezTo>
                <a:cubicBezTo>
                  <a:pt x="113" y="287"/>
                  <a:pt x="114" y="286"/>
                  <a:pt x="115" y="286"/>
                </a:cubicBezTo>
                <a:cubicBezTo>
                  <a:pt x="115" y="286"/>
                  <a:pt x="115" y="286"/>
                  <a:pt x="115" y="286"/>
                </a:cubicBezTo>
                <a:cubicBezTo>
                  <a:pt x="116" y="285"/>
                  <a:pt x="120" y="285"/>
                  <a:pt x="121" y="284"/>
                </a:cubicBezTo>
                <a:cubicBezTo>
                  <a:pt x="119" y="284"/>
                  <a:pt x="118" y="284"/>
                  <a:pt x="117" y="285"/>
                </a:cubicBezTo>
                <a:cubicBezTo>
                  <a:pt x="117" y="284"/>
                  <a:pt x="117" y="284"/>
                  <a:pt x="116" y="284"/>
                </a:cubicBezTo>
                <a:cubicBezTo>
                  <a:pt x="115" y="285"/>
                  <a:pt x="112" y="285"/>
                  <a:pt x="111" y="285"/>
                </a:cubicBezTo>
                <a:cubicBezTo>
                  <a:pt x="114" y="284"/>
                  <a:pt x="117" y="283"/>
                  <a:pt x="119" y="284"/>
                </a:cubicBezTo>
                <a:cubicBezTo>
                  <a:pt x="119" y="283"/>
                  <a:pt x="121" y="284"/>
                  <a:pt x="121" y="282"/>
                </a:cubicBezTo>
                <a:cubicBezTo>
                  <a:pt x="119" y="282"/>
                  <a:pt x="117" y="283"/>
                  <a:pt x="115" y="282"/>
                </a:cubicBezTo>
                <a:cubicBezTo>
                  <a:pt x="116" y="282"/>
                  <a:pt x="118" y="282"/>
                  <a:pt x="120" y="282"/>
                </a:cubicBezTo>
                <a:cubicBezTo>
                  <a:pt x="120" y="281"/>
                  <a:pt x="120" y="282"/>
                  <a:pt x="120" y="281"/>
                </a:cubicBezTo>
                <a:cubicBezTo>
                  <a:pt x="118" y="281"/>
                  <a:pt x="116" y="280"/>
                  <a:pt x="113" y="279"/>
                </a:cubicBezTo>
                <a:cubicBezTo>
                  <a:pt x="113" y="282"/>
                  <a:pt x="112" y="281"/>
                  <a:pt x="110" y="281"/>
                </a:cubicBezTo>
                <a:cubicBezTo>
                  <a:pt x="108" y="280"/>
                  <a:pt x="109" y="277"/>
                  <a:pt x="111" y="277"/>
                </a:cubicBezTo>
                <a:cubicBezTo>
                  <a:pt x="112" y="277"/>
                  <a:pt x="113" y="278"/>
                  <a:pt x="113" y="279"/>
                </a:cubicBezTo>
                <a:cubicBezTo>
                  <a:pt x="115" y="279"/>
                  <a:pt x="117" y="280"/>
                  <a:pt x="119" y="279"/>
                </a:cubicBezTo>
                <a:cubicBezTo>
                  <a:pt x="119" y="279"/>
                  <a:pt x="118" y="279"/>
                  <a:pt x="119" y="280"/>
                </a:cubicBezTo>
                <a:cubicBezTo>
                  <a:pt x="119" y="279"/>
                  <a:pt x="120" y="279"/>
                  <a:pt x="121" y="280"/>
                </a:cubicBezTo>
                <a:cubicBezTo>
                  <a:pt x="121" y="279"/>
                  <a:pt x="120" y="279"/>
                  <a:pt x="120" y="279"/>
                </a:cubicBezTo>
                <a:cubicBezTo>
                  <a:pt x="121" y="279"/>
                  <a:pt x="121" y="279"/>
                  <a:pt x="121" y="279"/>
                </a:cubicBezTo>
                <a:cubicBezTo>
                  <a:pt x="121" y="278"/>
                  <a:pt x="121" y="279"/>
                  <a:pt x="122" y="278"/>
                </a:cubicBezTo>
                <a:cubicBezTo>
                  <a:pt x="121" y="277"/>
                  <a:pt x="120" y="277"/>
                  <a:pt x="119" y="277"/>
                </a:cubicBezTo>
                <a:cubicBezTo>
                  <a:pt x="120" y="277"/>
                  <a:pt x="121" y="277"/>
                  <a:pt x="121" y="277"/>
                </a:cubicBezTo>
                <a:cubicBezTo>
                  <a:pt x="120" y="276"/>
                  <a:pt x="119" y="276"/>
                  <a:pt x="118" y="276"/>
                </a:cubicBezTo>
                <a:cubicBezTo>
                  <a:pt x="113" y="277"/>
                  <a:pt x="110" y="273"/>
                  <a:pt x="107" y="271"/>
                </a:cubicBezTo>
                <a:cubicBezTo>
                  <a:pt x="107" y="271"/>
                  <a:pt x="107" y="271"/>
                  <a:pt x="107" y="271"/>
                </a:cubicBezTo>
                <a:cubicBezTo>
                  <a:pt x="102" y="270"/>
                  <a:pt x="97" y="272"/>
                  <a:pt x="92" y="269"/>
                </a:cubicBezTo>
                <a:cubicBezTo>
                  <a:pt x="91" y="269"/>
                  <a:pt x="90" y="267"/>
                  <a:pt x="89" y="266"/>
                </a:cubicBezTo>
                <a:cubicBezTo>
                  <a:pt x="86" y="265"/>
                  <a:pt x="84" y="267"/>
                  <a:pt x="81" y="267"/>
                </a:cubicBezTo>
                <a:cubicBezTo>
                  <a:pt x="78" y="268"/>
                  <a:pt x="74" y="270"/>
                  <a:pt x="72" y="273"/>
                </a:cubicBezTo>
                <a:cubicBezTo>
                  <a:pt x="71" y="276"/>
                  <a:pt x="74" y="279"/>
                  <a:pt x="74" y="282"/>
                </a:cubicBezTo>
                <a:cubicBezTo>
                  <a:pt x="74" y="282"/>
                  <a:pt x="73" y="283"/>
                  <a:pt x="73" y="283"/>
                </a:cubicBezTo>
                <a:cubicBezTo>
                  <a:pt x="73" y="283"/>
                  <a:pt x="73" y="283"/>
                  <a:pt x="73" y="284"/>
                </a:cubicBezTo>
                <a:cubicBezTo>
                  <a:pt x="71" y="286"/>
                  <a:pt x="69" y="288"/>
                  <a:pt x="67" y="290"/>
                </a:cubicBezTo>
                <a:cubicBezTo>
                  <a:pt x="64" y="294"/>
                  <a:pt x="63" y="299"/>
                  <a:pt x="64" y="303"/>
                </a:cubicBezTo>
                <a:cubicBezTo>
                  <a:pt x="66" y="305"/>
                  <a:pt x="67" y="308"/>
                  <a:pt x="70" y="308"/>
                </a:cubicBezTo>
                <a:cubicBezTo>
                  <a:pt x="71" y="308"/>
                  <a:pt x="73" y="307"/>
                  <a:pt x="74" y="307"/>
                </a:cubicBezTo>
                <a:cubicBezTo>
                  <a:pt x="76" y="308"/>
                  <a:pt x="79" y="310"/>
                  <a:pt x="79" y="312"/>
                </a:cubicBezTo>
                <a:cubicBezTo>
                  <a:pt x="80" y="316"/>
                  <a:pt x="78" y="321"/>
                  <a:pt x="83" y="320"/>
                </a:cubicBezTo>
                <a:cubicBezTo>
                  <a:pt x="85" y="321"/>
                  <a:pt x="86" y="321"/>
                  <a:pt x="88" y="321"/>
                </a:cubicBezTo>
                <a:cubicBezTo>
                  <a:pt x="88" y="322"/>
                  <a:pt x="88" y="322"/>
                  <a:pt x="88" y="322"/>
                </a:cubicBezTo>
                <a:cubicBezTo>
                  <a:pt x="93" y="322"/>
                  <a:pt x="94" y="326"/>
                  <a:pt x="97" y="326"/>
                </a:cubicBezTo>
                <a:cubicBezTo>
                  <a:pt x="101" y="327"/>
                  <a:pt x="102" y="325"/>
                  <a:pt x="104" y="324"/>
                </a:cubicBezTo>
                <a:cubicBezTo>
                  <a:pt x="107" y="322"/>
                  <a:pt x="109" y="320"/>
                  <a:pt x="110" y="317"/>
                </a:cubicBezTo>
                <a:cubicBezTo>
                  <a:pt x="110" y="316"/>
                  <a:pt x="111" y="316"/>
                  <a:pt x="111" y="316"/>
                </a:cubicBezTo>
                <a:cubicBezTo>
                  <a:pt x="113" y="307"/>
                  <a:pt x="118" y="301"/>
                  <a:pt x="123" y="295"/>
                </a:cubicBezTo>
                <a:cubicBezTo>
                  <a:pt x="123" y="296"/>
                  <a:pt x="123" y="295"/>
                  <a:pt x="123" y="295"/>
                </a:cubicBezTo>
                <a:cubicBezTo>
                  <a:pt x="123" y="295"/>
                  <a:pt x="124" y="294"/>
                  <a:pt x="124" y="294"/>
                </a:cubicBezTo>
                <a:cubicBezTo>
                  <a:pt x="125" y="294"/>
                  <a:pt x="125" y="293"/>
                  <a:pt x="126" y="293"/>
                </a:cubicBezTo>
                <a:cubicBezTo>
                  <a:pt x="125" y="292"/>
                  <a:pt x="125" y="294"/>
                  <a:pt x="125" y="293"/>
                </a:cubicBezTo>
                <a:close/>
                <a:moveTo>
                  <a:pt x="119" y="267"/>
                </a:moveTo>
                <a:cubicBezTo>
                  <a:pt x="119" y="267"/>
                  <a:pt x="119" y="267"/>
                  <a:pt x="119" y="267"/>
                </a:cubicBezTo>
                <a:cubicBezTo>
                  <a:pt x="120" y="266"/>
                  <a:pt x="121" y="268"/>
                  <a:pt x="121" y="267"/>
                </a:cubicBezTo>
                <a:cubicBezTo>
                  <a:pt x="121" y="266"/>
                  <a:pt x="120" y="266"/>
                  <a:pt x="120" y="266"/>
                </a:cubicBezTo>
                <a:cubicBezTo>
                  <a:pt x="119" y="266"/>
                  <a:pt x="119" y="267"/>
                  <a:pt x="119" y="267"/>
                </a:cubicBezTo>
                <a:close/>
                <a:moveTo>
                  <a:pt x="132" y="268"/>
                </a:moveTo>
                <a:cubicBezTo>
                  <a:pt x="132" y="268"/>
                  <a:pt x="132" y="268"/>
                  <a:pt x="132" y="268"/>
                </a:cubicBezTo>
                <a:cubicBezTo>
                  <a:pt x="133" y="268"/>
                  <a:pt x="134" y="268"/>
                  <a:pt x="134" y="269"/>
                </a:cubicBezTo>
                <a:cubicBezTo>
                  <a:pt x="133" y="270"/>
                  <a:pt x="132" y="270"/>
                  <a:pt x="132" y="271"/>
                </a:cubicBezTo>
                <a:cubicBezTo>
                  <a:pt x="132" y="272"/>
                  <a:pt x="131" y="272"/>
                  <a:pt x="131" y="273"/>
                </a:cubicBezTo>
                <a:cubicBezTo>
                  <a:pt x="132" y="273"/>
                  <a:pt x="132" y="273"/>
                  <a:pt x="132" y="273"/>
                </a:cubicBezTo>
                <a:cubicBezTo>
                  <a:pt x="132" y="272"/>
                  <a:pt x="132" y="270"/>
                  <a:pt x="134" y="270"/>
                </a:cubicBezTo>
                <a:cubicBezTo>
                  <a:pt x="134" y="269"/>
                  <a:pt x="135" y="268"/>
                  <a:pt x="135" y="267"/>
                </a:cubicBezTo>
                <a:cubicBezTo>
                  <a:pt x="134" y="266"/>
                  <a:pt x="131" y="265"/>
                  <a:pt x="132" y="268"/>
                </a:cubicBezTo>
                <a:close/>
                <a:moveTo>
                  <a:pt x="144" y="273"/>
                </a:moveTo>
                <a:cubicBezTo>
                  <a:pt x="144" y="273"/>
                  <a:pt x="144" y="273"/>
                  <a:pt x="144" y="273"/>
                </a:cubicBezTo>
                <a:cubicBezTo>
                  <a:pt x="144" y="273"/>
                  <a:pt x="145" y="272"/>
                  <a:pt x="146" y="273"/>
                </a:cubicBezTo>
                <a:cubicBezTo>
                  <a:pt x="147" y="274"/>
                  <a:pt x="147" y="275"/>
                  <a:pt x="146" y="276"/>
                </a:cubicBezTo>
                <a:cubicBezTo>
                  <a:pt x="147" y="278"/>
                  <a:pt x="148" y="278"/>
                  <a:pt x="149" y="276"/>
                </a:cubicBezTo>
                <a:cubicBezTo>
                  <a:pt x="148" y="275"/>
                  <a:pt x="147" y="273"/>
                  <a:pt x="148" y="272"/>
                </a:cubicBezTo>
                <a:cubicBezTo>
                  <a:pt x="148" y="270"/>
                  <a:pt x="147" y="269"/>
                  <a:pt x="147" y="267"/>
                </a:cubicBezTo>
                <a:cubicBezTo>
                  <a:pt x="147" y="266"/>
                  <a:pt x="146" y="266"/>
                  <a:pt x="145" y="266"/>
                </a:cubicBezTo>
                <a:cubicBezTo>
                  <a:pt x="146" y="269"/>
                  <a:pt x="143" y="270"/>
                  <a:pt x="144" y="273"/>
                </a:cubicBezTo>
                <a:close/>
                <a:moveTo>
                  <a:pt x="137" y="268"/>
                </a:moveTo>
                <a:cubicBezTo>
                  <a:pt x="137" y="268"/>
                  <a:pt x="137" y="268"/>
                  <a:pt x="137" y="268"/>
                </a:cubicBezTo>
                <a:cubicBezTo>
                  <a:pt x="138" y="271"/>
                  <a:pt x="134" y="271"/>
                  <a:pt x="134" y="273"/>
                </a:cubicBezTo>
                <a:cubicBezTo>
                  <a:pt x="134" y="273"/>
                  <a:pt x="135" y="274"/>
                  <a:pt x="135" y="275"/>
                </a:cubicBezTo>
                <a:cubicBezTo>
                  <a:pt x="134" y="276"/>
                  <a:pt x="133" y="276"/>
                  <a:pt x="133" y="277"/>
                </a:cubicBezTo>
                <a:cubicBezTo>
                  <a:pt x="131" y="276"/>
                  <a:pt x="130" y="278"/>
                  <a:pt x="130" y="280"/>
                </a:cubicBezTo>
                <a:cubicBezTo>
                  <a:pt x="131" y="281"/>
                  <a:pt x="132" y="281"/>
                  <a:pt x="133" y="281"/>
                </a:cubicBezTo>
                <a:cubicBezTo>
                  <a:pt x="134" y="283"/>
                  <a:pt x="133" y="285"/>
                  <a:pt x="134" y="286"/>
                </a:cubicBezTo>
                <a:cubicBezTo>
                  <a:pt x="137" y="286"/>
                  <a:pt x="139" y="286"/>
                  <a:pt x="140" y="285"/>
                </a:cubicBezTo>
                <a:cubicBezTo>
                  <a:pt x="139" y="284"/>
                  <a:pt x="139" y="282"/>
                  <a:pt x="136" y="283"/>
                </a:cubicBezTo>
                <a:cubicBezTo>
                  <a:pt x="134" y="282"/>
                  <a:pt x="134" y="280"/>
                  <a:pt x="135" y="278"/>
                </a:cubicBezTo>
                <a:cubicBezTo>
                  <a:pt x="136" y="277"/>
                  <a:pt x="138" y="277"/>
                  <a:pt x="138" y="275"/>
                </a:cubicBezTo>
                <a:cubicBezTo>
                  <a:pt x="137" y="274"/>
                  <a:pt x="137" y="269"/>
                  <a:pt x="141" y="270"/>
                </a:cubicBezTo>
                <a:cubicBezTo>
                  <a:pt x="140" y="269"/>
                  <a:pt x="138" y="268"/>
                  <a:pt x="137" y="268"/>
                </a:cubicBezTo>
                <a:close/>
                <a:moveTo>
                  <a:pt x="123" y="269"/>
                </a:moveTo>
                <a:cubicBezTo>
                  <a:pt x="123" y="269"/>
                  <a:pt x="123" y="269"/>
                  <a:pt x="123" y="269"/>
                </a:cubicBezTo>
                <a:cubicBezTo>
                  <a:pt x="122" y="269"/>
                  <a:pt x="122" y="268"/>
                  <a:pt x="122" y="269"/>
                </a:cubicBezTo>
                <a:cubicBezTo>
                  <a:pt x="122" y="269"/>
                  <a:pt x="122" y="270"/>
                  <a:pt x="123" y="269"/>
                </a:cubicBezTo>
                <a:close/>
                <a:moveTo>
                  <a:pt x="152" y="271"/>
                </a:moveTo>
                <a:cubicBezTo>
                  <a:pt x="152" y="271"/>
                  <a:pt x="152" y="271"/>
                  <a:pt x="152" y="271"/>
                </a:cubicBezTo>
                <a:cubicBezTo>
                  <a:pt x="152" y="269"/>
                  <a:pt x="150" y="269"/>
                  <a:pt x="149" y="270"/>
                </a:cubicBezTo>
                <a:cubicBezTo>
                  <a:pt x="150" y="271"/>
                  <a:pt x="150" y="273"/>
                  <a:pt x="149" y="274"/>
                </a:cubicBezTo>
                <a:cubicBezTo>
                  <a:pt x="149" y="274"/>
                  <a:pt x="150" y="275"/>
                  <a:pt x="151" y="276"/>
                </a:cubicBezTo>
                <a:cubicBezTo>
                  <a:pt x="151" y="275"/>
                  <a:pt x="151" y="275"/>
                  <a:pt x="152" y="275"/>
                </a:cubicBezTo>
                <a:cubicBezTo>
                  <a:pt x="150" y="273"/>
                  <a:pt x="152" y="271"/>
                  <a:pt x="152" y="271"/>
                </a:cubicBezTo>
                <a:close/>
                <a:moveTo>
                  <a:pt x="127" y="272"/>
                </a:moveTo>
                <a:cubicBezTo>
                  <a:pt x="127" y="272"/>
                  <a:pt x="127" y="272"/>
                  <a:pt x="127" y="272"/>
                </a:cubicBezTo>
                <a:cubicBezTo>
                  <a:pt x="127" y="273"/>
                  <a:pt x="129" y="273"/>
                  <a:pt x="129" y="274"/>
                </a:cubicBezTo>
                <a:cubicBezTo>
                  <a:pt x="129" y="276"/>
                  <a:pt x="127" y="276"/>
                  <a:pt x="127" y="277"/>
                </a:cubicBezTo>
                <a:cubicBezTo>
                  <a:pt x="128" y="278"/>
                  <a:pt x="128" y="278"/>
                  <a:pt x="129" y="278"/>
                </a:cubicBezTo>
                <a:cubicBezTo>
                  <a:pt x="129" y="277"/>
                  <a:pt x="130" y="276"/>
                  <a:pt x="131" y="275"/>
                </a:cubicBezTo>
                <a:cubicBezTo>
                  <a:pt x="131" y="274"/>
                  <a:pt x="130" y="275"/>
                  <a:pt x="130" y="274"/>
                </a:cubicBezTo>
                <a:cubicBezTo>
                  <a:pt x="130" y="273"/>
                  <a:pt x="130" y="272"/>
                  <a:pt x="130" y="271"/>
                </a:cubicBezTo>
                <a:cubicBezTo>
                  <a:pt x="129" y="270"/>
                  <a:pt x="128" y="270"/>
                  <a:pt x="127" y="272"/>
                </a:cubicBezTo>
                <a:close/>
                <a:moveTo>
                  <a:pt x="139" y="272"/>
                </a:moveTo>
                <a:cubicBezTo>
                  <a:pt x="139" y="272"/>
                  <a:pt x="139" y="272"/>
                  <a:pt x="139" y="272"/>
                </a:cubicBezTo>
                <a:cubicBezTo>
                  <a:pt x="139" y="274"/>
                  <a:pt x="140" y="274"/>
                  <a:pt x="140" y="275"/>
                </a:cubicBezTo>
                <a:cubicBezTo>
                  <a:pt x="140" y="278"/>
                  <a:pt x="133" y="278"/>
                  <a:pt x="136" y="281"/>
                </a:cubicBezTo>
                <a:cubicBezTo>
                  <a:pt x="137" y="282"/>
                  <a:pt x="138" y="281"/>
                  <a:pt x="140" y="281"/>
                </a:cubicBezTo>
                <a:cubicBezTo>
                  <a:pt x="141" y="282"/>
                  <a:pt x="140" y="284"/>
                  <a:pt x="142" y="284"/>
                </a:cubicBezTo>
                <a:cubicBezTo>
                  <a:pt x="143" y="284"/>
                  <a:pt x="144" y="282"/>
                  <a:pt x="144" y="282"/>
                </a:cubicBezTo>
                <a:cubicBezTo>
                  <a:pt x="144" y="281"/>
                  <a:pt x="141" y="280"/>
                  <a:pt x="141" y="278"/>
                </a:cubicBezTo>
                <a:cubicBezTo>
                  <a:pt x="141" y="276"/>
                  <a:pt x="144" y="276"/>
                  <a:pt x="145" y="275"/>
                </a:cubicBezTo>
                <a:cubicBezTo>
                  <a:pt x="145" y="274"/>
                  <a:pt x="145" y="275"/>
                  <a:pt x="145" y="274"/>
                </a:cubicBezTo>
                <a:cubicBezTo>
                  <a:pt x="144" y="274"/>
                  <a:pt x="143" y="274"/>
                  <a:pt x="142" y="274"/>
                </a:cubicBezTo>
                <a:cubicBezTo>
                  <a:pt x="141" y="274"/>
                  <a:pt x="141" y="272"/>
                  <a:pt x="141" y="271"/>
                </a:cubicBezTo>
                <a:cubicBezTo>
                  <a:pt x="139" y="271"/>
                  <a:pt x="139" y="272"/>
                  <a:pt x="139" y="272"/>
                </a:cubicBezTo>
                <a:close/>
                <a:moveTo>
                  <a:pt x="159" y="272"/>
                </a:moveTo>
                <a:cubicBezTo>
                  <a:pt x="159" y="272"/>
                  <a:pt x="159" y="272"/>
                  <a:pt x="159" y="272"/>
                </a:cubicBezTo>
                <a:cubicBezTo>
                  <a:pt x="160" y="272"/>
                  <a:pt x="160" y="271"/>
                  <a:pt x="160" y="271"/>
                </a:cubicBezTo>
                <a:cubicBezTo>
                  <a:pt x="160" y="271"/>
                  <a:pt x="159" y="271"/>
                  <a:pt x="159" y="272"/>
                </a:cubicBezTo>
                <a:close/>
                <a:moveTo>
                  <a:pt x="155" y="272"/>
                </a:moveTo>
                <a:cubicBezTo>
                  <a:pt x="155" y="272"/>
                  <a:pt x="155" y="272"/>
                  <a:pt x="155" y="272"/>
                </a:cubicBezTo>
                <a:cubicBezTo>
                  <a:pt x="156" y="272"/>
                  <a:pt x="156" y="272"/>
                  <a:pt x="156" y="272"/>
                </a:cubicBezTo>
                <a:cubicBezTo>
                  <a:pt x="156" y="272"/>
                  <a:pt x="155" y="272"/>
                  <a:pt x="155" y="272"/>
                </a:cubicBezTo>
                <a:close/>
                <a:moveTo>
                  <a:pt x="117" y="275"/>
                </a:moveTo>
                <a:cubicBezTo>
                  <a:pt x="117" y="275"/>
                  <a:pt x="117" y="275"/>
                  <a:pt x="117" y="275"/>
                </a:cubicBezTo>
                <a:cubicBezTo>
                  <a:pt x="115" y="273"/>
                  <a:pt x="114" y="272"/>
                  <a:pt x="111" y="272"/>
                </a:cubicBezTo>
                <a:cubicBezTo>
                  <a:pt x="112" y="273"/>
                  <a:pt x="115" y="274"/>
                  <a:pt x="117" y="275"/>
                </a:cubicBezTo>
                <a:close/>
                <a:moveTo>
                  <a:pt x="159" y="272"/>
                </a:moveTo>
                <a:cubicBezTo>
                  <a:pt x="159" y="272"/>
                  <a:pt x="159" y="272"/>
                  <a:pt x="159" y="272"/>
                </a:cubicBezTo>
                <a:cubicBezTo>
                  <a:pt x="159" y="272"/>
                  <a:pt x="161" y="273"/>
                  <a:pt x="161" y="272"/>
                </a:cubicBezTo>
                <a:cubicBezTo>
                  <a:pt x="160" y="272"/>
                  <a:pt x="159" y="272"/>
                  <a:pt x="159" y="272"/>
                </a:cubicBezTo>
                <a:close/>
                <a:moveTo>
                  <a:pt x="158" y="276"/>
                </a:moveTo>
                <a:cubicBezTo>
                  <a:pt x="158" y="276"/>
                  <a:pt x="158" y="276"/>
                  <a:pt x="158" y="276"/>
                </a:cubicBezTo>
                <a:cubicBezTo>
                  <a:pt x="159" y="276"/>
                  <a:pt x="159" y="276"/>
                  <a:pt x="160" y="275"/>
                </a:cubicBezTo>
                <a:cubicBezTo>
                  <a:pt x="160" y="274"/>
                  <a:pt x="160" y="274"/>
                  <a:pt x="160" y="273"/>
                </a:cubicBezTo>
                <a:cubicBezTo>
                  <a:pt x="159" y="273"/>
                  <a:pt x="157" y="272"/>
                  <a:pt x="156" y="273"/>
                </a:cubicBezTo>
                <a:cubicBezTo>
                  <a:pt x="157" y="274"/>
                  <a:pt x="157" y="274"/>
                  <a:pt x="158" y="276"/>
                </a:cubicBezTo>
                <a:close/>
                <a:moveTo>
                  <a:pt x="161" y="275"/>
                </a:moveTo>
                <a:cubicBezTo>
                  <a:pt x="161" y="275"/>
                  <a:pt x="161" y="275"/>
                  <a:pt x="161" y="275"/>
                </a:cubicBezTo>
                <a:cubicBezTo>
                  <a:pt x="162" y="275"/>
                  <a:pt x="163" y="275"/>
                  <a:pt x="163" y="274"/>
                </a:cubicBezTo>
                <a:cubicBezTo>
                  <a:pt x="163" y="274"/>
                  <a:pt x="162" y="273"/>
                  <a:pt x="161" y="273"/>
                </a:cubicBezTo>
                <a:cubicBezTo>
                  <a:pt x="161" y="274"/>
                  <a:pt x="161" y="274"/>
                  <a:pt x="161" y="275"/>
                </a:cubicBezTo>
                <a:close/>
                <a:moveTo>
                  <a:pt x="152" y="278"/>
                </a:moveTo>
                <a:cubicBezTo>
                  <a:pt x="152" y="278"/>
                  <a:pt x="152" y="278"/>
                  <a:pt x="152" y="278"/>
                </a:cubicBezTo>
                <a:cubicBezTo>
                  <a:pt x="152" y="278"/>
                  <a:pt x="152" y="277"/>
                  <a:pt x="152" y="277"/>
                </a:cubicBezTo>
                <a:cubicBezTo>
                  <a:pt x="152" y="279"/>
                  <a:pt x="154" y="280"/>
                  <a:pt x="153" y="281"/>
                </a:cubicBezTo>
                <a:cubicBezTo>
                  <a:pt x="153" y="282"/>
                  <a:pt x="153" y="282"/>
                  <a:pt x="153" y="282"/>
                </a:cubicBezTo>
                <a:cubicBezTo>
                  <a:pt x="153" y="283"/>
                  <a:pt x="152" y="283"/>
                  <a:pt x="152" y="283"/>
                </a:cubicBezTo>
                <a:cubicBezTo>
                  <a:pt x="152" y="284"/>
                  <a:pt x="152" y="284"/>
                  <a:pt x="152" y="284"/>
                </a:cubicBezTo>
                <a:cubicBezTo>
                  <a:pt x="153" y="283"/>
                  <a:pt x="155" y="284"/>
                  <a:pt x="156" y="285"/>
                </a:cubicBezTo>
                <a:cubicBezTo>
                  <a:pt x="156" y="284"/>
                  <a:pt x="157" y="283"/>
                  <a:pt x="156" y="283"/>
                </a:cubicBezTo>
                <a:cubicBezTo>
                  <a:pt x="156" y="280"/>
                  <a:pt x="153" y="279"/>
                  <a:pt x="155" y="277"/>
                </a:cubicBezTo>
                <a:cubicBezTo>
                  <a:pt x="155" y="277"/>
                  <a:pt x="156" y="277"/>
                  <a:pt x="157" y="276"/>
                </a:cubicBezTo>
                <a:cubicBezTo>
                  <a:pt x="156" y="273"/>
                  <a:pt x="153" y="277"/>
                  <a:pt x="152" y="278"/>
                </a:cubicBezTo>
                <a:close/>
                <a:moveTo>
                  <a:pt x="123" y="277"/>
                </a:moveTo>
                <a:cubicBezTo>
                  <a:pt x="123" y="277"/>
                  <a:pt x="123" y="277"/>
                  <a:pt x="123" y="277"/>
                </a:cubicBezTo>
                <a:cubicBezTo>
                  <a:pt x="123" y="277"/>
                  <a:pt x="123" y="277"/>
                  <a:pt x="124" y="277"/>
                </a:cubicBezTo>
                <a:cubicBezTo>
                  <a:pt x="125" y="278"/>
                  <a:pt x="124" y="279"/>
                  <a:pt x="123" y="279"/>
                </a:cubicBezTo>
                <a:cubicBezTo>
                  <a:pt x="122" y="280"/>
                  <a:pt x="122" y="281"/>
                  <a:pt x="122" y="281"/>
                </a:cubicBezTo>
                <a:cubicBezTo>
                  <a:pt x="124" y="282"/>
                  <a:pt x="123" y="284"/>
                  <a:pt x="122" y="285"/>
                </a:cubicBezTo>
                <a:cubicBezTo>
                  <a:pt x="124" y="287"/>
                  <a:pt x="127" y="286"/>
                  <a:pt x="127" y="284"/>
                </a:cubicBezTo>
                <a:cubicBezTo>
                  <a:pt x="124" y="282"/>
                  <a:pt x="126" y="281"/>
                  <a:pt x="127" y="279"/>
                </a:cubicBezTo>
                <a:cubicBezTo>
                  <a:pt x="126" y="279"/>
                  <a:pt x="126" y="277"/>
                  <a:pt x="126" y="277"/>
                </a:cubicBezTo>
                <a:cubicBezTo>
                  <a:pt x="125" y="277"/>
                  <a:pt x="123" y="276"/>
                  <a:pt x="123" y="275"/>
                </a:cubicBezTo>
                <a:cubicBezTo>
                  <a:pt x="123" y="275"/>
                  <a:pt x="122" y="276"/>
                  <a:pt x="123" y="277"/>
                </a:cubicBezTo>
                <a:close/>
                <a:moveTo>
                  <a:pt x="143" y="278"/>
                </a:moveTo>
                <a:cubicBezTo>
                  <a:pt x="143" y="278"/>
                  <a:pt x="143" y="278"/>
                  <a:pt x="143" y="278"/>
                </a:cubicBezTo>
                <a:cubicBezTo>
                  <a:pt x="143" y="278"/>
                  <a:pt x="143" y="279"/>
                  <a:pt x="143" y="279"/>
                </a:cubicBezTo>
                <a:cubicBezTo>
                  <a:pt x="144" y="279"/>
                  <a:pt x="145" y="278"/>
                  <a:pt x="145" y="277"/>
                </a:cubicBezTo>
                <a:cubicBezTo>
                  <a:pt x="144" y="278"/>
                  <a:pt x="144" y="278"/>
                  <a:pt x="143" y="278"/>
                </a:cubicBezTo>
                <a:close/>
                <a:moveTo>
                  <a:pt x="148" y="278"/>
                </a:moveTo>
                <a:cubicBezTo>
                  <a:pt x="148" y="278"/>
                  <a:pt x="148" y="278"/>
                  <a:pt x="148" y="278"/>
                </a:cubicBezTo>
                <a:cubicBezTo>
                  <a:pt x="148" y="281"/>
                  <a:pt x="149" y="282"/>
                  <a:pt x="151" y="282"/>
                </a:cubicBezTo>
                <a:cubicBezTo>
                  <a:pt x="151" y="282"/>
                  <a:pt x="151" y="282"/>
                  <a:pt x="152" y="281"/>
                </a:cubicBezTo>
                <a:cubicBezTo>
                  <a:pt x="152" y="280"/>
                  <a:pt x="152" y="280"/>
                  <a:pt x="151" y="279"/>
                </a:cubicBezTo>
                <a:cubicBezTo>
                  <a:pt x="150" y="279"/>
                  <a:pt x="150" y="278"/>
                  <a:pt x="150" y="277"/>
                </a:cubicBezTo>
                <a:cubicBezTo>
                  <a:pt x="149" y="278"/>
                  <a:pt x="149" y="278"/>
                  <a:pt x="148" y="278"/>
                </a:cubicBezTo>
                <a:close/>
                <a:moveTo>
                  <a:pt x="167" y="278"/>
                </a:moveTo>
                <a:cubicBezTo>
                  <a:pt x="167" y="278"/>
                  <a:pt x="167" y="278"/>
                  <a:pt x="167" y="278"/>
                </a:cubicBezTo>
                <a:cubicBezTo>
                  <a:pt x="167" y="279"/>
                  <a:pt x="167" y="279"/>
                  <a:pt x="167" y="280"/>
                </a:cubicBezTo>
                <a:cubicBezTo>
                  <a:pt x="167" y="280"/>
                  <a:pt x="167" y="280"/>
                  <a:pt x="166" y="280"/>
                </a:cubicBezTo>
                <a:cubicBezTo>
                  <a:pt x="167" y="282"/>
                  <a:pt x="168" y="279"/>
                  <a:pt x="169" y="280"/>
                </a:cubicBezTo>
                <a:cubicBezTo>
                  <a:pt x="170" y="278"/>
                  <a:pt x="168" y="278"/>
                  <a:pt x="167" y="278"/>
                </a:cubicBezTo>
                <a:close/>
                <a:moveTo>
                  <a:pt x="110" y="280"/>
                </a:moveTo>
                <a:cubicBezTo>
                  <a:pt x="110" y="280"/>
                  <a:pt x="110" y="280"/>
                  <a:pt x="110" y="280"/>
                </a:cubicBezTo>
                <a:cubicBezTo>
                  <a:pt x="110" y="280"/>
                  <a:pt x="111" y="280"/>
                  <a:pt x="111" y="279"/>
                </a:cubicBezTo>
                <a:cubicBezTo>
                  <a:pt x="111" y="279"/>
                  <a:pt x="112" y="279"/>
                  <a:pt x="111" y="279"/>
                </a:cubicBezTo>
                <a:cubicBezTo>
                  <a:pt x="111" y="279"/>
                  <a:pt x="111" y="278"/>
                  <a:pt x="110" y="278"/>
                </a:cubicBezTo>
                <a:cubicBezTo>
                  <a:pt x="110" y="279"/>
                  <a:pt x="110" y="279"/>
                  <a:pt x="110" y="280"/>
                </a:cubicBezTo>
                <a:close/>
                <a:moveTo>
                  <a:pt x="144" y="280"/>
                </a:moveTo>
                <a:cubicBezTo>
                  <a:pt x="144" y="280"/>
                  <a:pt x="144" y="280"/>
                  <a:pt x="144" y="280"/>
                </a:cubicBezTo>
                <a:cubicBezTo>
                  <a:pt x="145" y="281"/>
                  <a:pt x="147" y="282"/>
                  <a:pt x="146" y="283"/>
                </a:cubicBezTo>
                <a:cubicBezTo>
                  <a:pt x="147" y="284"/>
                  <a:pt x="147" y="287"/>
                  <a:pt x="145" y="287"/>
                </a:cubicBezTo>
                <a:cubicBezTo>
                  <a:pt x="145" y="290"/>
                  <a:pt x="147" y="290"/>
                  <a:pt x="148" y="288"/>
                </a:cubicBezTo>
                <a:cubicBezTo>
                  <a:pt x="148" y="286"/>
                  <a:pt x="148" y="285"/>
                  <a:pt x="149" y="283"/>
                </a:cubicBezTo>
                <a:cubicBezTo>
                  <a:pt x="148" y="282"/>
                  <a:pt x="147" y="281"/>
                  <a:pt x="147" y="279"/>
                </a:cubicBezTo>
                <a:cubicBezTo>
                  <a:pt x="146" y="278"/>
                  <a:pt x="145" y="279"/>
                  <a:pt x="144" y="280"/>
                </a:cubicBezTo>
                <a:close/>
                <a:moveTo>
                  <a:pt x="127" y="282"/>
                </a:moveTo>
                <a:cubicBezTo>
                  <a:pt x="127" y="282"/>
                  <a:pt x="127" y="282"/>
                  <a:pt x="127" y="282"/>
                </a:cubicBezTo>
                <a:cubicBezTo>
                  <a:pt x="127" y="283"/>
                  <a:pt x="128" y="283"/>
                  <a:pt x="128" y="284"/>
                </a:cubicBezTo>
                <a:cubicBezTo>
                  <a:pt x="127" y="286"/>
                  <a:pt x="126" y="289"/>
                  <a:pt x="130" y="288"/>
                </a:cubicBezTo>
                <a:cubicBezTo>
                  <a:pt x="131" y="287"/>
                  <a:pt x="129" y="286"/>
                  <a:pt x="129" y="285"/>
                </a:cubicBezTo>
                <a:cubicBezTo>
                  <a:pt x="129" y="284"/>
                  <a:pt x="130" y="283"/>
                  <a:pt x="130" y="282"/>
                </a:cubicBezTo>
                <a:cubicBezTo>
                  <a:pt x="129" y="281"/>
                  <a:pt x="127" y="280"/>
                  <a:pt x="127" y="282"/>
                </a:cubicBezTo>
                <a:close/>
                <a:moveTo>
                  <a:pt x="132" y="283"/>
                </a:moveTo>
                <a:cubicBezTo>
                  <a:pt x="132" y="283"/>
                  <a:pt x="132" y="283"/>
                  <a:pt x="132" y="283"/>
                </a:cubicBezTo>
                <a:cubicBezTo>
                  <a:pt x="132" y="283"/>
                  <a:pt x="131" y="283"/>
                  <a:pt x="131" y="283"/>
                </a:cubicBezTo>
                <a:cubicBezTo>
                  <a:pt x="131" y="284"/>
                  <a:pt x="130" y="284"/>
                  <a:pt x="130" y="285"/>
                </a:cubicBezTo>
                <a:cubicBezTo>
                  <a:pt x="132" y="286"/>
                  <a:pt x="133" y="288"/>
                  <a:pt x="131" y="290"/>
                </a:cubicBezTo>
                <a:cubicBezTo>
                  <a:pt x="131" y="293"/>
                  <a:pt x="136" y="289"/>
                  <a:pt x="137" y="292"/>
                </a:cubicBezTo>
                <a:cubicBezTo>
                  <a:pt x="138" y="292"/>
                  <a:pt x="139" y="292"/>
                  <a:pt x="139" y="291"/>
                </a:cubicBezTo>
                <a:cubicBezTo>
                  <a:pt x="138" y="292"/>
                  <a:pt x="138" y="291"/>
                  <a:pt x="137" y="291"/>
                </a:cubicBezTo>
                <a:cubicBezTo>
                  <a:pt x="137" y="289"/>
                  <a:pt x="138" y="288"/>
                  <a:pt x="137" y="287"/>
                </a:cubicBezTo>
                <a:cubicBezTo>
                  <a:pt x="136" y="287"/>
                  <a:pt x="134" y="288"/>
                  <a:pt x="133" y="287"/>
                </a:cubicBezTo>
                <a:cubicBezTo>
                  <a:pt x="132" y="286"/>
                  <a:pt x="133" y="284"/>
                  <a:pt x="132" y="283"/>
                </a:cubicBezTo>
                <a:close/>
                <a:moveTo>
                  <a:pt x="162" y="283"/>
                </a:moveTo>
                <a:cubicBezTo>
                  <a:pt x="162" y="283"/>
                  <a:pt x="162" y="283"/>
                  <a:pt x="162" y="283"/>
                </a:cubicBezTo>
                <a:cubicBezTo>
                  <a:pt x="162" y="284"/>
                  <a:pt x="162" y="284"/>
                  <a:pt x="162" y="285"/>
                </a:cubicBezTo>
                <a:cubicBezTo>
                  <a:pt x="163" y="285"/>
                  <a:pt x="164" y="284"/>
                  <a:pt x="165" y="285"/>
                </a:cubicBezTo>
                <a:cubicBezTo>
                  <a:pt x="165" y="284"/>
                  <a:pt x="164" y="284"/>
                  <a:pt x="165" y="284"/>
                </a:cubicBezTo>
                <a:cubicBezTo>
                  <a:pt x="163" y="284"/>
                  <a:pt x="163" y="283"/>
                  <a:pt x="162" y="283"/>
                </a:cubicBezTo>
                <a:close/>
                <a:moveTo>
                  <a:pt x="143" y="287"/>
                </a:moveTo>
                <a:cubicBezTo>
                  <a:pt x="143" y="287"/>
                  <a:pt x="143" y="287"/>
                  <a:pt x="143" y="287"/>
                </a:cubicBezTo>
                <a:cubicBezTo>
                  <a:pt x="144" y="287"/>
                  <a:pt x="146" y="286"/>
                  <a:pt x="145" y="285"/>
                </a:cubicBezTo>
                <a:cubicBezTo>
                  <a:pt x="145" y="282"/>
                  <a:pt x="142" y="286"/>
                  <a:pt x="141" y="285"/>
                </a:cubicBezTo>
                <a:cubicBezTo>
                  <a:pt x="142" y="286"/>
                  <a:pt x="142" y="287"/>
                  <a:pt x="143" y="287"/>
                </a:cubicBezTo>
                <a:close/>
                <a:moveTo>
                  <a:pt x="149" y="286"/>
                </a:moveTo>
                <a:cubicBezTo>
                  <a:pt x="149" y="286"/>
                  <a:pt x="149" y="286"/>
                  <a:pt x="149" y="286"/>
                </a:cubicBezTo>
                <a:cubicBezTo>
                  <a:pt x="150" y="286"/>
                  <a:pt x="150" y="285"/>
                  <a:pt x="151" y="285"/>
                </a:cubicBezTo>
                <a:cubicBezTo>
                  <a:pt x="151" y="285"/>
                  <a:pt x="150" y="284"/>
                  <a:pt x="150" y="284"/>
                </a:cubicBezTo>
                <a:cubicBezTo>
                  <a:pt x="150" y="285"/>
                  <a:pt x="149" y="285"/>
                  <a:pt x="149" y="286"/>
                </a:cubicBezTo>
                <a:close/>
                <a:moveTo>
                  <a:pt x="158" y="285"/>
                </a:moveTo>
                <a:cubicBezTo>
                  <a:pt x="158" y="285"/>
                  <a:pt x="158" y="285"/>
                  <a:pt x="158" y="285"/>
                </a:cubicBezTo>
                <a:cubicBezTo>
                  <a:pt x="159" y="285"/>
                  <a:pt x="161" y="286"/>
                  <a:pt x="161" y="285"/>
                </a:cubicBezTo>
                <a:cubicBezTo>
                  <a:pt x="160" y="285"/>
                  <a:pt x="161" y="284"/>
                  <a:pt x="160" y="284"/>
                </a:cubicBezTo>
                <a:cubicBezTo>
                  <a:pt x="160" y="285"/>
                  <a:pt x="159" y="285"/>
                  <a:pt x="158" y="285"/>
                </a:cubicBezTo>
                <a:close/>
                <a:moveTo>
                  <a:pt x="141" y="288"/>
                </a:moveTo>
                <a:cubicBezTo>
                  <a:pt x="141" y="288"/>
                  <a:pt x="141" y="288"/>
                  <a:pt x="141" y="288"/>
                </a:cubicBezTo>
                <a:cubicBezTo>
                  <a:pt x="141" y="287"/>
                  <a:pt x="140" y="287"/>
                  <a:pt x="139" y="287"/>
                </a:cubicBezTo>
                <a:cubicBezTo>
                  <a:pt x="139" y="288"/>
                  <a:pt x="139" y="288"/>
                  <a:pt x="139" y="290"/>
                </a:cubicBezTo>
                <a:cubicBezTo>
                  <a:pt x="140" y="291"/>
                  <a:pt x="143" y="291"/>
                  <a:pt x="143" y="293"/>
                </a:cubicBezTo>
                <a:cubicBezTo>
                  <a:pt x="143" y="293"/>
                  <a:pt x="143" y="292"/>
                  <a:pt x="144" y="292"/>
                </a:cubicBezTo>
                <a:cubicBezTo>
                  <a:pt x="145" y="289"/>
                  <a:pt x="142" y="289"/>
                  <a:pt x="141" y="288"/>
                </a:cubicBezTo>
                <a:close/>
                <a:moveTo>
                  <a:pt x="150" y="287"/>
                </a:moveTo>
                <a:cubicBezTo>
                  <a:pt x="150" y="287"/>
                  <a:pt x="150" y="287"/>
                  <a:pt x="150" y="287"/>
                </a:cubicBezTo>
                <a:cubicBezTo>
                  <a:pt x="151" y="288"/>
                  <a:pt x="149" y="289"/>
                  <a:pt x="148" y="290"/>
                </a:cubicBezTo>
                <a:cubicBezTo>
                  <a:pt x="150" y="290"/>
                  <a:pt x="153" y="290"/>
                  <a:pt x="153" y="288"/>
                </a:cubicBezTo>
                <a:cubicBezTo>
                  <a:pt x="152" y="288"/>
                  <a:pt x="151" y="286"/>
                  <a:pt x="150" y="287"/>
                </a:cubicBezTo>
                <a:close/>
                <a:moveTo>
                  <a:pt x="124" y="290"/>
                </a:moveTo>
                <a:cubicBezTo>
                  <a:pt x="124" y="290"/>
                  <a:pt x="124" y="290"/>
                  <a:pt x="124" y="290"/>
                </a:cubicBezTo>
                <a:cubicBezTo>
                  <a:pt x="126" y="290"/>
                  <a:pt x="126" y="290"/>
                  <a:pt x="127" y="290"/>
                </a:cubicBezTo>
                <a:cubicBezTo>
                  <a:pt x="128" y="291"/>
                  <a:pt x="127" y="292"/>
                  <a:pt x="127" y="293"/>
                </a:cubicBezTo>
                <a:cubicBezTo>
                  <a:pt x="128" y="294"/>
                  <a:pt x="128" y="294"/>
                  <a:pt x="129" y="294"/>
                </a:cubicBezTo>
                <a:cubicBezTo>
                  <a:pt x="130" y="293"/>
                  <a:pt x="131" y="296"/>
                  <a:pt x="132" y="296"/>
                </a:cubicBezTo>
                <a:cubicBezTo>
                  <a:pt x="133" y="296"/>
                  <a:pt x="134" y="294"/>
                  <a:pt x="133" y="292"/>
                </a:cubicBezTo>
                <a:cubicBezTo>
                  <a:pt x="131" y="293"/>
                  <a:pt x="129" y="291"/>
                  <a:pt x="130" y="289"/>
                </a:cubicBezTo>
                <a:cubicBezTo>
                  <a:pt x="128" y="289"/>
                  <a:pt x="127" y="289"/>
                  <a:pt x="126" y="288"/>
                </a:cubicBezTo>
                <a:cubicBezTo>
                  <a:pt x="126" y="288"/>
                  <a:pt x="126" y="287"/>
                  <a:pt x="125" y="287"/>
                </a:cubicBezTo>
                <a:cubicBezTo>
                  <a:pt x="124" y="287"/>
                  <a:pt x="123" y="289"/>
                  <a:pt x="124" y="290"/>
                </a:cubicBezTo>
                <a:close/>
                <a:moveTo>
                  <a:pt x="154" y="289"/>
                </a:moveTo>
                <a:cubicBezTo>
                  <a:pt x="154" y="289"/>
                  <a:pt x="154" y="289"/>
                  <a:pt x="154" y="289"/>
                </a:cubicBezTo>
                <a:cubicBezTo>
                  <a:pt x="155" y="289"/>
                  <a:pt x="156" y="290"/>
                  <a:pt x="157" y="291"/>
                </a:cubicBezTo>
                <a:cubicBezTo>
                  <a:pt x="157" y="291"/>
                  <a:pt x="158" y="290"/>
                  <a:pt x="158" y="289"/>
                </a:cubicBezTo>
                <a:cubicBezTo>
                  <a:pt x="157" y="289"/>
                  <a:pt x="154" y="289"/>
                  <a:pt x="155" y="288"/>
                </a:cubicBezTo>
                <a:cubicBezTo>
                  <a:pt x="155" y="288"/>
                  <a:pt x="155" y="288"/>
                  <a:pt x="155" y="287"/>
                </a:cubicBezTo>
                <a:cubicBezTo>
                  <a:pt x="154" y="288"/>
                  <a:pt x="154" y="288"/>
                  <a:pt x="154" y="289"/>
                </a:cubicBezTo>
                <a:close/>
                <a:moveTo>
                  <a:pt x="121" y="290"/>
                </a:moveTo>
                <a:cubicBezTo>
                  <a:pt x="121" y="290"/>
                  <a:pt x="121" y="290"/>
                  <a:pt x="121" y="290"/>
                </a:cubicBezTo>
                <a:cubicBezTo>
                  <a:pt x="121" y="290"/>
                  <a:pt x="121" y="290"/>
                  <a:pt x="121" y="290"/>
                </a:cubicBezTo>
                <a:cubicBezTo>
                  <a:pt x="122" y="289"/>
                  <a:pt x="123" y="289"/>
                  <a:pt x="122" y="288"/>
                </a:cubicBezTo>
                <a:cubicBezTo>
                  <a:pt x="122" y="289"/>
                  <a:pt x="121" y="289"/>
                  <a:pt x="121" y="290"/>
                </a:cubicBezTo>
                <a:close/>
                <a:moveTo>
                  <a:pt x="152" y="296"/>
                </a:moveTo>
                <a:cubicBezTo>
                  <a:pt x="152" y="296"/>
                  <a:pt x="152" y="296"/>
                  <a:pt x="152" y="296"/>
                </a:cubicBezTo>
                <a:cubicBezTo>
                  <a:pt x="152" y="297"/>
                  <a:pt x="153" y="297"/>
                  <a:pt x="153" y="298"/>
                </a:cubicBezTo>
                <a:cubicBezTo>
                  <a:pt x="153" y="298"/>
                  <a:pt x="154" y="297"/>
                  <a:pt x="154" y="299"/>
                </a:cubicBezTo>
                <a:cubicBezTo>
                  <a:pt x="154" y="298"/>
                  <a:pt x="154" y="298"/>
                  <a:pt x="153" y="298"/>
                </a:cubicBezTo>
                <a:cubicBezTo>
                  <a:pt x="154" y="299"/>
                  <a:pt x="155" y="300"/>
                  <a:pt x="154" y="301"/>
                </a:cubicBezTo>
                <a:cubicBezTo>
                  <a:pt x="154" y="301"/>
                  <a:pt x="154" y="300"/>
                  <a:pt x="154" y="300"/>
                </a:cubicBezTo>
                <a:cubicBezTo>
                  <a:pt x="154" y="301"/>
                  <a:pt x="153" y="301"/>
                  <a:pt x="153" y="302"/>
                </a:cubicBezTo>
                <a:cubicBezTo>
                  <a:pt x="152" y="302"/>
                  <a:pt x="150" y="302"/>
                  <a:pt x="150" y="302"/>
                </a:cubicBezTo>
                <a:cubicBezTo>
                  <a:pt x="151" y="304"/>
                  <a:pt x="152" y="305"/>
                  <a:pt x="152" y="306"/>
                </a:cubicBezTo>
                <a:cubicBezTo>
                  <a:pt x="150" y="303"/>
                  <a:pt x="149" y="301"/>
                  <a:pt x="148" y="298"/>
                </a:cubicBezTo>
                <a:cubicBezTo>
                  <a:pt x="149" y="298"/>
                  <a:pt x="149" y="300"/>
                  <a:pt x="149" y="300"/>
                </a:cubicBezTo>
                <a:cubicBezTo>
                  <a:pt x="149" y="299"/>
                  <a:pt x="150" y="299"/>
                  <a:pt x="150" y="298"/>
                </a:cubicBezTo>
                <a:cubicBezTo>
                  <a:pt x="150" y="298"/>
                  <a:pt x="149" y="297"/>
                  <a:pt x="149" y="296"/>
                </a:cubicBezTo>
                <a:cubicBezTo>
                  <a:pt x="148" y="296"/>
                  <a:pt x="148" y="296"/>
                  <a:pt x="147" y="296"/>
                </a:cubicBezTo>
                <a:cubicBezTo>
                  <a:pt x="147" y="299"/>
                  <a:pt x="148" y="301"/>
                  <a:pt x="149" y="302"/>
                </a:cubicBezTo>
                <a:cubicBezTo>
                  <a:pt x="150" y="303"/>
                  <a:pt x="149" y="302"/>
                  <a:pt x="149" y="302"/>
                </a:cubicBezTo>
                <a:cubicBezTo>
                  <a:pt x="149" y="303"/>
                  <a:pt x="150" y="304"/>
                  <a:pt x="150" y="305"/>
                </a:cubicBezTo>
                <a:cubicBezTo>
                  <a:pt x="150" y="304"/>
                  <a:pt x="149" y="303"/>
                  <a:pt x="149" y="303"/>
                </a:cubicBezTo>
                <a:cubicBezTo>
                  <a:pt x="149" y="303"/>
                  <a:pt x="149" y="303"/>
                  <a:pt x="148" y="303"/>
                </a:cubicBezTo>
                <a:cubicBezTo>
                  <a:pt x="149" y="302"/>
                  <a:pt x="148" y="302"/>
                  <a:pt x="148" y="302"/>
                </a:cubicBezTo>
                <a:cubicBezTo>
                  <a:pt x="148" y="303"/>
                  <a:pt x="147" y="305"/>
                  <a:pt x="145" y="304"/>
                </a:cubicBezTo>
                <a:cubicBezTo>
                  <a:pt x="145" y="303"/>
                  <a:pt x="144" y="303"/>
                  <a:pt x="143" y="302"/>
                </a:cubicBezTo>
                <a:cubicBezTo>
                  <a:pt x="143" y="300"/>
                  <a:pt x="142" y="298"/>
                  <a:pt x="142" y="296"/>
                </a:cubicBezTo>
                <a:cubicBezTo>
                  <a:pt x="143" y="298"/>
                  <a:pt x="143" y="299"/>
                  <a:pt x="143" y="300"/>
                </a:cubicBezTo>
                <a:cubicBezTo>
                  <a:pt x="144" y="300"/>
                  <a:pt x="144" y="300"/>
                  <a:pt x="144" y="300"/>
                </a:cubicBezTo>
                <a:cubicBezTo>
                  <a:pt x="143" y="298"/>
                  <a:pt x="143" y="297"/>
                  <a:pt x="142" y="295"/>
                </a:cubicBezTo>
                <a:cubicBezTo>
                  <a:pt x="142" y="295"/>
                  <a:pt x="141" y="294"/>
                  <a:pt x="141" y="295"/>
                </a:cubicBezTo>
                <a:cubicBezTo>
                  <a:pt x="142" y="298"/>
                  <a:pt x="143" y="302"/>
                  <a:pt x="143" y="303"/>
                </a:cubicBezTo>
                <a:cubicBezTo>
                  <a:pt x="142" y="302"/>
                  <a:pt x="142" y="299"/>
                  <a:pt x="141" y="298"/>
                </a:cubicBezTo>
                <a:cubicBezTo>
                  <a:pt x="141" y="298"/>
                  <a:pt x="140" y="298"/>
                  <a:pt x="140" y="298"/>
                </a:cubicBezTo>
                <a:cubicBezTo>
                  <a:pt x="140" y="300"/>
                  <a:pt x="141" y="302"/>
                  <a:pt x="141" y="304"/>
                </a:cubicBezTo>
                <a:cubicBezTo>
                  <a:pt x="141" y="304"/>
                  <a:pt x="140" y="304"/>
                  <a:pt x="140" y="304"/>
                </a:cubicBezTo>
                <a:cubicBezTo>
                  <a:pt x="140" y="302"/>
                  <a:pt x="140" y="300"/>
                  <a:pt x="139" y="298"/>
                </a:cubicBezTo>
                <a:cubicBezTo>
                  <a:pt x="139" y="299"/>
                  <a:pt x="140" y="299"/>
                  <a:pt x="139" y="299"/>
                </a:cubicBezTo>
                <a:cubicBezTo>
                  <a:pt x="139" y="299"/>
                  <a:pt x="139" y="299"/>
                  <a:pt x="139" y="298"/>
                </a:cubicBezTo>
                <a:cubicBezTo>
                  <a:pt x="138" y="298"/>
                  <a:pt x="138" y="298"/>
                  <a:pt x="138" y="298"/>
                </a:cubicBezTo>
                <a:cubicBezTo>
                  <a:pt x="137" y="300"/>
                  <a:pt x="138" y="301"/>
                  <a:pt x="138" y="302"/>
                </a:cubicBezTo>
                <a:cubicBezTo>
                  <a:pt x="137" y="301"/>
                  <a:pt x="138" y="298"/>
                  <a:pt x="137" y="297"/>
                </a:cubicBezTo>
                <a:cubicBezTo>
                  <a:pt x="136" y="299"/>
                  <a:pt x="137" y="300"/>
                  <a:pt x="136" y="301"/>
                </a:cubicBezTo>
                <a:cubicBezTo>
                  <a:pt x="136" y="299"/>
                  <a:pt x="136" y="297"/>
                  <a:pt x="137" y="295"/>
                </a:cubicBezTo>
                <a:cubicBezTo>
                  <a:pt x="136" y="295"/>
                  <a:pt x="136" y="295"/>
                  <a:pt x="136" y="295"/>
                </a:cubicBezTo>
                <a:cubicBezTo>
                  <a:pt x="135" y="297"/>
                  <a:pt x="136" y="300"/>
                  <a:pt x="135" y="301"/>
                </a:cubicBezTo>
                <a:cubicBezTo>
                  <a:pt x="135" y="301"/>
                  <a:pt x="135" y="300"/>
                  <a:pt x="135" y="301"/>
                </a:cubicBezTo>
                <a:cubicBezTo>
                  <a:pt x="135" y="301"/>
                  <a:pt x="134" y="301"/>
                  <a:pt x="134" y="302"/>
                </a:cubicBezTo>
                <a:cubicBezTo>
                  <a:pt x="135" y="303"/>
                  <a:pt x="135" y="304"/>
                  <a:pt x="136" y="305"/>
                </a:cubicBezTo>
                <a:cubicBezTo>
                  <a:pt x="136" y="304"/>
                  <a:pt x="136" y="304"/>
                  <a:pt x="136" y="304"/>
                </a:cubicBezTo>
                <a:cubicBezTo>
                  <a:pt x="136" y="305"/>
                  <a:pt x="136" y="306"/>
                  <a:pt x="135" y="306"/>
                </a:cubicBezTo>
                <a:cubicBezTo>
                  <a:pt x="134" y="306"/>
                  <a:pt x="134" y="307"/>
                  <a:pt x="133" y="307"/>
                </a:cubicBezTo>
                <a:cubicBezTo>
                  <a:pt x="130" y="306"/>
                  <a:pt x="130" y="303"/>
                  <a:pt x="133" y="302"/>
                </a:cubicBezTo>
                <a:cubicBezTo>
                  <a:pt x="133" y="300"/>
                  <a:pt x="135" y="297"/>
                  <a:pt x="135" y="295"/>
                </a:cubicBezTo>
                <a:cubicBezTo>
                  <a:pt x="133" y="297"/>
                  <a:pt x="133" y="299"/>
                  <a:pt x="132" y="302"/>
                </a:cubicBezTo>
                <a:cubicBezTo>
                  <a:pt x="132" y="300"/>
                  <a:pt x="133" y="298"/>
                  <a:pt x="133" y="297"/>
                </a:cubicBezTo>
                <a:cubicBezTo>
                  <a:pt x="131" y="298"/>
                  <a:pt x="132" y="302"/>
                  <a:pt x="131" y="304"/>
                </a:cubicBezTo>
                <a:cubicBezTo>
                  <a:pt x="130" y="303"/>
                  <a:pt x="131" y="302"/>
                  <a:pt x="130" y="303"/>
                </a:cubicBezTo>
                <a:cubicBezTo>
                  <a:pt x="131" y="301"/>
                  <a:pt x="132" y="299"/>
                  <a:pt x="132" y="297"/>
                </a:cubicBezTo>
                <a:cubicBezTo>
                  <a:pt x="130" y="299"/>
                  <a:pt x="130" y="302"/>
                  <a:pt x="129" y="304"/>
                </a:cubicBezTo>
                <a:cubicBezTo>
                  <a:pt x="130" y="302"/>
                  <a:pt x="130" y="300"/>
                  <a:pt x="131" y="298"/>
                </a:cubicBezTo>
                <a:cubicBezTo>
                  <a:pt x="130" y="298"/>
                  <a:pt x="130" y="299"/>
                  <a:pt x="130" y="298"/>
                </a:cubicBezTo>
                <a:cubicBezTo>
                  <a:pt x="131" y="298"/>
                  <a:pt x="130" y="297"/>
                  <a:pt x="130" y="297"/>
                </a:cubicBezTo>
                <a:cubicBezTo>
                  <a:pt x="130" y="298"/>
                  <a:pt x="130" y="298"/>
                  <a:pt x="129" y="299"/>
                </a:cubicBezTo>
                <a:cubicBezTo>
                  <a:pt x="129" y="299"/>
                  <a:pt x="130" y="298"/>
                  <a:pt x="129" y="298"/>
                </a:cubicBezTo>
                <a:cubicBezTo>
                  <a:pt x="129" y="299"/>
                  <a:pt x="129" y="299"/>
                  <a:pt x="128" y="300"/>
                </a:cubicBezTo>
                <a:cubicBezTo>
                  <a:pt x="128" y="299"/>
                  <a:pt x="129" y="298"/>
                  <a:pt x="129" y="296"/>
                </a:cubicBezTo>
                <a:cubicBezTo>
                  <a:pt x="129" y="296"/>
                  <a:pt x="129" y="298"/>
                  <a:pt x="128" y="298"/>
                </a:cubicBezTo>
                <a:cubicBezTo>
                  <a:pt x="129" y="297"/>
                  <a:pt x="129" y="296"/>
                  <a:pt x="129" y="295"/>
                </a:cubicBezTo>
                <a:cubicBezTo>
                  <a:pt x="127" y="296"/>
                  <a:pt x="127" y="299"/>
                  <a:pt x="126" y="299"/>
                </a:cubicBezTo>
                <a:cubicBezTo>
                  <a:pt x="127" y="298"/>
                  <a:pt x="127" y="297"/>
                  <a:pt x="128" y="295"/>
                </a:cubicBezTo>
                <a:cubicBezTo>
                  <a:pt x="126" y="296"/>
                  <a:pt x="126" y="298"/>
                  <a:pt x="125" y="299"/>
                </a:cubicBezTo>
                <a:cubicBezTo>
                  <a:pt x="123" y="300"/>
                  <a:pt x="121" y="301"/>
                  <a:pt x="119" y="302"/>
                </a:cubicBezTo>
                <a:cubicBezTo>
                  <a:pt x="119" y="302"/>
                  <a:pt x="119" y="302"/>
                  <a:pt x="119" y="302"/>
                </a:cubicBezTo>
                <a:cubicBezTo>
                  <a:pt x="113" y="310"/>
                  <a:pt x="109" y="323"/>
                  <a:pt x="112" y="335"/>
                </a:cubicBezTo>
                <a:cubicBezTo>
                  <a:pt x="114" y="339"/>
                  <a:pt x="117" y="342"/>
                  <a:pt x="121" y="343"/>
                </a:cubicBezTo>
                <a:cubicBezTo>
                  <a:pt x="124" y="344"/>
                  <a:pt x="126" y="345"/>
                  <a:pt x="127" y="347"/>
                </a:cubicBezTo>
                <a:cubicBezTo>
                  <a:pt x="127" y="347"/>
                  <a:pt x="127" y="347"/>
                  <a:pt x="127" y="347"/>
                </a:cubicBezTo>
                <a:cubicBezTo>
                  <a:pt x="129" y="355"/>
                  <a:pt x="136" y="350"/>
                  <a:pt x="141" y="350"/>
                </a:cubicBezTo>
                <a:cubicBezTo>
                  <a:pt x="143" y="350"/>
                  <a:pt x="144" y="351"/>
                  <a:pt x="146" y="351"/>
                </a:cubicBezTo>
                <a:cubicBezTo>
                  <a:pt x="151" y="353"/>
                  <a:pt x="155" y="356"/>
                  <a:pt x="161" y="354"/>
                </a:cubicBezTo>
                <a:cubicBezTo>
                  <a:pt x="166" y="353"/>
                  <a:pt x="170" y="349"/>
                  <a:pt x="173" y="345"/>
                </a:cubicBezTo>
                <a:cubicBezTo>
                  <a:pt x="176" y="342"/>
                  <a:pt x="179" y="339"/>
                  <a:pt x="181" y="335"/>
                </a:cubicBezTo>
                <a:cubicBezTo>
                  <a:pt x="183" y="331"/>
                  <a:pt x="182" y="322"/>
                  <a:pt x="180" y="317"/>
                </a:cubicBezTo>
                <a:cubicBezTo>
                  <a:pt x="180" y="315"/>
                  <a:pt x="178" y="313"/>
                  <a:pt x="177" y="311"/>
                </a:cubicBezTo>
                <a:cubicBezTo>
                  <a:pt x="177" y="311"/>
                  <a:pt x="177" y="311"/>
                  <a:pt x="177" y="310"/>
                </a:cubicBezTo>
                <a:cubicBezTo>
                  <a:pt x="177" y="310"/>
                  <a:pt x="176" y="309"/>
                  <a:pt x="175" y="308"/>
                </a:cubicBezTo>
                <a:cubicBezTo>
                  <a:pt x="174" y="307"/>
                  <a:pt x="173" y="306"/>
                  <a:pt x="173" y="305"/>
                </a:cubicBezTo>
                <a:cubicBezTo>
                  <a:pt x="170" y="302"/>
                  <a:pt x="166" y="300"/>
                  <a:pt x="162" y="298"/>
                </a:cubicBezTo>
                <a:cubicBezTo>
                  <a:pt x="159" y="298"/>
                  <a:pt x="158" y="296"/>
                  <a:pt x="157" y="295"/>
                </a:cubicBezTo>
                <a:cubicBezTo>
                  <a:pt x="157" y="295"/>
                  <a:pt x="157" y="295"/>
                  <a:pt x="157" y="294"/>
                </a:cubicBezTo>
                <a:cubicBezTo>
                  <a:pt x="156" y="292"/>
                  <a:pt x="155" y="291"/>
                  <a:pt x="153" y="290"/>
                </a:cubicBezTo>
                <a:cubicBezTo>
                  <a:pt x="154" y="291"/>
                  <a:pt x="155" y="292"/>
                  <a:pt x="156" y="292"/>
                </a:cubicBezTo>
                <a:cubicBezTo>
                  <a:pt x="156" y="291"/>
                  <a:pt x="154" y="288"/>
                  <a:pt x="153" y="290"/>
                </a:cubicBezTo>
                <a:cubicBezTo>
                  <a:pt x="154" y="292"/>
                  <a:pt x="155" y="293"/>
                  <a:pt x="157" y="294"/>
                </a:cubicBezTo>
                <a:cubicBezTo>
                  <a:pt x="156" y="294"/>
                  <a:pt x="156" y="295"/>
                  <a:pt x="156" y="295"/>
                </a:cubicBezTo>
                <a:cubicBezTo>
                  <a:pt x="156" y="294"/>
                  <a:pt x="155" y="294"/>
                  <a:pt x="155" y="294"/>
                </a:cubicBezTo>
                <a:cubicBezTo>
                  <a:pt x="154" y="293"/>
                  <a:pt x="153" y="291"/>
                  <a:pt x="152" y="291"/>
                </a:cubicBezTo>
                <a:cubicBezTo>
                  <a:pt x="152" y="292"/>
                  <a:pt x="154" y="293"/>
                  <a:pt x="154" y="294"/>
                </a:cubicBezTo>
                <a:cubicBezTo>
                  <a:pt x="153" y="294"/>
                  <a:pt x="152" y="292"/>
                  <a:pt x="151" y="291"/>
                </a:cubicBezTo>
                <a:cubicBezTo>
                  <a:pt x="151" y="292"/>
                  <a:pt x="153" y="293"/>
                  <a:pt x="153" y="294"/>
                </a:cubicBezTo>
                <a:cubicBezTo>
                  <a:pt x="152" y="293"/>
                  <a:pt x="151" y="292"/>
                  <a:pt x="150" y="291"/>
                </a:cubicBezTo>
                <a:cubicBezTo>
                  <a:pt x="150" y="292"/>
                  <a:pt x="150" y="292"/>
                  <a:pt x="150" y="292"/>
                </a:cubicBezTo>
                <a:cubicBezTo>
                  <a:pt x="150" y="292"/>
                  <a:pt x="150" y="292"/>
                  <a:pt x="151" y="292"/>
                </a:cubicBezTo>
                <a:cubicBezTo>
                  <a:pt x="153" y="295"/>
                  <a:pt x="156" y="297"/>
                  <a:pt x="157" y="299"/>
                </a:cubicBezTo>
                <a:cubicBezTo>
                  <a:pt x="157" y="299"/>
                  <a:pt x="155" y="298"/>
                  <a:pt x="155" y="297"/>
                </a:cubicBezTo>
                <a:cubicBezTo>
                  <a:pt x="155" y="297"/>
                  <a:pt x="155" y="297"/>
                  <a:pt x="155" y="297"/>
                </a:cubicBezTo>
                <a:cubicBezTo>
                  <a:pt x="154" y="297"/>
                  <a:pt x="154" y="297"/>
                  <a:pt x="154" y="296"/>
                </a:cubicBezTo>
                <a:cubicBezTo>
                  <a:pt x="153" y="296"/>
                  <a:pt x="154" y="296"/>
                  <a:pt x="153" y="296"/>
                </a:cubicBezTo>
                <a:cubicBezTo>
                  <a:pt x="153" y="295"/>
                  <a:pt x="152" y="294"/>
                  <a:pt x="151" y="294"/>
                </a:cubicBezTo>
                <a:cubicBezTo>
                  <a:pt x="151" y="294"/>
                  <a:pt x="151" y="294"/>
                  <a:pt x="151" y="295"/>
                </a:cubicBezTo>
                <a:cubicBezTo>
                  <a:pt x="152" y="296"/>
                  <a:pt x="153" y="297"/>
                  <a:pt x="153" y="298"/>
                </a:cubicBezTo>
                <a:cubicBezTo>
                  <a:pt x="153" y="297"/>
                  <a:pt x="152" y="296"/>
                  <a:pt x="152" y="296"/>
                </a:cubicBezTo>
                <a:close/>
                <a:moveTo>
                  <a:pt x="157" y="291"/>
                </a:moveTo>
                <a:cubicBezTo>
                  <a:pt x="157" y="291"/>
                  <a:pt x="157" y="291"/>
                  <a:pt x="157" y="291"/>
                </a:cubicBezTo>
                <a:cubicBezTo>
                  <a:pt x="156" y="291"/>
                  <a:pt x="156" y="290"/>
                  <a:pt x="155" y="290"/>
                </a:cubicBezTo>
                <a:cubicBezTo>
                  <a:pt x="155" y="290"/>
                  <a:pt x="156" y="291"/>
                  <a:pt x="157" y="291"/>
                </a:cubicBezTo>
                <a:close/>
                <a:moveTo>
                  <a:pt x="117" y="291"/>
                </a:moveTo>
                <a:cubicBezTo>
                  <a:pt x="117" y="291"/>
                  <a:pt x="117" y="291"/>
                  <a:pt x="117" y="291"/>
                </a:cubicBezTo>
                <a:cubicBezTo>
                  <a:pt x="117" y="291"/>
                  <a:pt x="117" y="291"/>
                  <a:pt x="117" y="291"/>
                </a:cubicBezTo>
                <a:cubicBezTo>
                  <a:pt x="118" y="291"/>
                  <a:pt x="119" y="291"/>
                  <a:pt x="120" y="291"/>
                </a:cubicBezTo>
                <a:cubicBezTo>
                  <a:pt x="120" y="290"/>
                  <a:pt x="118" y="290"/>
                  <a:pt x="119" y="289"/>
                </a:cubicBezTo>
                <a:cubicBezTo>
                  <a:pt x="118" y="289"/>
                  <a:pt x="117" y="290"/>
                  <a:pt x="117" y="291"/>
                </a:cubicBezTo>
                <a:close/>
                <a:moveTo>
                  <a:pt x="170" y="299"/>
                </a:moveTo>
                <a:cubicBezTo>
                  <a:pt x="170" y="299"/>
                  <a:pt x="170" y="299"/>
                  <a:pt x="170" y="299"/>
                </a:cubicBezTo>
                <a:cubicBezTo>
                  <a:pt x="169" y="296"/>
                  <a:pt x="167" y="294"/>
                  <a:pt x="165" y="292"/>
                </a:cubicBezTo>
                <a:cubicBezTo>
                  <a:pt x="164" y="291"/>
                  <a:pt x="160" y="289"/>
                  <a:pt x="159" y="291"/>
                </a:cubicBezTo>
                <a:cubicBezTo>
                  <a:pt x="159" y="292"/>
                  <a:pt x="158" y="292"/>
                  <a:pt x="158" y="294"/>
                </a:cubicBezTo>
                <a:cubicBezTo>
                  <a:pt x="160" y="297"/>
                  <a:pt x="165" y="298"/>
                  <a:pt x="168" y="300"/>
                </a:cubicBezTo>
                <a:cubicBezTo>
                  <a:pt x="169" y="301"/>
                  <a:pt x="170" y="302"/>
                  <a:pt x="172" y="302"/>
                </a:cubicBezTo>
                <a:cubicBezTo>
                  <a:pt x="170" y="301"/>
                  <a:pt x="170" y="300"/>
                  <a:pt x="170" y="299"/>
                </a:cubicBezTo>
                <a:close/>
                <a:moveTo>
                  <a:pt x="146" y="290"/>
                </a:moveTo>
                <a:cubicBezTo>
                  <a:pt x="146" y="290"/>
                  <a:pt x="146" y="290"/>
                  <a:pt x="146" y="290"/>
                </a:cubicBezTo>
                <a:cubicBezTo>
                  <a:pt x="145" y="292"/>
                  <a:pt x="145" y="294"/>
                  <a:pt x="143" y="294"/>
                </a:cubicBezTo>
                <a:cubicBezTo>
                  <a:pt x="143" y="295"/>
                  <a:pt x="144" y="293"/>
                  <a:pt x="145" y="294"/>
                </a:cubicBezTo>
                <a:cubicBezTo>
                  <a:pt x="146" y="294"/>
                  <a:pt x="146" y="294"/>
                  <a:pt x="147" y="295"/>
                </a:cubicBezTo>
                <a:cubicBezTo>
                  <a:pt x="148" y="295"/>
                  <a:pt x="149" y="295"/>
                  <a:pt x="149" y="294"/>
                </a:cubicBezTo>
                <a:cubicBezTo>
                  <a:pt x="149" y="293"/>
                  <a:pt x="148" y="293"/>
                  <a:pt x="147" y="292"/>
                </a:cubicBezTo>
                <a:cubicBezTo>
                  <a:pt x="147" y="291"/>
                  <a:pt x="147" y="290"/>
                  <a:pt x="148" y="290"/>
                </a:cubicBezTo>
                <a:cubicBezTo>
                  <a:pt x="147" y="291"/>
                  <a:pt x="146" y="291"/>
                  <a:pt x="146" y="290"/>
                </a:cubicBezTo>
                <a:close/>
                <a:moveTo>
                  <a:pt x="150" y="292"/>
                </a:moveTo>
                <a:cubicBezTo>
                  <a:pt x="150" y="292"/>
                  <a:pt x="150" y="292"/>
                  <a:pt x="150" y="292"/>
                </a:cubicBezTo>
                <a:cubicBezTo>
                  <a:pt x="149" y="292"/>
                  <a:pt x="150" y="291"/>
                  <a:pt x="149" y="292"/>
                </a:cubicBezTo>
                <a:cubicBezTo>
                  <a:pt x="149" y="292"/>
                  <a:pt x="149" y="293"/>
                  <a:pt x="150" y="292"/>
                </a:cubicBezTo>
                <a:close/>
                <a:moveTo>
                  <a:pt x="138" y="294"/>
                </a:moveTo>
                <a:cubicBezTo>
                  <a:pt x="138" y="294"/>
                  <a:pt x="138" y="294"/>
                  <a:pt x="138" y="294"/>
                </a:cubicBezTo>
                <a:cubicBezTo>
                  <a:pt x="137" y="294"/>
                  <a:pt x="136" y="293"/>
                  <a:pt x="135" y="293"/>
                </a:cubicBezTo>
                <a:cubicBezTo>
                  <a:pt x="136" y="293"/>
                  <a:pt x="134" y="293"/>
                  <a:pt x="135" y="294"/>
                </a:cubicBezTo>
                <a:cubicBezTo>
                  <a:pt x="137" y="294"/>
                  <a:pt x="139" y="294"/>
                  <a:pt x="138" y="297"/>
                </a:cubicBezTo>
                <a:cubicBezTo>
                  <a:pt x="139" y="297"/>
                  <a:pt x="139" y="297"/>
                  <a:pt x="140" y="297"/>
                </a:cubicBezTo>
                <a:cubicBezTo>
                  <a:pt x="140" y="295"/>
                  <a:pt x="139" y="295"/>
                  <a:pt x="140" y="294"/>
                </a:cubicBezTo>
                <a:cubicBezTo>
                  <a:pt x="140" y="293"/>
                  <a:pt x="141" y="293"/>
                  <a:pt x="141" y="293"/>
                </a:cubicBezTo>
                <a:cubicBezTo>
                  <a:pt x="140" y="291"/>
                  <a:pt x="139" y="293"/>
                  <a:pt x="138" y="294"/>
                </a:cubicBezTo>
                <a:close/>
                <a:moveTo>
                  <a:pt x="125" y="295"/>
                </a:moveTo>
                <a:cubicBezTo>
                  <a:pt x="125" y="295"/>
                  <a:pt x="125" y="295"/>
                  <a:pt x="125" y="295"/>
                </a:cubicBezTo>
                <a:cubicBezTo>
                  <a:pt x="126" y="295"/>
                  <a:pt x="126" y="295"/>
                  <a:pt x="126" y="296"/>
                </a:cubicBezTo>
                <a:cubicBezTo>
                  <a:pt x="126" y="295"/>
                  <a:pt x="127" y="295"/>
                  <a:pt x="127" y="295"/>
                </a:cubicBezTo>
                <a:cubicBezTo>
                  <a:pt x="126" y="295"/>
                  <a:pt x="126" y="295"/>
                  <a:pt x="126" y="294"/>
                </a:cubicBezTo>
                <a:cubicBezTo>
                  <a:pt x="126" y="295"/>
                  <a:pt x="125" y="295"/>
                  <a:pt x="125" y="295"/>
                </a:cubicBezTo>
                <a:close/>
                <a:moveTo>
                  <a:pt x="126" y="293"/>
                </a:moveTo>
                <a:cubicBezTo>
                  <a:pt x="126" y="293"/>
                  <a:pt x="126" y="293"/>
                  <a:pt x="126" y="293"/>
                </a:cubicBezTo>
                <a:cubicBezTo>
                  <a:pt x="125" y="294"/>
                  <a:pt x="124" y="294"/>
                  <a:pt x="123" y="295"/>
                </a:cubicBezTo>
                <a:cubicBezTo>
                  <a:pt x="125" y="295"/>
                  <a:pt x="127" y="294"/>
                  <a:pt x="126" y="293"/>
                </a:cubicBezTo>
                <a:close/>
                <a:moveTo>
                  <a:pt x="171" y="298"/>
                </a:moveTo>
                <a:cubicBezTo>
                  <a:pt x="171" y="298"/>
                  <a:pt x="171" y="298"/>
                  <a:pt x="171" y="298"/>
                </a:cubicBezTo>
                <a:cubicBezTo>
                  <a:pt x="171" y="297"/>
                  <a:pt x="170" y="296"/>
                  <a:pt x="169" y="295"/>
                </a:cubicBezTo>
                <a:cubicBezTo>
                  <a:pt x="170" y="296"/>
                  <a:pt x="171" y="297"/>
                  <a:pt x="171" y="298"/>
                </a:cubicBezTo>
                <a:close/>
                <a:moveTo>
                  <a:pt x="148" y="300"/>
                </a:moveTo>
                <a:cubicBezTo>
                  <a:pt x="148" y="300"/>
                  <a:pt x="148" y="300"/>
                  <a:pt x="148" y="300"/>
                </a:cubicBezTo>
                <a:cubicBezTo>
                  <a:pt x="147" y="298"/>
                  <a:pt x="146" y="296"/>
                  <a:pt x="145" y="295"/>
                </a:cubicBezTo>
                <a:cubicBezTo>
                  <a:pt x="145" y="296"/>
                  <a:pt x="145" y="297"/>
                  <a:pt x="145" y="298"/>
                </a:cubicBezTo>
                <a:cubicBezTo>
                  <a:pt x="145" y="297"/>
                  <a:pt x="145" y="296"/>
                  <a:pt x="144" y="296"/>
                </a:cubicBezTo>
                <a:cubicBezTo>
                  <a:pt x="144" y="296"/>
                  <a:pt x="144" y="296"/>
                  <a:pt x="144" y="296"/>
                </a:cubicBezTo>
                <a:cubicBezTo>
                  <a:pt x="144" y="297"/>
                  <a:pt x="144" y="298"/>
                  <a:pt x="145" y="299"/>
                </a:cubicBezTo>
                <a:cubicBezTo>
                  <a:pt x="146" y="299"/>
                  <a:pt x="146" y="300"/>
                  <a:pt x="146" y="300"/>
                </a:cubicBezTo>
                <a:cubicBezTo>
                  <a:pt x="146" y="299"/>
                  <a:pt x="145" y="299"/>
                  <a:pt x="146" y="298"/>
                </a:cubicBezTo>
                <a:cubicBezTo>
                  <a:pt x="146" y="299"/>
                  <a:pt x="146" y="300"/>
                  <a:pt x="148" y="300"/>
                </a:cubicBezTo>
                <a:close/>
                <a:moveTo>
                  <a:pt x="149" y="296"/>
                </a:moveTo>
                <a:cubicBezTo>
                  <a:pt x="149" y="296"/>
                  <a:pt x="149" y="296"/>
                  <a:pt x="149" y="296"/>
                </a:cubicBezTo>
                <a:cubicBezTo>
                  <a:pt x="151" y="296"/>
                  <a:pt x="150" y="297"/>
                  <a:pt x="151" y="298"/>
                </a:cubicBezTo>
                <a:cubicBezTo>
                  <a:pt x="151" y="297"/>
                  <a:pt x="152" y="298"/>
                  <a:pt x="152" y="297"/>
                </a:cubicBezTo>
                <a:cubicBezTo>
                  <a:pt x="151" y="297"/>
                  <a:pt x="151" y="296"/>
                  <a:pt x="150" y="295"/>
                </a:cubicBezTo>
                <a:cubicBezTo>
                  <a:pt x="150" y="296"/>
                  <a:pt x="149" y="295"/>
                  <a:pt x="149" y="296"/>
                </a:cubicBezTo>
                <a:close/>
                <a:moveTo>
                  <a:pt x="123" y="296"/>
                </a:moveTo>
                <a:cubicBezTo>
                  <a:pt x="123" y="296"/>
                  <a:pt x="123" y="296"/>
                  <a:pt x="123" y="296"/>
                </a:cubicBezTo>
                <a:cubicBezTo>
                  <a:pt x="122" y="297"/>
                  <a:pt x="121" y="299"/>
                  <a:pt x="120" y="300"/>
                </a:cubicBezTo>
                <a:cubicBezTo>
                  <a:pt x="122" y="299"/>
                  <a:pt x="124" y="298"/>
                  <a:pt x="124" y="296"/>
                </a:cubicBezTo>
                <a:cubicBezTo>
                  <a:pt x="124" y="296"/>
                  <a:pt x="124" y="296"/>
                  <a:pt x="123" y="296"/>
                </a:cubicBezTo>
                <a:cubicBezTo>
                  <a:pt x="123" y="296"/>
                  <a:pt x="124" y="296"/>
                  <a:pt x="123" y="296"/>
                </a:cubicBezTo>
                <a:close/>
                <a:moveTo>
                  <a:pt x="151" y="301"/>
                </a:moveTo>
                <a:cubicBezTo>
                  <a:pt x="151" y="301"/>
                  <a:pt x="151" y="301"/>
                  <a:pt x="151" y="301"/>
                </a:cubicBezTo>
                <a:cubicBezTo>
                  <a:pt x="152" y="301"/>
                  <a:pt x="152" y="300"/>
                  <a:pt x="153" y="300"/>
                </a:cubicBezTo>
                <a:cubicBezTo>
                  <a:pt x="153" y="300"/>
                  <a:pt x="153" y="299"/>
                  <a:pt x="152" y="299"/>
                </a:cubicBezTo>
                <a:cubicBezTo>
                  <a:pt x="151" y="298"/>
                  <a:pt x="150" y="300"/>
                  <a:pt x="151" y="301"/>
                </a:cubicBezTo>
                <a:close/>
                <a:moveTo>
                  <a:pt x="173" y="301"/>
                </a:moveTo>
                <a:cubicBezTo>
                  <a:pt x="173" y="301"/>
                  <a:pt x="173" y="301"/>
                  <a:pt x="173" y="301"/>
                </a:cubicBezTo>
                <a:cubicBezTo>
                  <a:pt x="172" y="300"/>
                  <a:pt x="172" y="299"/>
                  <a:pt x="171" y="299"/>
                </a:cubicBezTo>
                <a:cubicBezTo>
                  <a:pt x="172" y="299"/>
                  <a:pt x="172" y="301"/>
                  <a:pt x="173" y="301"/>
                </a:cubicBezTo>
                <a:close/>
                <a:moveTo>
                  <a:pt x="144" y="301"/>
                </a:moveTo>
                <a:cubicBezTo>
                  <a:pt x="144" y="301"/>
                  <a:pt x="144" y="301"/>
                  <a:pt x="144" y="301"/>
                </a:cubicBezTo>
                <a:cubicBezTo>
                  <a:pt x="145" y="302"/>
                  <a:pt x="145" y="302"/>
                  <a:pt x="146" y="303"/>
                </a:cubicBezTo>
                <a:cubicBezTo>
                  <a:pt x="146" y="302"/>
                  <a:pt x="147" y="302"/>
                  <a:pt x="147" y="301"/>
                </a:cubicBezTo>
                <a:cubicBezTo>
                  <a:pt x="146" y="301"/>
                  <a:pt x="145" y="301"/>
                  <a:pt x="144" y="301"/>
                </a:cubicBezTo>
                <a:close/>
                <a:moveTo>
                  <a:pt x="133" y="306"/>
                </a:moveTo>
                <a:cubicBezTo>
                  <a:pt x="133" y="306"/>
                  <a:pt x="133" y="306"/>
                  <a:pt x="133" y="306"/>
                </a:cubicBezTo>
                <a:cubicBezTo>
                  <a:pt x="134" y="306"/>
                  <a:pt x="134" y="305"/>
                  <a:pt x="134" y="305"/>
                </a:cubicBezTo>
                <a:cubicBezTo>
                  <a:pt x="134" y="302"/>
                  <a:pt x="132" y="303"/>
                  <a:pt x="133" y="306"/>
                </a:cubicBezTo>
                <a:close/>
                <a:moveTo>
                  <a:pt x="88" y="323"/>
                </a:moveTo>
                <a:cubicBezTo>
                  <a:pt x="88" y="323"/>
                  <a:pt x="88" y="323"/>
                  <a:pt x="88" y="323"/>
                </a:cubicBezTo>
                <a:cubicBezTo>
                  <a:pt x="85" y="323"/>
                  <a:pt x="84" y="322"/>
                  <a:pt x="81" y="322"/>
                </a:cubicBezTo>
                <a:cubicBezTo>
                  <a:pt x="81" y="321"/>
                  <a:pt x="80" y="321"/>
                  <a:pt x="80" y="321"/>
                </a:cubicBezTo>
                <a:cubicBezTo>
                  <a:pt x="77" y="319"/>
                  <a:pt x="79" y="313"/>
                  <a:pt x="77" y="310"/>
                </a:cubicBezTo>
                <a:cubicBezTo>
                  <a:pt x="76" y="309"/>
                  <a:pt x="73" y="308"/>
                  <a:pt x="71" y="309"/>
                </a:cubicBezTo>
                <a:cubicBezTo>
                  <a:pt x="77" y="312"/>
                  <a:pt x="75" y="322"/>
                  <a:pt x="81" y="324"/>
                </a:cubicBezTo>
                <a:cubicBezTo>
                  <a:pt x="84" y="325"/>
                  <a:pt x="87" y="325"/>
                  <a:pt x="89" y="325"/>
                </a:cubicBezTo>
                <a:cubicBezTo>
                  <a:pt x="89" y="324"/>
                  <a:pt x="88" y="324"/>
                  <a:pt x="88" y="323"/>
                </a:cubicBezTo>
                <a:close/>
                <a:moveTo>
                  <a:pt x="186" y="316"/>
                </a:moveTo>
                <a:cubicBezTo>
                  <a:pt x="186" y="316"/>
                  <a:pt x="186" y="316"/>
                  <a:pt x="186" y="316"/>
                </a:cubicBezTo>
                <a:cubicBezTo>
                  <a:pt x="190" y="316"/>
                  <a:pt x="192" y="320"/>
                  <a:pt x="195" y="320"/>
                </a:cubicBezTo>
                <a:cubicBezTo>
                  <a:pt x="193" y="319"/>
                  <a:pt x="192" y="317"/>
                  <a:pt x="190" y="316"/>
                </a:cubicBezTo>
                <a:cubicBezTo>
                  <a:pt x="189" y="313"/>
                  <a:pt x="185" y="315"/>
                  <a:pt x="182" y="314"/>
                </a:cubicBezTo>
                <a:cubicBezTo>
                  <a:pt x="181" y="313"/>
                  <a:pt x="180" y="312"/>
                  <a:pt x="179" y="311"/>
                </a:cubicBezTo>
                <a:cubicBezTo>
                  <a:pt x="180" y="314"/>
                  <a:pt x="182" y="316"/>
                  <a:pt x="186" y="316"/>
                </a:cubicBezTo>
                <a:close/>
                <a:moveTo>
                  <a:pt x="52" y="313"/>
                </a:moveTo>
                <a:cubicBezTo>
                  <a:pt x="52" y="313"/>
                  <a:pt x="52" y="313"/>
                  <a:pt x="52" y="313"/>
                </a:cubicBezTo>
                <a:cubicBezTo>
                  <a:pt x="52" y="312"/>
                  <a:pt x="53" y="313"/>
                  <a:pt x="53" y="312"/>
                </a:cubicBezTo>
                <a:cubicBezTo>
                  <a:pt x="53" y="312"/>
                  <a:pt x="52" y="312"/>
                  <a:pt x="52" y="313"/>
                </a:cubicBezTo>
                <a:close/>
                <a:moveTo>
                  <a:pt x="69" y="313"/>
                </a:moveTo>
                <a:cubicBezTo>
                  <a:pt x="69" y="313"/>
                  <a:pt x="69" y="313"/>
                  <a:pt x="69" y="313"/>
                </a:cubicBezTo>
                <a:cubicBezTo>
                  <a:pt x="68" y="313"/>
                  <a:pt x="68" y="314"/>
                  <a:pt x="67" y="313"/>
                </a:cubicBezTo>
                <a:cubicBezTo>
                  <a:pt x="67" y="314"/>
                  <a:pt x="69" y="314"/>
                  <a:pt x="69" y="313"/>
                </a:cubicBezTo>
                <a:close/>
                <a:moveTo>
                  <a:pt x="69" y="314"/>
                </a:moveTo>
                <a:cubicBezTo>
                  <a:pt x="69" y="314"/>
                  <a:pt x="69" y="314"/>
                  <a:pt x="69" y="314"/>
                </a:cubicBezTo>
                <a:cubicBezTo>
                  <a:pt x="71" y="314"/>
                  <a:pt x="71" y="313"/>
                  <a:pt x="69" y="314"/>
                </a:cubicBezTo>
                <a:close/>
              </a:path>
            </a:pathLst>
          </a:custGeom>
          <a:solidFill>
            <a:schemeClr val="accent2">
              <a:lumMod val="50000"/>
              <a:alpha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5" name="TextBox 324"/>
          <p:cNvSpPr txBox="1"/>
          <p:nvPr/>
        </p:nvSpPr>
        <p:spPr>
          <a:xfrm>
            <a:off x="4934233" y="2374900"/>
            <a:ext cx="2324735" cy="8293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300" normalizeH="0" baseline="0" noProof="0" dirty="0">
                <a:ln>
                  <a:noFill/>
                </a:ln>
                <a:solidFill>
                  <a:srgbClr val="500D08"/>
                </a:solidFill>
                <a:effectLst/>
                <a:uLnTx/>
                <a:uFillTx/>
                <a:ea typeface="+mn-ea"/>
                <a:cs typeface="+mn-cs"/>
              </a:rPr>
              <a:t>PART  1</a:t>
            </a:r>
          </a:p>
        </p:txBody>
      </p:sp>
      <p:sp>
        <p:nvSpPr>
          <p:cNvPr id="326" name="TextBox 325"/>
          <p:cNvSpPr txBox="1"/>
          <p:nvPr/>
        </p:nvSpPr>
        <p:spPr>
          <a:xfrm>
            <a:off x="3651250" y="3236595"/>
            <a:ext cx="4796155" cy="6134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a:ln>
                  <a:noFill/>
                </a:ln>
                <a:solidFill>
                  <a:srgbClr val="500D08"/>
                </a:solidFill>
                <a:effectLst/>
                <a:uLnTx/>
                <a:uFillTx/>
                <a:latin typeface="微软雅黑" panose="020B0503020204020204" charset="-122"/>
                <a:ea typeface="微软雅黑" panose="020B0503020204020204" charset="-122"/>
                <a:cs typeface="+mn-cs"/>
              </a:rPr>
              <a:t>单击此处添加标题</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组合 3"/>
          <p:cNvGrpSpPr/>
          <p:nvPr/>
        </p:nvGrpSpPr>
        <p:grpSpPr>
          <a:xfrm rot="433570">
            <a:off x="1011178" y="713027"/>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1743710" y="2957195"/>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6647815" y="205422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6960870" y="203009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6548755" y="2713990"/>
            <a:ext cx="4545965" cy="149352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感</a:t>
            </a:r>
            <a:r>
              <a:rPr sz="2400" dirty="0">
                <a:solidFill>
                  <a:srgbClr val="500D08"/>
                </a:solidFill>
                <a:latin typeface="楷体" panose="02010609060101010101" pitchFamily="49" charset="-122"/>
                <a:ea typeface="楷体" panose="02010609060101010101" pitchFamily="49" charset="-122"/>
              </a:rPr>
              <a:t>谢那一次的邂逅，</a:t>
            </a:r>
          </a:p>
          <a:p>
            <a:r>
              <a:rPr sz="2400" dirty="0">
                <a:solidFill>
                  <a:srgbClr val="500D08"/>
                </a:solidFill>
                <a:latin typeface="楷体" panose="02010609060101010101" pitchFamily="49" charset="-122"/>
                <a:ea typeface="楷体" panose="02010609060101010101" pitchFamily="49" charset="-122"/>
              </a:rPr>
              <a:t>让两条欢乐的生命线终于交汇在了一起……</a:t>
            </a:r>
          </a:p>
        </p:txBody>
      </p:sp>
      <p:sp>
        <p:nvSpPr>
          <p:cNvPr id="25" name="TextBox 18"/>
          <p:cNvSpPr txBox="1"/>
          <p:nvPr/>
        </p:nvSpPr>
        <p:spPr>
          <a:xfrm>
            <a:off x="7539355" y="1895551"/>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相 遇</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41205" y="3058795"/>
            <a:ext cx="3737610" cy="4951730"/>
          </a:xfrm>
          <a:prstGeom prst="rect">
            <a:avLst/>
          </a:prstGeom>
        </p:spPr>
      </p:pic>
      <p:grpSp>
        <p:nvGrpSpPr>
          <p:cNvPr id="6" name="Group 5"/>
          <p:cNvGrpSpPr/>
          <p:nvPr/>
        </p:nvGrpSpPr>
        <p:grpSpPr>
          <a:xfrm>
            <a:off x="555113" y="1689100"/>
            <a:ext cx="5014826" cy="1781908"/>
            <a:chOff x="876458" y="1450975"/>
            <a:chExt cx="5014826" cy="1781908"/>
          </a:xfrm>
        </p:grpSpPr>
        <p:sp>
          <p:nvSpPr>
            <p:cNvPr id="16" name="Rounded Rectangle 15"/>
            <p:cNvSpPr/>
            <p:nvPr/>
          </p:nvSpPr>
          <p:spPr>
            <a:xfrm>
              <a:off x="1750493" y="1450975"/>
              <a:ext cx="4140791" cy="1781907"/>
            </a:xfrm>
            <a:prstGeom prst="roundRect">
              <a:avLst>
                <a:gd name="adj" fmla="val 10540"/>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2" name="Oval 6"/>
            <p:cNvSpPr/>
            <p:nvPr/>
          </p:nvSpPr>
          <p:spPr>
            <a:xfrm>
              <a:off x="876458" y="1450976"/>
              <a:ext cx="1781907" cy="1781907"/>
            </a:xfrm>
            <a:prstGeom prst="ellipse">
              <a:avLst/>
            </a:prstGeom>
            <a:blipFill rotWithShape="1">
              <a:blip r:embed="rId3"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nvGrpSpPr>
            <p:cNvPr id="23" name="Group 22"/>
            <p:cNvGrpSpPr/>
            <p:nvPr/>
          </p:nvGrpSpPr>
          <p:grpSpPr>
            <a:xfrm>
              <a:off x="2872409" y="1630815"/>
              <a:ext cx="2804831" cy="1078124"/>
              <a:chOff x="2953370" y="1665128"/>
              <a:chExt cx="2804831" cy="1078124"/>
            </a:xfrm>
          </p:grpSpPr>
          <p:sp>
            <p:nvSpPr>
              <p:cNvPr id="20" name="Rectangle 19"/>
              <p:cNvSpPr/>
              <p:nvPr/>
            </p:nvSpPr>
            <p:spPr>
              <a:xfrm>
                <a:off x="2953371" y="1665128"/>
                <a:ext cx="2021840" cy="365760"/>
              </a:xfrm>
              <a:prstGeom prst="rect">
                <a:avLst/>
              </a:prstGeom>
            </p:spPr>
            <p:txBody>
              <a:bodyPr wrap="none">
                <a:spAutoFit/>
              </a:bodyPr>
              <a:lstStyle/>
              <a:p>
                <a:pPr algn="l"/>
                <a:r>
                  <a:rPr lang="en-US" b="1">
                    <a:solidFill>
                      <a:srgbClr val="500D08"/>
                    </a:solidFill>
                  </a:rPr>
                  <a:t>单击此处添加标题</a:t>
                </a:r>
              </a:p>
            </p:txBody>
          </p:sp>
          <p:sp>
            <p:nvSpPr>
              <p:cNvPr id="21" name="TextBox 20"/>
              <p:cNvSpPr txBox="1"/>
              <p:nvPr/>
            </p:nvSpPr>
            <p:spPr>
              <a:xfrm>
                <a:off x="2957888" y="1965325"/>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22" name="Rectangle 21"/>
              <p:cNvSpPr/>
              <p:nvPr/>
            </p:nvSpPr>
            <p:spPr>
              <a:xfrm>
                <a:off x="2953370" y="2242324"/>
                <a:ext cx="2804831" cy="500928"/>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grpSp>
        <p:nvGrpSpPr>
          <p:cNvPr id="8" name="Group 7"/>
          <p:cNvGrpSpPr/>
          <p:nvPr/>
        </p:nvGrpSpPr>
        <p:grpSpPr>
          <a:xfrm>
            <a:off x="6031926" y="1689101"/>
            <a:ext cx="5014826" cy="1781907"/>
            <a:chOff x="6353271" y="1450976"/>
            <a:chExt cx="5014826" cy="1781907"/>
          </a:xfrm>
        </p:grpSpPr>
        <p:sp>
          <p:nvSpPr>
            <p:cNvPr id="5" name="Rounded Rectangle 4"/>
            <p:cNvSpPr/>
            <p:nvPr/>
          </p:nvSpPr>
          <p:spPr>
            <a:xfrm>
              <a:off x="7227306" y="1450976"/>
              <a:ext cx="4140791" cy="1781907"/>
            </a:xfrm>
            <a:prstGeom prst="roundRect">
              <a:avLst>
                <a:gd name="adj" fmla="val 10540"/>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4" name="Oval 3"/>
            <p:cNvSpPr/>
            <p:nvPr/>
          </p:nvSpPr>
          <p:spPr>
            <a:xfrm>
              <a:off x="6353271" y="1450976"/>
              <a:ext cx="1781907" cy="1781907"/>
            </a:xfrm>
            <a:prstGeom prst="ellipse">
              <a:avLst/>
            </a:prstGeom>
            <a:blipFill rotWithShape="1">
              <a:blip r:embed="rId4"/>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nvGrpSpPr>
            <p:cNvPr id="24" name="Group 23"/>
            <p:cNvGrpSpPr/>
            <p:nvPr/>
          </p:nvGrpSpPr>
          <p:grpSpPr>
            <a:xfrm>
              <a:off x="8349222" y="1630815"/>
              <a:ext cx="2804831" cy="1078124"/>
              <a:chOff x="2953370" y="1665128"/>
              <a:chExt cx="2804831" cy="1078124"/>
            </a:xfrm>
          </p:grpSpPr>
          <p:sp>
            <p:nvSpPr>
              <p:cNvPr id="25" name="Rectangle 24"/>
              <p:cNvSpPr/>
              <p:nvPr/>
            </p:nvSpPr>
            <p:spPr>
              <a:xfrm>
                <a:off x="2953371" y="1665128"/>
                <a:ext cx="2021840" cy="365760"/>
              </a:xfrm>
              <a:prstGeom prst="rect">
                <a:avLst/>
              </a:prstGeom>
            </p:spPr>
            <p:txBody>
              <a:bodyPr wrap="none">
                <a:spAutoFit/>
              </a:bodyPr>
              <a:lstStyle/>
              <a:p>
                <a:pPr algn="l"/>
                <a:r>
                  <a:rPr lang="en-US" b="1">
                    <a:solidFill>
                      <a:srgbClr val="500D08"/>
                    </a:solidFill>
                  </a:rPr>
                  <a:t>单击此处添加标题</a:t>
                </a:r>
              </a:p>
            </p:txBody>
          </p:sp>
          <p:sp>
            <p:nvSpPr>
              <p:cNvPr id="26" name="TextBox 25"/>
              <p:cNvSpPr txBox="1"/>
              <p:nvPr/>
            </p:nvSpPr>
            <p:spPr>
              <a:xfrm>
                <a:off x="2957888" y="1965325"/>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27" name="Rectangle 26"/>
              <p:cNvSpPr/>
              <p:nvPr/>
            </p:nvSpPr>
            <p:spPr>
              <a:xfrm>
                <a:off x="2953370" y="2242324"/>
                <a:ext cx="2804831" cy="500928"/>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grpSp>
        <p:nvGrpSpPr>
          <p:cNvPr id="9" name="Group 8"/>
          <p:cNvGrpSpPr/>
          <p:nvPr/>
        </p:nvGrpSpPr>
        <p:grpSpPr>
          <a:xfrm>
            <a:off x="555113" y="3723597"/>
            <a:ext cx="5014826" cy="1781907"/>
            <a:chOff x="876458" y="3485472"/>
            <a:chExt cx="5014826" cy="1781907"/>
          </a:xfrm>
        </p:grpSpPr>
        <p:sp>
          <p:nvSpPr>
            <p:cNvPr id="15" name="Rounded Rectangle 14"/>
            <p:cNvSpPr/>
            <p:nvPr/>
          </p:nvSpPr>
          <p:spPr>
            <a:xfrm>
              <a:off x="1750493" y="3485472"/>
              <a:ext cx="4140791" cy="1781907"/>
            </a:xfrm>
            <a:prstGeom prst="roundRect">
              <a:avLst>
                <a:gd name="adj" fmla="val 10540"/>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1" name="Oval 10"/>
            <p:cNvSpPr/>
            <p:nvPr/>
          </p:nvSpPr>
          <p:spPr>
            <a:xfrm>
              <a:off x="876458" y="3485472"/>
              <a:ext cx="1781907" cy="1781907"/>
            </a:xfrm>
            <a:prstGeom prst="ellipse">
              <a:avLst/>
            </a:prstGeom>
            <a:blipFill rotWithShape="1">
              <a:blip r:embed="rId5"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nvGrpSpPr>
            <p:cNvPr id="28" name="Group 27"/>
            <p:cNvGrpSpPr/>
            <p:nvPr/>
          </p:nvGrpSpPr>
          <p:grpSpPr>
            <a:xfrm>
              <a:off x="2872409" y="3683079"/>
              <a:ext cx="2804831" cy="1078124"/>
              <a:chOff x="2953370" y="1665128"/>
              <a:chExt cx="2804831" cy="1078124"/>
            </a:xfrm>
          </p:grpSpPr>
          <p:sp>
            <p:nvSpPr>
              <p:cNvPr id="29" name="Rectangle 28"/>
              <p:cNvSpPr/>
              <p:nvPr/>
            </p:nvSpPr>
            <p:spPr>
              <a:xfrm>
                <a:off x="2953371" y="1665128"/>
                <a:ext cx="2021840" cy="365760"/>
              </a:xfrm>
              <a:prstGeom prst="rect">
                <a:avLst/>
              </a:prstGeom>
            </p:spPr>
            <p:txBody>
              <a:bodyPr wrap="none">
                <a:spAutoFit/>
              </a:bodyPr>
              <a:lstStyle/>
              <a:p>
                <a:pPr algn="l"/>
                <a:r>
                  <a:rPr lang="en-US" b="1">
                    <a:solidFill>
                      <a:srgbClr val="500D08"/>
                    </a:solidFill>
                  </a:rPr>
                  <a:t>单击此处添加标题</a:t>
                </a:r>
              </a:p>
            </p:txBody>
          </p:sp>
          <p:sp>
            <p:nvSpPr>
              <p:cNvPr id="30" name="TextBox 29"/>
              <p:cNvSpPr txBox="1"/>
              <p:nvPr/>
            </p:nvSpPr>
            <p:spPr>
              <a:xfrm>
                <a:off x="2957888" y="1965325"/>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31" name="Rectangle 30"/>
              <p:cNvSpPr/>
              <p:nvPr/>
            </p:nvSpPr>
            <p:spPr>
              <a:xfrm>
                <a:off x="2953370" y="2242324"/>
                <a:ext cx="2804831" cy="500928"/>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grpSp>
        <p:nvGrpSpPr>
          <p:cNvPr id="10" name="Group 9"/>
          <p:cNvGrpSpPr/>
          <p:nvPr/>
        </p:nvGrpSpPr>
        <p:grpSpPr>
          <a:xfrm>
            <a:off x="6032412" y="3723596"/>
            <a:ext cx="5014340" cy="1781908"/>
            <a:chOff x="6353757" y="3485471"/>
            <a:chExt cx="5014340" cy="1781908"/>
          </a:xfrm>
        </p:grpSpPr>
        <p:sp>
          <p:nvSpPr>
            <p:cNvPr id="17" name="Rounded Rectangle 16"/>
            <p:cNvSpPr/>
            <p:nvPr/>
          </p:nvSpPr>
          <p:spPr>
            <a:xfrm>
              <a:off x="7227306" y="3485471"/>
              <a:ext cx="4140791" cy="1781907"/>
            </a:xfrm>
            <a:prstGeom prst="roundRect">
              <a:avLst>
                <a:gd name="adj" fmla="val 10540"/>
              </a:avLst>
            </a:prstGeom>
            <a:solidFill>
              <a:srgbClr val="FDE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sp>
          <p:nvSpPr>
            <p:cNvPr id="13" name="Oval 12"/>
            <p:cNvSpPr/>
            <p:nvPr/>
          </p:nvSpPr>
          <p:spPr>
            <a:xfrm>
              <a:off x="6353757" y="3485472"/>
              <a:ext cx="1781907" cy="1781907"/>
            </a:xfrm>
            <a:prstGeom prst="ellipse">
              <a:avLst/>
            </a:prstGeom>
            <a:blipFill rotWithShape="1">
              <a:blip r:embed="rId6" cstate="screen">
                <a:extLst>
                  <a:ext uri="{28A0092B-C50C-407E-A947-70E740481C1C}">
                    <a14:useLocalDpi xmlns:a14="http://schemas.microsoft.com/office/drawing/2010/main"/>
                  </a:ext>
                </a:extLst>
              </a:blip>
              <a:stretch>
                <a:fillRect/>
              </a:stretch>
            </a:bli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500D08"/>
                </a:solidFill>
              </a:endParaRPr>
            </a:p>
          </p:txBody>
        </p:sp>
        <p:grpSp>
          <p:nvGrpSpPr>
            <p:cNvPr id="32" name="Group 31"/>
            <p:cNvGrpSpPr/>
            <p:nvPr/>
          </p:nvGrpSpPr>
          <p:grpSpPr>
            <a:xfrm>
              <a:off x="8349222" y="3683079"/>
              <a:ext cx="2804831" cy="1078124"/>
              <a:chOff x="2953370" y="1665128"/>
              <a:chExt cx="2804831" cy="1078124"/>
            </a:xfrm>
          </p:grpSpPr>
          <p:sp>
            <p:nvSpPr>
              <p:cNvPr id="33" name="Rectangle 32"/>
              <p:cNvSpPr/>
              <p:nvPr/>
            </p:nvSpPr>
            <p:spPr>
              <a:xfrm>
                <a:off x="2953371" y="1665128"/>
                <a:ext cx="2021840" cy="365760"/>
              </a:xfrm>
              <a:prstGeom prst="rect">
                <a:avLst/>
              </a:prstGeom>
            </p:spPr>
            <p:txBody>
              <a:bodyPr wrap="none">
                <a:spAutoFit/>
              </a:bodyPr>
              <a:lstStyle/>
              <a:p>
                <a:pPr algn="l"/>
                <a:r>
                  <a:rPr lang="en-US" b="1">
                    <a:solidFill>
                      <a:srgbClr val="500D08"/>
                    </a:solidFill>
                  </a:rPr>
                  <a:t>单击此处添加标题</a:t>
                </a:r>
              </a:p>
            </p:txBody>
          </p:sp>
          <p:sp>
            <p:nvSpPr>
              <p:cNvPr id="34" name="TextBox 33"/>
              <p:cNvSpPr txBox="1"/>
              <p:nvPr/>
            </p:nvSpPr>
            <p:spPr>
              <a:xfrm>
                <a:off x="2957888" y="1965325"/>
                <a:ext cx="1103630" cy="276225"/>
              </a:xfrm>
              <a:prstGeom prst="rect">
                <a:avLst/>
              </a:prstGeom>
              <a:noFill/>
            </p:spPr>
            <p:txBody>
              <a:bodyPr wrap="none" rtlCol="0">
                <a:spAutoFit/>
              </a:bodyPr>
              <a:lstStyle/>
              <a:p>
                <a:r>
                  <a:rPr lang="en-US" sz="1200" smtClean="0">
                    <a:solidFill>
                      <a:srgbClr val="500D08"/>
                    </a:solidFill>
                  </a:rPr>
                  <a:t>CEO &amp; Director</a:t>
                </a:r>
              </a:p>
            </p:txBody>
          </p:sp>
          <p:sp>
            <p:nvSpPr>
              <p:cNvPr id="35" name="Rectangle 34"/>
              <p:cNvSpPr/>
              <p:nvPr/>
            </p:nvSpPr>
            <p:spPr>
              <a:xfrm>
                <a:off x="2953370" y="2242324"/>
                <a:ext cx="2804831" cy="500928"/>
              </a:xfrm>
              <a:prstGeom prst="rect">
                <a:avLst/>
              </a:prstGeom>
            </p:spPr>
            <p:txBody>
              <a:bodyPr wrap="square">
                <a:spAutoFit/>
              </a:bodyPr>
              <a:lstStyle/>
              <a:p>
                <a:r>
                  <a:rPr lang="en-GB" sz="1200">
                    <a:solidFill>
                      <a:srgbClr val="500D08"/>
                    </a:solidFill>
                  </a:rPr>
                  <a:t>您的内容打在这里，或者通过复制您的文本后，在此框中选择粘贴，并选择只保留文字。您的内容打在这里，或者通过复制您的文本后，在此框中</a:t>
                </a:r>
              </a:p>
            </p:txBody>
          </p:sp>
        </p:grpSp>
      </p:grpSp>
      <p:grpSp>
        <p:nvGrpSpPr>
          <p:cNvPr id="19"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16" presetClass="entr" presetSubtype="37"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outVertical)">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433570">
            <a:off x="6484878" y="455852"/>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7217410" y="2688590"/>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1807845" y="2454910"/>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2120900" y="2430780"/>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2919095" y="3202305"/>
            <a:ext cx="4545965" cy="149352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一年，</a:t>
            </a:r>
          </a:p>
          <a:p>
            <a:r>
              <a:rPr sz="2400" dirty="0">
                <a:solidFill>
                  <a:srgbClr val="500D08"/>
                </a:solidFill>
                <a:latin typeface="楷体" panose="02010609060101010101" pitchFamily="49" charset="-122"/>
                <a:ea typeface="楷体" panose="02010609060101010101" pitchFamily="49" charset="-122"/>
              </a:rPr>
              <a:t>我们十八岁</a:t>
            </a:r>
            <a:r>
              <a:rPr lang="en-US" sz="2400" dirty="0">
                <a:solidFill>
                  <a:srgbClr val="500D08"/>
                </a:solidFill>
                <a:latin typeface="楷体" panose="02010609060101010101" pitchFamily="49" charset="-122"/>
                <a:ea typeface="楷体" panose="02010609060101010101" pitchFamily="49" charset="-122"/>
              </a:rPr>
              <a:t>......</a:t>
            </a:r>
          </a:p>
          <a:p>
            <a:endParaRPr lang="en-US" sz="2400" dirty="0">
              <a:solidFill>
                <a:srgbClr val="500D08"/>
              </a:solidFill>
              <a:latin typeface="楷体" panose="02010609060101010101" pitchFamily="49" charset="-122"/>
              <a:ea typeface="楷体" panose="02010609060101010101" pitchFamily="49" charset="-122"/>
            </a:endParaRPr>
          </a:p>
        </p:txBody>
      </p:sp>
      <p:sp>
        <p:nvSpPr>
          <p:cNvPr id="25" name="TextBox 18"/>
          <p:cNvSpPr txBox="1"/>
          <p:nvPr/>
        </p:nvSpPr>
        <p:spPr>
          <a:xfrm>
            <a:off x="2795270" y="2306396"/>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相 遇</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pic>
        <p:nvPicPr>
          <p:cNvPr id="7" name="图片 6" descr="283567dc39ce0fed6c31c55ba984359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69145" y="3058795"/>
            <a:ext cx="3737610" cy="4951730"/>
          </a:xfrm>
          <a:prstGeom prst="rect">
            <a:avLst/>
          </a:prstGeom>
        </p:spPr>
      </p:pic>
      <p:sp>
        <p:nvSpPr>
          <p:cNvPr id="4" name="Rectangle 3"/>
          <p:cNvSpPr/>
          <p:nvPr/>
        </p:nvSpPr>
        <p:spPr>
          <a:xfrm>
            <a:off x="731324" y="1578606"/>
            <a:ext cx="2261467" cy="2331859"/>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731323" y="4182859"/>
            <a:ext cx="2261467" cy="2331859"/>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554353" y="1578606"/>
            <a:ext cx="2261467" cy="2331859"/>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6"/>
          <p:cNvSpPr/>
          <p:nvPr/>
        </p:nvSpPr>
        <p:spPr>
          <a:xfrm>
            <a:off x="3554352" y="4182859"/>
            <a:ext cx="2261467" cy="2331859"/>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377381" y="1578606"/>
            <a:ext cx="2261467" cy="2331859"/>
          </a:xfrm>
          <a:prstGeom prst="rect">
            <a:avLst/>
          </a:prstGeom>
          <a:blipFill rotWithShape="1">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6377380" y="4182859"/>
            <a:ext cx="2261467" cy="2331859"/>
          </a:xfrm>
          <a:prstGeom prst="rect">
            <a:avLst/>
          </a:prstGeom>
          <a:blipFill rotWithShape="1">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9200409" y="1578606"/>
            <a:ext cx="2261467" cy="2331859"/>
          </a:xfrm>
          <a:prstGeom prst="rect">
            <a:avLst/>
          </a:prstGeom>
          <a:blipFill rotWithShape="1">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9200408" y="4182859"/>
            <a:ext cx="2261467" cy="2331859"/>
          </a:xfrm>
          <a:prstGeom prst="rect">
            <a:avLst/>
          </a:prstGeom>
          <a:blipFill rotWithShape="1">
            <a:blip r:embed="rId10"/>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731323" y="3559126"/>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3" name="Rectangle 12"/>
          <p:cNvSpPr/>
          <p:nvPr/>
        </p:nvSpPr>
        <p:spPr>
          <a:xfrm>
            <a:off x="3554351" y="3559126"/>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4" name="Rectangle 13"/>
          <p:cNvSpPr/>
          <p:nvPr/>
        </p:nvSpPr>
        <p:spPr>
          <a:xfrm>
            <a:off x="6377380" y="3559126"/>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5" name="Rectangle 14"/>
          <p:cNvSpPr/>
          <p:nvPr/>
        </p:nvSpPr>
        <p:spPr>
          <a:xfrm>
            <a:off x="9196948" y="3559126"/>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6" name="Rectangle 15"/>
          <p:cNvSpPr/>
          <p:nvPr/>
        </p:nvSpPr>
        <p:spPr>
          <a:xfrm>
            <a:off x="731323" y="6163380"/>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7" name="Rectangle 16"/>
          <p:cNvSpPr/>
          <p:nvPr/>
        </p:nvSpPr>
        <p:spPr>
          <a:xfrm>
            <a:off x="3554351" y="6163380"/>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8" name="Rectangle 17"/>
          <p:cNvSpPr/>
          <p:nvPr/>
        </p:nvSpPr>
        <p:spPr>
          <a:xfrm>
            <a:off x="6377380" y="6163380"/>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sp>
        <p:nvSpPr>
          <p:cNvPr id="19" name="Rectangle 18"/>
          <p:cNvSpPr/>
          <p:nvPr/>
        </p:nvSpPr>
        <p:spPr>
          <a:xfrm>
            <a:off x="9196948" y="6163380"/>
            <a:ext cx="2261467" cy="351338"/>
          </a:xfrm>
          <a:prstGeom prst="rect">
            <a:avLst/>
          </a:prstGeom>
          <a:solidFill>
            <a:srgbClr val="FDEAD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smtClean="0">
                <a:solidFill>
                  <a:srgbClr val="500D08"/>
                </a:solidFill>
              </a:rPr>
              <a:t>添加标题</a:t>
            </a:r>
          </a:p>
        </p:txBody>
      </p:sp>
      <p:grpSp>
        <p:nvGrpSpPr>
          <p:cNvPr id="3" name="组合 262"/>
          <p:cNvGrpSpPr/>
          <p:nvPr/>
        </p:nvGrpSpPr>
        <p:grpSpPr bwMode="auto">
          <a:xfrm>
            <a:off x="3464560" y="147955"/>
            <a:ext cx="5283200" cy="1209040"/>
            <a:chOff x="-445" y="-381"/>
            <a:chExt cx="6314549" cy="1444385"/>
          </a:xfrm>
        </p:grpSpPr>
        <p:grpSp>
          <p:nvGrpSpPr>
            <p:cNvPr id="9263" name="组合 263"/>
            <p:cNvGrpSpPr/>
            <p:nvPr/>
          </p:nvGrpSpPr>
          <p:grpSpPr bwMode="auto">
            <a:xfrm>
              <a:off x="-445" y="-381"/>
              <a:ext cx="6314549" cy="1444385"/>
              <a:chOff x="-445" y="-381"/>
              <a:chExt cx="6314549" cy="1444385"/>
            </a:xfrm>
          </p:grpSpPr>
          <p:pic>
            <p:nvPicPr>
              <p:cNvPr id="9264" name="Group 8"/>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45" y="-381"/>
                <a:ext cx="6314549" cy="144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5" name="文本框 266"/>
              <p:cNvSpPr txBox="1">
                <a:spLocks noChangeArrowheads="1"/>
              </p:cNvSpPr>
              <p:nvPr/>
            </p:nvSpPr>
            <p:spPr bwMode="auto">
              <a:xfrm>
                <a:off x="1719015" y="555386"/>
                <a:ext cx="2876137" cy="546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charset="0"/>
                    <a:ea typeface="宋体" panose="02010600030101010101" pitchFamily="2" charset="-122"/>
                  </a:defRPr>
                </a:lvl1pPr>
                <a:lvl2pPr eaLnBrk="0" hangingPunct="0">
                  <a:defRPr>
                    <a:solidFill>
                      <a:schemeClr val="tx1"/>
                    </a:solidFill>
                    <a:latin typeface="Calibri" panose="020F0502020204030204" charset="0"/>
                    <a:ea typeface="宋体" panose="02010600030101010101" pitchFamily="2" charset="-122"/>
                  </a:defRPr>
                </a:lvl2pPr>
                <a:lvl3pPr eaLnBrk="0" hangingPunct="0">
                  <a:defRPr>
                    <a:solidFill>
                      <a:schemeClr val="tx1"/>
                    </a:solidFill>
                    <a:latin typeface="Calibri" panose="020F0502020204030204" charset="0"/>
                    <a:ea typeface="宋体" panose="02010600030101010101" pitchFamily="2" charset="-122"/>
                  </a:defRPr>
                </a:lvl3pPr>
                <a:lvl4pPr eaLnBrk="0" hangingPunct="0">
                  <a:defRPr>
                    <a:solidFill>
                      <a:schemeClr val="tx1"/>
                    </a:solidFill>
                    <a:latin typeface="Calibri" panose="020F0502020204030204" charset="0"/>
                    <a:ea typeface="宋体" panose="02010600030101010101" pitchFamily="2" charset="-122"/>
                  </a:defRPr>
                </a:lvl4pPr>
                <a:lvl5pPr eaLnBrk="0" hangingPunct="0">
                  <a:defRPr>
                    <a:solidFill>
                      <a:schemeClr val="tx1"/>
                    </a:solidFill>
                    <a:latin typeface="Calibri" panose="020F050202020403020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eaLnBrk="1" hangingPunct="1"/>
                <a:r>
                  <a:rPr lang="zh-CN" altLang="en-US" sz="2400">
                    <a:solidFill>
                      <a:srgbClr val="500D08"/>
                    </a:solidFill>
                    <a:latin typeface="黑体" panose="02010600030101010101" charset="-122"/>
                    <a:ea typeface="黑体" panose="02010600030101010101" charset="-122"/>
                  </a:rPr>
                  <a:t>在这里输入标题</a:t>
                </a:r>
              </a:p>
            </p:txBody>
          </p:sp>
        </p:grpSp>
        <p:pic>
          <p:nvPicPr>
            <p:cNvPr id="9266" name="文本框 264"/>
            <p:cNvPicPr>
              <a:picLocks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368654" y="298247"/>
              <a:ext cx="1517686" cy="542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ppt_y</p:attrName>
                                        </p:attrNameLst>
                                      </p:cBhvr>
                                      <p:tavLst>
                                        <p:tav tm="0">
                                          <p:val>
                                            <p:strVal val="#ppt_y-#ppt_h*1.125000"/>
                                          </p:val>
                                        </p:tav>
                                        <p:tav tm="100000">
                                          <p:val>
                                            <p:strVal val="#ppt_y"/>
                                          </p:val>
                                        </p:tav>
                                      </p:tavLst>
                                    </p:anim>
                                    <p:animEffect transition="in" filter="wipe(down)">
                                      <p:cBhvr>
                                        <p:cTn id="12" dur="500"/>
                                        <p:tgtEl>
                                          <p:spTgt spid="12"/>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par>
                                <p:cTn id="18" presetID="12" presetClass="entr" presetSubtype="1"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p:tgtEl>
                                          <p:spTgt spid="13"/>
                                        </p:tgtEl>
                                        <p:attrNameLst>
                                          <p:attrName>ppt_y</p:attrName>
                                        </p:attrNameLst>
                                      </p:cBhvr>
                                      <p:tavLst>
                                        <p:tav tm="0">
                                          <p:val>
                                            <p:strVal val="#ppt_y-#ppt_h*1.125000"/>
                                          </p:val>
                                        </p:tav>
                                        <p:tav tm="100000">
                                          <p:val>
                                            <p:strVal val="#ppt_y"/>
                                          </p:val>
                                        </p:tav>
                                      </p:tavLst>
                                    </p:anim>
                                    <p:animEffect transition="in" filter="wipe(down)">
                                      <p:cBhvr>
                                        <p:cTn id="21" dur="500"/>
                                        <p:tgtEl>
                                          <p:spTgt spid="13"/>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p:tgtEl>
                                          <p:spTgt spid="8"/>
                                        </p:tgtEl>
                                        <p:attrNameLst>
                                          <p:attrName>ppt_y</p:attrName>
                                        </p:attrNameLst>
                                      </p:cBhvr>
                                      <p:tavLst>
                                        <p:tav tm="0">
                                          <p:val>
                                            <p:strVal val="#ppt_y+#ppt_h*1.125000"/>
                                          </p:val>
                                        </p:tav>
                                        <p:tav tm="100000">
                                          <p:val>
                                            <p:strVal val="#ppt_y"/>
                                          </p:val>
                                        </p:tav>
                                      </p:tavLst>
                                    </p:anim>
                                    <p:animEffect transition="in" filter="wipe(up)">
                                      <p:cBhvr>
                                        <p:cTn id="26" dur="500"/>
                                        <p:tgtEl>
                                          <p:spTgt spid="8"/>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p:tgtEl>
                                          <p:spTgt spid="14"/>
                                        </p:tgtEl>
                                        <p:attrNameLst>
                                          <p:attrName>ppt_y</p:attrName>
                                        </p:attrNameLst>
                                      </p:cBhvr>
                                      <p:tavLst>
                                        <p:tav tm="0">
                                          <p:val>
                                            <p:strVal val="#ppt_y-#ppt_h*1.125000"/>
                                          </p:val>
                                        </p:tav>
                                        <p:tav tm="100000">
                                          <p:val>
                                            <p:strVal val="#ppt_y"/>
                                          </p:val>
                                        </p:tav>
                                      </p:tavLst>
                                    </p:anim>
                                    <p:animEffect transition="in" filter="wipe(down)">
                                      <p:cBhvr>
                                        <p:cTn id="30" dur="500"/>
                                        <p:tgtEl>
                                          <p:spTgt spid="14"/>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p:tgtEl>
                                          <p:spTgt spid="10"/>
                                        </p:tgtEl>
                                        <p:attrNameLst>
                                          <p:attrName>ppt_y</p:attrName>
                                        </p:attrNameLst>
                                      </p:cBhvr>
                                      <p:tavLst>
                                        <p:tav tm="0">
                                          <p:val>
                                            <p:strVal val="#ppt_y+#ppt_h*1.125000"/>
                                          </p:val>
                                        </p:tav>
                                        <p:tav tm="100000">
                                          <p:val>
                                            <p:strVal val="#ppt_y"/>
                                          </p:val>
                                        </p:tav>
                                      </p:tavLst>
                                    </p:anim>
                                    <p:animEffect transition="in" filter="wipe(up)">
                                      <p:cBhvr>
                                        <p:cTn id="35" dur="500"/>
                                        <p:tgtEl>
                                          <p:spTgt spid="10"/>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p:tgtEl>
                                          <p:spTgt spid="15"/>
                                        </p:tgtEl>
                                        <p:attrNameLst>
                                          <p:attrName>ppt_y</p:attrName>
                                        </p:attrNameLst>
                                      </p:cBhvr>
                                      <p:tavLst>
                                        <p:tav tm="0">
                                          <p:val>
                                            <p:strVal val="#ppt_y-#ppt_h*1.125000"/>
                                          </p:val>
                                        </p:tav>
                                        <p:tav tm="100000">
                                          <p:val>
                                            <p:strVal val="#ppt_y"/>
                                          </p:val>
                                        </p:tav>
                                      </p:tavLst>
                                    </p:anim>
                                    <p:animEffect transition="in" filter="wipe(down)">
                                      <p:cBhvr>
                                        <p:cTn id="39" dur="500"/>
                                        <p:tgtEl>
                                          <p:spTgt spid="15"/>
                                        </p:tgtEl>
                                      </p:cBhvr>
                                    </p:animEffect>
                                  </p:childTnLst>
                                </p:cTn>
                              </p:par>
                            </p:childTnLst>
                          </p:cTn>
                        </p:par>
                        <p:par>
                          <p:cTn id="40" fill="hold">
                            <p:stCondLst>
                              <p:cond delay="2000"/>
                            </p:stCondLst>
                            <p:childTnLst>
                              <p:par>
                                <p:cTn id="41" presetID="12" presetClass="entr" presetSubtype="4"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p:tgtEl>
                                          <p:spTgt spid="5"/>
                                        </p:tgtEl>
                                        <p:attrNameLst>
                                          <p:attrName>ppt_y</p:attrName>
                                        </p:attrNameLst>
                                      </p:cBhvr>
                                      <p:tavLst>
                                        <p:tav tm="0">
                                          <p:val>
                                            <p:strVal val="#ppt_y+#ppt_h*1.125000"/>
                                          </p:val>
                                        </p:tav>
                                        <p:tav tm="100000">
                                          <p:val>
                                            <p:strVal val="#ppt_y"/>
                                          </p:val>
                                        </p:tav>
                                      </p:tavLst>
                                    </p:anim>
                                    <p:animEffect transition="in" filter="wipe(up)">
                                      <p:cBhvr>
                                        <p:cTn id="44" dur="500"/>
                                        <p:tgtEl>
                                          <p:spTgt spid="5"/>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p:tgtEl>
                                          <p:spTgt spid="16"/>
                                        </p:tgtEl>
                                        <p:attrNameLst>
                                          <p:attrName>ppt_y</p:attrName>
                                        </p:attrNameLst>
                                      </p:cBhvr>
                                      <p:tavLst>
                                        <p:tav tm="0">
                                          <p:val>
                                            <p:strVal val="#ppt_y-#ppt_h*1.125000"/>
                                          </p:val>
                                        </p:tav>
                                        <p:tav tm="100000">
                                          <p:val>
                                            <p:strVal val="#ppt_y"/>
                                          </p:val>
                                        </p:tav>
                                      </p:tavLst>
                                    </p:anim>
                                    <p:animEffect transition="in" filter="wipe(down)">
                                      <p:cBhvr>
                                        <p:cTn id="48" dur="500"/>
                                        <p:tgtEl>
                                          <p:spTgt spid="16"/>
                                        </p:tgtEl>
                                      </p:cBhvr>
                                    </p:animEffect>
                                  </p:childTnLst>
                                </p:cTn>
                              </p:par>
                            </p:childTnLst>
                          </p:cTn>
                        </p:par>
                        <p:par>
                          <p:cTn id="49" fill="hold">
                            <p:stCondLst>
                              <p:cond delay="2500"/>
                            </p:stCondLst>
                            <p:childTnLst>
                              <p:par>
                                <p:cTn id="50" presetID="12" presetClass="entr" presetSubtype="4"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p:tgtEl>
                                          <p:spTgt spid="2"/>
                                        </p:tgtEl>
                                        <p:attrNameLst>
                                          <p:attrName>ppt_y</p:attrName>
                                        </p:attrNameLst>
                                      </p:cBhvr>
                                      <p:tavLst>
                                        <p:tav tm="0">
                                          <p:val>
                                            <p:strVal val="#ppt_y+#ppt_h*1.125000"/>
                                          </p:val>
                                        </p:tav>
                                        <p:tav tm="100000">
                                          <p:val>
                                            <p:strVal val="#ppt_y"/>
                                          </p:val>
                                        </p:tav>
                                      </p:tavLst>
                                    </p:anim>
                                    <p:animEffect transition="in" filter="wipe(up)">
                                      <p:cBhvr>
                                        <p:cTn id="53" dur="500"/>
                                        <p:tgtEl>
                                          <p:spTgt spid="2"/>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p:tgtEl>
                                          <p:spTgt spid="17"/>
                                        </p:tgtEl>
                                        <p:attrNameLst>
                                          <p:attrName>ppt_y</p:attrName>
                                        </p:attrNameLst>
                                      </p:cBhvr>
                                      <p:tavLst>
                                        <p:tav tm="0">
                                          <p:val>
                                            <p:strVal val="#ppt_y-#ppt_h*1.125000"/>
                                          </p:val>
                                        </p:tav>
                                        <p:tav tm="100000">
                                          <p:val>
                                            <p:strVal val="#ppt_y"/>
                                          </p:val>
                                        </p:tav>
                                      </p:tavLst>
                                    </p:anim>
                                    <p:animEffect transition="in" filter="wipe(down)">
                                      <p:cBhvr>
                                        <p:cTn id="57" dur="500"/>
                                        <p:tgtEl>
                                          <p:spTgt spid="17"/>
                                        </p:tgtEl>
                                      </p:cBhvr>
                                    </p:animEffect>
                                  </p:childTnLst>
                                </p:cTn>
                              </p:par>
                            </p:childTnLst>
                          </p:cTn>
                        </p:par>
                        <p:par>
                          <p:cTn id="58" fill="hold">
                            <p:stCondLst>
                              <p:cond delay="3000"/>
                            </p:stCondLst>
                            <p:childTnLst>
                              <p:par>
                                <p:cTn id="59" presetID="12" presetClass="entr" presetSubtype="4"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p:tgtEl>
                                          <p:spTgt spid="9"/>
                                        </p:tgtEl>
                                        <p:attrNameLst>
                                          <p:attrName>ppt_y</p:attrName>
                                        </p:attrNameLst>
                                      </p:cBhvr>
                                      <p:tavLst>
                                        <p:tav tm="0">
                                          <p:val>
                                            <p:strVal val="#ppt_y+#ppt_h*1.125000"/>
                                          </p:val>
                                        </p:tav>
                                        <p:tav tm="100000">
                                          <p:val>
                                            <p:strVal val="#ppt_y"/>
                                          </p:val>
                                        </p:tav>
                                      </p:tavLst>
                                    </p:anim>
                                    <p:animEffect transition="in" filter="wipe(up)">
                                      <p:cBhvr>
                                        <p:cTn id="62" dur="500"/>
                                        <p:tgtEl>
                                          <p:spTgt spid="9"/>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500"/>
                                        <p:tgtEl>
                                          <p:spTgt spid="18"/>
                                        </p:tgtEl>
                                        <p:attrNameLst>
                                          <p:attrName>ppt_y</p:attrName>
                                        </p:attrNameLst>
                                      </p:cBhvr>
                                      <p:tavLst>
                                        <p:tav tm="0">
                                          <p:val>
                                            <p:strVal val="#ppt_y-#ppt_h*1.125000"/>
                                          </p:val>
                                        </p:tav>
                                        <p:tav tm="100000">
                                          <p:val>
                                            <p:strVal val="#ppt_y"/>
                                          </p:val>
                                        </p:tav>
                                      </p:tavLst>
                                    </p:anim>
                                    <p:animEffect transition="in" filter="wipe(down)">
                                      <p:cBhvr>
                                        <p:cTn id="66" dur="500"/>
                                        <p:tgtEl>
                                          <p:spTgt spid="18"/>
                                        </p:tgtEl>
                                      </p:cBhvr>
                                    </p:animEffect>
                                  </p:childTnLst>
                                </p:cTn>
                              </p:par>
                            </p:childTnLst>
                          </p:cTn>
                        </p:par>
                        <p:par>
                          <p:cTn id="67" fill="hold">
                            <p:stCondLst>
                              <p:cond delay="3500"/>
                            </p:stCondLst>
                            <p:childTnLst>
                              <p:par>
                                <p:cTn id="68" presetID="12" presetClass="entr" presetSubtype="4"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p:tgtEl>
                                          <p:spTgt spid="11"/>
                                        </p:tgtEl>
                                        <p:attrNameLst>
                                          <p:attrName>ppt_y</p:attrName>
                                        </p:attrNameLst>
                                      </p:cBhvr>
                                      <p:tavLst>
                                        <p:tav tm="0">
                                          <p:val>
                                            <p:strVal val="#ppt_y+#ppt_h*1.125000"/>
                                          </p:val>
                                        </p:tav>
                                        <p:tav tm="100000">
                                          <p:val>
                                            <p:strVal val="#ppt_y"/>
                                          </p:val>
                                        </p:tav>
                                      </p:tavLst>
                                    </p:anim>
                                    <p:animEffect transition="in" filter="wipe(up)">
                                      <p:cBhvr>
                                        <p:cTn id="71" dur="500"/>
                                        <p:tgtEl>
                                          <p:spTgt spid="11"/>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p:tgtEl>
                                          <p:spTgt spid="19"/>
                                        </p:tgtEl>
                                        <p:attrNameLst>
                                          <p:attrName>ppt_y</p:attrName>
                                        </p:attrNameLst>
                                      </p:cBhvr>
                                      <p:tavLst>
                                        <p:tav tm="0">
                                          <p:val>
                                            <p:strVal val="#ppt_y-#ppt_h*1.125000"/>
                                          </p:val>
                                        </p:tav>
                                        <p:tav tm="100000">
                                          <p:val>
                                            <p:strVal val="#ppt_y"/>
                                          </p:val>
                                        </p:tav>
                                      </p:tavLst>
                                    </p:anim>
                                    <p:animEffect transition="in" filter="wipe(down)">
                                      <p:cBhvr>
                                        <p:cTn id="75" dur="500"/>
                                        <p:tgtEl>
                                          <p:spTgt spid="19"/>
                                        </p:tgtEl>
                                      </p:cBhvr>
                                    </p:animEffect>
                                  </p:childTnLst>
                                </p:cTn>
                              </p:par>
                              <p:par>
                                <p:cTn id="76" presetID="16" presetClass="entr" presetSubtype="37" fill="hold" nodeType="with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barn(outVertical)">
                                      <p:cBhvr>
                                        <p:cTn id="7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6" grpId="0" bldLvl="0" animBg="1"/>
      <p:bldP spid="2"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17409" name="组合 245"/>
          <p:cNvGrpSpPr/>
          <p:nvPr/>
        </p:nvGrpSpPr>
        <p:grpSpPr>
          <a:xfrm rot="-4061304">
            <a:off x="1535184" y="3420533"/>
            <a:ext cx="2927349" cy="1676400"/>
            <a:chOff x="6336054" y="1359421"/>
            <a:chExt cx="2264943" cy="1296208"/>
          </a:xfrm>
        </p:grpSpPr>
        <p:sp>
          <p:nvSpPr>
            <p:cNvPr id="174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5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5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5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5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5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5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5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5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5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5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5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5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5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5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5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5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5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5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5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5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5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5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5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5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5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5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5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5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5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5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5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5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5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5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5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5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5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5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5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5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5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5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5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5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5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5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5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5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5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5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5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5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5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5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5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5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5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5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5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5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5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5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5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5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5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5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5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5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5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5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5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5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5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5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5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5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7410" name="组合 135"/>
          <p:cNvGrpSpPr/>
          <p:nvPr/>
        </p:nvGrpSpPr>
        <p:grpSpPr>
          <a:xfrm>
            <a:off x="7235367" y="1341967"/>
            <a:ext cx="2927351" cy="1674284"/>
            <a:chOff x="6336054" y="1359421"/>
            <a:chExt cx="2264943" cy="1296208"/>
          </a:xfrm>
        </p:grpSpPr>
        <p:sp>
          <p:nvSpPr>
            <p:cNvPr id="17420"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7421"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7422"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7423"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7424"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7425"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7426"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7427"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7428"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7429"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7430"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7431"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7432"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7433"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7434"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7435"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7436"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7437"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7438"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7439"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7440"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7441"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7442"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7443"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7444"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7445"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7446"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7447"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7448"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7449"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7450"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7451"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7452"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7453"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7454"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7455"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7456"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7457"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7458"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7459"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7460"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7461"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7462"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7463"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7464"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7465"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7466"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7467"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7468"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7469"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7470"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7471"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7472"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7473"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7474"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7475"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7476"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7477"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7478"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7479"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7480"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7481"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7482"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7483"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7484"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7485"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7486"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7487"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7488"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7489"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7490"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7491"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7492"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7493"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7494"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7495"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7496"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7497"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
        <p:nvSpPr>
          <p:cNvPr id="17411" name="Freeform 440"/>
          <p:cNvSpPr/>
          <p:nvPr/>
        </p:nvSpPr>
        <p:spPr>
          <a:xfrm flipV="1">
            <a:off x="10719400" y="5306484"/>
            <a:ext cx="605367" cy="311149"/>
          </a:xfrm>
          <a:custGeom>
            <a:avLst/>
            <a:gdLst>
              <a:gd name="txL" fmla="*/ 0 w 73"/>
              <a:gd name="txT" fmla="*/ 0 h 43"/>
              <a:gd name="txR" fmla="*/ 73 w 73"/>
              <a:gd name="txB" fmla="*/ 43 h 43"/>
            </a:gdLst>
            <a:ahLst/>
            <a:cxnLst>
              <a:cxn ang="0">
                <a:pos x="1971600406" y="500241288"/>
              </a:cxn>
              <a:cxn ang="0">
                <a:pos x="541222646" y="912201219"/>
              </a:cxn>
              <a:cxn ang="0">
                <a:pos x="115975400" y="1265310362"/>
              </a:cxn>
              <a:cxn ang="0">
                <a:pos x="0" y="1265310362"/>
              </a:cxn>
              <a:cxn ang="0">
                <a:pos x="270611323" y="912201219"/>
              </a:cxn>
              <a:cxn ang="0">
                <a:pos x="618543693" y="500241288"/>
              </a:cxn>
              <a:cxn ang="0">
                <a:pos x="1275741691" y="205982679"/>
              </a:cxn>
              <a:cxn ang="0">
                <a:pos x="2126236281" y="147126591"/>
              </a:cxn>
              <a:cxn ang="0">
                <a:pos x="2147483647" y="411959932"/>
              </a:cxn>
              <a:cxn ang="0">
                <a:pos x="1971600406" y="500241288"/>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17412" name="Freeform 258"/>
          <p:cNvSpPr/>
          <p:nvPr/>
        </p:nvSpPr>
        <p:spPr>
          <a:xfrm rot="-2700000">
            <a:off x="811284" y="3141133"/>
            <a:ext cx="268816" cy="1181100"/>
          </a:xfrm>
          <a:custGeom>
            <a:avLst/>
            <a:gdLst>
              <a:gd name="txL" fmla="*/ 0 w 26"/>
              <a:gd name="txT" fmla="*/ 0 h 132"/>
              <a:gd name="txR" fmla="*/ 26 w 26"/>
              <a:gd name="txB" fmla="*/ 132 h 132"/>
            </a:gdLst>
            <a:ahLst/>
            <a:cxnLst>
              <a:cxn ang="0">
                <a:pos x="663024373" y="270364507"/>
              </a:cxn>
              <a:cxn ang="0">
                <a:pos x="421927388" y="2072790116"/>
              </a:cxn>
              <a:cxn ang="0">
                <a:pos x="421927388" y="2147483647"/>
              </a:cxn>
              <a:cxn ang="0">
                <a:pos x="60274231" y="2147483647"/>
              </a:cxn>
              <a:cxn ang="0">
                <a:pos x="783580559" y="2147483647"/>
              </a:cxn>
              <a:cxn ang="0">
                <a:pos x="1386330716" y="2147483647"/>
              </a:cxn>
              <a:cxn ang="0">
                <a:pos x="1084951881" y="1712306063"/>
              </a:cxn>
              <a:cxn ang="0">
                <a:pos x="663024373" y="720967475"/>
              </a:cxn>
              <a:cxn ang="0">
                <a:pos x="663024373" y="270364507"/>
              </a:cxn>
            </a:cxnLst>
            <a:rect l="txL" t="txT" r="txR" b="txB"/>
            <a:pathLst>
              <a:path w="26" h="132">
                <a:moveTo>
                  <a:pt x="11" y="6"/>
                </a:moveTo>
                <a:cubicBezTo>
                  <a:pt x="2" y="18"/>
                  <a:pt x="5" y="38"/>
                  <a:pt x="7" y="46"/>
                </a:cubicBezTo>
                <a:cubicBezTo>
                  <a:pt x="8" y="52"/>
                  <a:pt x="11" y="63"/>
                  <a:pt x="7" y="72"/>
                </a:cubicBezTo>
                <a:cubicBezTo>
                  <a:pt x="3" y="82"/>
                  <a:pt x="0" y="88"/>
                  <a:pt x="1" y="101"/>
                </a:cubicBezTo>
                <a:cubicBezTo>
                  <a:pt x="4" y="132"/>
                  <a:pt x="9" y="123"/>
                  <a:pt x="13" y="115"/>
                </a:cubicBezTo>
                <a:cubicBezTo>
                  <a:pt x="26" y="94"/>
                  <a:pt x="23" y="78"/>
                  <a:pt x="23" y="67"/>
                </a:cubicBezTo>
                <a:cubicBezTo>
                  <a:pt x="23" y="55"/>
                  <a:pt x="19" y="40"/>
                  <a:pt x="18" y="38"/>
                </a:cubicBezTo>
                <a:cubicBezTo>
                  <a:pt x="15" y="24"/>
                  <a:pt x="10" y="25"/>
                  <a:pt x="11" y="16"/>
                </a:cubicBezTo>
                <a:cubicBezTo>
                  <a:pt x="11" y="9"/>
                  <a:pt x="14" y="0"/>
                  <a:pt x="11" y="6"/>
                </a:cubicBezTo>
                <a:close/>
              </a:path>
            </a:pathLst>
          </a:custGeom>
          <a:solidFill>
            <a:srgbClr val="F2ACC2">
              <a:alpha val="100000"/>
            </a:srgbClr>
          </a:solidFill>
          <a:ln w="9525">
            <a:noFill/>
          </a:ln>
        </p:spPr>
        <p:txBody>
          <a:bodyPr/>
          <a:lstStyle/>
          <a:p>
            <a:endParaRPr lang="zh-CN" altLang="en-US" sz="2400"/>
          </a:p>
        </p:txBody>
      </p:sp>
      <p:sp>
        <p:nvSpPr>
          <p:cNvPr id="17413" name="Freeform 440"/>
          <p:cNvSpPr/>
          <p:nvPr/>
        </p:nvSpPr>
        <p:spPr>
          <a:xfrm flipV="1">
            <a:off x="2256967" y="1051984"/>
            <a:ext cx="1087967" cy="558800"/>
          </a:xfrm>
          <a:custGeom>
            <a:avLst/>
            <a:gdLst>
              <a:gd name="txL" fmla="*/ 0 w 73"/>
              <a:gd name="txT" fmla="*/ 0 h 43"/>
              <a:gd name="txR" fmla="*/ 73 w 73"/>
              <a:gd name="txB" fmla="*/ 43 h 43"/>
            </a:gdLst>
            <a:ahLst/>
            <a:cxnLst>
              <a:cxn ang="0">
                <a:pos x="2147483647" y="1617209470"/>
              </a:cxn>
              <a:cxn ang="0">
                <a:pos x="1750959361" y="2147483647"/>
              </a:cxn>
              <a:cxn ang="0">
                <a:pos x="375203207" y="2147483647"/>
              </a:cxn>
              <a:cxn ang="0">
                <a:pos x="0" y="2147483647"/>
              </a:cxn>
              <a:cxn ang="0">
                <a:pos x="875474092" y="2147483647"/>
              </a:cxn>
              <a:cxn ang="0">
                <a:pos x="2001094717" y="1617209470"/>
              </a:cxn>
              <a:cxn ang="0">
                <a:pos x="2147483647" y="665910982"/>
              </a:cxn>
              <a:cxn ang="0">
                <a:pos x="2147483647" y="475649244"/>
              </a:cxn>
              <a:cxn ang="0">
                <a:pos x="2147483647" y="1331821964"/>
              </a:cxn>
              <a:cxn ang="0">
                <a:pos x="2147483647" y="1617209470"/>
              </a:cxn>
            </a:cxnLst>
            <a:rect l="txL" t="txT" r="txR" b="txB"/>
            <a:pathLst>
              <a:path w="73" h="43">
                <a:moveTo>
                  <a:pt x="51" y="17"/>
                </a:moveTo>
                <a:cubicBezTo>
                  <a:pt x="39" y="17"/>
                  <a:pt x="27" y="19"/>
                  <a:pt x="14" y="31"/>
                </a:cubicBezTo>
                <a:cubicBezTo>
                  <a:pt x="10" y="35"/>
                  <a:pt x="6" y="40"/>
                  <a:pt x="3" y="43"/>
                </a:cubicBezTo>
                <a:cubicBezTo>
                  <a:pt x="0" y="43"/>
                  <a:pt x="0" y="43"/>
                  <a:pt x="0" y="43"/>
                </a:cubicBezTo>
                <a:cubicBezTo>
                  <a:pt x="1" y="40"/>
                  <a:pt x="2" y="35"/>
                  <a:pt x="7" y="31"/>
                </a:cubicBezTo>
                <a:cubicBezTo>
                  <a:pt x="14" y="26"/>
                  <a:pt x="10" y="23"/>
                  <a:pt x="16" y="17"/>
                </a:cubicBezTo>
                <a:cubicBezTo>
                  <a:pt x="21" y="12"/>
                  <a:pt x="28" y="11"/>
                  <a:pt x="33" y="7"/>
                </a:cubicBezTo>
                <a:cubicBezTo>
                  <a:pt x="44" y="0"/>
                  <a:pt x="47" y="7"/>
                  <a:pt x="55" y="5"/>
                </a:cubicBezTo>
                <a:cubicBezTo>
                  <a:pt x="69" y="1"/>
                  <a:pt x="73" y="12"/>
                  <a:pt x="68" y="14"/>
                </a:cubicBezTo>
                <a:cubicBezTo>
                  <a:pt x="65" y="16"/>
                  <a:pt x="57" y="16"/>
                  <a:pt x="51" y="17"/>
                </a:cubicBezTo>
                <a:close/>
              </a:path>
            </a:pathLst>
          </a:custGeom>
          <a:solidFill>
            <a:srgbClr val="F5CBD2">
              <a:alpha val="100000"/>
            </a:srgbClr>
          </a:solidFill>
          <a:ln w="9525">
            <a:noFill/>
          </a:ln>
        </p:spPr>
        <p:txBody>
          <a:bodyPr/>
          <a:lstStyle/>
          <a:p>
            <a:endParaRPr lang="zh-CN" altLang="en-US" sz="2400"/>
          </a:p>
        </p:txBody>
      </p:sp>
      <p:sp>
        <p:nvSpPr>
          <p:cNvPr id="3084" name="Freeform 13"/>
          <p:cNvSpPr/>
          <p:nvPr/>
        </p:nvSpPr>
        <p:spPr bwMode="auto">
          <a:xfrm>
            <a:off x="2791464" y="1996059"/>
            <a:ext cx="6610273" cy="2865882"/>
          </a:xfrm>
          <a:custGeom>
            <a:avLst/>
            <a:gdLst>
              <a:gd name="T0" fmla="*/ 1041 w 1239"/>
              <a:gd name="T1" fmla="*/ 537 h 537"/>
              <a:gd name="T2" fmla="*/ 198 w 1239"/>
              <a:gd name="T3" fmla="*/ 537 h 537"/>
              <a:gd name="T4" fmla="*/ 118 w 1239"/>
              <a:gd name="T5" fmla="*/ 455 h 537"/>
              <a:gd name="T6" fmla="*/ 0 w 1239"/>
              <a:gd name="T7" fmla="*/ 268 h 537"/>
              <a:gd name="T8" fmla="*/ 118 w 1239"/>
              <a:gd name="T9" fmla="*/ 82 h 537"/>
              <a:gd name="T10" fmla="*/ 198 w 1239"/>
              <a:gd name="T11" fmla="*/ 0 h 537"/>
              <a:gd name="T12" fmla="*/ 1041 w 1239"/>
              <a:gd name="T13" fmla="*/ 0 h 537"/>
              <a:gd name="T14" fmla="*/ 1121 w 1239"/>
              <a:gd name="T15" fmla="*/ 82 h 537"/>
              <a:gd name="T16" fmla="*/ 1239 w 1239"/>
              <a:gd name="T17" fmla="*/ 268 h 537"/>
              <a:gd name="T18" fmla="*/ 1121 w 1239"/>
              <a:gd name="T19" fmla="*/ 455 h 537"/>
              <a:gd name="T20" fmla="*/ 1041 w 1239"/>
              <a:gd name="T21"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9" h="537">
                <a:moveTo>
                  <a:pt x="1041" y="537"/>
                </a:moveTo>
                <a:cubicBezTo>
                  <a:pt x="198" y="537"/>
                  <a:pt x="198" y="537"/>
                  <a:pt x="198" y="537"/>
                </a:cubicBezTo>
                <a:cubicBezTo>
                  <a:pt x="155" y="537"/>
                  <a:pt x="119" y="500"/>
                  <a:pt x="118" y="455"/>
                </a:cubicBezTo>
                <a:cubicBezTo>
                  <a:pt x="53" y="454"/>
                  <a:pt x="0" y="371"/>
                  <a:pt x="0" y="268"/>
                </a:cubicBezTo>
                <a:cubicBezTo>
                  <a:pt x="0" y="166"/>
                  <a:pt x="53" y="83"/>
                  <a:pt x="118" y="82"/>
                </a:cubicBezTo>
                <a:cubicBezTo>
                  <a:pt x="119" y="37"/>
                  <a:pt x="155" y="0"/>
                  <a:pt x="198" y="0"/>
                </a:cubicBezTo>
                <a:cubicBezTo>
                  <a:pt x="1041" y="0"/>
                  <a:pt x="1041" y="0"/>
                  <a:pt x="1041" y="0"/>
                </a:cubicBezTo>
                <a:cubicBezTo>
                  <a:pt x="1085" y="0"/>
                  <a:pt x="1120" y="37"/>
                  <a:pt x="1121" y="82"/>
                </a:cubicBezTo>
                <a:cubicBezTo>
                  <a:pt x="1186" y="83"/>
                  <a:pt x="1239" y="166"/>
                  <a:pt x="1239" y="268"/>
                </a:cubicBezTo>
                <a:cubicBezTo>
                  <a:pt x="1239" y="371"/>
                  <a:pt x="1186" y="454"/>
                  <a:pt x="1121" y="455"/>
                </a:cubicBezTo>
                <a:cubicBezTo>
                  <a:pt x="1120" y="500"/>
                  <a:pt x="1085" y="537"/>
                  <a:pt x="1041" y="537"/>
                </a:cubicBezTo>
                <a:close/>
              </a:path>
            </a:pathLst>
          </a:custGeom>
          <a:solidFill>
            <a:srgbClr val="FDEADA"/>
          </a:solidFill>
          <a:ln w="44450">
            <a:gradFill flip="none" rotWithShape="1">
              <a:gsLst>
                <a:gs pos="39000">
                  <a:srgbClr val="FFF200"/>
                </a:gs>
                <a:gs pos="85000">
                  <a:srgbClr val="83621F"/>
                </a:gs>
                <a:gs pos="9000">
                  <a:srgbClr val="83621F"/>
                </a:gs>
              </a:gsLst>
              <a:lin ang="12600000" scaled="0"/>
              <a:tileRect/>
            </a:gradFill>
          </a:ln>
          <a:effectLst>
            <a:innerShdw blurRad="114300" dist="12700">
              <a:prstClr val="black"/>
            </a:inn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15" name="Freeform 1803"/>
          <p:cNvSpPr>
            <a:spLocks noEditPoints="1"/>
          </p:cNvSpPr>
          <p:nvPr/>
        </p:nvSpPr>
        <p:spPr bwMode="auto">
          <a:xfrm flipV="1">
            <a:off x="3425367" y="3031067"/>
            <a:ext cx="1828800" cy="1816100"/>
          </a:xfrm>
          <a:custGeom>
            <a:avLst/>
            <a:gdLst>
              <a:gd name="T0" fmla="*/ 277 w 359"/>
              <a:gd name="T1" fmla="*/ 31 h 356"/>
              <a:gd name="T2" fmla="*/ 189 w 359"/>
              <a:gd name="T3" fmla="*/ 137 h 356"/>
              <a:gd name="T4" fmla="*/ 118 w 359"/>
              <a:gd name="T5" fmla="*/ 344 h 356"/>
              <a:gd name="T6" fmla="*/ 61 w 359"/>
              <a:gd name="T7" fmla="*/ 310 h 356"/>
              <a:gd name="T8" fmla="*/ 36 w 359"/>
              <a:gd name="T9" fmla="*/ 272 h 356"/>
              <a:gd name="T10" fmla="*/ 23 w 359"/>
              <a:gd name="T11" fmla="*/ 221 h 356"/>
              <a:gd name="T12" fmla="*/ 96 w 359"/>
              <a:gd name="T13" fmla="*/ 88 h 356"/>
              <a:gd name="T14" fmla="*/ 175 w 359"/>
              <a:gd name="T15" fmla="*/ 22 h 356"/>
              <a:gd name="T16" fmla="*/ 46 w 359"/>
              <a:gd name="T17" fmla="*/ 79 h 356"/>
              <a:gd name="T18" fmla="*/ 52 w 359"/>
              <a:gd name="T19" fmla="*/ 55 h 356"/>
              <a:gd name="T20" fmla="*/ 350 w 359"/>
              <a:gd name="T21" fmla="*/ 41 h 356"/>
              <a:gd name="T22" fmla="*/ 227 w 359"/>
              <a:gd name="T23" fmla="*/ 25 h 356"/>
              <a:gd name="T24" fmla="*/ 126 w 359"/>
              <a:gd name="T25" fmla="*/ 41 h 356"/>
              <a:gd name="T26" fmla="*/ 183 w 359"/>
              <a:gd name="T27" fmla="*/ 43 h 356"/>
              <a:gd name="T28" fmla="*/ 189 w 359"/>
              <a:gd name="T29" fmla="*/ 110 h 356"/>
              <a:gd name="T30" fmla="*/ 255 w 359"/>
              <a:gd name="T31" fmla="*/ 77 h 356"/>
              <a:gd name="T32" fmla="*/ 294 w 359"/>
              <a:gd name="T33" fmla="*/ 96 h 356"/>
              <a:gd name="T34" fmla="*/ 96 w 359"/>
              <a:gd name="T35" fmla="*/ 50 h 356"/>
              <a:gd name="T36" fmla="*/ 126 w 359"/>
              <a:gd name="T37" fmla="*/ 145 h 356"/>
              <a:gd name="T38" fmla="*/ 113 w 359"/>
              <a:gd name="T39" fmla="*/ 120 h 356"/>
              <a:gd name="T40" fmla="*/ 90 w 359"/>
              <a:gd name="T41" fmla="*/ 103 h 356"/>
              <a:gd name="T42" fmla="*/ 276 w 359"/>
              <a:gd name="T43" fmla="*/ 98 h 356"/>
              <a:gd name="T44" fmla="*/ 267 w 359"/>
              <a:gd name="T45" fmla="*/ 153 h 356"/>
              <a:gd name="T46" fmla="*/ 274 w 359"/>
              <a:gd name="T47" fmla="*/ 95 h 356"/>
              <a:gd name="T48" fmla="*/ 278 w 359"/>
              <a:gd name="T49" fmla="*/ 109 h 356"/>
              <a:gd name="T50" fmla="*/ 136 w 359"/>
              <a:gd name="T51" fmla="*/ 115 h 356"/>
              <a:gd name="T52" fmla="*/ 144 w 359"/>
              <a:gd name="T53" fmla="*/ 115 h 356"/>
              <a:gd name="T54" fmla="*/ 159 w 359"/>
              <a:gd name="T55" fmla="*/ 155 h 356"/>
              <a:gd name="T56" fmla="*/ 152 w 359"/>
              <a:gd name="T57" fmla="*/ 135 h 356"/>
              <a:gd name="T58" fmla="*/ 112 w 359"/>
              <a:gd name="T59" fmla="*/ 154 h 356"/>
              <a:gd name="T60" fmla="*/ 192 w 359"/>
              <a:gd name="T61" fmla="*/ 147 h 356"/>
              <a:gd name="T62" fmla="*/ 129 w 359"/>
              <a:gd name="T63" fmla="*/ 153 h 356"/>
              <a:gd name="T64" fmla="*/ 124 w 359"/>
              <a:gd name="T65" fmla="*/ 161 h 356"/>
              <a:gd name="T66" fmla="*/ 81 w 359"/>
              <a:gd name="T67" fmla="*/ 162 h 356"/>
              <a:gd name="T68" fmla="*/ 129 w 359"/>
              <a:gd name="T69" fmla="*/ 167 h 356"/>
              <a:gd name="T70" fmla="*/ 68 w 359"/>
              <a:gd name="T71" fmla="*/ 173 h 356"/>
              <a:gd name="T72" fmla="*/ 67 w 359"/>
              <a:gd name="T73" fmla="*/ 178 h 356"/>
              <a:gd name="T74" fmla="*/ 64 w 359"/>
              <a:gd name="T75" fmla="*/ 177 h 356"/>
              <a:gd name="T76" fmla="*/ 94 w 359"/>
              <a:gd name="T77" fmla="*/ 181 h 356"/>
              <a:gd name="T78" fmla="*/ 37 w 359"/>
              <a:gd name="T79" fmla="*/ 197 h 356"/>
              <a:gd name="T80" fmla="*/ 66 w 359"/>
              <a:gd name="T81" fmla="*/ 185 h 356"/>
              <a:gd name="T82" fmla="*/ 88 w 359"/>
              <a:gd name="T83" fmla="*/ 192 h 356"/>
              <a:gd name="T84" fmla="*/ 53 w 359"/>
              <a:gd name="T85" fmla="*/ 195 h 356"/>
              <a:gd name="T86" fmla="*/ 82 w 359"/>
              <a:gd name="T87" fmla="*/ 217 h 356"/>
              <a:gd name="T88" fmla="*/ 126 w 359"/>
              <a:gd name="T89" fmla="*/ 253 h 356"/>
              <a:gd name="T90" fmla="*/ 123 w 359"/>
              <a:gd name="T91" fmla="*/ 264 h 356"/>
              <a:gd name="T92" fmla="*/ 149 w 359"/>
              <a:gd name="T93" fmla="*/ 256 h 356"/>
              <a:gd name="T94" fmla="*/ 166 w 359"/>
              <a:gd name="T95" fmla="*/ 271 h 356"/>
              <a:gd name="T96" fmla="*/ 213 w 359"/>
              <a:gd name="T97" fmla="*/ 305 h 356"/>
              <a:gd name="T98" fmla="*/ 124 w 359"/>
              <a:gd name="T99" fmla="*/ 211 h 356"/>
              <a:gd name="T100" fmla="*/ 51 w 359"/>
              <a:gd name="T101" fmla="*/ 221 h 356"/>
              <a:gd name="T102" fmla="*/ 30 w 359"/>
              <a:gd name="T103" fmla="*/ 248 h 356"/>
              <a:gd name="T104" fmla="*/ 68 w 359"/>
              <a:gd name="T105" fmla="*/ 256 h 356"/>
              <a:gd name="T106" fmla="*/ 144 w 359"/>
              <a:gd name="T107" fmla="*/ 251 h 356"/>
              <a:gd name="T108" fmla="*/ 125 w 359"/>
              <a:gd name="T109" fmla="*/ 267 h 356"/>
              <a:gd name="T110" fmla="*/ 116 w 359"/>
              <a:gd name="T111" fmla="*/ 284 h 356"/>
              <a:gd name="T112" fmla="*/ 145 w 359"/>
              <a:gd name="T113" fmla="*/ 266 h 356"/>
              <a:gd name="T114" fmla="*/ 160 w 359"/>
              <a:gd name="T115" fmla="*/ 275 h 356"/>
              <a:gd name="T116" fmla="*/ 130 w 359"/>
              <a:gd name="T117" fmla="*/ 288 h 356"/>
              <a:gd name="T118" fmla="*/ 121 w 359"/>
              <a:gd name="T119" fmla="*/ 290 h 356"/>
              <a:gd name="T120" fmla="*/ 129 w 359"/>
              <a:gd name="T121" fmla="*/ 296 h 356"/>
              <a:gd name="T122" fmla="*/ 143 w 359"/>
              <a:gd name="T123" fmla="*/ 294 h 356"/>
              <a:gd name="T124" fmla="*/ 146 w 359"/>
              <a:gd name="T125" fmla="*/ 303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9" h="356">
                <a:moveTo>
                  <a:pt x="226" y="13"/>
                </a:moveTo>
                <a:cubicBezTo>
                  <a:pt x="227" y="13"/>
                  <a:pt x="228" y="14"/>
                  <a:pt x="228" y="15"/>
                </a:cubicBezTo>
                <a:cubicBezTo>
                  <a:pt x="228" y="14"/>
                  <a:pt x="228" y="13"/>
                  <a:pt x="228" y="13"/>
                </a:cubicBezTo>
                <a:cubicBezTo>
                  <a:pt x="230" y="13"/>
                  <a:pt x="230" y="13"/>
                  <a:pt x="230" y="13"/>
                </a:cubicBezTo>
                <a:cubicBezTo>
                  <a:pt x="230" y="15"/>
                  <a:pt x="230" y="18"/>
                  <a:pt x="232" y="20"/>
                </a:cubicBezTo>
                <a:cubicBezTo>
                  <a:pt x="232" y="19"/>
                  <a:pt x="231" y="19"/>
                  <a:pt x="232" y="19"/>
                </a:cubicBezTo>
                <a:cubicBezTo>
                  <a:pt x="232" y="19"/>
                  <a:pt x="232" y="19"/>
                  <a:pt x="232" y="20"/>
                </a:cubicBezTo>
                <a:cubicBezTo>
                  <a:pt x="232" y="20"/>
                  <a:pt x="232" y="20"/>
                  <a:pt x="232" y="20"/>
                </a:cubicBezTo>
                <a:cubicBezTo>
                  <a:pt x="233" y="21"/>
                  <a:pt x="232" y="22"/>
                  <a:pt x="233" y="23"/>
                </a:cubicBezTo>
                <a:cubicBezTo>
                  <a:pt x="233" y="22"/>
                  <a:pt x="232" y="19"/>
                  <a:pt x="233" y="17"/>
                </a:cubicBezTo>
                <a:cubicBezTo>
                  <a:pt x="233" y="20"/>
                  <a:pt x="234" y="21"/>
                  <a:pt x="233" y="23"/>
                </a:cubicBezTo>
                <a:cubicBezTo>
                  <a:pt x="234" y="23"/>
                  <a:pt x="234" y="22"/>
                  <a:pt x="234" y="21"/>
                </a:cubicBezTo>
                <a:cubicBezTo>
                  <a:pt x="235" y="24"/>
                  <a:pt x="234" y="28"/>
                  <a:pt x="235" y="30"/>
                </a:cubicBezTo>
                <a:cubicBezTo>
                  <a:pt x="236" y="28"/>
                  <a:pt x="235" y="27"/>
                  <a:pt x="236" y="26"/>
                </a:cubicBezTo>
                <a:cubicBezTo>
                  <a:pt x="235" y="30"/>
                  <a:pt x="237" y="32"/>
                  <a:pt x="239" y="34"/>
                </a:cubicBezTo>
                <a:cubicBezTo>
                  <a:pt x="239" y="33"/>
                  <a:pt x="239" y="33"/>
                  <a:pt x="238" y="32"/>
                </a:cubicBezTo>
                <a:cubicBezTo>
                  <a:pt x="238" y="33"/>
                  <a:pt x="238" y="32"/>
                  <a:pt x="238" y="32"/>
                </a:cubicBezTo>
                <a:cubicBezTo>
                  <a:pt x="237" y="29"/>
                  <a:pt x="237" y="27"/>
                  <a:pt x="237" y="25"/>
                </a:cubicBezTo>
                <a:cubicBezTo>
                  <a:pt x="237" y="25"/>
                  <a:pt x="237" y="24"/>
                  <a:pt x="238" y="24"/>
                </a:cubicBezTo>
                <a:cubicBezTo>
                  <a:pt x="238" y="27"/>
                  <a:pt x="237" y="29"/>
                  <a:pt x="238" y="31"/>
                </a:cubicBezTo>
                <a:cubicBezTo>
                  <a:pt x="238" y="28"/>
                  <a:pt x="238" y="24"/>
                  <a:pt x="239" y="22"/>
                </a:cubicBezTo>
                <a:cubicBezTo>
                  <a:pt x="239" y="25"/>
                  <a:pt x="238" y="28"/>
                  <a:pt x="239" y="31"/>
                </a:cubicBezTo>
                <a:cubicBezTo>
                  <a:pt x="239" y="31"/>
                  <a:pt x="239" y="30"/>
                  <a:pt x="239" y="29"/>
                </a:cubicBezTo>
                <a:cubicBezTo>
                  <a:pt x="239" y="29"/>
                  <a:pt x="239" y="29"/>
                  <a:pt x="240" y="29"/>
                </a:cubicBezTo>
                <a:cubicBezTo>
                  <a:pt x="239" y="28"/>
                  <a:pt x="240" y="27"/>
                  <a:pt x="239" y="28"/>
                </a:cubicBezTo>
                <a:cubicBezTo>
                  <a:pt x="239" y="27"/>
                  <a:pt x="240" y="27"/>
                  <a:pt x="240" y="27"/>
                </a:cubicBezTo>
                <a:cubicBezTo>
                  <a:pt x="239" y="26"/>
                  <a:pt x="240" y="25"/>
                  <a:pt x="240" y="25"/>
                </a:cubicBezTo>
                <a:cubicBezTo>
                  <a:pt x="240" y="25"/>
                  <a:pt x="241" y="25"/>
                  <a:pt x="240" y="25"/>
                </a:cubicBezTo>
                <a:cubicBezTo>
                  <a:pt x="240" y="25"/>
                  <a:pt x="240" y="24"/>
                  <a:pt x="240" y="24"/>
                </a:cubicBezTo>
                <a:cubicBezTo>
                  <a:pt x="240" y="24"/>
                  <a:pt x="241" y="24"/>
                  <a:pt x="241" y="24"/>
                </a:cubicBezTo>
                <a:cubicBezTo>
                  <a:pt x="241" y="23"/>
                  <a:pt x="240" y="24"/>
                  <a:pt x="240" y="23"/>
                </a:cubicBezTo>
                <a:cubicBezTo>
                  <a:pt x="240" y="23"/>
                  <a:pt x="240" y="21"/>
                  <a:pt x="241" y="22"/>
                </a:cubicBezTo>
                <a:cubicBezTo>
                  <a:pt x="241" y="20"/>
                  <a:pt x="242" y="19"/>
                  <a:pt x="243" y="16"/>
                </a:cubicBezTo>
                <a:cubicBezTo>
                  <a:pt x="243" y="16"/>
                  <a:pt x="243" y="17"/>
                  <a:pt x="243" y="16"/>
                </a:cubicBezTo>
                <a:cubicBezTo>
                  <a:pt x="243" y="16"/>
                  <a:pt x="243" y="16"/>
                  <a:pt x="243" y="15"/>
                </a:cubicBezTo>
                <a:cubicBezTo>
                  <a:pt x="244" y="14"/>
                  <a:pt x="245" y="12"/>
                  <a:pt x="246" y="11"/>
                </a:cubicBezTo>
                <a:cubicBezTo>
                  <a:pt x="248" y="10"/>
                  <a:pt x="248" y="10"/>
                  <a:pt x="248" y="10"/>
                </a:cubicBezTo>
                <a:cubicBezTo>
                  <a:pt x="243" y="17"/>
                  <a:pt x="240" y="26"/>
                  <a:pt x="241" y="37"/>
                </a:cubicBezTo>
                <a:cubicBezTo>
                  <a:pt x="242" y="38"/>
                  <a:pt x="242" y="38"/>
                  <a:pt x="243" y="38"/>
                </a:cubicBezTo>
                <a:cubicBezTo>
                  <a:pt x="243" y="37"/>
                  <a:pt x="243" y="37"/>
                  <a:pt x="243" y="36"/>
                </a:cubicBezTo>
                <a:cubicBezTo>
                  <a:pt x="244" y="34"/>
                  <a:pt x="245" y="32"/>
                  <a:pt x="246" y="30"/>
                </a:cubicBezTo>
                <a:cubicBezTo>
                  <a:pt x="248" y="28"/>
                  <a:pt x="249" y="26"/>
                  <a:pt x="251" y="24"/>
                </a:cubicBezTo>
                <a:cubicBezTo>
                  <a:pt x="255" y="21"/>
                  <a:pt x="260" y="18"/>
                  <a:pt x="265" y="14"/>
                </a:cubicBezTo>
                <a:cubicBezTo>
                  <a:pt x="270" y="11"/>
                  <a:pt x="273" y="7"/>
                  <a:pt x="276" y="1"/>
                </a:cubicBezTo>
                <a:cubicBezTo>
                  <a:pt x="277" y="1"/>
                  <a:pt x="277" y="1"/>
                  <a:pt x="277" y="1"/>
                </a:cubicBezTo>
                <a:cubicBezTo>
                  <a:pt x="275" y="6"/>
                  <a:pt x="271" y="12"/>
                  <a:pt x="263" y="17"/>
                </a:cubicBezTo>
                <a:cubicBezTo>
                  <a:pt x="266" y="16"/>
                  <a:pt x="268" y="14"/>
                  <a:pt x="270" y="13"/>
                </a:cubicBezTo>
                <a:cubicBezTo>
                  <a:pt x="273" y="10"/>
                  <a:pt x="277" y="9"/>
                  <a:pt x="279" y="7"/>
                </a:cubicBezTo>
                <a:cubicBezTo>
                  <a:pt x="283" y="4"/>
                  <a:pt x="289" y="2"/>
                  <a:pt x="294" y="1"/>
                </a:cubicBezTo>
                <a:cubicBezTo>
                  <a:pt x="303" y="0"/>
                  <a:pt x="313" y="0"/>
                  <a:pt x="321" y="3"/>
                </a:cubicBezTo>
                <a:cubicBezTo>
                  <a:pt x="324" y="4"/>
                  <a:pt x="327" y="6"/>
                  <a:pt x="329" y="8"/>
                </a:cubicBezTo>
                <a:cubicBezTo>
                  <a:pt x="332" y="9"/>
                  <a:pt x="334" y="10"/>
                  <a:pt x="337" y="10"/>
                </a:cubicBezTo>
                <a:cubicBezTo>
                  <a:pt x="340" y="11"/>
                  <a:pt x="343" y="11"/>
                  <a:pt x="345" y="12"/>
                </a:cubicBezTo>
                <a:cubicBezTo>
                  <a:pt x="351" y="14"/>
                  <a:pt x="356" y="20"/>
                  <a:pt x="358" y="27"/>
                </a:cubicBezTo>
                <a:cubicBezTo>
                  <a:pt x="358" y="28"/>
                  <a:pt x="359" y="30"/>
                  <a:pt x="359" y="32"/>
                </a:cubicBezTo>
                <a:cubicBezTo>
                  <a:pt x="359" y="37"/>
                  <a:pt x="358" y="44"/>
                  <a:pt x="354" y="47"/>
                </a:cubicBezTo>
                <a:cubicBezTo>
                  <a:pt x="354" y="50"/>
                  <a:pt x="355" y="53"/>
                  <a:pt x="353" y="56"/>
                </a:cubicBezTo>
                <a:cubicBezTo>
                  <a:pt x="352" y="57"/>
                  <a:pt x="351" y="58"/>
                  <a:pt x="349" y="57"/>
                </a:cubicBezTo>
                <a:cubicBezTo>
                  <a:pt x="349" y="56"/>
                  <a:pt x="350" y="56"/>
                  <a:pt x="350" y="56"/>
                </a:cubicBezTo>
                <a:cubicBezTo>
                  <a:pt x="349" y="54"/>
                  <a:pt x="349" y="52"/>
                  <a:pt x="348" y="51"/>
                </a:cubicBezTo>
                <a:cubicBezTo>
                  <a:pt x="345" y="45"/>
                  <a:pt x="339" y="43"/>
                  <a:pt x="332" y="43"/>
                </a:cubicBezTo>
                <a:cubicBezTo>
                  <a:pt x="330" y="43"/>
                  <a:pt x="328" y="43"/>
                  <a:pt x="327" y="44"/>
                </a:cubicBezTo>
                <a:cubicBezTo>
                  <a:pt x="325" y="45"/>
                  <a:pt x="323" y="47"/>
                  <a:pt x="321" y="48"/>
                </a:cubicBezTo>
                <a:cubicBezTo>
                  <a:pt x="319" y="49"/>
                  <a:pt x="316" y="49"/>
                  <a:pt x="314" y="48"/>
                </a:cubicBezTo>
                <a:cubicBezTo>
                  <a:pt x="311" y="48"/>
                  <a:pt x="308" y="46"/>
                  <a:pt x="305" y="45"/>
                </a:cubicBezTo>
                <a:cubicBezTo>
                  <a:pt x="304" y="45"/>
                  <a:pt x="304" y="44"/>
                  <a:pt x="303" y="44"/>
                </a:cubicBezTo>
                <a:cubicBezTo>
                  <a:pt x="296" y="39"/>
                  <a:pt x="287" y="33"/>
                  <a:pt x="277" y="31"/>
                </a:cubicBezTo>
                <a:cubicBezTo>
                  <a:pt x="274" y="31"/>
                  <a:pt x="272" y="31"/>
                  <a:pt x="269" y="31"/>
                </a:cubicBezTo>
                <a:cubicBezTo>
                  <a:pt x="262" y="30"/>
                  <a:pt x="256" y="33"/>
                  <a:pt x="252" y="37"/>
                </a:cubicBezTo>
                <a:cubicBezTo>
                  <a:pt x="257" y="36"/>
                  <a:pt x="263" y="34"/>
                  <a:pt x="270" y="35"/>
                </a:cubicBezTo>
                <a:cubicBezTo>
                  <a:pt x="274" y="36"/>
                  <a:pt x="278" y="37"/>
                  <a:pt x="282" y="39"/>
                </a:cubicBezTo>
                <a:cubicBezTo>
                  <a:pt x="286" y="39"/>
                  <a:pt x="288" y="40"/>
                  <a:pt x="291" y="42"/>
                </a:cubicBezTo>
                <a:cubicBezTo>
                  <a:pt x="296" y="46"/>
                  <a:pt x="301" y="50"/>
                  <a:pt x="304" y="55"/>
                </a:cubicBezTo>
                <a:cubicBezTo>
                  <a:pt x="306" y="57"/>
                  <a:pt x="308" y="60"/>
                  <a:pt x="310" y="62"/>
                </a:cubicBezTo>
                <a:cubicBezTo>
                  <a:pt x="311" y="64"/>
                  <a:pt x="312" y="66"/>
                  <a:pt x="314" y="68"/>
                </a:cubicBezTo>
                <a:cubicBezTo>
                  <a:pt x="314" y="69"/>
                  <a:pt x="315" y="70"/>
                  <a:pt x="315" y="71"/>
                </a:cubicBezTo>
                <a:cubicBezTo>
                  <a:pt x="316" y="72"/>
                  <a:pt x="317" y="73"/>
                  <a:pt x="317" y="74"/>
                </a:cubicBezTo>
                <a:cubicBezTo>
                  <a:pt x="322" y="80"/>
                  <a:pt x="327" y="85"/>
                  <a:pt x="335" y="89"/>
                </a:cubicBezTo>
                <a:cubicBezTo>
                  <a:pt x="336" y="90"/>
                  <a:pt x="337" y="91"/>
                  <a:pt x="339" y="92"/>
                </a:cubicBezTo>
                <a:cubicBezTo>
                  <a:pt x="341" y="94"/>
                  <a:pt x="343" y="95"/>
                  <a:pt x="344" y="97"/>
                </a:cubicBezTo>
                <a:cubicBezTo>
                  <a:pt x="346" y="100"/>
                  <a:pt x="347" y="104"/>
                  <a:pt x="346" y="107"/>
                </a:cubicBezTo>
                <a:cubicBezTo>
                  <a:pt x="344" y="107"/>
                  <a:pt x="343" y="108"/>
                  <a:pt x="342" y="108"/>
                </a:cubicBezTo>
                <a:cubicBezTo>
                  <a:pt x="341" y="109"/>
                  <a:pt x="342" y="111"/>
                  <a:pt x="342" y="111"/>
                </a:cubicBezTo>
                <a:cubicBezTo>
                  <a:pt x="343" y="111"/>
                  <a:pt x="343" y="112"/>
                  <a:pt x="344" y="112"/>
                </a:cubicBezTo>
                <a:cubicBezTo>
                  <a:pt x="344" y="113"/>
                  <a:pt x="344" y="113"/>
                  <a:pt x="345" y="114"/>
                </a:cubicBezTo>
                <a:cubicBezTo>
                  <a:pt x="345" y="119"/>
                  <a:pt x="342" y="122"/>
                  <a:pt x="338" y="124"/>
                </a:cubicBezTo>
                <a:cubicBezTo>
                  <a:pt x="336" y="126"/>
                  <a:pt x="333" y="129"/>
                  <a:pt x="327" y="129"/>
                </a:cubicBezTo>
                <a:cubicBezTo>
                  <a:pt x="324" y="129"/>
                  <a:pt x="321" y="128"/>
                  <a:pt x="318" y="128"/>
                </a:cubicBezTo>
                <a:cubicBezTo>
                  <a:pt x="317" y="128"/>
                  <a:pt x="314" y="128"/>
                  <a:pt x="312" y="128"/>
                </a:cubicBezTo>
                <a:cubicBezTo>
                  <a:pt x="312" y="128"/>
                  <a:pt x="311" y="127"/>
                  <a:pt x="311" y="127"/>
                </a:cubicBezTo>
                <a:cubicBezTo>
                  <a:pt x="311" y="128"/>
                  <a:pt x="312" y="129"/>
                  <a:pt x="313" y="130"/>
                </a:cubicBezTo>
                <a:cubicBezTo>
                  <a:pt x="315" y="133"/>
                  <a:pt x="313" y="136"/>
                  <a:pt x="310" y="137"/>
                </a:cubicBezTo>
                <a:cubicBezTo>
                  <a:pt x="309" y="137"/>
                  <a:pt x="309" y="137"/>
                  <a:pt x="308" y="137"/>
                </a:cubicBezTo>
                <a:cubicBezTo>
                  <a:pt x="309" y="141"/>
                  <a:pt x="311" y="147"/>
                  <a:pt x="307" y="150"/>
                </a:cubicBezTo>
                <a:cubicBezTo>
                  <a:pt x="306" y="150"/>
                  <a:pt x="305" y="150"/>
                  <a:pt x="304" y="150"/>
                </a:cubicBezTo>
                <a:cubicBezTo>
                  <a:pt x="303" y="151"/>
                  <a:pt x="303" y="152"/>
                  <a:pt x="303" y="152"/>
                </a:cubicBezTo>
                <a:cubicBezTo>
                  <a:pt x="301" y="154"/>
                  <a:pt x="298" y="154"/>
                  <a:pt x="297" y="151"/>
                </a:cubicBezTo>
                <a:cubicBezTo>
                  <a:pt x="296" y="152"/>
                  <a:pt x="295" y="152"/>
                  <a:pt x="294" y="151"/>
                </a:cubicBezTo>
                <a:cubicBezTo>
                  <a:pt x="293" y="151"/>
                  <a:pt x="293" y="152"/>
                  <a:pt x="292" y="152"/>
                </a:cubicBezTo>
                <a:cubicBezTo>
                  <a:pt x="292" y="154"/>
                  <a:pt x="292" y="156"/>
                  <a:pt x="291" y="157"/>
                </a:cubicBezTo>
                <a:cubicBezTo>
                  <a:pt x="290" y="157"/>
                  <a:pt x="290" y="157"/>
                  <a:pt x="289" y="156"/>
                </a:cubicBezTo>
                <a:cubicBezTo>
                  <a:pt x="288" y="157"/>
                  <a:pt x="288" y="157"/>
                  <a:pt x="288" y="158"/>
                </a:cubicBezTo>
                <a:cubicBezTo>
                  <a:pt x="286" y="159"/>
                  <a:pt x="285" y="161"/>
                  <a:pt x="283" y="161"/>
                </a:cubicBezTo>
                <a:cubicBezTo>
                  <a:pt x="281" y="161"/>
                  <a:pt x="278" y="160"/>
                  <a:pt x="276" y="160"/>
                </a:cubicBezTo>
                <a:cubicBezTo>
                  <a:pt x="275" y="160"/>
                  <a:pt x="274" y="161"/>
                  <a:pt x="273" y="161"/>
                </a:cubicBezTo>
                <a:cubicBezTo>
                  <a:pt x="271" y="161"/>
                  <a:pt x="269" y="158"/>
                  <a:pt x="268" y="157"/>
                </a:cubicBezTo>
                <a:cubicBezTo>
                  <a:pt x="267" y="156"/>
                  <a:pt x="267" y="156"/>
                  <a:pt x="267" y="156"/>
                </a:cubicBezTo>
                <a:cubicBezTo>
                  <a:pt x="266" y="155"/>
                  <a:pt x="265" y="155"/>
                  <a:pt x="264" y="154"/>
                </a:cubicBezTo>
                <a:cubicBezTo>
                  <a:pt x="264" y="156"/>
                  <a:pt x="262" y="159"/>
                  <a:pt x="260" y="159"/>
                </a:cubicBezTo>
                <a:cubicBezTo>
                  <a:pt x="259" y="159"/>
                  <a:pt x="258" y="158"/>
                  <a:pt x="257" y="158"/>
                </a:cubicBezTo>
                <a:cubicBezTo>
                  <a:pt x="257" y="156"/>
                  <a:pt x="256" y="155"/>
                  <a:pt x="255" y="154"/>
                </a:cubicBezTo>
                <a:cubicBezTo>
                  <a:pt x="252" y="155"/>
                  <a:pt x="250" y="152"/>
                  <a:pt x="251" y="149"/>
                </a:cubicBezTo>
                <a:cubicBezTo>
                  <a:pt x="251" y="148"/>
                  <a:pt x="253" y="147"/>
                  <a:pt x="251" y="145"/>
                </a:cubicBezTo>
                <a:cubicBezTo>
                  <a:pt x="251" y="145"/>
                  <a:pt x="251" y="146"/>
                  <a:pt x="250" y="145"/>
                </a:cubicBezTo>
                <a:cubicBezTo>
                  <a:pt x="250" y="144"/>
                  <a:pt x="248" y="144"/>
                  <a:pt x="247" y="144"/>
                </a:cubicBezTo>
                <a:cubicBezTo>
                  <a:pt x="246" y="143"/>
                  <a:pt x="246" y="142"/>
                  <a:pt x="246" y="141"/>
                </a:cubicBezTo>
                <a:cubicBezTo>
                  <a:pt x="248" y="139"/>
                  <a:pt x="250" y="134"/>
                  <a:pt x="246" y="133"/>
                </a:cubicBezTo>
                <a:cubicBezTo>
                  <a:pt x="246" y="132"/>
                  <a:pt x="245" y="131"/>
                  <a:pt x="245" y="131"/>
                </a:cubicBezTo>
                <a:cubicBezTo>
                  <a:pt x="245" y="130"/>
                  <a:pt x="245" y="128"/>
                  <a:pt x="246" y="127"/>
                </a:cubicBezTo>
                <a:cubicBezTo>
                  <a:pt x="246" y="127"/>
                  <a:pt x="246" y="126"/>
                  <a:pt x="245" y="127"/>
                </a:cubicBezTo>
                <a:cubicBezTo>
                  <a:pt x="245" y="124"/>
                  <a:pt x="244" y="123"/>
                  <a:pt x="244" y="120"/>
                </a:cubicBezTo>
                <a:cubicBezTo>
                  <a:pt x="243" y="117"/>
                  <a:pt x="244" y="113"/>
                  <a:pt x="244" y="110"/>
                </a:cubicBezTo>
                <a:cubicBezTo>
                  <a:pt x="245" y="105"/>
                  <a:pt x="244" y="98"/>
                  <a:pt x="244" y="91"/>
                </a:cubicBezTo>
                <a:cubicBezTo>
                  <a:pt x="243" y="86"/>
                  <a:pt x="242" y="81"/>
                  <a:pt x="240" y="78"/>
                </a:cubicBezTo>
                <a:cubicBezTo>
                  <a:pt x="238" y="72"/>
                  <a:pt x="234" y="68"/>
                  <a:pt x="233" y="62"/>
                </a:cubicBezTo>
                <a:cubicBezTo>
                  <a:pt x="232" y="62"/>
                  <a:pt x="233" y="61"/>
                  <a:pt x="232" y="61"/>
                </a:cubicBezTo>
                <a:cubicBezTo>
                  <a:pt x="232" y="59"/>
                  <a:pt x="232" y="57"/>
                  <a:pt x="232" y="54"/>
                </a:cubicBezTo>
                <a:cubicBezTo>
                  <a:pt x="228" y="60"/>
                  <a:pt x="228" y="72"/>
                  <a:pt x="228" y="79"/>
                </a:cubicBezTo>
                <a:cubicBezTo>
                  <a:pt x="228" y="88"/>
                  <a:pt x="227" y="95"/>
                  <a:pt x="223" y="101"/>
                </a:cubicBezTo>
                <a:cubicBezTo>
                  <a:pt x="222" y="105"/>
                  <a:pt x="220" y="107"/>
                  <a:pt x="217" y="110"/>
                </a:cubicBezTo>
                <a:cubicBezTo>
                  <a:pt x="215" y="113"/>
                  <a:pt x="212" y="115"/>
                  <a:pt x="208" y="117"/>
                </a:cubicBezTo>
                <a:cubicBezTo>
                  <a:pt x="206" y="118"/>
                  <a:pt x="204" y="118"/>
                  <a:pt x="202" y="120"/>
                </a:cubicBezTo>
                <a:cubicBezTo>
                  <a:pt x="201" y="120"/>
                  <a:pt x="200" y="121"/>
                  <a:pt x="199" y="122"/>
                </a:cubicBezTo>
                <a:cubicBezTo>
                  <a:pt x="195" y="126"/>
                  <a:pt x="192" y="131"/>
                  <a:pt x="189" y="137"/>
                </a:cubicBezTo>
                <a:cubicBezTo>
                  <a:pt x="187" y="140"/>
                  <a:pt x="184" y="141"/>
                  <a:pt x="179" y="142"/>
                </a:cubicBezTo>
                <a:cubicBezTo>
                  <a:pt x="176" y="142"/>
                  <a:pt x="174" y="140"/>
                  <a:pt x="172" y="139"/>
                </a:cubicBezTo>
                <a:cubicBezTo>
                  <a:pt x="170" y="136"/>
                  <a:pt x="168" y="133"/>
                  <a:pt x="171" y="129"/>
                </a:cubicBezTo>
                <a:cubicBezTo>
                  <a:pt x="171" y="127"/>
                  <a:pt x="167" y="129"/>
                  <a:pt x="165" y="129"/>
                </a:cubicBezTo>
                <a:cubicBezTo>
                  <a:pt x="164" y="125"/>
                  <a:pt x="162" y="124"/>
                  <a:pt x="162" y="120"/>
                </a:cubicBezTo>
                <a:cubicBezTo>
                  <a:pt x="163" y="118"/>
                  <a:pt x="163" y="116"/>
                  <a:pt x="164" y="115"/>
                </a:cubicBezTo>
                <a:cubicBezTo>
                  <a:pt x="165" y="112"/>
                  <a:pt x="166" y="110"/>
                  <a:pt x="168" y="108"/>
                </a:cubicBezTo>
                <a:cubicBezTo>
                  <a:pt x="169" y="107"/>
                  <a:pt x="171" y="106"/>
                  <a:pt x="171" y="105"/>
                </a:cubicBezTo>
                <a:cubicBezTo>
                  <a:pt x="169" y="102"/>
                  <a:pt x="167" y="99"/>
                  <a:pt x="164" y="99"/>
                </a:cubicBezTo>
                <a:cubicBezTo>
                  <a:pt x="162" y="96"/>
                  <a:pt x="163" y="92"/>
                  <a:pt x="164" y="89"/>
                </a:cubicBezTo>
                <a:cubicBezTo>
                  <a:pt x="162" y="88"/>
                  <a:pt x="160" y="90"/>
                  <a:pt x="159" y="90"/>
                </a:cubicBezTo>
                <a:cubicBezTo>
                  <a:pt x="152" y="99"/>
                  <a:pt x="150" y="116"/>
                  <a:pt x="155" y="128"/>
                </a:cubicBezTo>
                <a:cubicBezTo>
                  <a:pt x="155" y="130"/>
                  <a:pt x="157" y="133"/>
                  <a:pt x="159" y="135"/>
                </a:cubicBezTo>
                <a:cubicBezTo>
                  <a:pt x="159" y="137"/>
                  <a:pt x="160" y="138"/>
                  <a:pt x="160" y="139"/>
                </a:cubicBezTo>
                <a:cubicBezTo>
                  <a:pt x="162" y="142"/>
                  <a:pt x="162" y="146"/>
                  <a:pt x="162" y="150"/>
                </a:cubicBezTo>
                <a:cubicBezTo>
                  <a:pt x="162" y="152"/>
                  <a:pt x="162" y="153"/>
                  <a:pt x="161" y="155"/>
                </a:cubicBezTo>
                <a:cubicBezTo>
                  <a:pt x="161" y="156"/>
                  <a:pt x="162" y="158"/>
                  <a:pt x="161" y="159"/>
                </a:cubicBezTo>
                <a:cubicBezTo>
                  <a:pt x="161" y="163"/>
                  <a:pt x="160" y="167"/>
                  <a:pt x="159" y="172"/>
                </a:cubicBezTo>
                <a:cubicBezTo>
                  <a:pt x="159" y="174"/>
                  <a:pt x="158" y="176"/>
                  <a:pt x="158" y="178"/>
                </a:cubicBezTo>
                <a:cubicBezTo>
                  <a:pt x="157" y="182"/>
                  <a:pt x="157" y="186"/>
                  <a:pt x="158" y="189"/>
                </a:cubicBezTo>
                <a:cubicBezTo>
                  <a:pt x="162" y="183"/>
                  <a:pt x="170" y="179"/>
                  <a:pt x="174" y="173"/>
                </a:cubicBezTo>
                <a:cubicBezTo>
                  <a:pt x="174" y="172"/>
                  <a:pt x="175" y="171"/>
                  <a:pt x="175" y="171"/>
                </a:cubicBezTo>
                <a:cubicBezTo>
                  <a:pt x="175" y="163"/>
                  <a:pt x="177" y="158"/>
                  <a:pt x="181" y="153"/>
                </a:cubicBezTo>
                <a:cubicBezTo>
                  <a:pt x="182" y="151"/>
                  <a:pt x="184" y="150"/>
                  <a:pt x="185" y="148"/>
                </a:cubicBezTo>
                <a:cubicBezTo>
                  <a:pt x="190" y="146"/>
                  <a:pt x="192" y="142"/>
                  <a:pt x="194" y="138"/>
                </a:cubicBezTo>
                <a:cubicBezTo>
                  <a:pt x="195" y="135"/>
                  <a:pt x="198" y="133"/>
                  <a:pt x="198" y="130"/>
                </a:cubicBezTo>
                <a:cubicBezTo>
                  <a:pt x="199" y="129"/>
                  <a:pt x="200" y="129"/>
                  <a:pt x="201" y="130"/>
                </a:cubicBezTo>
                <a:cubicBezTo>
                  <a:pt x="201" y="131"/>
                  <a:pt x="201" y="131"/>
                  <a:pt x="201" y="132"/>
                </a:cubicBezTo>
                <a:cubicBezTo>
                  <a:pt x="202" y="135"/>
                  <a:pt x="201" y="137"/>
                  <a:pt x="201" y="140"/>
                </a:cubicBezTo>
                <a:cubicBezTo>
                  <a:pt x="198" y="145"/>
                  <a:pt x="195" y="152"/>
                  <a:pt x="196" y="158"/>
                </a:cubicBezTo>
                <a:cubicBezTo>
                  <a:pt x="197" y="163"/>
                  <a:pt x="199" y="167"/>
                  <a:pt x="200" y="173"/>
                </a:cubicBezTo>
                <a:cubicBezTo>
                  <a:pt x="200" y="179"/>
                  <a:pt x="198" y="184"/>
                  <a:pt x="198" y="190"/>
                </a:cubicBezTo>
                <a:cubicBezTo>
                  <a:pt x="197" y="195"/>
                  <a:pt x="196" y="201"/>
                  <a:pt x="194" y="207"/>
                </a:cubicBezTo>
                <a:cubicBezTo>
                  <a:pt x="194" y="217"/>
                  <a:pt x="196" y="219"/>
                  <a:pt x="189" y="224"/>
                </a:cubicBezTo>
                <a:cubicBezTo>
                  <a:pt x="190" y="226"/>
                  <a:pt x="190" y="229"/>
                  <a:pt x="190" y="231"/>
                </a:cubicBezTo>
                <a:cubicBezTo>
                  <a:pt x="190" y="233"/>
                  <a:pt x="188" y="235"/>
                  <a:pt x="187" y="236"/>
                </a:cubicBezTo>
                <a:cubicBezTo>
                  <a:pt x="186" y="238"/>
                  <a:pt x="186" y="239"/>
                  <a:pt x="185" y="240"/>
                </a:cubicBezTo>
                <a:cubicBezTo>
                  <a:pt x="185" y="243"/>
                  <a:pt x="184" y="245"/>
                  <a:pt x="183" y="247"/>
                </a:cubicBezTo>
                <a:cubicBezTo>
                  <a:pt x="182" y="248"/>
                  <a:pt x="182" y="248"/>
                  <a:pt x="181" y="248"/>
                </a:cubicBezTo>
                <a:cubicBezTo>
                  <a:pt x="181" y="249"/>
                  <a:pt x="181" y="249"/>
                  <a:pt x="180" y="250"/>
                </a:cubicBezTo>
                <a:cubicBezTo>
                  <a:pt x="175" y="255"/>
                  <a:pt x="168" y="259"/>
                  <a:pt x="164" y="265"/>
                </a:cubicBezTo>
                <a:cubicBezTo>
                  <a:pt x="163" y="266"/>
                  <a:pt x="163" y="267"/>
                  <a:pt x="163" y="268"/>
                </a:cubicBezTo>
                <a:cubicBezTo>
                  <a:pt x="174" y="266"/>
                  <a:pt x="178" y="255"/>
                  <a:pt x="184" y="248"/>
                </a:cubicBezTo>
                <a:cubicBezTo>
                  <a:pt x="189" y="244"/>
                  <a:pt x="197" y="245"/>
                  <a:pt x="204" y="245"/>
                </a:cubicBezTo>
                <a:cubicBezTo>
                  <a:pt x="206" y="246"/>
                  <a:pt x="208" y="247"/>
                  <a:pt x="210" y="248"/>
                </a:cubicBezTo>
                <a:cubicBezTo>
                  <a:pt x="213" y="250"/>
                  <a:pt x="215" y="253"/>
                  <a:pt x="215" y="257"/>
                </a:cubicBezTo>
                <a:cubicBezTo>
                  <a:pt x="216" y="262"/>
                  <a:pt x="212" y="267"/>
                  <a:pt x="211" y="271"/>
                </a:cubicBezTo>
                <a:cubicBezTo>
                  <a:pt x="208" y="273"/>
                  <a:pt x="206" y="276"/>
                  <a:pt x="209" y="279"/>
                </a:cubicBezTo>
                <a:cubicBezTo>
                  <a:pt x="210" y="280"/>
                  <a:pt x="212" y="281"/>
                  <a:pt x="213" y="282"/>
                </a:cubicBezTo>
                <a:cubicBezTo>
                  <a:pt x="213" y="282"/>
                  <a:pt x="213" y="282"/>
                  <a:pt x="214" y="283"/>
                </a:cubicBezTo>
                <a:cubicBezTo>
                  <a:pt x="215" y="284"/>
                  <a:pt x="215" y="285"/>
                  <a:pt x="216" y="286"/>
                </a:cubicBezTo>
                <a:cubicBezTo>
                  <a:pt x="217" y="291"/>
                  <a:pt x="217" y="298"/>
                  <a:pt x="215" y="304"/>
                </a:cubicBezTo>
                <a:cubicBezTo>
                  <a:pt x="213" y="307"/>
                  <a:pt x="210" y="310"/>
                  <a:pt x="207" y="312"/>
                </a:cubicBezTo>
                <a:cubicBezTo>
                  <a:pt x="206" y="314"/>
                  <a:pt x="206" y="316"/>
                  <a:pt x="205" y="318"/>
                </a:cubicBezTo>
                <a:cubicBezTo>
                  <a:pt x="203" y="319"/>
                  <a:pt x="202" y="320"/>
                  <a:pt x="201" y="321"/>
                </a:cubicBezTo>
                <a:cubicBezTo>
                  <a:pt x="198" y="322"/>
                  <a:pt x="195" y="322"/>
                  <a:pt x="192" y="321"/>
                </a:cubicBezTo>
                <a:cubicBezTo>
                  <a:pt x="191" y="320"/>
                  <a:pt x="189" y="318"/>
                  <a:pt x="187" y="318"/>
                </a:cubicBezTo>
                <a:cubicBezTo>
                  <a:pt x="185" y="317"/>
                  <a:pt x="183" y="318"/>
                  <a:pt x="181" y="317"/>
                </a:cubicBezTo>
                <a:cubicBezTo>
                  <a:pt x="183" y="322"/>
                  <a:pt x="185" y="329"/>
                  <a:pt x="182" y="334"/>
                </a:cubicBezTo>
                <a:cubicBezTo>
                  <a:pt x="180" y="338"/>
                  <a:pt x="177" y="343"/>
                  <a:pt x="174" y="347"/>
                </a:cubicBezTo>
                <a:cubicBezTo>
                  <a:pt x="171" y="351"/>
                  <a:pt x="165" y="356"/>
                  <a:pt x="159" y="356"/>
                </a:cubicBezTo>
                <a:cubicBezTo>
                  <a:pt x="155" y="356"/>
                  <a:pt x="152" y="354"/>
                  <a:pt x="149" y="353"/>
                </a:cubicBezTo>
                <a:cubicBezTo>
                  <a:pt x="148" y="353"/>
                  <a:pt x="147" y="352"/>
                  <a:pt x="146" y="352"/>
                </a:cubicBezTo>
                <a:cubicBezTo>
                  <a:pt x="145" y="352"/>
                  <a:pt x="143" y="351"/>
                  <a:pt x="142" y="351"/>
                </a:cubicBezTo>
                <a:cubicBezTo>
                  <a:pt x="137" y="350"/>
                  <a:pt x="132" y="355"/>
                  <a:pt x="128" y="352"/>
                </a:cubicBezTo>
                <a:cubicBezTo>
                  <a:pt x="126" y="350"/>
                  <a:pt x="126" y="347"/>
                  <a:pt x="124" y="346"/>
                </a:cubicBezTo>
                <a:cubicBezTo>
                  <a:pt x="123" y="344"/>
                  <a:pt x="120" y="345"/>
                  <a:pt x="118" y="344"/>
                </a:cubicBezTo>
                <a:cubicBezTo>
                  <a:pt x="117" y="342"/>
                  <a:pt x="115" y="342"/>
                  <a:pt x="114" y="340"/>
                </a:cubicBezTo>
                <a:cubicBezTo>
                  <a:pt x="113" y="340"/>
                  <a:pt x="113" y="339"/>
                  <a:pt x="113" y="339"/>
                </a:cubicBezTo>
                <a:cubicBezTo>
                  <a:pt x="112" y="338"/>
                  <a:pt x="111" y="336"/>
                  <a:pt x="111" y="335"/>
                </a:cubicBezTo>
                <a:cubicBezTo>
                  <a:pt x="110" y="330"/>
                  <a:pt x="110" y="325"/>
                  <a:pt x="111" y="320"/>
                </a:cubicBezTo>
                <a:cubicBezTo>
                  <a:pt x="107" y="324"/>
                  <a:pt x="102" y="329"/>
                  <a:pt x="96" y="327"/>
                </a:cubicBezTo>
                <a:cubicBezTo>
                  <a:pt x="94" y="327"/>
                  <a:pt x="92" y="326"/>
                  <a:pt x="91" y="326"/>
                </a:cubicBezTo>
                <a:cubicBezTo>
                  <a:pt x="89" y="326"/>
                  <a:pt x="87" y="327"/>
                  <a:pt x="85" y="327"/>
                </a:cubicBezTo>
                <a:cubicBezTo>
                  <a:pt x="82" y="327"/>
                  <a:pt x="80" y="325"/>
                  <a:pt x="78" y="324"/>
                </a:cubicBezTo>
                <a:cubicBezTo>
                  <a:pt x="78" y="324"/>
                  <a:pt x="77" y="324"/>
                  <a:pt x="77" y="324"/>
                </a:cubicBezTo>
                <a:cubicBezTo>
                  <a:pt x="67" y="323"/>
                  <a:pt x="58" y="325"/>
                  <a:pt x="51" y="328"/>
                </a:cubicBezTo>
                <a:cubicBezTo>
                  <a:pt x="50" y="327"/>
                  <a:pt x="50" y="327"/>
                  <a:pt x="50" y="327"/>
                </a:cubicBezTo>
                <a:cubicBezTo>
                  <a:pt x="51" y="326"/>
                  <a:pt x="52" y="326"/>
                  <a:pt x="53" y="326"/>
                </a:cubicBezTo>
                <a:cubicBezTo>
                  <a:pt x="55" y="325"/>
                  <a:pt x="59" y="324"/>
                  <a:pt x="62" y="323"/>
                </a:cubicBezTo>
                <a:cubicBezTo>
                  <a:pt x="63" y="323"/>
                  <a:pt x="65" y="323"/>
                  <a:pt x="65" y="323"/>
                </a:cubicBezTo>
                <a:cubicBezTo>
                  <a:pt x="66" y="323"/>
                  <a:pt x="66" y="323"/>
                  <a:pt x="67" y="322"/>
                </a:cubicBezTo>
                <a:cubicBezTo>
                  <a:pt x="67" y="323"/>
                  <a:pt x="68" y="323"/>
                  <a:pt x="68" y="322"/>
                </a:cubicBezTo>
                <a:cubicBezTo>
                  <a:pt x="68" y="322"/>
                  <a:pt x="67" y="323"/>
                  <a:pt x="67" y="322"/>
                </a:cubicBezTo>
                <a:cubicBezTo>
                  <a:pt x="68" y="322"/>
                  <a:pt x="69" y="322"/>
                  <a:pt x="69" y="323"/>
                </a:cubicBezTo>
                <a:cubicBezTo>
                  <a:pt x="71" y="321"/>
                  <a:pt x="73" y="322"/>
                  <a:pt x="76" y="322"/>
                </a:cubicBezTo>
                <a:cubicBezTo>
                  <a:pt x="76" y="320"/>
                  <a:pt x="71" y="321"/>
                  <a:pt x="69" y="320"/>
                </a:cubicBezTo>
                <a:cubicBezTo>
                  <a:pt x="71" y="320"/>
                  <a:pt x="72" y="320"/>
                  <a:pt x="75" y="320"/>
                </a:cubicBezTo>
                <a:cubicBezTo>
                  <a:pt x="73" y="318"/>
                  <a:pt x="70" y="320"/>
                  <a:pt x="68" y="319"/>
                </a:cubicBezTo>
                <a:cubicBezTo>
                  <a:pt x="70" y="319"/>
                  <a:pt x="73" y="319"/>
                  <a:pt x="74" y="319"/>
                </a:cubicBezTo>
                <a:cubicBezTo>
                  <a:pt x="74" y="317"/>
                  <a:pt x="71" y="317"/>
                  <a:pt x="69" y="317"/>
                </a:cubicBezTo>
                <a:cubicBezTo>
                  <a:pt x="69" y="317"/>
                  <a:pt x="69" y="317"/>
                  <a:pt x="69" y="317"/>
                </a:cubicBezTo>
                <a:cubicBezTo>
                  <a:pt x="68" y="317"/>
                  <a:pt x="65" y="318"/>
                  <a:pt x="64" y="317"/>
                </a:cubicBezTo>
                <a:cubicBezTo>
                  <a:pt x="65" y="317"/>
                  <a:pt x="67" y="317"/>
                  <a:pt x="68" y="317"/>
                </a:cubicBezTo>
                <a:cubicBezTo>
                  <a:pt x="68" y="317"/>
                  <a:pt x="68" y="317"/>
                  <a:pt x="68" y="317"/>
                </a:cubicBezTo>
                <a:cubicBezTo>
                  <a:pt x="70" y="317"/>
                  <a:pt x="71" y="317"/>
                  <a:pt x="72" y="317"/>
                </a:cubicBezTo>
                <a:cubicBezTo>
                  <a:pt x="73" y="317"/>
                  <a:pt x="73" y="317"/>
                  <a:pt x="73" y="317"/>
                </a:cubicBezTo>
                <a:cubicBezTo>
                  <a:pt x="72" y="317"/>
                  <a:pt x="71" y="317"/>
                  <a:pt x="70" y="317"/>
                </a:cubicBezTo>
                <a:cubicBezTo>
                  <a:pt x="71" y="316"/>
                  <a:pt x="72" y="317"/>
                  <a:pt x="72" y="316"/>
                </a:cubicBezTo>
                <a:cubicBezTo>
                  <a:pt x="64" y="315"/>
                  <a:pt x="55" y="317"/>
                  <a:pt x="48" y="320"/>
                </a:cubicBezTo>
                <a:cubicBezTo>
                  <a:pt x="48" y="319"/>
                  <a:pt x="48" y="319"/>
                  <a:pt x="48" y="318"/>
                </a:cubicBezTo>
                <a:cubicBezTo>
                  <a:pt x="53" y="316"/>
                  <a:pt x="61" y="315"/>
                  <a:pt x="67" y="314"/>
                </a:cubicBezTo>
                <a:cubicBezTo>
                  <a:pt x="67" y="314"/>
                  <a:pt x="66" y="315"/>
                  <a:pt x="66" y="314"/>
                </a:cubicBezTo>
                <a:cubicBezTo>
                  <a:pt x="66" y="314"/>
                  <a:pt x="67" y="314"/>
                  <a:pt x="67" y="314"/>
                </a:cubicBezTo>
                <a:cubicBezTo>
                  <a:pt x="67" y="315"/>
                  <a:pt x="68" y="315"/>
                  <a:pt x="69" y="315"/>
                </a:cubicBezTo>
                <a:cubicBezTo>
                  <a:pt x="70" y="315"/>
                  <a:pt x="68" y="314"/>
                  <a:pt x="68" y="314"/>
                </a:cubicBezTo>
                <a:cubicBezTo>
                  <a:pt x="69" y="314"/>
                  <a:pt x="72" y="315"/>
                  <a:pt x="73" y="315"/>
                </a:cubicBezTo>
                <a:cubicBezTo>
                  <a:pt x="73" y="315"/>
                  <a:pt x="73" y="314"/>
                  <a:pt x="72" y="314"/>
                </a:cubicBezTo>
                <a:cubicBezTo>
                  <a:pt x="70" y="314"/>
                  <a:pt x="68" y="314"/>
                  <a:pt x="66" y="314"/>
                </a:cubicBezTo>
                <a:cubicBezTo>
                  <a:pt x="66" y="314"/>
                  <a:pt x="67" y="314"/>
                  <a:pt x="67" y="313"/>
                </a:cubicBezTo>
                <a:cubicBezTo>
                  <a:pt x="66" y="313"/>
                  <a:pt x="65" y="313"/>
                  <a:pt x="64" y="313"/>
                </a:cubicBezTo>
                <a:cubicBezTo>
                  <a:pt x="64" y="314"/>
                  <a:pt x="64" y="313"/>
                  <a:pt x="64" y="314"/>
                </a:cubicBezTo>
                <a:cubicBezTo>
                  <a:pt x="64" y="313"/>
                  <a:pt x="63" y="314"/>
                  <a:pt x="63" y="313"/>
                </a:cubicBezTo>
                <a:cubicBezTo>
                  <a:pt x="63" y="313"/>
                  <a:pt x="64" y="314"/>
                  <a:pt x="64" y="313"/>
                </a:cubicBezTo>
                <a:cubicBezTo>
                  <a:pt x="63" y="313"/>
                  <a:pt x="61" y="313"/>
                  <a:pt x="60" y="314"/>
                </a:cubicBezTo>
                <a:cubicBezTo>
                  <a:pt x="60" y="314"/>
                  <a:pt x="61" y="313"/>
                  <a:pt x="61" y="314"/>
                </a:cubicBezTo>
                <a:cubicBezTo>
                  <a:pt x="60" y="314"/>
                  <a:pt x="57" y="314"/>
                  <a:pt x="57" y="314"/>
                </a:cubicBezTo>
                <a:cubicBezTo>
                  <a:pt x="57" y="314"/>
                  <a:pt x="56" y="314"/>
                  <a:pt x="55" y="314"/>
                </a:cubicBezTo>
                <a:cubicBezTo>
                  <a:pt x="56" y="314"/>
                  <a:pt x="56" y="313"/>
                  <a:pt x="57" y="314"/>
                </a:cubicBezTo>
                <a:cubicBezTo>
                  <a:pt x="57" y="314"/>
                  <a:pt x="56" y="314"/>
                  <a:pt x="56" y="314"/>
                </a:cubicBezTo>
                <a:cubicBezTo>
                  <a:pt x="58" y="314"/>
                  <a:pt x="58" y="313"/>
                  <a:pt x="59" y="313"/>
                </a:cubicBezTo>
                <a:cubicBezTo>
                  <a:pt x="59" y="313"/>
                  <a:pt x="58" y="313"/>
                  <a:pt x="59" y="314"/>
                </a:cubicBezTo>
                <a:cubicBezTo>
                  <a:pt x="60" y="313"/>
                  <a:pt x="64" y="312"/>
                  <a:pt x="65" y="313"/>
                </a:cubicBezTo>
                <a:cubicBezTo>
                  <a:pt x="65" y="313"/>
                  <a:pt x="64" y="313"/>
                  <a:pt x="64" y="313"/>
                </a:cubicBezTo>
                <a:cubicBezTo>
                  <a:pt x="67" y="313"/>
                  <a:pt x="70" y="313"/>
                  <a:pt x="72" y="313"/>
                </a:cubicBezTo>
                <a:cubicBezTo>
                  <a:pt x="72" y="312"/>
                  <a:pt x="70" y="313"/>
                  <a:pt x="71" y="312"/>
                </a:cubicBezTo>
                <a:cubicBezTo>
                  <a:pt x="70" y="312"/>
                  <a:pt x="70" y="312"/>
                  <a:pt x="69" y="312"/>
                </a:cubicBezTo>
                <a:cubicBezTo>
                  <a:pt x="70" y="312"/>
                  <a:pt x="70" y="312"/>
                  <a:pt x="70" y="312"/>
                </a:cubicBezTo>
                <a:cubicBezTo>
                  <a:pt x="66" y="310"/>
                  <a:pt x="60" y="311"/>
                  <a:pt x="55" y="312"/>
                </a:cubicBezTo>
                <a:cubicBezTo>
                  <a:pt x="56" y="312"/>
                  <a:pt x="56" y="312"/>
                  <a:pt x="57" y="312"/>
                </a:cubicBezTo>
                <a:cubicBezTo>
                  <a:pt x="55" y="312"/>
                  <a:pt x="52" y="313"/>
                  <a:pt x="51" y="313"/>
                </a:cubicBezTo>
                <a:cubicBezTo>
                  <a:pt x="50" y="313"/>
                  <a:pt x="48" y="313"/>
                  <a:pt x="47" y="314"/>
                </a:cubicBezTo>
                <a:cubicBezTo>
                  <a:pt x="47" y="313"/>
                  <a:pt x="47" y="313"/>
                  <a:pt x="47" y="313"/>
                </a:cubicBezTo>
                <a:cubicBezTo>
                  <a:pt x="51" y="311"/>
                  <a:pt x="56" y="311"/>
                  <a:pt x="61" y="310"/>
                </a:cubicBezTo>
                <a:cubicBezTo>
                  <a:pt x="64" y="309"/>
                  <a:pt x="66" y="310"/>
                  <a:pt x="69" y="310"/>
                </a:cubicBezTo>
                <a:cubicBezTo>
                  <a:pt x="68" y="310"/>
                  <a:pt x="68" y="309"/>
                  <a:pt x="68" y="310"/>
                </a:cubicBezTo>
                <a:cubicBezTo>
                  <a:pt x="67" y="309"/>
                  <a:pt x="64" y="307"/>
                  <a:pt x="63" y="306"/>
                </a:cubicBezTo>
                <a:cubicBezTo>
                  <a:pt x="63" y="306"/>
                  <a:pt x="63" y="306"/>
                  <a:pt x="63" y="306"/>
                </a:cubicBezTo>
                <a:cubicBezTo>
                  <a:pt x="58" y="304"/>
                  <a:pt x="52" y="304"/>
                  <a:pt x="46" y="305"/>
                </a:cubicBezTo>
                <a:cubicBezTo>
                  <a:pt x="46" y="305"/>
                  <a:pt x="46" y="305"/>
                  <a:pt x="46" y="305"/>
                </a:cubicBezTo>
                <a:cubicBezTo>
                  <a:pt x="46" y="304"/>
                  <a:pt x="46" y="304"/>
                  <a:pt x="46" y="304"/>
                </a:cubicBezTo>
                <a:cubicBezTo>
                  <a:pt x="49" y="304"/>
                  <a:pt x="51" y="303"/>
                  <a:pt x="53" y="303"/>
                </a:cubicBezTo>
                <a:cubicBezTo>
                  <a:pt x="50" y="303"/>
                  <a:pt x="48" y="302"/>
                  <a:pt x="46" y="301"/>
                </a:cubicBezTo>
                <a:cubicBezTo>
                  <a:pt x="46" y="300"/>
                  <a:pt x="46" y="300"/>
                  <a:pt x="46" y="300"/>
                </a:cubicBezTo>
                <a:cubicBezTo>
                  <a:pt x="48" y="301"/>
                  <a:pt x="50" y="302"/>
                  <a:pt x="52" y="302"/>
                </a:cubicBezTo>
                <a:cubicBezTo>
                  <a:pt x="56" y="303"/>
                  <a:pt x="59" y="304"/>
                  <a:pt x="63" y="303"/>
                </a:cubicBezTo>
                <a:cubicBezTo>
                  <a:pt x="62" y="302"/>
                  <a:pt x="62" y="299"/>
                  <a:pt x="62" y="297"/>
                </a:cubicBezTo>
                <a:cubicBezTo>
                  <a:pt x="57" y="291"/>
                  <a:pt x="52" y="289"/>
                  <a:pt x="47" y="289"/>
                </a:cubicBezTo>
                <a:cubicBezTo>
                  <a:pt x="46" y="289"/>
                  <a:pt x="44" y="288"/>
                  <a:pt x="43" y="288"/>
                </a:cubicBezTo>
                <a:cubicBezTo>
                  <a:pt x="42" y="287"/>
                  <a:pt x="42" y="287"/>
                  <a:pt x="41" y="286"/>
                </a:cubicBezTo>
                <a:cubicBezTo>
                  <a:pt x="41" y="286"/>
                  <a:pt x="42" y="287"/>
                  <a:pt x="42" y="287"/>
                </a:cubicBezTo>
                <a:cubicBezTo>
                  <a:pt x="46" y="288"/>
                  <a:pt x="50" y="287"/>
                  <a:pt x="52" y="289"/>
                </a:cubicBezTo>
                <a:cubicBezTo>
                  <a:pt x="53" y="288"/>
                  <a:pt x="54" y="289"/>
                  <a:pt x="55" y="289"/>
                </a:cubicBezTo>
                <a:cubicBezTo>
                  <a:pt x="55" y="289"/>
                  <a:pt x="54" y="289"/>
                  <a:pt x="54" y="289"/>
                </a:cubicBezTo>
                <a:cubicBezTo>
                  <a:pt x="55" y="289"/>
                  <a:pt x="55" y="289"/>
                  <a:pt x="55" y="289"/>
                </a:cubicBezTo>
                <a:cubicBezTo>
                  <a:pt x="55" y="289"/>
                  <a:pt x="56" y="289"/>
                  <a:pt x="56" y="290"/>
                </a:cubicBezTo>
                <a:cubicBezTo>
                  <a:pt x="55" y="289"/>
                  <a:pt x="55" y="289"/>
                  <a:pt x="55" y="290"/>
                </a:cubicBezTo>
                <a:cubicBezTo>
                  <a:pt x="58" y="291"/>
                  <a:pt x="61" y="293"/>
                  <a:pt x="63" y="295"/>
                </a:cubicBezTo>
                <a:cubicBezTo>
                  <a:pt x="62" y="293"/>
                  <a:pt x="59" y="292"/>
                  <a:pt x="57" y="290"/>
                </a:cubicBezTo>
                <a:cubicBezTo>
                  <a:pt x="56" y="290"/>
                  <a:pt x="56" y="290"/>
                  <a:pt x="56" y="289"/>
                </a:cubicBezTo>
                <a:cubicBezTo>
                  <a:pt x="59" y="290"/>
                  <a:pt x="60" y="293"/>
                  <a:pt x="63" y="294"/>
                </a:cubicBezTo>
                <a:cubicBezTo>
                  <a:pt x="63" y="294"/>
                  <a:pt x="64" y="293"/>
                  <a:pt x="64" y="293"/>
                </a:cubicBezTo>
                <a:cubicBezTo>
                  <a:pt x="63" y="293"/>
                  <a:pt x="63" y="293"/>
                  <a:pt x="63" y="292"/>
                </a:cubicBezTo>
                <a:cubicBezTo>
                  <a:pt x="63" y="293"/>
                  <a:pt x="63" y="294"/>
                  <a:pt x="63" y="293"/>
                </a:cubicBezTo>
                <a:cubicBezTo>
                  <a:pt x="63" y="291"/>
                  <a:pt x="60" y="291"/>
                  <a:pt x="59" y="290"/>
                </a:cubicBezTo>
                <a:cubicBezTo>
                  <a:pt x="61" y="290"/>
                  <a:pt x="62" y="292"/>
                  <a:pt x="64" y="292"/>
                </a:cubicBezTo>
                <a:cubicBezTo>
                  <a:pt x="64" y="291"/>
                  <a:pt x="64" y="291"/>
                  <a:pt x="63" y="290"/>
                </a:cubicBezTo>
                <a:cubicBezTo>
                  <a:pt x="60" y="289"/>
                  <a:pt x="55" y="287"/>
                  <a:pt x="53" y="285"/>
                </a:cubicBezTo>
                <a:cubicBezTo>
                  <a:pt x="57" y="287"/>
                  <a:pt x="60" y="289"/>
                  <a:pt x="64" y="291"/>
                </a:cubicBezTo>
                <a:cubicBezTo>
                  <a:pt x="65" y="291"/>
                  <a:pt x="64" y="292"/>
                  <a:pt x="64" y="292"/>
                </a:cubicBezTo>
                <a:cubicBezTo>
                  <a:pt x="65" y="291"/>
                  <a:pt x="65" y="291"/>
                  <a:pt x="65" y="290"/>
                </a:cubicBezTo>
                <a:cubicBezTo>
                  <a:pt x="65" y="290"/>
                  <a:pt x="65" y="289"/>
                  <a:pt x="64" y="290"/>
                </a:cubicBezTo>
                <a:cubicBezTo>
                  <a:pt x="64" y="288"/>
                  <a:pt x="61" y="288"/>
                  <a:pt x="60" y="287"/>
                </a:cubicBezTo>
                <a:cubicBezTo>
                  <a:pt x="63" y="287"/>
                  <a:pt x="64" y="289"/>
                  <a:pt x="66" y="290"/>
                </a:cubicBezTo>
                <a:cubicBezTo>
                  <a:pt x="66" y="289"/>
                  <a:pt x="67" y="289"/>
                  <a:pt x="67" y="289"/>
                </a:cubicBezTo>
                <a:cubicBezTo>
                  <a:pt x="65" y="288"/>
                  <a:pt x="63" y="287"/>
                  <a:pt x="62" y="286"/>
                </a:cubicBezTo>
                <a:cubicBezTo>
                  <a:pt x="63" y="287"/>
                  <a:pt x="66" y="287"/>
                  <a:pt x="67" y="289"/>
                </a:cubicBezTo>
                <a:cubicBezTo>
                  <a:pt x="67" y="288"/>
                  <a:pt x="68" y="288"/>
                  <a:pt x="68" y="287"/>
                </a:cubicBezTo>
                <a:cubicBezTo>
                  <a:pt x="65" y="287"/>
                  <a:pt x="63" y="286"/>
                  <a:pt x="61" y="285"/>
                </a:cubicBezTo>
                <a:cubicBezTo>
                  <a:pt x="63" y="285"/>
                  <a:pt x="65" y="286"/>
                  <a:pt x="66" y="287"/>
                </a:cubicBezTo>
                <a:cubicBezTo>
                  <a:pt x="67" y="287"/>
                  <a:pt x="69" y="287"/>
                  <a:pt x="69" y="286"/>
                </a:cubicBezTo>
                <a:cubicBezTo>
                  <a:pt x="66" y="285"/>
                  <a:pt x="63" y="285"/>
                  <a:pt x="61" y="284"/>
                </a:cubicBezTo>
                <a:cubicBezTo>
                  <a:pt x="64" y="285"/>
                  <a:pt x="67" y="286"/>
                  <a:pt x="70" y="286"/>
                </a:cubicBezTo>
                <a:cubicBezTo>
                  <a:pt x="70" y="285"/>
                  <a:pt x="70" y="285"/>
                  <a:pt x="71" y="284"/>
                </a:cubicBezTo>
                <a:cubicBezTo>
                  <a:pt x="70" y="284"/>
                  <a:pt x="69" y="284"/>
                  <a:pt x="68" y="283"/>
                </a:cubicBezTo>
                <a:cubicBezTo>
                  <a:pt x="69" y="283"/>
                  <a:pt x="70" y="284"/>
                  <a:pt x="71" y="284"/>
                </a:cubicBezTo>
                <a:cubicBezTo>
                  <a:pt x="68" y="282"/>
                  <a:pt x="64" y="282"/>
                  <a:pt x="62" y="281"/>
                </a:cubicBezTo>
                <a:cubicBezTo>
                  <a:pt x="61" y="281"/>
                  <a:pt x="60" y="280"/>
                  <a:pt x="59" y="280"/>
                </a:cubicBezTo>
                <a:cubicBezTo>
                  <a:pt x="60" y="279"/>
                  <a:pt x="62" y="281"/>
                  <a:pt x="63" y="281"/>
                </a:cubicBezTo>
                <a:cubicBezTo>
                  <a:pt x="66" y="282"/>
                  <a:pt x="69" y="282"/>
                  <a:pt x="71" y="283"/>
                </a:cubicBezTo>
                <a:cubicBezTo>
                  <a:pt x="71" y="281"/>
                  <a:pt x="68" y="282"/>
                  <a:pt x="67" y="281"/>
                </a:cubicBezTo>
                <a:cubicBezTo>
                  <a:pt x="69" y="281"/>
                  <a:pt x="70" y="281"/>
                  <a:pt x="72" y="282"/>
                </a:cubicBezTo>
                <a:cubicBezTo>
                  <a:pt x="70" y="280"/>
                  <a:pt x="66" y="280"/>
                  <a:pt x="64" y="278"/>
                </a:cubicBezTo>
                <a:cubicBezTo>
                  <a:pt x="65" y="279"/>
                  <a:pt x="67" y="279"/>
                  <a:pt x="68" y="280"/>
                </a:cubicBezTo>
                <a:cubicBezTo>
                  <a:pt x="64" y="277"/>
                  <a:pt x="58" y="276"/>
                  <a:pt x="55" y="276"/>
                </a:cubicBezTo>
                <a:cubicBezTo>
                  <a:pt x="55" y="276"/>
                  <a:pt x="55" y="276"/>
                  <a:pt x="55" y="276"/>
                </a:cubicBezTo>
                <a:cubicBezTo>
                  <a:pt x="55" y="276"/>
                  <a:pt x="54" y="276"/>
                  <a:pt x="54" y="276"/>
                </a:cubicBezTo>
                <a:cubicBezTo>
                  <a:pt x="54" y="276"/>
                  <a:pt x="55" y="276"/>
                  <a:pt x="55" y="276"/>
                </a:cubicBezTo>
                <a:cubicBezTo>
                  <a:pt x="54" y="275"/>
                  <a:pt x="53" y="275"/>
                  <a:pt x="53" y="276"/>
                </a:cubicBezTo>
                <a:cubicBezTo>
                  <a:pt x="53" y="275"/>
                  <a:pt x="53" y="275"/>
                  <a:pt x="53" y="275"/>
                </a:cubicBezTo>
                <a:cubicBezTo>
                  <a:pt x="47" y="274"/>
                  <a:pt x="42" y="273"/>
                  <a:pt x="36" y="272"/>
                </a:cubicBezTo>
                <a:cubicBezTo>
                  <a:pt x="32" y="270"/>
                  <a:pt x="27" y="267"/>
                  <a:pt x="23" y="265"/>
                </a:cubicBezTo>
                <a:cubicBezTo>
                  <a:pt x="22" y="264"/>
                  <a:pt x="22" y="263"/>
                  <a:pt x="21" y="262"/>
                </a:cubicBezTo>
                <a:cubicBezTo>
                  <a:pt x="23" y="263"/>
                  <a:pt x="24" y="264"/>
                  <a:pt x="26" y="265"/>
                </a:cubicBezTo>
                <a:cubicBezTo>
                  <a:pt x="32" y="269"/>
                  <a:pt x="38" y="271"/>
                  <a:pt x="45" y="272"/>
                </a:cubicBezTo>
                <a:cubicBezTo>
                  <a:pt x="51" y="274"/>
                  <a:pt x="59" y="275"/>
                  <a:pt x="65" y="277"/>
                </a:cubicBezTo>
                <a:cubicBezTo>
                  <a:pt x="68" y="278"/>
                  <a:pt x="70" y="279"/>
                  <a:pt x="72" y="280"/>
                </a:cubicBezTo>
                <a:cubicBezTo>
                  <a:pt x="72" y="278"/>
                  <a:pt x="71" y="276"/>
                  <a:pt x="71" y="275"/>
                </a:cubicBezTo>
                <a:cubicBezTo>
                  <a:pt x="70" y="273"/>
                  <a:pt x="72" y="271"/>
                  <a:pt x="73" y="270"/>
                </a:cubicBezTo>
                <a:cubicBezTo>
                  <a:pt x="77" y="267"/>
                  <a:pt x="82" y="266"/>
                  <a:pt x="85" y="265"/>
                </a:cubicBezTo>
                <a:cubicBezTo>
                  <a:pt x="83" y="264"/>
                  <a:pt x="80" y="264"/>
                  <a:pt x="77" y="263"/>
                </a:cubicBezTo>
                <a:cubicBezTo>
                  <a:pt x="76" y="263"/>
                  <a:pt x="75" y="262"/>
                  <a:pt x="74" y="262"/>
                </a:cubicBezTo>
                <a:cubicBezTo>
                  <a:pt x="74" y="261"/>
                  <a:pt x="73" y="262"/>
                  <a:pt x="73" y="261"/>
                </a:cubicBezTo>
                <a:cubicBezTo>
                  <a:pt x="70" y="261"/>
                  <a:pt x="68" y="260"/>
                  <a:pt x="65" y="261"/>
                </a:cubicBezTo>
                <a:cubicBezTo>
                  <a:pt x="53" y="262"/>
                  <a:pt x="39" y="263"/>
                  <a:pt x="28" y="256"/>
                </a:cubicBezTo>
                <a:cubicBezTo>
                  <a:pt x="23" y="255"/>
                  <a:pt x="19" y="253"/>
                  <a:pt x="15" y="250"/>
                </a:cubicBezTo>
                <a:cubicBezTo>
                  <a:pt x="15" y="250"/>
                  <a:pt x="15" y="250"/>
                  <a:pt x="15" y="250"/>
                </a:cubicBezTo>
                <a:cubicBezTo>
                  <a:pt x="14" y="250"/>
                  <a:pt x="14" y="249"/>
                  <a:pt x="14" y="249"/>
                </a:cubicBezTo>
                <a:cubicBezTo>
                  <a:pt x="14" y="249"/>
                  <a:pt x="14" y="249"/>
                  <a:pt x="14" y="249"/>
                </a:cubicBezTo>
                <a:cubicBezTo>
                  <a:pt x="14" y="249"/>
                  <a:pt x="14" y="249"/>
                  <a:pt x="14" y="249"/>
                </a:cubicBezTo>
                <a:cubicBezTo>
                  <a:pt x="14" y="249"/>
                  <a:pt x="14" y="249"/>
                  <a:pt x="13" y="249"/>
                </a:cubicBezTo>
                <a:cubicBezTo>
                  <a:pt x="13" y="248"/>
                  <a:pt x="13" y="247"/>
                  <a:pt x="12" y="246"/>
                </a:cubicBezTo>
                <a:cubicBezTo>
                  <a:pt x="13" y="247"/>
                  <a:pt x="14" y="248"/>
                  <a:pt x="15" y="248"/>
                </a:cubicBezTo>
                <a:cubicBezTo>
                  <a:pt x="17" y="251"/>
                  <a:pt x="20" y="252"/>
                  <a:pt x="23" y="253"/>
                </a:cubicBezTo>
                <a:cubicBezTo>
                  <a:pt x="24" y="253"/>
                  <a:pt x="23" y="252"/>
                  <a:pt x="24" y="252"/>
                </a:cubicBezTo>
                <a:cubicBezTo>
                  <a:pt x="25" y="252"/>
                  <a:pt x="24" y="253"/>
                  <a:pt x="23" y="253"/>
                </a:cubicBezTo>
                <a:cubicBezTo>
                  <a:pt x="24" y="254"/>
                  <a:pt x="25" y="254"/>
                  <a:pt x="25" y="254"/>
                </a:cubicBezTo>
                <a:cubicBezTo>
                  <a:pt x="26" y="253"/>
                  <a:pt x="27" y="252"/>
                  <a:pt x="28" y="250"/>
                </a:cubicBezTo>
                <a:cubicBezTo>
                  <a:pt x="27" y="250"/>
                  <a:pt x="27" y="251"/>
                  <a:pt x="27" y="251"/>
                </a:cubicBezTo>
                <a:cubicBezTo>
                  <a:pt x="28" y="250"/>
                  <a:pt x="28" y="249"/>
                  <a:pt x="28" y="248"/>
                </a:cubicBezTo>
                <a:cubicBezTo>
                  <a:pt x="28" y="248"/>
                  <a:pt x="28" y="249"/>
                  <a:pt x="27" y="250"/>
                </a:cubicBezTo>
                <a:cubicBezTo>
                  <a:pt x="28" y="248"/>
                  <a:pt x="30" y="247"/>
                  <a:pt x="30" y="244"/>
                </a:cubicBezTo>
                <a:cubicBezTo>
                  <a:pt x="29" y="245"/>
                  <a:pt x="29" y="246"/>
                  <a:pt x="28" y="247"/>
                </a:cubicBezTo>
                <a:cubicBezTo>
                  <a:pt x="29" y="245"/>
                  <a:pt x="30" y="244"/>
                  <a:pt x="30" y="242"/>
                </a:cubicBezTo>
                <a:cubicBezTo>
                  <a:pt x="30" y="243"/>
                  <a:pt x="29" y="244"/>
                  <a:pt x="28" y="245"/>
                </a:cubicBezTo>
                <a:cubicBezTo>
                  <a:pt x="28" y="245"/>
                  <a:pt x="29" y="244"/>
                  <a:pt x="30" y="243"/>
                </a:cubicBezTo>
                <a:cubicBezTo>
                  <a:pt x="30" y="242"/>
                  <a:pt x="30" y="241"/>
                  <a:pt x="30" y="242"/>
                </a:cubicBezTo>
                <a:cubicBezTo>
                  <a:pt x="31" y="240"/>
                  <a:pt x="31" y="239"/>
                  <a:pt x="31" y="237"/>
                </a:cubicBezTo>
                <a:cubicBezTo>
                  <a:pt x="31" y="237"/>
                  <a:pt x="31" y="237"/>
                  <a:pt x="31" y="236"/>
                </a:cubicBezTo>
                <a:cubicBezTo>
                  <a:pt x="31" y="236"/>
                  <a:pt x="31" y="236"/>
                  <a:pt x="31" y="236"/>
                </a:cubicBezTo>
                <a:cubicBezTo>
                  <a:pt x="32" y="234"/>
                  <a:pt x="33" y="229"/>
                  <a:pt x="34" y="226"/>
                </a:cubicBezTo>
                <a:cubicBezTo>
                  <a:pt x="33" y="227"/>
                  <a:pt x="32" y="228"/>
                  <a:pt x="31" y="229"/>
                </a:cubicBezTo>
                <a:cubicBezTo>
                  <a:pt x="30" y="230"/>
                  <a:pt x="30" y="230"/>
                  <a:pt x="30" y="230"/>
                </a:cubicBezTo>
                <a:cubicBezTo>
                  <a:pt x="30" y="230"/>
                  <a:pt x="30" y="230"/>
                  <a:pt x="30" y="230"/>
                </a:cubicBezTo>
                <a:cubicBezTo>
                  <a:pt x="29" y="231"/>
                  <a:pt x="29" y="232"/>
                  <a:pt x="29" y="231"/>
                </a:cubicBezTo>
                <a:cubicBezTo>
                  <a:pt x="28" y="232"/>
                  <a:pt x="29" y="231"/>
                  <a:pt x="28" y="232"/>
                </a:cubicBezTo>
                <a:cubicBezTo>
                  <a:pt x="27" y="233"/>
                  <a:pt x="26" y="234"/>
                  <a:pt x="24" y="234"/>
                </a:cubicBezTo>
                <a:cubicBezTo>
                  <a:pt x="25" y="233"/>
                  <a:pt x="27" y="232"/>
                  <a:pt x="27" y="231"/>
                </a:cubicBezTo>
                <a:cubicBezTo>
                  <a:pt x="28" y="231"/>
                  <a:pt x="28" y="230"/>
                  <a:pt x="28" y="230"/>
                </a:cubicBezTo>
                <a:cubicBezTo>
                  <a:pt x="29" y="230"/>
                  <a:pt x="30" y="229"/>
                  <a:pt x="31" y="228"/>
                </a:cubicBezTo>
                <a:cubicBezTo>
                  <a:pt x="33" y="226"/>
                  <a:pt x="35" y="223"/>
                  <a:pt x="36" y="220"/>
                </a:cubicBezTo>
                <a:cubicBezTo>
                  <a:pt x="36" y="220"/>
                  <a:pt x="35" y="221"/>
                  <a:pt x="35" y="222"/>
                </a:cubicBezTo>
                <a:cubicBezTo>
                  <a:pt x="34" y="221"/>
                  <a:pt x="35" y="221"/>
                  <a:pt x="35" y="221"/>
                </a:cubicBezTo>
                <a:cubicBezTo>
                  <a:pt x="34" y="220"/>
                  <a:pt x="34" y="221"/>
                  <a:pt x="33" y="221"/>
                </a:cubicBezTo>
                <a:cubicBezTo>
                  <a:pt x="34" y="221"/>
                  <a:pt x="32" y="221"/>
                  <a:pt x="32" y="221"/>
                </a:cubicBezTo>
                <a:cubicBezTo>
                  <a:pt x="32" y="220"/>
                  <a:pt x="31" y="220"/>
                  <a:pt x="31" y="220"/>
                </a:cubicBezTo>
                <a:cubicBezTo>
                  <a:pt x="30" y="220"/>
                  <a:pt x="30" y="221"/>
                  <a:pt x="29" y="221"/>
                </a:cubicBezTo>
                <a:cubicBezTo>
                  <a:pt x="30" y="220"/>
                  <a:pt x="30" y="220"/>
                  <a:pt x="31" y="220"/>
                </a:cubicBezTo>
                <a:cubicBezTo>
                  <a:pt x="30" y="219"/>
                  <a:pt x="30" y="219"/>
                  <a:pt x="30" y="219"/>
                </a:cubicBezTo>
                <a:cubicBezTo>
                  <a:pt x="29" y="219"/>
                  <a:pt x="28" y="220"/>
                  <a:pt x="27" y="220"/>
                </a:cubicBezTo>
                <a:cubicBezTo>
                  <a:pt x="27" y="219"/>
                  <a:pt x="29" y="219"/>
                  <a:pt x="29" y="218"/>
                </a:cubicBezTo>
                <a:cubicBezTo>
                  <a:pt x="28" y="217"/>
                  <a:pt x="29" y="215"/>
                  <a:pt x="29" y="213"/>
                </a:cubicBezTo>
                <a:cubicBezTo>
                  <a:pt x="27" y="212"/>
                  <a:pt x="27" y="214"/>
                  <a:pt x="25" y="215"/>
                </a:cubicBezTo>
                <a:cubicBezTo>
                  <a:pt x="26" y="214"/>
                  <a:pt x="27" y="213"/>
                  <a:pt x="28" y="213"/>
                </a:cubicBezTo>
                <a:cubicBezTo>
                  <a:pt x="27" y="212"/>
                  <a:pt x="25" y="213"/>
                  <a:pt x="25" y="214"/>
                </a:cubicBezTo>
                <a:cubicBezTo>
                  <a:pt x="24" y="214"/>
                  <a:pt x="24" y="215"/>
                  <a:pt x="23" y="215"/>
                </a:cubicBezTo>
                <a:cubicBezTo>
                  <a:pt x="22" y="216"/>
                  <a:pt x="20" y="218"/>
                  <a:pt x="20" y="219"/>
                </a:cubicBezTo>
                <a:cubicBezTo>
                  <a:pt x="20" y="221"/>
                  <a:pt x="22" y="220"/>
                  <a:pt x="23" y="221"/>
                </a:cubicBezTo>
                <a:cubicBezTo>
                  <a:pt x="21" y="223"/>
                  <a:pt x="19" y="225"/>
                  <a:pt x="20" y="229"/>
                </a:cubicBezTo>
                <a:cubicBezTo>
                  <a:pt x="20" y="232"/>
                  <a:pt x="21" y="234"/>
                  <a:pt x="21" y="237"/>
                </a:cubicBezTo>
                <a:cubicBezTo>
                  <a:pt x="22" y="237"/>
                  <a:pt x="23" y="236"/>
                  <a:pt x="24" y="236"/>
                </a:cubicBezTo>
                <a:cubicBezTo>
                  <a:pt x="24" y="240"/>
                  <a:pt x="22" y="245"/>
                  <a:pt x="20" y="248"/>
                </a:cubicBezTo>
                <a:cubicBezTo>
                  <a:pt x="19" y="249"/>
                  <a:pt x="18" y="250"/>
                  <a:pt x="17" y="250"/>
                </a:cubicBezTo>
                <a:cubicBezTo>
                  <a:pt x="19" y="247"/>
                  <a:pt x="22" y="243"/>
                  <a:pt x="22" y="238"/>
                </a:cubicBezTo>
                <a:cubicBezTo>
                  <a:pt x="22" y="238"/>
                  <a:pt x="20" y="237"/>
                  <a:pt x="20" y="238"/>
                </a:cubicBezTo>
                <a:cubicBezTo>
                  <a:pt x="18" y="235"/>
                  <a:pt x="18" y="228"/>
                  <a:pt x="18" y="227"/>
                </a:cubicBezTo>
                <a:cubicBezTo>
                  <a:pt x="18" y="225"/>
                  <a:pt x="19" y="223"/>
                  <a:pt x="21" y="222"/>
                </a:cubicBezTo>
                <a:cubicBezTo>
                  <a:pt x="15" y="219"/>
                  <a:pt x="24" y="213"/>
                  <a:pt x="26" y="212"/>
                </a:cubicBezTo>
                <a:cubicBezTo>
                  <a:pt x="25" y="210"/>
                  <a:pt x="26" y="208"/>
                  <a:pt x="27" y="207"/>
                </a:cubicBezTo>
                <a:cubicBezTo>
                  <a:pt x="22" y="208"/>
                  <a:pt x="19" y="204"/>
                  <a:pt x="19" y="199"/>
                </a:cubicBezTo>
                <a:cubicBezTo>
                  <a:pt x="20" y="198"/>
                  <a:pt x="22" y="199"/>
                  <a:pt x="23" y="198"/>
                </a:cubicBezTo>
                <a:cubicBezTo>
                  <a:pt x="25" y="197"/>
                  <a:pt x="24" y="194"/>
                  <a:pt x="26" y="192"/>
                </a:cubicBezTo>
                <a:cubicBezTo>
                  <a:pt x="27" y="192"/>
                  <a:pt x="27" y="192"/>
                  <a:pt x="28" y="192"/>
                </a:cubicBezTo>
                <a:cubicBezTo>
                  <a:pt x="27" y="190"/>
                  <a:pt x="25" y="190"/>
                  <a:pt x="24" y="188"/>
                </a:cubicBezTo>
                <a:cubicBezTo>
                  <a:pt x="24" y="186"/>
                  <a:pt x="24" y="182"/>
                  <a:pt x="24" y="180"/>
                </a:cubicBezTo>
                <a:cubicBezTo>
                  <a:pt x="25" y="180"/>
                  <a:pt x="25" y="179"/>
                  <a:pt x="26" y="179"/>
                </a:cubicBezTo>
                <a:cubicBezTo>
                  <a:pt x="26" y="179"/>
                  <a:pt x="27" y="180"/>
                  <a:pt x="27" y="180"/>
                </a:cubicBezTo>
                <a:cubicBezTo>
                  <a:pt x="28" y="180"/>
                  <a:pt x="30" y="180"/>
                  <a:pt x="31" y="180"/>
                </a:cubicBezTo>
                <a:cubicBezTo>
                  <a:pt x="32" y="181"/>
                  <a:pt x="32" y="183"/>
                  <a:pt x="34" y="183"/>
                </a:cubicBezTo>
                <a:cubicBezTo>
                  <a:pt x="34" y="182"/>
                  <a:pt x="34" y="181"/>
                  <a:pt x="34" y="181"/>
                </a:cubicBezTo>
                <a:cubicBezTo>
                  <a:pt x="33" y="180"/>
                  <a:pt x="32" y="180"/>
                  <a:pt x="31" y="180"/>
                </a:cubicBezTo>
                <a:cubicBezTo>
                  <a:pt x="29" y="179"/>
                  <a:pt x="28" y="176"/>
                  <a:pt x="27" y="174"/>
                </a:cubicBezTo>
                <a:cubicBezTo>
                  <a:pt x="26" y="173"/>
                  <a:pt x="26" y="172"/>
                  <a:pt x="27" y="170"/>
                </a:cubicBezTo>
                <a:cubicBezTo>
                  <a:pt x="27" y="170"/>
                  <a:pt x="27" y="170"/>
                  <a:pt x="27" y="170"/>
                </a:cubicBezTo>
                <a:cubicBezTo>
                  <a:pt x="27" y="169"/>
                  <a:pt x="27" y="169"/>
                  <a:pt x="27" y="168"/>
                </a:cubicBezTo>
                <a:cubicBezTo>
                  <a:pt x="27" y="166"/>
                  <a:pt x="29" y="164"/>
                  <a:pt x="31" y="164"/>
                </a:cubicBezTo>
                <a:cubicBezTo>
                  <a:pt x="32" y="164"/>
                  <a:pt x="33" y="165"/>
                  <a:pt x="33" y="165"/>
                </a:cubicBezTo>
                <a:cubicBezTo>
                  <a:pt x="35" y="165"/>
                  <a:pt x="36" y="165"/>
                  <a:pt x="37" y="166"/>
                </a:cubicBezTo>
                <a:cubicBezTo>
                  <a:pt x="37" y="163"/>
                  <a:pt x="35" y="161"/>
                  <a:pt x="35" y="158"/>
                </a:cubicBezTo>
                <a:cubicBezTo>
                  <a:pt x="34" y="158"/>
                  <a:pt x="34" y="157"/>
                  <a:pt x="35" y="156"/>
                </a:cubicBezTo>
                <a:cubicBezTo>
                  <a:pt x="35" y="155"/>
                  <a:pt x="36" y="155"/>
                  <a:pt x="36" y="154"/>
                </a:cubicBezTo>
                <a:cubicBezTo>
                  <a:pt x="37" y="153"/>
                  <a:pt x="36" y="151"/>
                  <a:pt x="37" y="150"/>
                </a:cubicBezTo>
                <a:cubicBezTo>
                  <a:pt x="37" y="149"/>
                  <a:pt x="38" y="149"/>
                  <a:pt x="39" y="148"/>
                </a:cubicBezTo>
                <a:cubicBezTo>
                  <a:pt x="46" y="148"/>
                  <a:pt x="48" y="153"/>
                  <a:pt x="53" y="157"/>
                </a:cubicBezTo>
                <a:cubicBezTo>
                  <a:pt x="53" y="156"/>
                  <a:pt x="52" y="155"/>
                  <a:pt x="52" y="155"/>
                </a:cubicBezTo>
                <a:cubicBezTo>
                  <a:pt x="51" y="152"/>
                  <a:pt x="50" y="149"/>
                  <a:pt x="50" y="147"/>
                </a:cubicBezTo>
                <a:cubicBezTo>
                  <a:pt x="51" y="144"/>
                  <a:pt x="51" y="142"/>
                  <a:pt x="52" y="140"/>
                </a:cubicBezTo>
                <a:cubicBezTo>
                  <a:pt x="53" y="140"/>
                  <a:pt x="53" y="139"/>
                  <a:pt x="54" y="139"/>
                </a:cubicBezTo>
                <a:cubicBezTo>
                  <a:pt x="55" y="139"/>
                  <a:pt x="56" y="140"/>
                  <a:pt x="57" y="140"/>
                </a:cubicBezTo>
                <a:cubicBezTo>
                  <a:pt x="59" y="140"/>
                  <a:pt x="60" y="140"/>
                  <a:pt x="61" y="141"/>
                </a:cubicBezTo>
                <a:cubicBezTo>
                  <a:pt x="64" y="143"/>
                  <a:pt x="66" y="147"/>
                  <a:pt x="68" y="151"/>
                </a:cubicBezTo>
                <a:cubicBezTo>
                  <a:pt x="68" y="147"/>
                  <a:pt x="67" y="142"/>
                  <a:pt x="66" y="138"/>
                </a:cubicBezTo>
                <a:cubicBezTo>
                  <a:pt x="67" y="137"/>
                  <a:pt x="68" y="135"/>
                  <a:pt x="69" y="135"/>
                </a:cubicBezTo>
                <a:cubicBezTo>
                  <a:pt x="70" y="135"/>
                  <a:pt x="70" y="134"/>
                  <a:pt x="71" y="134"/>
                </a:cubicBezTo>
                <a:cubicBezTo>
                  <a:pt x="71" y="134"/>
                  <a:pt x="72" y="133"/>
                  <a:pt x="72" y="132"/>
                </a:cubicBezTo>
                <a:cubicBezTo>
                  <a:pt x="72" y="132"/>
                  <a:pt x="73" y="132"/>
                  <a:pt x="73" y="132"/>
                </a:cubicBezTo>
                <a:cubicBezTo>
                  <a:pt x="79" y="133"/>
                  <a:pt x="82" y="140"/>
                  <a:pt x="83" y="146"/>
                </a:cubicBezTo>
                <a:cubicBezTo>
                  <a:pt x="83" y="141"/>
                  <a:pt x="86" y="139"/>
                  <a:pt x="89" y="136"/>
                </a:cubicBezTo>
                <a:cubicBezTo>
                  <a:pt x="89" y="134"/>
                  <a:pt x="89" y="133"/>
                  <a:pt x="89" y="131"/>
                </a:cubicBezTo>
                <a:cubicBezTo>
                  <a:pt x="89" y="128"/>
                  <a:pt x="88" y="126"/>
                  <a:pt x="89" y="124"/>
                </a:cubicBezTo>
                <a:cubicBezTo>
                  <a:pt x="88" y="122"/>
                  <a:pt x="89" y="120"/>
                  <a:pt x="88" y="119"/>
                </a:cubicBezTo>
                <a:cubicBezTo>
                  <a:pt x="89" y="116"/>
                  <a:pt x="88" y="115"/>
                  <a:pt x="88" y="113"/>
                </a:cubicBezTo>
                <a:cubicBezTo>
                  <a:pt x="88" y="111"/>
                  <a:pt x="88" y="108"/>
                  <a:pt x="88" y="106"/>
                </a:cubicBezTo>
                <a:cubicBezTo>
                  <a:pt x="88" y="98"/>
                  <a:pt x="90" y="87"/>
                  <a:pt x="89" y="81"/>
                </a:cubicBezTo>
                <a:cubicBezTo>
                  <a:pt x="90" y="79"/>
                  <a:pt x="90" y="76"/>
                  <a:pt x="90" y="74"/>
                </a:cubicBezTo>
                <a:cubicBezTo>
                  <a:pt x="90" y="70"/>
                  <a:pt x="91" y="67"/>
                  <a:pt x="91" y="63"/>
                </a:cubicBezTo>
                <a:cubicBezTo>
                  <a:pt x="91" y="62"/>
                  <a:pt x="91" y="61"/>
                  <a:pt x="91" y="60"/>
                </a:cubicBezTo>
                <a:cubicBezTo>
                  <a:pt x="91" y="60"/>
                  <a:pt x="92" y="59"/>
                  <a:pt x="92" y="58"/>
                </a:cubicBezTo>
                <a:cubicBezTo>
                  <a:pt x="92" y="57"/>
                  <a:pt x="92" y="56"/>
                  <a:pt x="92" y="55"/>
                </a:cubicBezTo>
                <a:cubicBezTo>
                  <a:pt x="92" y="53"/>
                  <a:pt x="93" y="51"/>
                  <a:pt x="94" y="49"/>
                </a:cubicBezTo>
                <a:cubicBezTo>
                  <a:pt x="95" y="48"/>
                  <a:pt x="95" y="47"/>
                  <a:pt x="96" y="47"/>
                </a:cubicBezTo>
                <a:cubicBezTo>
                  <a:pt x="97" y="47"/>
                  <a:pt x="98" y="48"/>
                  <a:pt x="98" y="49"/>
                </a:cubicBezTo>
                <a:cubicBezTo>
                  <a:pt x="99" y="51"/>
                  <a:pt x="99" y="54"/>
                  <a:pt x="98" y="57"/>
                </a:cubicBezTo>
                <a:cubicBezTo>
                  <a:pt x="97" y="61"/>
                  <a:pt x="97" y="66"/>
                  <a:pt x="97" y="71"/>
                </a:cubicBezTo>
                <a:cubicBezTo>
                  <a:pt x="97" y="77"/>
                  <a:pt x="96" y="82"/>
                  <a:pt x="96" y="88"/>
                </a:cubicBezTo>
                <a:cubicBezTo>
                  <a:pt x="96" y="90"/>
                  <a:pt x="97" y="92"/>
                  <a:pt x="97" y="94"/>
                </a:cubicBezTo>
                <a:cubicBezTo>
                  <a:pt x="98" y="102"/>
                  <a:pt x="95" y="109"/>
                  <a:pt x="96" y="118"/>
                </a:cubicBezTo>
                <a:cubicBezTo>
                  <a:pt x="96" y="118"/>
                  <a:pt x="96" y="120"/>
                  <a:pt x="96" y="121"/>
                </a:cubicBezTo>
                <a:cubicBezTo>
                  <a:pt x="99" y="111"/>
                  <a:pt x="105" y="101"/>
                  <a:pt x="100" y="91"/>
                </a:cubicBezTo>
                <a:cubicBezTo>
                  <a:pt x="100" y="89"/>
                  <a:pt x="101" y="87"/>
                  <a:pt x="101" y="85"/>
                </a:cubicBezTo>
                <a:cubicBezTo>
                  <a:pt x="100" y="82"/>
                  <a:pt x="99" y="79"/>
                  <a:pt x="98" y="76"/>
                </a:cubicBezTo>
                <a:cubicBezTo>
                  <a:pt x="98" y="70"/>
                  <a:pt x="103" y="66"/>
                  <a:pt x="104" y="62"/>
                </a:cubicBezTo>
                <a:cubicBezTo>
                  <a:pt x="105" y="61"/>
                  <a:pt x="105" y="59"/>
                  <a:pt x="106" y="58"/>
                </a:cubicBezTo>
                <a:cubicBezTo>
                  <a:pt x="107" y="58"/>
                  <a:pt x="108" y="59"/>
                  <a:pt x="109" y="59"/>
                </a:cubicBezTo>
                <a:cubicBezTo>
                  <a:pt x="110" y="67"/>
                  <a:pt x="113" y="73"/>
                  <a:pt x="116" y="79"/>
                </a:cubicBezTo>
                <a:cubicBezTo>
                  <a:pt x="118" y="83"/>
                  <a:pt x="121" y="86"/>
                  <a:pt x="123" y="92"/>
                </a:cubicBezTo>
                <a:cubicBezTo>
                  <a:pt x="125" y="95"/>
                  <a:pt x="126" y="100"/>
                  <a:pt x="128" y="104"/>
                </a:cubicBezTo>
                <a:cubicBezTo>
                  <a:pt x="129" y="102"/>
                  <a:pt x="129" y="100"/>
                  <a:pt x="131" y="99"/>
                </a:cubicBezTo>
                <a:cubicBezTo>
                  <a:pt x="129" y="95"/>
                  <a:pt x="128" y="90"/>
                  <a:pt x="127" y="85"/>
                </a:cubicBezTo>
                <a:cubicBezTo>
                  <a:pt x="127" y="84"/>
                  <a:pt x="127" y="83"/>
                  <a:pt x="127" y="82"/>
                </a:cubicBezTo>
                <a:cubicBezTo>
                  <a:pt x="127" y="81"/>
                  <a:pt x="127" y="81"/>
                  <a:pt x="127" y="80"/>
                </a:cubicBezTo>
                <a:cubicBezTo>
                  <a:pt x="127" y="78"/>
                  <a:pt x="126" y="77"/>
                  <a:pt x="126" y="75"/>
                </a:cubicBezTo>
                <a:cubicBezTo>
                  <a:pt x="126" y="75"/>
                  <a:pt x="126" y="74"/>
                  <a:pt x="126" y="74"/>
                </a:cubicBezTo>
                <a:cubicBezTo>
                  <a:pt x="126" y="73"/>
                  <a:pt x="126" y="72"/>
                  <a:pt x="126" y="71"/>
                </a:cubicBezTo>
                <a:cubicBezTo>
                  <a:pt x="125" y="65"/>
                  <a:pt x="125" y="57"/>
                  <a:pt x="125" y="51"/>
                </a:cubicBezTo>
                <a:cubicBezTo>
                  <a:pt x="125" y="43"/>
                  <a:pt x="125" y="33"/>
                  <a:pt x="126" y="24"/>
                </a:cubicBezTo>
                <a:cubicBezTo>
                  <a:pt x="124" y="22"/>
                  <a:pt x="125" y="18"/>
                  <a:pt x="127" y="16"/>
                </a:cubicBezTo>
                <a:cubicBezTo>
                  <a:pt x="126" y="15"/>
                  <a:pt x="126" y="14"/>
                  <a:pt x="126" y="13"/>
                </a:cubicBezTo>
                <a:cubicBezTo>
                  <a:pt x="127" y="13"/>
                  <a:pt x="127" y="13"/>
                  <a:pt x="127" y="13"/>
                </a:cubicBezTo>
                <a:cubicBezTo>
                  <a:pt x="127" y="13"/>
                  <a:pt x="127" y="14"/>
                  <a:pt x="127" y="15"/>
                </a:cubicBezTo>
                <a:cubicBezTo>
                  <a:pt x="128" y="15"/>
                  <a:pt x="128" y="14"/>
                  <a:pt x="129" y="14"/>
                </a:cubicBezTo>
                <a:cubicBezTo>
                  <a:pt x="129" y="13"/>
                  <a:pt x="129" y="13"/>
                  <a:pt x="129" y="13"/>
                </a:cubicBezTo>
                <a:cubicBezTo>
                  <a:pt x="134" y="13"/>
                  <a:pt x="134" y="13"/>
                  <a:pt x="134" y="13"/>
                </a:cubicBezTo>
                <a:cubicBezTo>
                  <a:pt x="130" y="15"/>
                  <a:pt x="126" y="17"/>
                  <a:pt x="127" y="22"/>
                </a:cubicBezTo>
                <a:cubicBezTo>
                  <a:pt x="127" y="21"/>
                  <a:pt x="127" y="20"/>
                  <a:pt x="128" y="19"/>
                </a:cubicBezTo>
                <a:cubicBezTo>
                  <a:pt x="128" y="20"/>
                  <a:pt x="127" y="23"/>
                  <a:pt x="129" y="24"/>
                </a:cubicBezTo>
                <a:cubicBezTo>
                  <a:pt x="131" y="23"/>
                  <a:pt x="132" y="20"/>
                  <a:pt x="135" y="18"/>
                </a:cubicBezTo>
                <a:cubicBezTo>
                  <a:pt x="134" y="21"/>
                  <a:pt x="132" y="22"/>
                  <a:pt x="131" y="24"/>
                </a:cubicBezTo>
                <a:cubicBezTo>
                  <a:pt x="134" y="23"/>
                  <a:pt x="136" y="21"/>
                  <a:pt x="137" y="18"/>
                </a:cubicBezTo>
                <a:cubicBezTo>
                  <a:pt x="137" y="18"/>
                  <a:pt x="137" y="17"/>
                  <a:pt x="137" y="17"/>
                </a:cubicBezTo>
                <a:cubicBezTo>
                  <a:pt x="137" y="15"/>
                  <a:pt x="138" y="14"/>
                  <a:pt x="139" y="13"/>
                </a:cubicBezTo>
                <a:cubicBezTo>
                  <a:pt x="140" y="13"/>
                  <a:pt x="140" y="13"/>
                  <a:pt x="140" y="13"/>
                </a:cubicBezTo>
                <a:cubicBezTo>
                  <a:pt x="139" y="16"/>
                  <a:pt x="138" y="20"/>
                  <a:pt x="135" y="23"/>
                </a:cubicBezTo>
                <a:cubicBezTo>
                  <a:pt x="135" y="24"/>
                  <a:pt x="135" y="26"/>
                  <a:pt x="134" y="27"/>
                </a:cubicBezTo>
                <a:cubicBezTo>
                  <a:pt x="133" y="38"/>
                  <a:pt x="132" y="49"/>
                  <a:pt x="132" y="62"/>
                </a:cubicBezTo>
                <a:cubicBezTo>
                  <a:pt x="133" y="64"/>
                  <a:pt x="133" y="65"/>
                  <a:pt x="133" y="68"/>
                </a:cubicBezTo>
                <a:cubicBezTo>
                  <a:pt x="133" y="69"/>
                  <a:pt x="133" y="71"/>
                  <a:pt x="134" y="72"/>
                </a:cubicBezTo>
                <a:cubicBezTo>
                  <a:pt x="134" y="74"/>
                  <a:pt x="134" y="76"/>
                  <a:pt x="134" y="78"/>
                </a:cubicBezTo>
                <a:cubicBezTo>
                  <a:pt x="134" y="79"/>
                  <a:pt x="135" y="79"/>
                  <a:pt x="135" y="80"/>
                </a:cubicBezTo>
                <a:cubicBezTo>
                  <a:pt x="135" y="81"/>
                  <a:pt x="135" y="82"/>
                  <a:pt x="136" y="82"/>
                </a:cubicBezTo>
                <a:cubicBezTo>
                  <a:pt x="138" y="76"/>
                  <a:pt x="142" y="70"/>
                  <a:pt x="144" y="64"/>
                </a:cubicBezTo>
                <a:cubicBezTo>
                  <a:pt x="141" y="63"/>
                  <a:pt x="137" y="60"/>
                  <a:pt x="136" y="56"/>
                </a:cubicBezTo>
                <a:cubicBezTo>
                  <a:pt x="136" y="54"/>
                  <a:pt x="136" y="52"/>
                  <a:pt x="135" y="51"/>
                </a:cubicBezTo>
                <a:cubicBezTo>
                  <a:pt x="136" y="50"/>
                  <a:pt x="136" y="50"/>
                  <a:pt x="136" y="50"/>
                </a:cubicBezTo>
                <a:cubicBezTo>
                  <a:pt x="135" y="47"/>
                  <a:pt x="135" y="44"/>
                  <a:pt x="137" y="42"/>
                </a:cubicBezTo>
                <a:cubicBezTo>
                  <a:pt x="137" y="42"/>
                  <a:pt x="138" y="41"/>
                  <a:pt x="138" y="41"/>
                </a:cubicBezTo>
                <a:cubicBezTo>
                  <a:pt x="139" y="42"/>
                  <a:pt x="139" y="43"/>
                  <a:pt x="140" y="43"/>
                </a:cubicBezTo>
                <a:cubicBezTo>
                  <a:pt x="140" y="43"/>
                  <a:pt x="142" y="43"/>
                  <a:pt x="142" y="43"/>
                </a:cubicBezTo>
                <a:cubicBezTo>
                  <a:pt x="153" y="40"/>
                  <a:pt x="153" y="25"/>
                  <a:pt x="167" y="24"/>
                </a:cubicBezTo>
                <a:cubicBezTo>
                  <a:pt x="167" y="23"/>
                  <a:pt x="167" y="24"/>
                  <a:pt x="168" y="24"/>
                </a:cubicBezTo>
                <a:cubicBezTo>
                  <a:pt x="167" y="23"/>
                  <a:pt x="168" y="23"/>
                  <a:pt x="168" y="22"/>
                </a:cubicBezTo>
                <a:cubicBezTo>
                  <a:pt x="170" y="20"/>
                  <a:pt x="170" y="16"/>
                  <a:pt x="172" y="14"/>
                </a:cubicBezTo>
                <a:cubicBezTo>
                  <a:pt x="172" y="13"/>
                  <a:pt x="172" y="13"/>
                  <a:pt x="172" y="13"/>
                </a:cubicBezTo>
                <a:cubicBezTo>
                  <a:pt x="172" y="13"/>
                  <a:pt x="172" y="13"/>
                  <a:pt x="172" y="13"/>
                </a:cubicBezTo>
                <a:cubicBezTo>
                  <a:pt x="177" y="13"/>
                  <a:pt x="177" y="13"/>
                  <a:pt x="177" y="13"/>
                </a:cubicBezTo>
                <a:cubicBezTo>
                  <a:pt x="175" y="15"/>
                  <a:pt x="174" y="18"/>
                  <a:pt x="173" y="21"/>
                </a:cubicBezTo>
                <a:cubicBezTo>
                  <a:pt x="173" y="21"/>
                  <a:pt x="173" y="21"/>
                  <a:pt x="173" y="21"/>
                </a:cubicBezTo>
                <a:cubicBezTo>
                  <a:pt x="175" y="18"/>
                  <a:pt x="177" y="15"/>
                  <a:pt x="177" y="13"/>
                </a:cubicBezTo>
                <a:cubicBezTo>
                  <a:pt x="179" y="13"/>
                  <a:pt x="179" y="13"/>
                  <a:pt x="179" y="13"/>
                </a:cubicBezTo>
                <a:cubicBezTo>
                  <a:pt x="178" y="14"/>
                  <a:pt x="178" y="14"/>
                  <a:pt x="178" y="14"/>
                </a:cubicBezTo>
                <a:cubicBezTo>
                  <a:pt x="178" y="16"/>
                  <a:pt x="177" y="19"/>
                  <a:pt x="176" y="21"/>
                </a:cubicBezTo>
                <a:cubicBezTo>
                  <a:pt x="176" y="21"/>
                  <a:pt x="176" y="22"/>
                  <a:pt x="175" y="22"/>
                </a:cubicBezTo>
                <a:cubicBezTo>
                  <a:pt x="175" y="23"/>
                  <a:pt x="175" y="23"/>
                  <a:pt x="174" y="24"/>
                </a:cubicBezTo>
                <a:cubicBezTo>
                  <a:pt x="185" y="26"/>
                  <a:pt x="193" y="20"/>
                  <a:pt x="201" y="20"/>
                </a:cubicBezTo>
                <a:cubicBezTo>
                  <a:pt x="203" y="19"/>
                  <a:pt x="205" y="20"/>
                  <a:pt x="207" y="20"/>
                </a:cubicBezTo>
                <a:cubicBezTo>
                  <a:pt x="214" y="20"/>
                  <a:pt x="219" y="20"/>
                  <a:pt x="225" y="23"/>
                </a:cubicBezTo>
                <a:cubicBezTo>
                  <a:pt x="223" y="19"/>
                  <a:pt x="220" y="17"/>
                  <a:pt x="217" y="14"/>
                </a:cubicBezTo>
                <a:cubicBezTo>
                  <a:pt x="217" y="13"/>
                  <a:pt x="216" y="13"/>
                  <a:pt x="216" y="13"/>
                </a:cubicBezTo>
                <a:cubicBezTo>
                  <a:pt x="218" y="13"/>
                  <a:pt x="218" y="13"/>
                  <a:pt x="218" y="13"/>
                </a:cubicBezTo>
                <a:cubicBezTo>
                  <a:pt x="219" y="13"/>
                  <a:pt x="219" y="14"/>
                  <a:pt x="220" y="15"/>
                </a:cubicBezTo>
                <a:cubicBezTo>
                  <a:pt x="220" y="14"/>
                  <a:pt x="220" y="16"/>
                  <a:pt x="221" y="15"/>
                </a:cubicBezTo>
                <a:cubicBezTo>
                  <a:pt x="220" y="14"/>
                  <a:pt x="219" y="13"/>
                  <a:pt x="219" y="13"/>
                </a:cubicBezTo>
                <a:cubicBezTo>
                  <a:pt x="221" y="14"/>
                  <a:pt x="221" y="16"/>
                  <a:pt x="223" y="17"/>
                </a:cubicBezTo>
                <a:cubicBezTo>
                  <a:pt x="223" y="17"/>
                  <a:pt x="222" y="17"/>
                  <a:pt x="222" y="17"/>
                </a:cubicBezTo>
                <a:cubicBezTo>
                  <a:pt x="224" y="19"/>
                  <a:pt x="226" y="21"/>
                  <a:pt x="227" y="23"/>
                </a:cubicBezTo>
                <a:cubicBezTo>
                  <a:pt x="228" y="23"/>
                  <a:pt x="228" y="24"/>
                  <a:pt x="229" y="24"/>
                </a:cubicBezTo>
                <a:cubicBezTo>
                  <a:pt x="228" y="22"/>
                  <a:pt x="226" y="21"/>
                  <a:pt x="226" y="20"/>
                </a:cubicBezTo>
                <a:cubicBezTo>
                  <a:pt x="227" y="21"/>
                  <a:pt x="228" y="22"/>
                  <a:pt x="229" y="24"/>
                </a:cubicBezTo>
                <a:cubicBezTo>
                  <a:pt x="229" y="24"/>
                  <a:pt x="229" y="25"/>
                  <a:pt x="230" y="24"/>
                </a:cubicBezTo>
                <a:cubicBezTo>
                  <a:pt x="230" y="24"/>
                  <a:pt x="229" y="24"/>
                  <a:pt x="229" y="23"/>
                </a:cubicBezTo>
                <a:cubicBezTo>
                  <a:pt x="229" y="23"/>
                  <a:pt x="229" y="23"/>
                  <a:pt x="230" y="24"/>
                </a:cubicBezTo>
                <a:cubicBezTo>
                  <a:pt x="230" y="23"/>
                  <a:pt x="228" y="22"/>
                  <a:pt x="228" y="21"/>
                </a:cubicBezTo>
                <a:cubicBezTo>
                  <a:pt x="229" y="22"/>
                  <a:pt x="230" y="24"/>
                  <a:pt x="231" y="25"/>
                </a:cubicBezTo>
                <a:cubicBezTo>
                  <a:pt x="231" y="25"/>
                  <a:pt x="232" y="26"/>
                  <a:pt x="232" y="25"/>
                </a:cubicBezTo>
                <a:cubicBezTo>
                  <a:pt x="231" y="23"/>
                  <a:pt x="230" y="21"/>
                  <a:pt x="229" y="20"/>
                </a:cubicBezTo>
                <a:cubicBezTo>
                  <a:pt x="229" y="20"/>
                  <a:pt x="229" y="20"/>
                  <a:pt x="229" y="20"/>
                </a:cubicBezTo>
                <a:cubicBezTo>
                  <a:pt x="229" y="20"/>
                  <a:pt x="230" y="21"/>
                  <a:pt x="230" y="21"/>
                </a:cubicBezTo>
                <a:cubicBezTo>
                  <a:pt x="229" y="18"/>
                  <a:pt x="227" y="15"/>
                  <a:pt x="225" y="13"/>
                </a:cubicBezTo>
                <a:cubicBezTo>
                  <a:pt x="226" y="13"/>
                  <a:pt x="226" y="13"/>
                  <a:pt x="226" y="13"/>
                </a:cubicBezTo>
                <a:close/>
                <a:moveTo>
                  <a:pt x="0" y="192"/>
                </a:moveTo>
                <a:cubicBezTo>
                  <a:pt x="1" y="190"/>
                  <a:pt x="1" y="188"/>
                  <a:pt x="2" y="186"/>
                </a:cubicBezTo>
                <a:cubicBezTo>
                  <a:pt x="3" y="186"/>
                  <a:pt x="4" y="186"/>
                  <a:pt x="4" y="186"/>
                </a:cubicBezTo>
                <a:cubicBezTo>
                  <a:pt x="5" y="190"/>
                  <a:pt x="4" y="200"/>
                  <a:pt x="2" y="203"/>
                </a:cubicBezTo>
                <a:cubicBezTo>
                  <a:pt x="2" y="205"/>
                  <a:pt x="2" y="207"/>
                  <a:pt x="1" y="209"/>
                </a:cubicBezTo>
                <a:cubicBezTo>
                  <a:pt x="1" y="208"/>
                  <a:pt x="1" y="207"/>
                  <a:pt x="1" y="206"/>
                </a:cubicBezTo>
                <a:cubicBezTo>
                  <a:pt x="1" y="206"/>
                  <a:pt x="1" y="206"/>
                  <a:pt x="1" y="206"/>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1" y="205"/>
                  <a:pt x="1" y="205"/>
                  <a:pt x="1" y="205"/>
                </a:cubicBezTo>
                <a:cubicBezTo>
                  <a:pt x="0" y="205"/>
                  <a:pt x="0" y="205"/>
                  <a:pt x="0" y="205"/>
                </a:cubicBezTo>
                <a:cubicBezTo>
                  <a:pt x="0" y="205"/>
                  <a:pt x="1" y="205"/>
                  <a:pt x="1" y="204"/>
                </a:cubicBezTo>
                <a:cubicBezTo>
                  <a:pt x="1" y="203"/>
                  <a:pt x="2" y="201"/>
                  <a:pt x="2" y="200"/>
                </a:cubicBezTo>
                <a:cubicBezTo>
                  <a:pt x="1" y="200"/>
                  <a:pt x="1" y="201"/>
                  <a:pt x="0" y="201"/>
                </a:cubicBezTo>
                <a:cubicBezTo>
                  <a:pt x="0" y="201"/>
                  <a:pt x="0" y="200"/>
                  <a:pt x="0" y="199"/>
                </a:cubicBezTo>
                <a:cubicBezTo>
                  <a:pt x="2" y="197"/>
                  <a:pt x="3" y="194"/>
                  <a:pt x="2" y="191"/>
                </a:cubicBezTo>
                <a:cubicBezTo>
                  <a:pt x="2" y="193"/>
                  <a:pt x="1" y="194"/>
                  <a:pt x="0" y="195"/>
                </a:cubicBezTo>
                <a:cubicBezTo>
                  <a:pt x="0" y="194"/>
                  <a:pt x="0" y="193"/>
                  <a:pt x="0" y="193"/>
                </a:cubicBezTo>
                <a:cubicBezTo>
                  <a:pt x="0" y="192"/>
                  <a:pt x="0" y="192"/>
                  <a:pt x="0" y="192"/>
                </a:cubicBezTo>
                <a:close/>
                <a:moveTo>
                  <a:pt x="86" y="19"/>
                </a:moveTo>
                <a:cubicBezTo>
                  <a:pt x="85" y="19"/>
                  <a:pt x="85" y="19"/>
                  <a:pt x="85" y="19"/>
                </a:cubicBezTo>
                <a:cubicBezTo>
                  <a:pt x="85" y="24"/>
                  <a:pt x="85" y="28"/>
                  <a:pt x="86" y="32"/>
                </a:cubicBezTo>
                <a:cubicBezTo>
                  <a:pt x="86" y="37"/>
                  <a:pt x="87" y="42"/>
                  <a:pt x="88" y="48"/>
                </a:cubicBezTo>
                <a:cubicBezTo>
                  <a:pt x="88" y="52"/>
                  <a:pt x="89" y="56"/>
                  <a:pt x="89" y="60"/>
                </a:cubicBezTo>
                <a:cubicBezTo>
                  <a:pt x="89" y="61"/>
                  <a:pt x="89" y="63"/>
                  <a:pt x="89" y="65"/>
                </a:cubicBezTo>
                <a:cubicBezTo>
                  <a:pt x="89" y="69"/>
                  <a:pt x="88" y="75"/>
                  <a:pt x="86" y="79"/>
                </a:cubicBezTo>
                <a:cubicBezTo>
                  <a:pt x="85" y="81"/>
                  <a:pt x="84" y="82"/>
                  <a:pt x="83" y="84"/>
                </a:cubicBezTo>
                <a:cubicBezTo>
                  <a:pt x="81" y="84"/>
                  <a:pt x="79" y="86"/>
                  <a:pt x="76" y="86"/>
                </a:cubicBezTo>
                <a:cubicBezTo>
                  <a:pt x="74" y="85"/>
                  <a:pt x="73" y="83"/>
                  <a:pt x="70" y="83"/>
                </a:cubicBezTo>
                <a:cubicBezTo>
                  <a:pt x="68" y="83"/>
                  <a:pt x="66" y="84"/>
                  <a:pt x="65" y="85"/>
                </a:cubicBezTo>
                <a:cubicBezTo>
                  <a:pt x="65" y="85"/>
                  <a:pt x="65" y="85"/>
                  <a:pt x="64" y="85"/>
                </a:cubicBezTo>
                <a:cubicBezTo>
                  <a:pt x="63" y="85"/>
                  <a:pt x="63" y="86"/>
                  <a:pt x="62" y="87"/>
                </a:cubicBezTo>
                <a:cubicBezTo>
                  <a:pt x="61" y="87"/>
                  <a:pt x="59" y="87"/>
                  <a:pt x="59" y="88"/>
                </a:cubicBezTo>
                <a:cubicBezTo>
                  <a:pt x="53" y="88"/>
                  <a:pt x="48" y="84"/>
                  <a:pt x="46" y="79"/>
                </a:cubicBezTo>
                <a:cubicBezTo>
                  <a:pt x="46" y="80"/>
                  <a:pt x="46" y="80"/>
                  <a:pt x="46" y="81"/>
                </a:cubicBezTo>
                <a:cubicBezTo>
                  <a:pt x="46" y="83"/>
                  <a:pt x="46" y="83"/>
                  <a:pt x="46" y="83"/>
                </a:cubicBezTo>
                <a:cubicBezTo>
                  <a:pt x="48" y="84"/>
                  <a:pt x="49" y="86"/>
                  <a:pt x="51" y="87"/>
                </a:cubicBezTo>
                <a:cubicBezTo>
                  <a:pt x="54" y="90"/>
                  <a:pt x="61" y="90"/>
                  <a:pt x="64" y="87"/>
                </a:cubicBezTo>
                <a:cubicBezTo>
                  <a:pt x="65" y="86"/>
                  <a:pt x="66" y="86"/>
                  <a:pt x="67" y="85"/>
                </a:cubicBezTo>
                <a:cubicBezTo>
                  <a:pt x="68" y="85"/>
                  <a:pt x="69" y="84"/>
                  <a:pt x="70" y="84"/>
                </a:cubicBezTo>
                <a:cubicBezTo>
                  <a:pt x="73" y="84"/>
                  <a:pt x="73" y="87"/>
                  <a:pt x="75" y="87"/>
                </a:cubicBezTo>
                <a:cubicBezTo>
                  <a:pt x="77" y="88"/>
                  <a:pt x="79" y="87"/>
                  <a:pt x="80" y="87"/>
                </a:cubicBezTo>
                <a:cubicBezTo>
                  <a:pt x="81" y="86"/>
                  <a:pt x="82" y="86"/>
                  <a:pt x="84" y="85"/>
                </a:cubicBezTo>
                <a:cubicBezTo>
                  <a:pt x="87" y="81"/>
                  <a:pt x="88" y="76"/>
                  <a:pt x="89" y="72"/>
                </a:cubicBezTo>
                <a:cubicBezTo>
                  <a:pt x="90" y="69"/>
                  <a:pt x="90" y="67"/>
                  <a:pt x="90" y="65"/>
                </a:cubicBezTo>
                <a:cubicBezTo>
                  <a:pt x="91" y="61"/>
                  <a:pt x="90" y="57"/>
                  <a:pt x="90" y="53"/>
                </a:cubicBezTo>
                <a:cubicBezTo>
                  <a:pt x="89" y="52"/>
                  <a:pt x="90" y="52"/>
                  <a:pt x="90" y="51"/>
                </a:cubicBezTo>
                <a:cubicBezTo>
                  <a:pt x="88" y="41"/>
                  <a:pt x="86" y="30"/>
                  <a:pt x="86" y="19"/>
                </a:cubicBezTo>
                <a:close/>
                <a:moveTo>
                  <a:pt x="14" y="250"/>
                </a:moveTo>
                <a:cubicBezTo>
                  <a:pt x="14" y="250"/>
                  <a:pt x="14" y="250"/>
                  <a:pt x="14" y="250"/>
                </a:cubicBezTo>
                <a:cubicBezTo>
                  <a:pt x="14" y="250"/>
                  <a:pt x="14" y="249"/>
                  <a:pt x="14" y="249"/>
                </a:cubicBezTo>
                <a:cubicBezTo>
                  <a:pt x="14" y="250"/>
                  <a:pt x="14" y="250"/>
                  <a:pt x="14" y="250"/>
                </a:cubicBezTo>
                <a:close/>
                <a:moveTo>
                  <a:pt x="51" y="56"/>
                </a:moveTo>
                <a:cubicBezTo>
                  <a:pt x="52" y="57"/>
                  <a:pt x="53" y="58"/>
                  <a:pt x="54" y="58"/>
                </a:cubicBezTo>
                <a:cubicBezTo>
                  <a:pt x="53" y="61"/>
                  <a:pt x="56" y="63"/>
                  <a:pt x="59" y="62"/>
                </a:cubicBezTo>
                <a:cubicBezTo>
                  <a:pt x="64" y="60"/>
                  <a:pt x="67" y="55"/>
                  <a:pt x="68" y="48"/>
                </a:cubicBezTo>
                <a:cubicBezTo>
                  <a:pt x="69" y="47"/>
                  <a:pt x="69" y="45"/>
                  <a:pt x="69" y="43"/>
                </a:cubicBezTo>
                <a:cubicBezTo>
                  <a:pt x="69" y="39"/>
                  <a:pt x="68" y="35"/>
                  <a:pt x="67" y="32"/>
                </a:cubicBezTo>
                <a:cubicBezTo>
                  <a:pt x="67" y="32"/>
                  <a:pt x="66" y="33"/>
                  <a:pt x="66" y="33"/>
                </a:cubicBezTo>
                <a:cubicBezTo>
                  <a:pt x="67" y="37"/>
                  <a:pt x="67" y="40"/>
                  <a:pt x="67" y="44"/>
                </a:cubicBezTo>
                <a:cubicBezTo>
                  <a:pt x="68" y="46"/>
                  <a:pt x="66" y="49"/>
                  <a:pt x="66" y="50"/>
                </a:cubicBezTo>
                <a:cubicBezTo>
                  <a:pt x="66" y="51"/>
                  <a:pt x="67" y="52"/>
                  <a:pt x="66" y="51"/>
                </a:cubicBezTo>
                <a:cubicBezTo>
                  <a:pt x="66" y="51"/>
                  <a:pt x="66" y="51"/>
                  <a:pt x="66" y="51"/>
                </a:cubicBezTo>
                <a:cubicBezTo>
                  <a:pt x="66" y="50"/>
                  <a:pt x="66" y="51"/>
                  <a:pt x="66" y="50"/>
                </a:cubicBezTo>
                <a:cubicBezTo>
                  <a:pt x="66" y="50"/>
                  <a:pt x="66" y="50"/>
                  <a:pt x="66" y="50"/>
                </a:cubicBezTo>
                <a:cubicBezTo>
                  <a:pt x="66" y="50"/>
                  <a:pt x="66" y="49"/>
                  <a:pt x="66" y="49"/>
                </a:cubicBezTo>
                <a:cubicBezTo>
                  <a:pt x="66" y="49"/>
                  <a:pt x="66" y="49"/>
                  <a:pt x="66" y="49"/>
                </a:cubicBezTo>
                <a:cubicBezTo>
                  <a:pt x="66" y="48"/>
                  <a:pt x="66" y="49"/>
                  <a:pt x="66" y="48"/>
                </a:cubicBezTo>
                <a:cubicBezTo>
                  <a:pt x="66" y="48"/>
                  <a:pt x="66" y="48"/>
                  <a:pt x="66" y="47"/>
                </a:cubicBezTo>
                <a:cubicBezTo>
                  <a:pt x="66" y="47"/>
                  <a:pt x="66" y="47"/>
                  <a:pt x="66" y="47"/>
                </a:cubicBezTo>
                <a:cubicBezTo>
                  <a:pt x="66" y="47"/>
                  <a:pt x="66" y="47"/>
                  <a:pt x="66" y="47"/>
                </a:cubicBezTo>
                <a:cubicBezTo>
                  <a:pt x="65" y="47"/>
                  <a:pt x="66" y="47"/>
                  <a:pt x="66" y="48"/>
                </a:cubicBezTo>
                <a:cubicBezTo>
                  <a:pt x="65" y="47"/>
                  <a:pt x="66" y="48"/>
                  <a:pt x="65" y="48"/>
                </a:cubicBezTo>
                <a:cubicBezTo>
                  <a:pt x="65" y="47"/>
                  <a:pt x="65" y="46"/>
                  <a:pt x="64" y="46"/>
                </a:cubicBezTo>
                <a:cubicBezTo>
                  <a:pt x="63" y="48"/>
                  <a:pt x="66" y="49"/>
                  <a:pt x="64" y="51"/>
                </a:cubicBezTo>
                <a:cubicBezTo>
                  <a:pt x="64" y="52"/>
                  <a:pt x="65" y="52"/>
                  <a:pt x="65" y="53"/>
                </a:cubicBezTo>
                <a:cubicBezTo>
                  <a:pt x="65" y="52"/>
                  <a:pt x="65" y="51"/>
                  <a:pt x="66" y="51"/>
                </a:cubicBezTo>
                <a:cubicBezTo>
                  <a:pt x="66" y="52"/>
                  <a:pt x="66" y="52"/>
                  <a:pt x="66" y="52"/>
                </a:cubicBezTo>
                <a:cubicBezTo>
                  <a:pt x="66" y="52"/>
                  <a:pt x="66" y="52"/>
                  <a:pt x="66" y="52"/>
                </a:cubicBezTo>
                <a:cubicBezTo>
                  <a:pt x="66" y="52"/>
                  <a:pt x="66" y="52"/>
                  <a:pt x="66" y="52"/>
                </a:cubicBezTo>
                <a:cubicBezTo>
                  <a:pt x="65" y="52"/>
                  <a:pt x="66" y="52"/>
                  <a:pt x="65" y="53"/>
                </a:cubicBezTo>
                <a:cubicBezTo>
                  <a:pt x="66" y="53"/>
                  <a:pt x="66" y="53"/>
                  <a:pt x="66" y="53"/>
                </a:cubicBezTo>
                <a:cubicBezTo>
                  <a:pt x="66" y="53"/>
                  <a:pt x="66" y="54"/>
                  <a:pt x="65" y="54"/>
                </a:cubicBezTo>
                <a:cubicBezTo>
                  <a:pt x="65" y="54"/>
                  <a:pt x="65" y="56"/>
                  <a:pt x="64" y="56"/>
                </a:cubicBezTo>
                <a:cubicBezTo>
                  <a:pt x="64" y="56"/>
                  <a:pt x="63" y="57"/>
                  <a:pt x="63" y="58"/>
                </a:cubicBezTo>
                <a:cubicBezTo>
                  <a:pt x="63" y="56"/>
                  <a:pt x="63" y="54"/>
                  <a:pt x="62" y="52"/>
                </a:cubicBezTo>
                <a:cubicBezTo>
                  <a:pt x="62" y="54"/>
                  <a:pt x="63" y="54"/>
                  <a:pt x="62" y="56"/>
                </a:cubicBezTo>
                <a:cubicBezTo>
                  <a:pt x="62" y="56"/>
                  <a:pt x="62" y="57"/>
                  <a:pt x="61" y="57"/>
                </a:cubicBezTo>
                <a:cubicBezTo>
                  <a:pt x="61" y="58"/>
                  <a:pt x="62" y="58"/>
                  <a:pt x="63" y="58"/>
                </a:cubicBezTo>
                <a:cubicBezTo>
                  <a:pt x="61" y="59"/>
                  <a:pt x="58" y="62"/>
                  <a:pt x="56" y="60"/>
                </a:cubicBezTo>
                <a:cubicBezTo>
                  <a:pt x="56" y="59"/>
                  <a:pt x="57" y="58"/>
                  <a:pt x="57" y="57"/>
                </a:cubicBezTo>
                <a:cubicBezTo>
                  <a:pt x="58" y="57"/>
                  <a:pt x="57" y="57"/>
                  <a:pt x="57" y="58"/>
                </a:cubicBezTo>
                <a:cubicBezTo>
                  <a:pt x="58" y="56"/>
                  <a:pt x="59" y="54"/>
                  <a:pt x="58" y="53"/>
                </a:cubicBezTo>
                <a:cubicBezTo>
                  <a:pt x="61" y="49"/>
                  <a:pt x="61" y="45"/>
                  <a:pt x="60" y="39"/>
                </a:cubicBezTo>
                <a:cubicBezTo>
                  <a:pt x="60" y="40"/>
                  <a:pt x="60" y="40"/>
                  <a:pt x="60" y="41"/>
                </a:cubicBezTo>
                <a:cubicBezTo>
                  <a:pt x="60" y="41"/>
                  <a:pt x="60" y="42"/>
                  <a:pt x="60" y="42"/>
                </a:cubicBezTo>
                <a:cubicBezTo>
                  <a:pt x="59" y="47"/>
                  <a:pt x="59" y="51"/>
                  <a:pt x="56" y="54"/>
                </a:cubicBezTo>
                <a:cubicBezTo>
                  <a:pt x="56" y="56"/>
                  <a:pt x="55" y="56"/>
                  <a:pt x="55" y="56"/>
                </a:cubicBezTo>
                <a:cubicBezTo>
                  <a:pt x="54" y="56"/>
                  <a:pt x="55" y="55"/>
                  <a:pt x="55" y="54"/>
                </a:cubicBezTo>
                <a:cubicBezTo>
                  <a:pt x="54" y="55"/>
                  <a:pt x="55" y="56"/>
                  <a:pt x="54" y="56"/>
                </a:cubicBezTo>
                <a:cubicBezTo>
                  <a:pt x="53" y="56"/>
                  <a:pt x="52" y="56"/>
                  <a:pt x="52" y="55"/>
                </a:cubicBezTo>
                <a:cubicBezTo>
                  <a:pt x="51" y="55"/>
                  <a:pt x="51" y="56"/>
                  <a:pt x="51" y="56"/>
                </a:cubicBezTo>
                <a:close/>
                <a:moveTo>
                  <a:pt x="72" y="27"/>
                </a:moveTo>
                <a:cubicBezTo>
                  <a:pt x="72" y="28"/>
                  <a:pt x="72" y="29"/>
                  <a:pt x="72" y="31"/>
                </a:cubicBezTo>
                <a:cubicBezTo>
                  <a:pt x="73" y="30"/>
                  <a:pt x="72" y="28"/>
                  <a:pt x="73" y="27"/>
                </a:cubicBezTo>
                <a:cubicBezTo>
                  <a:pt x="73" y="30"/>
                  <a:pt x="73" y="33"/>
                  <a:pt x="73" y="36"/>
                </a:cubicBezTo>
                <a:cubicBezTo>
                  <a:pt x="73" y="42"/>
                  <a:pt x="73" y="47"/>
                  <a:pt x="72" y="52"/>
                </a:cubicBezTo>
                <a:cubicBezTo>
                  <a:pt x="71" y="61"/>
                  <a:pt x="71" y="70"/>
                  <a:pt x="67" y="77"/>
                </a:cubicBezTo>
                <a:cubicBezTo>
                  <a:pt x="70" y="77"/>
                  <a:pt x="70" y="74"/>
                  <a:pt x="71" y="72"/>
                </a:cubicBezTo>
                <a:cubicBezTo>
                  <a:pt x="73" y="61"/>
                  <a:pt x="74" y="45"/>
                  <a:pt x="74" y="34"/>
                </a:cubicBezTo>
                <a:cubicBezTo>
                  <a:pt x="74" y="33"/>
                  <a:pt x="74" y="32"/>
                  <a:pt x="74" y="31"/>
                </a:cubicBezTo>
                <a:cubicBezTo>
                  <a:pt x="74" y="30"/>
                  <a:pt x="74" y="29"/>
                  <a:pt x="74" y="27"/>
                </a:cubicBezTo>
                <a:cubicBezTo>
                  <a:pt x="74" y="26"/>
                  <a:pt x="74" y="26"/>
                  <a:pt x="74" y="26"/>
                </a:cubicBezTo>
                <a:cubicBezTo>
                  <a:pt x="73" y="26"/>
                  <a:pt x="73" y="27"/>
                  <a:pt x="72" y="27"/>
                </a:cubicBezTo>
                <a:close/>
                <a:moveTo>
                  <a:pt x="66" y="49"/>
                </a:moveTo>
                <a:cubicBezTo>
                  <a:pt x="66" y="49"/>
                  <a:pt x="66" y="49"/>
                  <a:pt x="66" y="49"/>
                </a:cubicBezTo>
                <a:cubicBezTo>
                  <a:pt x="66" y="49"/>
                  <a:pt x="66" y="48"/>
                  <a:pt x="66" y="48"/>
                </a:cubicBezTo>
                <a:cubicBezTo>
                  <a:pt x="66" y="48"/>
                  <a:pt x="65" y="49"/>
                  <a:pt x="66" y="49"/>
                </a:cubicBezTo>
                <a:close/>
                <a:moveTo>
                  <a:pt x="338" y="12"/>
                </a:moveTo>
                <a:cubicBezTo>
                  <a:pt x="338" y="12"/>
                  <a:pt x="338" y="12"/>
                  <a:pt x="338" y="12"/>
                </a:cubicBezTo>
                <a:cubicBezTo>
                  <a:pt x="338" y="11"/>
                  <a:pt x="338" y="12"/>
                  <a:pt x="337" y="12"/>
                </a:cubicBezTo>
                <a:cubicBezTo>
                  <a:pt x="329" y="10"/>
                  <a:pt x="324" y="5"/>
                  <a:pt x="316" y="2"/>
                </a:cubicBezTo>
                <a:cubicBezTo>
                  <a:pt x="310" y="1"/>
                  <a:pt x="300" y="1"/>
                  <a:pt x="294" y="3"/>
                </a:cubicBezTo>
                <a:cubicBezTo>
                  <a:pt x="288" y="4"/>
                  <a:pt x="284" y="5"/>
                  <a:pt x="280" y="8"/>
                </a:cubicBezTo>
                <a:cubicBezTo>
                  <a:pt x="279" y="9"/>
                  <a:pt x="276" y="10"/>
                  <a:pt x="274" y="11"/>
                </a:cubicBezTo>
                <a:cubicBezTo>
                  <a:pt x="270" y="14"/>
                  <a:pt x="266" y="18"/>
                  <a:pt x="260" y="19"/>
                </a:cubicBezTo>
                <a:cubicBezTo>
                  <a:pt x="260" y="20"/>
                  <a:pt x="258" y="21"/>
                  <a:pt x="257" y="21"/>
                </a:cubicBezTo>
                <a:cubicBezTo>
                  <a:pt x="251" y="25"/>
                  <a:pt x="247" y="30"/>
                  <a:pt x="244" y="37"/>
                </a:cubicBezTo>
                <a:cubicBezTo>
                  <a:pt x="245" y="36"/>
                  <a:pt x="247" y="35"/>
                  <a:pt x="248" y="34"/>
                </a:cubicBezTo>
                <a:cubicBezTo>
                  <a:pt x="250" y="33"/>
                  <a:pt x="252" y="32"/>
                  <a:pt x="253" y="31"/>
                </a:cubicBezTo>
                <a:cubicBezTo>
                  <a:pt x="260" y="27"/>
                  <a:pt x="268" y="23"/>
                  <a:pt x="276" y="20"/>
                </a:cubicBezTo>
                <a:cubicBezTo>
                  <a:pt x="282" y="18"/>
                  <a:pt x="290" y="17"/>
                  <a:pt x="296" y="17"/>
                </a:cubicBezTo>
                <a:cubicBezTo>
                  <a:pt x="296" y="17"/>
                  <a:pt x="296" y="17"/>
                  <a:pt x="296" y="17"/>
                </a:cubicBezTo>
                <a:cubicBezTo>
                  <a:pt x="297" y="17"/>
                  <a:pt x="297" y="18"/>
                  <a:pt x="298" y="17"/>
                </a:cubicBezTo>
                <a:cubicBezTo>
                  <a:pt x="298" y="18"/>
                  <a:pt x="299" y="17"/>
                  <a:pt x="301" y="17"/>
                </a:cubicBezTo>
                <a:cubicBezTo>
                  <a:pt x="301" y="18"/>
                  <a:pt x="301" y="18"/>
                  <a:pt x="301" y="17"/>
                </a:cubicBezTo>
                <a:cubicBezTo>
                  <a:pt x="301" y="18"/>
                  <a:pt x="302" y="18"/>
                  <a:pt x="303" y="18"/>
                </a:cubicBezTo>
                <a:cubicBezTo>
                  <a:pt x="305" y="18"/>
                  <a:pt x="307" y="18"/>
                  <a:pt x="308" y="19"/>
                </a:cubicBezTo>
                <a:cubicBezTo>
                  <a:pt x="309" y="19"/>
                  <a:pt x="312" y="20"/>
                  <a:pt x="311" y="20"/>
                </a:cubicBezTo>
                <a:cubicBezTo>
                  <a:pt x="311" y="20"/>
                  <a:pt x="312" y="20"/>
                  <a:pt x="312" y="20"/>
                </a:cubicBezTo>
                <a:cubicBezTo>
                  <a:pt x="318" y="22"/>
                  <a:pt x="323" y="26"/>
                  <a:pt x="329" y="27"/>
                </a:cubicBezTo>
                <a:cubicBezTo>
                  <a:pt x="329" y="27"/>
                  <a:pt x="329" y="27"/>
                  <a:pt x="330" y="27"/>
                </a:cubicBezTo>
                <a:cubicBezTo>
                  <a:pt x="331" y="27"/>
                  <a:pt x="332" y="27"/>
                  <a:pt x="333" y="28"/>
                </a:cubicBezTo>
                <a:cubicBezTo>
                  <a:pt x="343" y="30"/>
                  <a:pt x="351" y="36"/>
                  <a:pt x="354" y="45"/>
                </a:cubicBezTo>
                <a:cubicBezTo>
                  <a:pt x="357" y="42"/>
                  <a:pt x="357" y="38"/>
                  <a:pt x="357" y="33"/>
                </a:cubicBezTo>
                <a:cubicBezTo>
                  <a:pt x="357" y="23"/>
                  <a:pt x="351" y="13"/>
                  <a:pt x="341" y="12"/>
                </a:cubicBezTo>
                <a:cubicBezTo>
                  <a:pt x="342" y="13"/>
                  <a:pt x="344" y="13"/>
                  <a:pt x="344" y="14"/>
                </a:cubicBezTo>
                <a:cubicBezTo>
                  <a:pt x="342" y="13"/>
                  <a:pt x="338" y="13"/>
                  <a:pt x="336" y="12"/>
                </a:cubicBezTo>
                <a:cubicBezTo>
                  <a:pt x="338" y="12"/>
                  <a:pt x="339" y="13"/>
                  <a:pt x="340" y="13"/>
                </a:cubicBezTo>
                <a:cubicBezTo>
                  <a:pt x="340" y="13"/>
                  <a:pt x="340" y="11"/>
                  <a:pt x="339" y="12"/>
                </a:cubicBezTo>
                <a:cubicBezTo>
                  <a:pt x="339" y="12"/>
                  <a:pt x="340" y="12"/>
                  <a:pt x="339" y="12"/>
                </a:cubicBezTo>
                <a:cubicBezTo>
                  <a:pt x="339" y="12"/>
                  <a:pt x="338" y="12"/>
                  <a:pt x="338" y="12"/>
                </a:cubicBezTo>
                <a:cubicBezTo>
                  <a:pt x="338" y="12"/>
                  <a:pt x="338" y="12"/>
                  <a:pt x="338" y="12"/>
                </a:cubicBezTo>
                <a:close/>
                <a:moveTo>
                  <a:pt x="174" y="14"/>
                </a:moveTo>
                <a:cubicBezTo>
                  <a:pt x="174" y="14"/>
                  <a:pt x="174" y="14"/>
                  <a:pt x="174" y="14"/>
                </a:cubicBezTo>
                <a:cubicBezTo>
                  <a:pt x="175" y="14"/>
                  <a:pt x="175" y="13"/>
                  <a:pt x="175" y="13"/>
                </a:cubicBezTo>
                <a:cubicBezTo>
                  <a:pt x="174" y="13"/>
                  <a:pt x="174" y="14"/>
                  <a:pt x="174" y="14"/>
                </a:cubicBezTo>
                <a:close/>
                <a:moveTo>
                  <a:pt x="170" y="22"/>
                </a:moveTo>
                <a:cubicBezTo>
                  <a:pt x="170" y="22"/>
                  <a:pt x="170" y="22"/>
                  <a:pt x="170" y="22"/>
                </a:cubicBezTo>
                <a:cubicBezTo>
                  <a:pt x="172" y="21"/>
                  <a:pt x="172" y="18"/>
                  <a:pt x="173" y="16"/>
                </a:cubicBezTo>
                <a:cubicBezTo>
                  <a:pt x="172" y="18"/>
                  <a:pt x="171" y="20"/>
                  <a:pt x="170" y="22"/>
                </a:cubicBezTo>
                <a:close/>
                <a:moveTo>
                  <a:pt x="299" y="18"/>
                </a:moveTo>
                <a:cubicBezTo>
                  <a:pt x="299" y="18"/>
                  <a:pt x="299" y="18"/>
                  <a:pt x="299" y="18"/>
                </a:cubicBezTo>
                <a:cubicBezTo>
                  <a:pt x="300" y="18"/>
                  <a:pt x="300" y="18"/>
                  <a:pt x="300" y="17"/>
                </a:cubicBezTo>
                <a:cubicBezTo>
                  <a:pt x="300" y="17"/>
                  <a:pt x="299" y="17"/>
                  <a:pt x="299" y="17"/>
                </a:cubicBezTo>
                <a:cubicBezTo>
                  <a:pt x="299" y="17"/>
                  <a:pt x="299" y="18"/>
                  <a:pt x="299" y="18"/>
                </a:cubicBezTo>
                <a:close/>
                <a:moveTo>
                  <a:pt x="350" y="41"/>
                </a:moveTo>
                <a:cubicBezTo>
                  <a:pt x="350" y="41"/>
                  <a:pt x="350" y="41"/>
                  <a:pt x="350" y="41"/>
                </a:cubicBezTo>
                <a:cubicBezTo>
                  <a:pt x="350" y="40"/>
                  <a:pt x="350" y="40"/>
                  <a:pt x="350" y="40"/>
                </a:cubicBezTo>
                <a:cubicBezTo>
                  <a:pt x="350" y="40"/>
                  <a:pt x="349" y="40"/>
                  <a:pt x="349" y="40"/>
                </a:cubicBezTo>
                <a:cubicBezTo>
                  <a:pt x="346" y="35"/>
                  <a:pt x="341" y="31"/>
                  <a:pt x="334" y="29"/>
                </a:cubicBezTo>
                <a:cubicBezTo>
                  <a:pt x="332" y="29"/>
                  <a:pt x="329" y="29"/>
                  <a:pt x="327" y="28"/>
                </a:cubicBezTo>
                <a:cubicBezTo>
                  <a:pt x="323" y="27"/>
                  <a:pt x="318" y="25"/>
                  <a:pt x="314" y="23"/>
                </a:cubicBezTo>
                <a:cubicBezTo>
                  <a:pt x="308" y="20"/>
                  <a:pt x="301" y="18"/>
                  <a:pt x="294" y="19"/>
                </a:cubicBezTo>
                <a:cubicBezTo>
                  <a:pt x="282" y="19"/>
                  <a:pt x="270" y="23"/>
                  <a:pt x="260" y="28"/>
                </a:cubicBezTo>
                <a:cubicBezTo>
                  <a:pt x="260" y="28"/>
                  <a:pt x="260" y="29"/>
                  <a:pt x="259" y="29"/>
                </a:cubicBezTo>
                <a:cubicBezTo>
                  <a:pt x="255" y="32"/>
                  <a:pt x="250" y="34"/>
                  <a:pt x="246" y="38"/>
                </a:cubicBezTo>
                <a:cubicBezTo>
                  <a:pt x="250" y="37"/>
                  <a:pt x="253" y="34"/>
                  <a:pt x="257" y="32"/>
                </a:cubicBezTo>
                <a:cubicBezTo>
                  <a:pt x="265" y="28"/>
                  <a:pt x="275" y="29"/>
                  <a:pt x="284" y="32"/>
                </a:cubicBezTo>
                <a:cubicBezTo>
                  <a:pt x="284" y="32"/>
                  <a:pt x="285" y="33"/>
                  <a:pt x="286" y="33"/>
                </a:cubicBezTo>
                <a:cubicBezTo>
                  <a:pt x="289" y="34"/>
                  <a:pt x="292" y="36"/>
                  <a:pt x="295" y="37"/>
                </a:cubicBezTo>
                <a:cubicBezTo>
                  <a:pt x="295" y="38"/>
                  <a:pt x="296" y="38"/>
                  <a:pt x="297" y="38"/>
                </a:cubicBezTo>
                <a:cubicBezTo>
                  <a:pt x="299" y="40"/>
                  <a:pt x="300" y="42"/>
                  <a:pt x="303" y="42"/>
                </a:cubicBezTo>
                <a:cubicBezTo>
                  <a:pt x="303" y="43"/>
                  <a:pt x="303" y="42"/>
                  <a:pt x="303" y="43"/>
                </a:cubicBezTo>
                <a:cubicBezTo>
                  <a:pt x="308" y="45"/>
                  <a:pt x="314" y="49"/>
                  <a:pt x="320" y="46"/>
                </a:cubicBezTo>
                <a:cubicBezTo>
                  <a:pt x="320" y="46"/>
                  <a:pt x="319" y="46"/>
                  <a:pt x="319" y="46"/>
                </a:cubicBezTo>
                <a:cubicBezTo>
                  <a:pt x="321" y="46"/>
                  <a:pt x="323" y="45"/>
                  <a:pt x="323" y="43"/>
                </a:cubicBezTo>
                <a:cubicBezTo>
                  <a:pt x="322" y="43"/>
                  <a:pt x="321" y="44"/>
                  <a:pt x="320" y="44"/>
                </a:cubicBezTo>
                <a:cubicBezTo>
                  <a:pt x="323" y="43"/>
                  <a:pt x="324" y="43"/>
                  <a:pt x="325" y="42"/>
                </a:cubicBezTo>
                <a:cubicBezTo>
                  <a:pt x="324" y="42"/>
                  <a:pt x="322" y="42"/>
                  <a:pt x="321" y="42"/>
                </a:cubicBezTo>
                <a:cubicBezTo>
                  <a:pt x="322" y="42"/>
                  <a:pt x="324" y="42"/>
                  <a:pt x="325" y="41"/>
                </a:cubicBezTo>
                <a:cubicBezTo>
                  <a:pt x="326" y="41"/>
                  <a:pt x="324" y="42"/>
                  <a:pt x="323" y="41"/>
                </a:cubicBezTo>
                <a:cubicBezTo>
                  <a:pt x="325" y="41"/>
                  <a:pt x="328" y="40"/>
                  <a:pt x="329" y="39"/>
                </a:cubicBezTo>
                <a:cubicBezTo>
                  <a:pt x="328" y="39"/>
                  <a:pt x="327" y="39"/>
                  <a:pt x="327" y="39"/>
                </a:cubicBezTo>
                <a:cubicBezTo>
                  <a:pt x="329" y="38"/>
                  <a:pt x="331" y="38"/>
                  <a:pt x="333" y="37"/>
                </a:cubicBezTo>
                <a:cubicBezTo>
                  <a:pt x="332" y="37"/>
                  <a:pt x="329" y="37"/>
                  <a:pt x="328" y="37"/>
                </a:cubicBezTo>
                <a:cubicBezTo>
                  <a:pt x="330" y="36"/>
                  <a:pt x="333" y="38"/>
                  <a:pt x="335" y="37"/>
                </a:cubicBezTo>
                <a:cubicBezTo>
                  <a:pt x="335" y="37"/>
                  <a:pt x="334" y="38"/>
                  <a:pt x="334" y="37"/>
                </a:cubicBezTo>
                <a:cubicBezTo>
                  <a:pt x="337" y="37"/>
                  <a:pt x="343" y="38"/>
                  <a:pt x="345" y="39"/>
                </a:cubicBezTo>
                <a:cubicBezTo>
                  <a:pt x="345" y="39"/>
                  <a:pt x="343" y="39"/>
                  <a:pt x="344" y="38"/>
                </a:cubicBezTo>
                <a:cubicBezTo>
                  <a:pt x="344" y="39"/>
                  <a:pt x="344" y="38"/>
                  <a:pt x="344" y="38"/>
                </a:cubicBezTo>
                <a:cubicBezTo>
                  <a:pt x="344" y="38"/>
                  <a:pt x="344" y="38"/>
                  <a:pt x="344" y="39"/>
                </a:cubicBezTo>
                <a:cubicBezTo>
                  <a:pt x="346" y="39"/>
                  <a:pt x="347" y="41"/>
                  <a:pt x="349" y="42"/>
                </a:cubicBezTo>
                <a:cubicBezTo>
                  <a:pt x="348" y="40"/>
                  <a:pt x="346" y="39"/>
                  <a:pt x="345" y="39"/>
                </a:cubicBezTo>
                <a:cubicBezTo>
                  <a:pt x="346" y="38"/>
                  <a:pt x="346" y="39"/>
                  <a:pt x="347" y="39"/>
                </a:cubicBezTo>
                <a:cubicBezTo>
                  <a:pt x="346" y="39"/>
                  <a:pt x="347" y="39"/>
                  <a:pt x="347" y="40"/>
                </a:cubicBezTo>
                <a:cubicBezTo>
                  <a:pt x="349" y="40"/>
                  <a:pt x="351" y="43"/>
                  <a:pt x="352" y="45"/>
                </a:cubicBezTo>
                <a:cubicBezTo>
                  <a:pt x="352" y="43"/>
                  <a:pt x="351" y="41"/>
                  <a:pt x="350" y="41"/>
                </a:cubicBezTo>
                <a:close/>
                <a:moveTo>
                  <a:pt x="148" y="53"/>
                </a:moveTo>
                <a:cubicBezTo>
                  <a:pt x="148" y="53"/>
                  <a:pt x="148" y="53"/>
                  <a:pt x="148" y="53"/>
                </a:cubicBezTo>
                <a:cubicBezTo>
                  <a:pt x="150" y="51"/>
                  <a:pt x="153" y="51"/>
                  <a:pt x="155" y="49"/>
                </a:cubicBezTo>
                <a:cubicBezTo>
                  <a:pt x="155" y="50"/>
                  <a:pt x="156" y="49"/>
                  <a:pt x="156" y="49"/>
                </a:cubicBezTo>
                <a:cubicBezTo>
                  <a:pt x="156" y="49"/>
                  <a:pt x="156" y="49"/>
                  <a:pt x="156" y="49"/>
                </a:cubicBezTo>
                <a:cubicBezTo>
                  <a:pt x="157" y="49"/>
                  <a:pt x="157" y="49"/>
                  <a:pt x="157" y="49"/>
                </a:cubicBezTo>
                <a:cubicBezTo>
                  <a:pt x="157" y="48"/>
                  <a:pt x="157" y="49"/>
                  <a:pt x="156" y="49"/>
                </a:cubicBezTo>
                <a:cubicBezTo>
                  <a:pt x="157" y="48"/>
                  <a:pt x="158" y="48"/>
                  <a:pt x="158" y="48"/>
                </a:cubicBezTo>
                <a:cubicBezTo>
                  <a:pt x="159" y="48"/>
                  <a:pt x="161" y="46"/>
                  <a:pt x="163" y="46"/>
                </a:cubicBezTo>
                <a:cubicBezTo>
                  <a:pt x="163" y="46"/>
                  <a:pt x="162" y="47"/>
                  <a:pt x="163" y="46"/>
                </a:cubicBezTo>
                <a:cubicBezTo>
                  <a:pt x="164" y="46"/>
                  <a:pt x="166" y="45"/>
                  <a:pt x="167" y="45"/>
                </a:cubicBezTo>
                <a:cubicBezTo>
                  <a:pt x="168" y="44"/>
                  <a:pt x="170" y="44"/>
                  <a:pt x="172" y="44"/>
                </a:cubicBezTo>
                <a:cubicBezTo>
                  <a:pt x="169" y="45"/>
                  <a:pt x="165" y="46"/>
                  <a:pt x="162" y="47"/>
                </a:cubicBezTo>
                <a:cubicBezTo>
                  <a:pt x="164" y="48"/>
                  <a:pt x="167" y="46"/>
                  <a:pt x="168" y="46"/>
                </a:cubicBezTo>
                <a:cubicBezTo>
                  <a:pt x="168" y="47"/>
                  <a:pt x="167" y="47"/>
                  <a:pt x="167" y="47"/>
                </a:cubicBezTo>
                <a:cubicBezTo>
                  <a:pt x="172" y="48"/>
                  <a:pt x="174" y="46"/>
                  <a:pt x="177" y="44"/>
                </a:cubicBezTo>
                <a:cubicBezTo>
                  <a:pt x="179" y="44"/>
                  <a:pt x="181" y="43"/>
                  <a:pt x="182" y="42"/>
                </a:cubicBezTo>
                <a:cubicBezTo>
                  <a:pt x="185" y="40"/>
                  <a:pt x="187" y="39"/>
                  <a:pt x="190" y="37"/>
                </a:cubicBezTo>
                <a:cubicBezTo>
                  <a:pt x="191" y="36"/>
                  <a:pt x="193" y="36"/>
                  <a:pt x="194" y="35"/>
                </a:cubicBezTo>
                <a:cubicBezTo>
                  <a:pt x="197" y="34"/>
                  <a:pt x="200" y="32"/>
                  <a:pt x="203" y="31"/>
                </a:cubicBezTo>
                <a:cubicBezTo>
                  <a:pt x="207" y="30"/>
                  <a:pt x="211" y="29"/>
                  <a:pt x="216" y="29"/>
                </a:cubicBezTo>
                <a:cubicBezTo>
                  <a:pt x="223" y="29"/>
                  <a:pt x="229" y="30"/>
                  <a:pt x="234" y="34"/>
                </a:cubicBezTo>
                <a:cubicBezTo>
                  <a:pt x="235" y="34"/>
                  <a:pt x="236" y="35"/>
                  <a:pt x="236" y="36"/>
                </a:cubicBezTo>
                <a:cubicBezTo>
                  <a:pt x="238" y="37"/>
                  <a:pt x="238" y="38"/>
                  <a:pt x="239" y="40"/>
                </a:cubicBezTo>
                <a:cubicBezTo>
                  <a:pt x="239" y="39"/>
                  <a:pt x="239" y="39"/>
                  <a:pt x="240" y="38"/>
                </a:cubicBezTo>
                <a:cubicBezTo>
                  <a:pt x="239" y="35"/>
                  <a:pt x="237" y="33"/>
                  <a:pt x="235" y="31"/>
                </a:cubicBezTo>
                <a:cubicBezTo>
                  <a:pt x="233" y="28"/>
                  <a:pt x="231" y="26"/>
                  <a:pt x="227" y="25"/>
                </a:cubicBezTo>
                <a:cubicBezTo>
                  <a:pt x="215" y="18"/>
                  <a:pt x="197" y="22"/>
                  <a:pt x="188" y="29"/>
                </a:cubicBezTo>
                <a:cubicBezTo>
                  <a:pt x="189" y="29"/>
                  <a:pt x="189" y="29"/>
                  <a:pt x="188" y="29"/>
                </a:cubicBezTo>
                <a:cubicBezTo>
                  <a:pt x="188" y="29"/>
                  <a:pt x="187" y="30"/>
                  <a:pt x="187" y="30"/>
                </a:cubicBezTo>
                <a:cubicBezTo>
                  <a:pt x="186" y="30"/>
                  <a:pt x="185" y="31"/>
                  <a:pt x="185" y="31"/>
                </a:cubicBezTo>
                <a:cubicBezTo>
                  <a:pt x="180" y="33"/>
                  <a:pt x="174" y="32"/>
                  <a:pt x="170" y="33"/>
                </a:cubicBezTo>
                <a:cubicBezTo>
                  <a:pt x="170" y="32"/>
                  <a:pt x="169" y="32"/>
                  <a:pt x="169" y="32"/>
                </a:cubicBezTo>
                <a:cubicBezTo>
                  <a:pt x="172" y="30"/>
                  <a:pt x="177" y="32"/>
                  <a:pt x="181" y="31"/>
                </a:cubicBezTo>
                <a:cubicBezTo>
                  <a:pt x="183" y="31"/>
                  <a:pt x="185" y="29"/>
                  <a:pt x="187" y="28"/>
                </a:cubicBezTo>
                <a:cubicBezTo>
                  <a:pt x="188" y="27"/>
                  <a:pt x="189" y="27"/>
                  <a:pt x="189" y="27"/>
                </a:cubicBezTo>
                <a:cubicBezTo>
                  <a:pt x="194" y="24"/>
                  <a:pt x="198" y="22"/>
                  <a:pt x="203" y="21"/>
                </a:cubicBezTo>
                <a:cubicBezTo>
                  <a:pt x="196" y="21"/>
                  <a:pt x="190" y="24"/>
                  <a:pt x="185" y="25"/>
                </a:cubicBezTo>
                <a:cubicBezTo>
                  <a:pt x="178" y="26"/>
                  <a:pt x="171" y="24"/>
                  <a:pt x="164" y="26"/>
                </a:cubicBezTo>
                <a:cubicBezTo>
                  <a:pt x="163" y="26"/>
                  <a:pt x="162" y="27"/>
                  <a:pt x="161" y="27"/>
                </a:cubicBezTo>
                <a:cubicBezTo>
                  <a:pt x="158" y="29"/>
                  <a:pt x="156" y="32"/>
                  <a:pt x="154" y="34"/>
                </a:cubicBezTo>
                <a:cubicBezTo>
                  <a:pt x="153" y="36"/>
                  <a:pt x="152" y="37"/>
                  <a:pt x="152" y="39"/>
                </a:cubicBezTo>
                <a:cubicBezTo>
                  <a:pt x="149" y="42"/>
                  <a:pt x="146" y="44"/>
                  <a:pt x="142" y="45"/>
                </a:cubicBezTo>
                <a:cubicBezTo>
                  <a:pt x="141" y="45"/>
                  <a:pt x="140" y="45"/>
                  <a:pt x="139" y="44"/>
                </a:cubicBezTo>
                <a:cubicBezTo>
                  <a:pt x="139" y="45"/>
                  <a:pt x="140" y="45"/>
                  <a:pt x="140" y="46"/>
                </a:cubicBezTo>
                <a:cubicBezTo>
                  <a:pt x="141" y="46"/>
                  <a:pt x="142" y="47"/>
                  <a:pt x="144" y="47"/>
                </a:cubicBezTo>
                <a:cubicBezTo>
                  <a:pt x="147" y="47"/>
                  <a:pt x="149" y="46"/>
                  <a:pt x="152" y="45"/>
                </a:cubicBezTo>
                <a:cubicBezTo>
                  <a:pt x="152" y="45"/>
                  <a:pt x="152" y="46"/>
                  <a:pt x="152" y="46"/>
                </a:cubicBezTo>
                <a:cubicBezTo>
                  <a:pt x="152" y="45"/>
                  <a:pt x="154" y="44"/>
                  <a:pt x="154" y="44"/>
                </a:cubicBezTo>
                <a:cubicBezTo>
                  <a:pt x="155" y="43"/>
                  <a:pt x="156" y="42"/>
                  <a:pt x="157" y="42"/>
                </a:cubicBezTo>
                <a:cubicBezTo>
                  <a:pt x="160" y="38"/>
                  <a:pt x="164" y="34"/>
                  <a:pt x="169" y="32"/>
                </a:cubicBezTo>
                <a:cubicBezTo>
                  <a:pt x="169" y="33"/>
                  <a:pt x="169" y="33"/>
                  <a:pt x="169" y="33"/>
                </a:cubicBezTo>
                <a:cubicBezTo>
                  <a:pt x="164" y="35"/>
                  <a:pt x="161" y="39"/>
                  <a:pt x="158" y="43"/>
                </a:cubicBezTo>
                <a:cubicBezTo>
                  <a:pt x="158" y="42"/>
                  <a:pt x="158" y="42"/>
                  <a:pt x="159" y="42"/>
                </a:cubicBezTo>
                <a:cubicBezTo>
                  <a:pt x="158" y="42"/>
                  <a:pt x="157" y="44"/>
                  <a:pt x="155" y="44"/>
                </a:cubicBezTo>
                <a:cubicBezTo>
                  <a:pt x="152" y="48"/>
                  <a:pt x="144" y="50"/>
                  <a:pt x="139" y="47"/>
                </a:cubicBezTo>
                <a:cubicBezTo>
                  <a:pt x="139" y="46"/>
                  <a:pt x="138" y="46"/>
                  <a:pt x="138" y="46"/>
                </a:cubicBezTo>
                <a:cubicBezTo>
                  <a:pt x="138" y="45"/>
                  <a:pt x="137" y="45"/>
                  <a:pt x="137" y="44"/>
                </a:cubicBezTo>
                <a:cubicBezTo>
                  <a:pt x="136" y="47"/>
                  <a:pt x="137" y="49"/>
                  <a:pt x="138" y="51"/>
                </a:cubicBezTo>
                <a:cubicBezTo>
                  <a:pt x="139" y="52"/>
                  <a:pt x="140" y="53"/>
                  <a:pt x="141" y="54"/>
                </a:cubicBezTo>
                <a:cubicBezTo>
                  <a:pt x="143" y="53"/>
                  <a:pt x="144" y="54"/>
                  <a:pt x="144" y="55"/>
                </a:cubicBezTo>
                <a:cubicBezTo>
                  <a:pt x="148" y="55"/>
                  <a:pt x="151" y="53"/>
                  <a:pt x="153" y="52"/>
                </a:cubicBezTo>
                <a:cubicBezTo>
                  <a:pt x="155" y="51"/>
                  <a:pt x="157" y="50"/>
                  <a:pt x="159" y="49"/>
                </a:cubicBezTo>
                <a:cubicBezTo>
                  <a:pt x="155" y="50"/>
                  <a:pt x="152" y="52"/>
                  <a:pt x="148" y="53"/>
                </a:cubicBezTo>
                <a:close/>
                <a:moveTo>
                  <a:pt x="160" y="48"/>
                </a:moveTo>
                <a:cubicBezTo>
                  <a:pt x="160" y="48"/>
                  <a:pt x="160" y="48"/>
                  <a:pt x="160" y="48"/>
                </a:cubicBezTo>
                <a:cubicBezTo>
                  <a:pt x="161" y="48"/>
                  <a:pt x="162" y="47"/>
                  <a:pt x="162" y="47"/>
                </a:cubicBezTo>
                <a:cubicBezTo>
                  <a:pt x="161" y="47"/>
                  <a:pt x="161" y="47"/>
                  <a:pt x="160" y="48"/>
                </a:cubicBezTo>
                <a:close/>
                <a:moveTo>
                  <a:pt x="173" y="22"/>
                </a:moveTo>
                <a:cubicBezTo>
                  <a:pt x="173" y="22"/>
                  <a:pt x="173" y="22"/>
                  <a:pt x="173" y="22"/>
                </a:cubicBezTo>
                <a:cubicBezTo>
                  <a:pt x="173" y="22"/>
                  <a:pt x="173" y="21"/>
                  <a:pt x="173" y="21"/>
                </a:cubicBezTo>
                <a:cubicBezTo>
                  <a:pt x="173" y="22"/>
                  <a:pt x="172" y="22"/>
                  <a:pt x="173" y="22"/>
                </a:cubicBezTo>
                <a:close/>
                <a:moveTo>
                  <a:pt x="172" y="24"/>
                </a:moveTo>
                <a:cubicBezTo>
                  <a:pt x="172" y="24"/>
                  <a:pt x="172" y="24"/>
                  <a:pt x="172" y="24"/>
                </a:cubicBezTo>
                <a:cubicBezTo>
                  <a:pt x="172" y="23"/>
                  <a:pt x="172" y="24"/>
                  <a:pt x="172" y="24"/>
                </a:cubicBezTo>
                <a:cubicBezTo>
                  <a:pt x="172" y="23"/>
                  <a:pt x="172" y="23"/>
                  <a:pt x="172" y="23"/>
                </a:cubicBezTo>
                <a:cubicBezTo>
                  <a:pt x="172" y="23"/>
                  <a:pt x="171" y="24"/>
                  <a:pt x="172" y="24"/>
                </a:cubicBezTo>
                <a:close/>
                <a:moveTo>
                  <a:pt x="233" y="24"/>
                </a:moveTo>
                <a:cubicBezTo>
                  <a:pt x="233" y="24"/>
                  <a:pt x="233" y="24"/>
                  <a:pt x="233" y="24"/>
                </a:cubicBezTo>
                <a:cubicBezTo>
                  <a:pt x="234" y="24"/>
                  <a:pt x="233" y="26"/>
                  <a:pt x="234" y="26"/>
                </a:cubicBezTo>
                <a:cubicBezTo>
                  <a:pt x="234" y="25"/>
                  <a:pt x="234" y="25"/>
                  <a:pt x="234" y="24"/>
                </a:cubicBezTo>
                <a:cubicBezTo>
                  <a:pt x="234" y="24"/>
                  <a:pt x="233" y="24"/>
                  <a:pt x="233" y="24"/>
                </a:cubicBezTo>
                <a:close/>
                <a:moveTo>
                  <a:pt x="132" y="30"/>
                </a:moveTo>
                <a:cubicBezTo>
                  <a:pt x="132" y="30"/>
                  <a:pt x="132" y="30"/>
                  <a:pt x="132" y="30"/>
                </a:cubicBezTo>
                <a:cubicBezTo>
                  <a:pt x="132" y="29"/>
                  <a:pt x="132" y="27"/>
                  <a:pt x="133" y="25"/>
                </a:cubicBezTo>
                <a:cubicBezTo>
                  <a:pt x="132" y="26"/>
                  <a:pt x="131" y="26"/>
                  <a:pt x="130" y="26"/>
                </a:cubicBezTo>
                <a:cubicBezTo>
                  <a:pt x="129" y="29"/>
                  <a:pt x="129" y="32"/>
                  <a:pt x="128" y="35"/>
                </a:cubicBezTo>
                <a:cubicBezTo>
                  <a:pt x="127" y="33"/>
                  <a:pt x="130" y="29"/>
                  <a:pt x="129" y="26"/>
                </a:cubicBezTo>
                <a:cubicBezTo>
                  <a:pt x="128" y="26"/>
                  <a:pt x="128" y="27"/>
                  <a:pt x="128" y="28"/>
                </a:cubicBezTo>
                <a:cubicBezTo>
                  <a:pt x="127" y="30"/>
                  <a:pt x="127" y="33"/>
                  <a:pt x="127" y="36"/>
                </a:cubicBezTo>
                <a:cubicBezTo>
                  <a:pt x="126" y="36"/>
                  <a:pt x="127" y="36"/>
                  <a:pt x="127" y="36"/>
                </a:cubicBezTo>
                <a:cubicBezTo>
                  <a:pt x="126" y="36"/>
                  <a:pt x="127" y="37"/>
                  <a:pt x="127" y="37"/>
                </a:cubicBezTo>
                <a:cubicBezTo>
                  <a:pt x="127" y="37"/>
                  <a:pt x="127" y="35"/>
                  <a:pt x="128" y="36"/>
                </a:cubicBezTo>
                <a:cubicBezTo>
                  <a:pt x="127" y="37"/>
                  <a:pt x="127" y="39"/>
                  <a:pt x="126" y="41"/>
                </a:cubicBezTo>
                <a:cubicBezTo>
                  <a:pt x="127" y="41"/>
                  <a:pt x="127" y="41"/>
                  <a:pt x="127" y="41"/>
                </a:cubicBezTo>
                <a:cubicBezTo>
                  <a:pt x="127" y="42"/>
                  <a:pt x="126" y="43"/>
                  <a:pt x="126" y="45"/>
                </a:cubicBezTo>
                <a:cubicBezTo>
                  <a:pt x="126" y="61"/>
                  <a:pt x="128" y="80"/>
                  <a:pt x="132" y="97"/>
                </a:cubicBezTo>
                <a:cubicBezTo>
                  <a:pt x="132" y="96"/>
                  <a:pt x="132" y="95"/>
                  <a:pt x="132" y="94"/>
                </a:cubicBezTo>
                <a:cubicBezTo>
                  <a:pt x="131" y="92"/>
                  <a:pt x="132" y="89"/>
                  <a:pt x="131" y="87"/>
                </a:cubicBezTo>
                <a:cubicBezTo>
                  <a:pt x="132" y="87"/>
                  <a:pt x="132" y="86"/>
                  <a:pt x="132" y="86"/>
                </a:cubicBezTo>
                <a:cubicBezTo>
                  <a:pt x="132" y="85"/>
                  <a:pt x="131" y="86"/>
                  <a:pt x="131" y="85"/>
                </a:cubicBezTo>
                <a:cubicBezTo>
                  <a:pt x="131" y="85"/>
                  <a:pt x="131" y="85"/>
                  <a:pt x="131" y="85"/>
                </a:cubicBezTo>
                <a:cubicBezTo>
                  <a:pt x="131" y="85"/>
                  <a:pt x="131" y="85"/>
                  <a:pt x="132" y="85"/>
                </a:cubicBezTo>
                <a:cubicBezTo>
                  <a:pt x="132" y="84"/>
                  <a:pt x="131" y="80"/>
                  <a:pt x="131" y="80"/>
                </a:cubicBezTo>
                <a:cubicBezTo>
                  <a:pt x="131" y="79"/>
                  <a:pt x="131" y="78"/>
                  <a:pt x="131" y="78"/>
                </a:cubicBezTo>
                <a:cubicBezTo>
                  <a:pt x="131" y="80"/>
                  <a:pt x="133" y="82"/>
                  <a:pt x="132" y="85"/>
                </a:cubicBezTo>
                <a:cubicBezTo>
                  <a:pt x="133" y="85"/>
                  <a:pt x="132" y="86"/>
                  <a:pt x="133" y="87"/>
                </a:cubicBezTo>
                <a:cubicBezTo>
                  <a:pt x="133" y="85"/>
                  <a:pt x="133" y="84"/>
                  <a:pt x="133" y="82"/>
                </a:cubicBezTo>
                <a:cubicBezTo>
                  <a:pt x="133" y="82"/>
                  <a:pt x="133" y="83"/>
                  <a:pt x="133" y="83"/>
                </a:cubicBezTo>
                <a:cubicBezTo>
                  <a:pt x="132" y="74"/>
                  <a:pt x="130" y="66"/>
                  <a:pt x="131" y="56"/>
                </a:cubicBezTo>
                <a:cubicBezTo>
                  <a:pt x="131" y="50"/>
                  <a:pt x="131" y="42"/>
                  <a:pt x="131" y="34"/>
                </a:cubicBezTo>
                <a:cubicBezTo>
                  <a:pt x="131" y="35"/>
                  <a:pt x="132" y="35"/>
                  <a:pt x="131" y="35"/>
                </a:cubicBezTo>
                <a:cubicBezTo>
                  <a:pt x="131" y="34"/>
                  <a:pt x="132" y="35"/>
                  <a:pt x="132" y="34"/>
                </a:cubicBezTo>
                <a:cubicBezTo>
                  <a:pt x="132" y="33"/>
                  <a:pt x="132" y="34"/>
                  <a:pt x="131" y="34"/>
                </a:cubicBezTo>
                <a:cubicBezTo>
                  <a:pt x="132" y="33"/>
                  <a:pt x="131" y="32"/>
                  <a:pt x="132" y="32"/>
                </a:cubicBezTo>
                <a:cubicBezTo>
                  <a:pt x="132" y="32"/>
                  <a:pt x="132" y="32"/>
                  <a:pt x="132" y="31"/>
                </a:cubicBezTo>
                <a:cubicBezTo>
                  <a:pt x="132" y="32"/>
                  <a:pt x="132" y="30"/>
                  <a:pt x="132" y="30"/>
                </a:cubicBezTo>
                <a:close/>
                <a:moveTo>
                  <a:pt x="130" y="27"/>
                </a:moveTo>
                <a:cubicBezTo>
                  <a:pt x="130" y="27"/>
                  <a:pt x="130" y="27"/>
                  <a:pt x="130" y="27"/>
                </a:cubicBezTo>
                <a:cubicBezTo>
                  <a:pt x="130" y="27"/>
                  <a:pt x="130" y="26"/>
                  <a:pt x="130" y="26"/>
                </a:cubicBezTo>
                <a:cubicBezTo>
                  <a:pt x="129" y="26"/>
                  <a:pt x="129" y="27"/>
                  <a:pt x="130" y="27"/>
                </a:cubicBezTo>
                <a:close/>
                <a:moveTo>
                  <a:pt x="171" y="49"/>
                </a:moveTo>
                <a:cubicBezTo>
                  <a:pt x="171" y="49"/>
                  <a:pt x="171" y="49"/>
                  <a:pt x="171" y="49"/>
                </a:cubicBezTo>
                <a:cubicBezTo>
                  <a:pt x="169" y="50"/>
                  <a:pt x="164" y="50"/>
                  <a:pt x="161" y="51"/>
                </a:cubicBezTo>
                <a:cubicBezTo>
                  <a:pt x="161" y="51"/>
                  <a:pt x="162" y="51"/>
                  <a:pt x="163" y="50"/>
                </a:cubicBezTo>
                <a:cubicBezTo>
                  <a:pt x="160" y="51"/>
                  <a:pt x="159" y="51"/>
                  <a:pt x="157" y="52"/>
                </a:cubicBezTo>
                <a:cubicBezTo>
                  <a:pt x="157" y="52"/>
                  <a:pt x="157" y="51"/>
                  <a:pt x="157" y="51"/>
                </a:cubicBezTo>
                <a:cubicBezTo>
                  <a:pt x="158" y="51"/>
                  <a:pt x="159" y="50"/>
                  <a:pt x="160" y="50"/>
                </a:cubicBezTo>
                <a:cubicBezTo>
                  <a:pt x="161" y="50"/>
                  <a:pt x="162" y="50"/>
                  <a:pt x="163" y="50"/>
                </a:cubicBezTo>
                <a:cubicBezTo>
                  <a:pt x="163" y="50"/>
                  <a:pt x="164" y="50"/>
                  <a:pt x="164" y="49"/>
                </a:cubicBezTo>
                <a:cubicBezTo>
                  <a:pt x="165" y="49"/>
                  <a:pt x="166" y="49"/>
                  <a:pt x="167" y="49"/>
                </a:cubicBezTo>
                <a:cubicBezTo>
                  <a:pt x="168" y="49"/>
                  <a:pt x="169" y="49"/>
                  <a:pt x="169" y="48"/>
                </a:cubicBezTo>
                <a:cubicBezTo>
                  <a:pt x="165" y="48"/>
                  <a:pt x="159" y="49"/>
                  <a:pt x="156" y="52"/>
                </a:cubicBezTo>
                <a:cubicBezTo>
                  <a:pt x="154" y="52"/>
                  <a:pt x="153" y="53"/>
                  <a:pt x="151" y="54"/>
                </a:cubicBezTo>
                <a:cubicBezTo>
                  <a:pt x="150" y="54"/>
                  <a:pt x="151" y="55"/>
                  <a:pt x="151" y="55"/>
                </a:cubicBezTo>
                <a:cubicBezTo>
                  <a:pt x="151" y="54"/>
                  <a:pt x="151" y="54"/>
                  <a:pt x="150" y="54"/>
                </a:cubicBezTo>
                <a:cubicBezTo>
                  <a:pt x="149" y="55"/>
                  <a:pt x="149" y="55"/>
                  <a:pt x="148" y="55"/>
                </a:cubicBezTo>
                <a:cubicBezTo>
                  <a:pt x="143" y="56"/>
                  <a:pt x="140" y="55"/>
                  <a:pt x="137" y="52"/>
                </a:cubicBezTo>
                <a:cubicBezTo>
                  <a:pt x="136" y="59"/>
                  <a:pt x="143" y="64"/>
                  <a:pt x="149" y="63"/>
                </a:cubicBezTo>
                <a:cubicBezTo>
                  <a:pt x="149" y="63"/>
                  <a:pt x="149" y="63"/>
                  <a:pt x="149" y="64"/>
                </a:cubicBezTo>
                <a:cubicBezTo>
                  <a:pt x="149" y="64"/>
                  <a:pt x="149" y="63"/>
                  <a:pt x="150" y="63"/>
                </a:cubicBezTo>
                <a:cubicBezTo>
                  <a:pt x="151" y="64"/>
                  <a:pt x="152" y="63"/>
                  <a:pt x="152" y="63"/>
                </a:cubicBezTo>
                <a:cubicBezTo>
                  <a:pt x="156" y="63"/>
                  <a:pt x="158" y="65"/>
                  <a:pt x="161" y="65"/>
                </a:cubicBezTo>
                <a:cubicBezTo>
                  <a:pt x="163" y="65"/>
                  <a:pt x="165" y="65"/>
                  <a:pt x="167" y="65"/>
                </a:cubicBezTo>
                <a:cubicBezTo>
                  <a:pt x="170" y="64"/>
                  <a:pt x="175" y="62"/>
                  <a:pt x="177" y="59"/>
                </a:cubicBezTo>
                <a:cubicBezTo>
                  <a:pt x="179" y="57"/>
                  <a:pt x="181" y="55"/>
                  <a:pt x="184" y="54"/>
                </a:cubicBezTo>
                <a:cubicBezTo>
                  <a:pt x="188" y="49"/>
                  <a:pt x="197" y="51"/>
                  <a:pt x="203" y="52"/>
                </a:cubicBezTo>
                <a:cubicBezTo>
                  <a:pt x="204" y="51"/>
                  <a:pt x="204" y="51"/>
                  <a:pt x="205" y="51"/>
                </a:cubicBezTo>
                <a:cubicBezTo>
                  <a:pt x="207" y="50"/>
                  <a:pt x="209" y="49"/>
                  <a:pt x="210" y="49"/>
                </a:cubicBezTo>
                <a:cubicBezTo>
                  <a:pt x="211" y="48"/>
                  <a:pt x="213" y="47"/>
                  <a:pt x="214" y="46"/>
                </a:cubicBezTo>
                <a:cubicBezTo>
                  <a:pt x="215" y="45"/>
                  <a:pt x="216" y="45"/>
                  <a:pt x="217" y="44"/>
                </a:cubicBezTo>
                <a:cubicBezTo>
                  <a:pt x="219" y="42"/>
                  <a:pt x="222" y="41"/>
                  <a:pt x="224" y="40"/>
                </a:cubicBezTo>
                <a:cubicBezTo>
                  <a:pt x="224" y="39"/>
                  <a:pt x="225" y="40"/>
                  <a:pt x="225" y="40"/>
                </a:cubicBezTo>
                <a:cubicBezTo>
                  <a:pt x="227" y="39"/>
                  <a:pt x="230" y="38"/>
                  <a:pt x="232" y="38"/>
                </a:cubicBezTo>
                <a:cubicBezTo>
                  <a:pt x="233" y="38"/>
                  <a:pt x="235" y="38"/>
                  <a:pt x="237" y="39"/>
                </a:cubicBezTo>
                <a:cubicBezTo>
                  <a:pt x="236" y="38"/>
                  <a:pt x="236" y="38"/>
                  <a:pt x="236" y="37"/>
                </a:cubicBezTo>
                <a:cubicBezTo>
                  <a:pt x="235" y="37"/>
                  <a:pt x="234" y="36"/>
                  <a:pt x="233" y="35"/>
                </a:cubicBezTo>
                <a:cubicBezTo>
                  <a:pt x="231" y="34"/>
                  <a:pt x="229" y="32"/>
                  <a:pt x="227" y="31"/>
                </a:cubicBezTo>
                <a:cubicBezTo>
                  <a:pt x="221" y="29"/>
                  <a:pt x="213" y="30"/>
                  <a:pt x="208" y="31"/>
                </a:cubicBezTo>
                <a:cubicBezTo>
                  <a:pt x="204" y="31"/>
                  <a:pt x="201" y="33"/>
                  <a:pt x="198" y="34"/>
                </a:cubicBezTo>
                <a:cubicBezTo>
                  <a:pt x="193" y="36"/>
                  <a:pt x="188" y="39"/>
                  <a:pt x="183" y="43"/>
                </a:cubicBezTo>
                <a:cubicBezTo>
                  <a:pt x="179" y="45"/>
                  <a:pt x="175" y="48"/>
                  <a:pt x="170" y="48"/>
                </a:cubicBezTo>
                <a:cubicBezTo>
                  <a:pt x="170" y="48"/>
                  <a:pt x="171" y="48"/>
                  <a:pt x="171" y="48"/>
                </a:cubicBezTo>
                <a:cubicBezTo>
                  <a:pt x="170" y="49"/>
                  <a:pt x="169" y="49"/>
                  <a:pt x="169" y="49"/>
                </a:cubicBezTo>
                <a:cubicBezTo>
                  <a:pt x="170" y="49"/>
                  <a:pt x="171" y="49"/>
                  <a:pt x="171" y="49"/>
                </a:cubicBezTo>
                <a:close/>
                <a:moveTo>
                  <a:pt x="239" y="32"/>
                </a:moveTo>
                <a:cubicBezTo>
                  <a:pt x="239" y="32"/>
                  <a:pt x="239" y="32"/>
                  <a:pt x="239" y="32"/>
                </a:cubicBezTo>
                <a:cubicBezTo>
                  <a:pt x="240" y="34"/>
                  <a:pt x="240" y="31"/>
                  <a:pt x="239" y="31"/>
                </a:cubicBezTo>
                <a:cubicBezTo>
                  <a:pt x="239" y="32"/>
                  <a:pt x="239" y="32"/>
                  <a:pt x="239" y="32"/>
                </a:cubicBezTo>
                <a:close/>
                <a:moveTo>
                  <a:pt x="254" y="40"/>
                </a:moveTo>
                <a:cubicBezTo>
                  <a:pt x="254" y="40"/>
                  <a:pt x="254" y="40"/>
                  <a:pt x="254" y="40"/>
                </a:cubicBezTo>
                <a:cubicBezTo>
                  <a:pt x="259" y="40"/>
                  <a:pt x="264" y="42"/>
                  <a:pt x="269" y="44"/>
                </a:cubicBezTo>
                <a:cubicBezTo>
                  <a:pt x="269" y="44"/>
                  <a:pt x="269" y="44"/>
                  <a:pt x="269" y="44"/>
                </a:cubicBezTo>
                <a:cubicBezTo>
                  <a:pt x="273" y="45"/>
                  <a:pt x="276" y="48"/>
                  <a:pt x="280" y="50"/>
                </a:cubicBezTo>
                <a:cubicBezTo>
                  <a:pt x="285" y="53"/>
                  <a:pt x="289" y="57"/>
                  <a:pt x="293" y="62"/>
                </a:cubicBezTo>
                <a:cubicBezTo>
                  <a:pt x="295" y="64"/>
                  <a:pt x="297" y="67"/>
                  <a:pt x="299" y="70"/>
                </a:cubicBezTo>
                <a:cubicBezTo>
                  <a:pt x="302" y="74"/>
                  <a:pt x="304" y="80"/>
                  <a:pt x="306" y="85"/>
                </a:cubicBezTo>
                <a:cubicBezTo>
                  <a:pt x="308" y="88"/>
                  <a:pt x="310" y="92"/>
                  <a:pt x="313" y="95"/>
                </a:cubicBezTo>
                <a:cubicBezTo>
                  <a:pt x="315" y="97"/>
                  <a:pt x="316" y="99"/>
                  <a:pt x="318" y="101"/>
                </a:cubicBezTo>
                <a:cubicBezTo>
                  <a:pt x="321" y="103"/>
                  <a:pt x="325" y="106"/>
                  <a:pt x="330" y="106"/>
                </a:cubicBezTo>
                <a:cubicBezTo>
                  <a:pt x="332" y="107"/>
                  <a:pt x="333" y="106"/>
                  <a:pt x="335" y="106"/>
                </a:cubicBezTo>
                <a:cubicBezTo>
                  <a:pt x="338" y="107"/>
                  <a:pt x="341" y="107"/>
                  <a:pt x="344" y="106"/>
                </a:cubicBezTo>
                <a:cubicBezTo>
                  <a:pt x="344" y="105"/>
                  <a:pt x="344" y="105"/>
                  <a:pt x="345" y="105"/>
                </a:cubicBezTo>
                <a:cubicBezTo>
                  <a:pt x="345" y="98"/>
                  <a:pt x="340" y="95"/>
                  <a:pt x="337" y="92"/>
                </a:cubicBezTo>
                <a:cubicBezTo>
                  <a:pt x="335" y="91"/>
                  <a:pt x="334" y="90"/>
                  <a:pt x="332" y="89"/>
                </a:cubicBezTo>
                <a:cubicBezTo>
                  <a:pt x="330" y="88"/>
                  <a:pt x="329" y="87"/>
                  <a:pt x="327" y="86"/>
                </a:cubicBezTo>
                <a:cubicBezTo>
                  <a:pt x="318" y="80"/>
                  <a:pt x="313" y="69"/>
                  <a:pt x="307" y="60"/>
                </a:cubicBezTo>
                <a:cubicBezTo>
                  <a:pt x="304" y="56"/>
                  <a:pt x="301" y="52"/>
                  <a:pt x="298" y="49"/>
                </a:cubicBezTo>
                <a:cubicBezTo>
                  <a:pt x="295" y="47"/>
                  <a:pt x="291" y="43"/>
                  <a:pt x="287" y="41"/>
                </a:cubicBezTo>
                <a:cubicBezTo>
                  <a:pt x="285" y="40"/>
                  <a:pt x="282" y="40"/>
                  <a:pt x="280" y="39"/>
                </a:cubicBezTo>
                <a:cubicBezTo>
                  <a:pt x="278" y="39"/>
                  <a:pt x="277" y="38"/>
                  <a:pt x="276" y="38"/>
                </a:cubicBezTo>
                <a:cubicBezTo>
                  <a:pt x="270" y="36"/>
                  <a:pt x="262" y="36"/>
                  <a:pt x="256" y="38"/>
                </a:cubicBezTo>
                <a:cubicBezTo>
                  <a:pt x="258" y="39"/>
                  <a:pt x="260" y="39"/>
                  <a:pt x="263" y="41"/>
                </a:cubicBezTo>
                <a:cubicBezTo>
                  <a:pt x="260" y="40"/>
                  <a:pt x="257" y="39"/>
                  <a:pt x="255" y="38"/>
                </a:cubicBezTo>
                <a:cubicBezTo>
                  <a:pt x="254" y="38"/>
                  <a:pt x="253" y="38"/>
                  <a:pt x="253" y="39"/>
                </a:cubicBezTo>
                <a:cubicBezTo>
                  <a:pt x="253" y="39"/>
                  <a:pt x="253" y="39"/>
                  <a:pt x="254" y="40"/>
                </a:cubicBezTo>
                <a:cubicBezTo>
                  <a:pt x="254" y="39"/>
                  <a:pt x="255" y="39"/>
                  <a:pt x="256" y="39"/>
                </a:cubicBezTo>
                <a:cubicBezTo>
                  <a:pt x="255" y="39"/>
                  <a:pt x="254" y="39"/>
                  <a:pt x="254" y="40"/>
                </a:cubicBezTo>
                <a:cubicBezTo>
                  <a:pt x="255" y="40"/>
                  <a:pt x="254" y="40"/>
                  <a:pt x="254" y="40"/>
                </a:cubicBezTo>
                <a:close/>
                <a:moveTo>
                  <a:pt x="351" y="50"/>
                </a:moveTo>
                <a:cubicBezTo>
                  <a:pt x="351" y="50"/>
                  <a:pt x="351" y="50"/>
                  <a:pt x="351" y="50"/>
                </a:cubicBezTo>
                <a:cubicBezTo>
                  <a:pt x="351" y="48"/>
                  <a:pt x="350" y="46"/>
                  <a:pt x="349" y="44"/>
                </a:cubicBezTo>
                <a:cubicBezTo>
                  <a:pt x="348" y="44"/>
                  <a:pt x="348" y="43"/>
                  <a:pt x="348" y="42"/>
                </a:cubicBezTo>
                <a:cubicBezTo>
                  <a:pt x="346" y="41"/>
                  <a:pt x="344" y="41"/>
                  <a:pt x="342" y="40"/>
                </a:cubicBezTo>
                <a:cubicBezTo>
                  <a:pt x="341" y="40"/>
                  <a:pt x="341" y="39"/>
                  <a:pt x="340" y="39"/>
                </a:cubicBezTo>
                <a:cubicBezTo>
                  <a:pt x="336" y="38"/>
                  <a:pt x="330" y="39"/>
                  <a:pt x="327" y="42"/>
                </a:cubicBezTo>
                <a:cubicBezTo>
                  <a:pt x="336" y="39"/>
                  <a:pt x="346" y="43"/>
                  <a:pt x="350" y="51"/>
                </a:cubicBezTo>
                <a:cubicBezTo>
                  <a:pt x="350" y="52"/>
                  <a:pt x="351" y="53"/>
                  <a:pt x="351" y="55"/>
                </a:cubicBezTo>
                <a:cubicBezTo>
                  <a:pt x="351" y="53"/>
                  <a:pt x="351" y="52"/>
                  <a:pt x="351" y="50"/>
                </a:cubicBezTo>
                <a:close/>
                <a:moveTo>
                  <a:pt x="251" y="39"/>
                </a:moveTo>
                <a:cubicBezTo>
                  <a:pt x="251" y="39"/>
                  <a:pt x="251" y="39"/>
                  <a:pt x="251" y="39"/>
                </a:cubicBezTo>
                <a:cubicBezTo>
                  <a:pt x="251" y="40"/>
                  <a:pt x="253" y="40"/>
                  <a:pt x="254" y="40"/>
                </a:cubicBezTo>
                <a:cubicBezTo>
                  <a:pt x="253" y="39"/>
                  <a:pt x="252" y="39"/>
                  <a:pt x="251" y="39"/>
                </a:cubicBezTo>
                <a:close/>
                <a:moveTo>
                  <a:pt x="238" y="41"/>
                </a:moveTo>
                <a:cubicBezTo>
                  <a:pt x="238" y="41"/>
                  <a:pt x="238" y="41"/>
                  <a:pt x="238" y="41"/>
                </a:cubicBezTo>
                <a:cubicBezTo>
                  <a:pt x="237" y="41"/>
                  <a:pt x="236" y="41"/>
                  <a:pt x="236" y="42"/>
                </a:cubicBezTo>
                <a:cubicBezTo>
                  <a:pt x="236" y="41"/>
                  <a:pt x="234" y="42"/>
                  <a:pt x="233" y="42"/>
                </a:cubicBezTo>
                <a:cubicBezTo>
                  <a:pt x="230" y="44"/>
                  <a:pt x="227" y="46"/>
                  <a:pt x="224" y="48"/>
                </a:cubicBezTo>
                <a:cubicBezTo>
                  <a:pt x="220" y="51"/>
                  <a:pt x="218" y="54"/>
                  <a:pt x="215" y="59"/>
                </a:cubicBezTo>
                <a:cubicBezTo>
                  <a:pt x="212" y="61"/>
                  <a:pt x="210" y="64"/>
                  <a:pt x="209" y="67"/>
                </a:cubicBezTo>
                <a:cubicBezTo>
                  <a:pt x="208" y="67"/>
                  <a:pt x="209" y="68"/>
                  <a:pt x="208" y="68"/>
                </a:cubicBezTo>
                <a:cubicBezTo>
                  <a:pt x="208" y="69"/>
                  <a:pt x="207" y="70"/>
                  <a:pt x="206" y="72"/>
                </a:cubicBezTo>
                <a:cubicBezTo>
                  <a:pt x="205" y="73"/>
                  <a:pt x="205" y="74"/>
                  <a:pt x="204" y="76"/>
                </a:cubicBezTo>
                <a:cubicBezTo>
                  <a:pt x="202" y="80"/>
                  <a:pt x="200" y="85"/>
                  <a:pt x="199" y="90"/>
                </a:cubicBezTo>
                <a:cubicBezTo>
                  <a:pt x="198" y="93"/>
                  <a:pt x="197" y="96"/>
                  <a:pt x="196" y="99"/>
                </a:cubicBezTo>
                <a:cubicBezTo>
                  <a:pt x="194" y="103"/>
                  <a:pt x="192" y="107"/>
                  <a:pt x="190" y="110"/>
                </a:cubicBezTo>
                <a:cubicBezTo>
                  <a:pt x="187" y="113"/>
                  <a:pt x="184" y="117"/>
                  <a:pt x="180" y="119"/>
                </a:cubicBezTo>
                <a:cubicBezTo>
                  <a:pt x="183" y="116"/>
                  <a:pt x="186" y="113"/>
                  <a:pt x="189" y="110"/>
                </a:cubicBezTo>
                <a:cubicBezTo>
                  <a:pt x="194" y="102"/>
                  <a:pt x="197" y="92"/>
                  <a:pt x="200" y="82"/>
                </a:cubicBezTo>
                <a:cubicBezTo>
                  <a:pt x="203" y="74"/>
                  <a:pt x="207" y="68"/>
                  <a:pt x="211" y="61"/>
                </a:cubicBezTo>
                <a:cubicBezTo>
                  <a:pt x="212" y="61"/>
                  <a:pt x="212" y="60"/>
                  <a:pt x="213" y="59"/>
                </a:cubicBezTo>
                <a:cubicBezTo>
                  <a:pt x="214" y="56"/>
                  <a:pt x="217" y="55"/>
                  <a:pt x="218" y="52"/>
                </a:cubicBezTo>
                <a:cubicBezTo>
                  <a:pt x="223" y="47"/>
                  <a:pt x="228" y="42"/>
                  <a:pt x="237" y="40"/>
                </a:cubicBezTo>
                <a:cubicBezTo>
                  <a:pt x="234" y="40"/>
                  <a:pt x="232" y="39"/>
                  <a:pt x="229" y="40"/>
                </a:cubicBezTo>
                <a:cubicBezTo>
                  <a:pt x="219" y="42"/>
                  <a:pt x="214" y="50"/>
                  <a:pt x="203" y="53"/>
                </a:cubicBezTo>
                <a:cubicBezTo>
                  <a:pt x="201" y="55"/>
                  <a:pt x="199" y="57"/>
                  <a:pt x="198" y="60"/>
                </a:cubicBezTo>
                <a:cubicBezTo>
                  <a:pt x="197" y="63"/>
                  <a:pt x="196" y="68"/>
                  <a:pt x="194" y="72"/>
                </a:cubicBezTo>
                <a:cubicBezTo>
                  <a:pt x="192" y="75"/>
                  <a:pt x="190" y="79"/>
                  <a:pt x="188" y="82"/>
                </a:cubicBezTo>
                <a:cubicBezTo>
                  <a:pt x="187" y="83"/>
                  <a:pt x="187" y="84"/>
                  <a:pt x="187" y="85"/>
                </a:cubicBezTo>
                <a:cubicBezTo>
                  <a:pt x="183" y="88"/>
                  <a:pt x="178" y="90"/>
                  <a:pt x="178" y="97"/>
                </a:cubicBezTo>
                <a:cubicBezTo>
                  <a:pt x="177" y="98"/>
                  <a:pt x="177" y="99"/>
                  <a:pt x="176" y="99"/>
                </a:cubicBezTo>
                <a:cubicBezTo>
                  <a:pt x="177" y="100"/>
                  <a:pt x="178" y="101"/>
                  <a:pt x="179" y="102"/>
                </a:cubicBezTo>
                <a:cubicBezTo>
                  <a:pt x="180" y="106"/>
                  <a:pt x="175" y="106"/>
                  <a:pt x="172" y="106"/>
                </a:cubicBezTo>
                <a:cubicBezTo>
                  <a:pt x="168" y="109"/>
                  <a:pt x="163" y="116"/>
                  <a:pt x="164" y="123"/>
                </a:cubicBezTo>
                <a:cubicBezTo>
                  <a:pt x="165" y="124"/>
                  <a:pt x="166" y="126"/>
                  <a:pt x="167" y="127"/>
                </a:cubicBezTo>
                <a:cubicBezTo>
                  <a:pt x="169" y="127"/>
                  <a:pt x="170" y="126"/>
                  <a:pt x="172" y="127"/>
                </a:cubicBezTo>
                <a:cubicBezTo>
                  <a:pt x="175" y="129"/>
                  <a:pt x="171" y="131"/>
                  <a:pt x="171" y="133"/>
                </a:cubicBezTo>
                <a:cubicBezTo>
                  <a:pt x="170" y="137"/>
                  <a:pt x="174" y="139"/>
                  <a:pt x="177" y="140"/>
                </a:cubicBezTo>
                <a:cubicBezTo>
                  <a:pt x="179" y="141"/>
                  <a:pt x="184" y="140"/>
                  <a:pt x="186" y="139"/>
                </a:cubicBezTo>
                <a:cubicBezTo>
                  <a:pt x="189" y="137"/>
                  <a:pt x="190" y="133"/>
                  <a:pt x="192" y="129"/>
                </a:cubicBezTo>
                <a:cubicBezTo>
                  <a:pt x="194" y="126"/>
                  <a:pt x="197" y="122"/>
                  <a:pt x="199" y="121"/>
                </a:cubicBezTo>
                <a:cubicBezTo>
                  <a:pt x="201" y="118"/>
                  <a:pt x="205" y="117"/>
                  <a:pt x="208" y="115"/>
                </a:cubicBezTo>
                <a:cubicBezTo>
                  <a:pt x="211" y="114"/>
                  <a:pt x="213" y="112"/>
                  <a:pt x="215" y="111"/>
                </a:cubicBezTo>
                <a:cubicBezTo>
                  <a:pt x="218" y="108"/>
                  <a:pt x="221" y="104"/>
                  <a:pt x="223" y="100"/>
                </a:cubicBezTo>
                <a:cubicBezTo>
                  <a:pt x="224" y="99"/>
                  <a:pt x="224" y="98"/>
                  <a:pt x="224" y="97"/>
                </a:cubicBezTo>
                <a:cubicBezTo>
                  <a:pt x="223" y="98"/>
                  <a:pt x="224" y="99"/>
                  <a:pt x="223" y="99"/>
                </a:cubicBezTo>
                <a:cubicBezTo>
                  <a:pt x="227" y="92"/>
                  <a:pt x="227" y="79"/>
                  <a:pt x="227" y="69"/>
                </a:cubicBezTo>
                <a:cubicBezTo>
                  <a:pt x="227" y="63"/>
                  <a:pt x="229" y="58"/>
                  <a:pt x="231" y="53"/>
                </a:cubicBezTo>
                <a:cubicBezTo>
                  <a:pt x="230" y="53"/>
                  <a:pt x="230" y="54"/>
                  <a:pt x="230" y="54"/>
                </a:cubicBezTo>
                <a:cubicBezTo>
                  <a:pt x="231" y="53"/>
                  <a:pt x="231" y="52"/>
                  <a:pt x="231" y="51"/>
                </a:cubicBezTo>
                <a:cubicBezTo>
                  <a:pt x="232" y="51"/>
                  <a:pt x="231" y="52"/>
                  <a:pt x="231" y="52"/>
                </a:cubicBezTo>
                <a:cubicBezTo>
                  <a:pt x="232" y="51"/>
                  <a:pt x="232" y="51"/>
                  <a:pt x="231" y="51"/>
                </a:cubicBezTo>
                <a:cubicBezTo>
                  <a:pt x="232" y="50"/>
                  <a:pt x="233" y="49"/>
                  <a:pt x="233" y="48"/>
                </a:cubicBezTo>
                <a:cubicBezTo>
                  <a:pt x="234" y="47"/>
                  <a:pt x="234" y="46"/>
                  <a:pt x="234" y="46"/>
                </a:cubicBezTo>
                <a:cubicBezTo>
                  <a:pt x="234" y="46"/>
                  <a:pt x="234" y="47"/>
                  <a:pt x="233" y="46"/>
                </a:cubicBezTo>
                <a:cubicBezTo>
                  <a:pt x="235" y="45"/>
                  <a:pt x="237" y="43"/>
                  <a:pt x="237" y="42"/>
                </a:cubicBezTo>
                <a:cubicBezTo>
                  <a:pt x="237" y="43"/>
                  <a:pt x="236" y="43"/>
                  <a:pt x="235" y="43"/>
                </a:cubicBezTo>
                <a:cubicBezTo>
                  <a:pt x="235" y="42"/>
                  <a:pt x="234" y="44"/>
                  <a:pt x="234" y="44"/>
                </a:cubicBezTo>
                <a:cubicBezTo>
                  <a:pt x="235" y="43"/>
                  <a:pt x="236" y="42"/>
                  <a:pt x="238" y="41"/>
                </a:cubicBezTo>
                <a:close/>
                <a:moveTo>
                  <a:pt x="269" y="90"/>
                </a:moveTo>
                <a:cubicBezTo>
                  <a:pt x="269" y="90"/>
                  <a:pt x="269" y="90"/>
                  <a:pt x="269" y="90"/>
                </a:cubicBezTo>
                <a:cubicBezTo>
                  <a:pt x="270" y="90"/>
                  <a:pt x="270" y="92"/>
                  <a:pt x="272" y="92"/>
                </a:cubicBezTo>
                <a:cubicBezTo>
                  <a:pt x="274" y="91"/>
                  <a:pt x="273" y="89"/>
                  <a:pt x="273" y="87"/>
                </a:cubicBezTo>
                <a:cubicBezTo>
                  <a:pt x="274" y="86"/>
                  <a:pt x="275" y="85"/>
                  <a:pt x="277" y="84"/>
                </a:cubicBezTo>
                <a:cubicBezTo>
                  <a:pt x="279" y="84"/>
                  <a:pt x="280" y="87"/>
                  <a:pt x="283" y="86"/>
                </a:cubicBezTo>
                <a:cubicBezTo>
                  <a:pt x="283" y="86"/>
                  <a:pt x="283" y="86"/>
                  <a:pt x="283" y="85"/>
                </a:cubicBezTo>
                <a:cubicBezTo>
                  <a:pt x="281" y="86"/>
                  <a:pt x="279" y="84"/>
                  <a:pt x="277" y="83"/>
                </a:cubicBezTo>
                <a:cubicBezTo>
                  <a:pt x="275" y="81"/>
                  <a:pt x="272" y="79"/>
                  <a:pt x="270" y="77"/>
                </a:cubicBezTo>
                <a:cubicBezTo>
                  <a:pt x="264" y="70"/>
                  <a:pt x="261" y="62"/>
                  <a:pt x="257" y="54"/>
                </a:cubicBezTo>
                <a:cubicBezTo>
                  <a:pt x="256" y="52"/>
                  <a:pt x="256" y="51"/>
                  <a:pt x="255" y="49"/>
                </a:cubicBezTo>
                <a:cubicBezTo>
                  <a:pt x="252" y="45"/>
                  <a:pt x="250" y="40"/>
                  <a:pt x="244" y="41"/>
                </a:cubicBezTo>
                <a:cubicBezTo>
                  <a:pt x="245" y="41"/>
                  <a:pt x="246" y="42"/>
                  <a:pt x="246" y="42"/>
                </a:cubicBezTo>
                <a:cubicBezTo>
                  <a:pt x="249" y="46"/>
                  <a:pt x="252" y="50"/>
                  <a:pt x="253" y="56"/>
                </a:cubicBezTo>
                <a:cubicBezTo>
                  <a:pt x="254" y="58"/>
                  <a:pt x="253" y="61"/>
                  <a:pt x="254" y="63"/>
                </a:cubicBezTo>
                <a:cubicBezTo>
                  <a:pt x="254" y="64"/>
                  <a:pt x="255" y="64"/>
                  <a:pt x="255" y="65"/>
                </a:cubicBezTo>
                <a:cubicBezTo>
                  <a:pt x="255" y="68"/>
                  <a:pt x="255" y="70"/>
                  <a:pt x="256" y="72"/>
                </a:cubicBezTo>
                <a:cubicBezTo>
                  <a:pt x="257" y="78"/>
                  <a:pt x="259" y="81"/>
                  <a:pt x="261" y="85"/>
                </a:cubicBezTo>
                <a:cubicBezTo>
                  <a:pt x="263" y="87"/>
                  <a:pt x="264" y="89"/>
                  <a:pt x="266" y="89"/>
                </a:cubicBezTo>
                <a:cubicBezTo>
                  <a:pt x="266" y="89"/>
                  <a:pt x="266" y="89"/>
                  <a:pt x="266" y="89"/>
                </a:cubicBezTo>
                <a:cubicBezTo>
                  <a:pt x="266" y="89"/>
                  <a:pt x="266" y="90"/>
                  <a:pt x="266" y="90"/>
                </a:cubicBezTo>
                <a:cubicBezTo>
                  <a:pt x="267" y="89"/>
                  <a:pt x="268" y="89"/>
                  <a:pt x="269" y="89"/>
                </a:cubicBezTo>
                <a:cubicBezTo>
                  <a:pt x="269" y="89"/>
                  <a:pt x="269" y="89"/>
                  <a:pt x="269" y="89"/>
                </a:cubicBezTo>
                <a:cubicBezTo>
                  <a:pt x="269" y="89"/>
                  <a:pt x="270" y="89"/>
                  <a:pt x="269" y="90"/>
                </a:cubicBezTo>
                <a:close/>
                <a:moveTo>
                  <a:pt x="259" y="84"/>
                </a:moveTo>
                <a:cubicBezTo>
                  <a:pt x="258" y="82"/>
                  <a:pt x="256" y="79"/>
                  <a:pt x="255" y="77"/>
                </a:cubicBezTo>
                <a:cubicBezTo>
                  <a:pt x="254" y="70"/>
                  <a:pt x="253" y="62"/>
                  <a:pt x="252" y="56"/>
                </a:cubicBezTo>
                <a:cubicBezTo>
                  <a:pt x="250" y="53"/>
                  <a:pt x="250" y="49"/>
                  <a:pt x="248" y="46"/>
                </a:cubicBezTo>
                <a:cubicBezTo>
                  <a:pt x="247" y="44"/>
                  <a:pt x="245" y="42"/>
                  <a:pt x="243" y="41"/>
                </a:cubicBezTo>
                <a:cubicBezTo>
                  <a:pt x="242" y="41"/>
                  <a:pt x="241" y="41"/>
                  <a:pt x="241" y="41"/>
                </a:cubicBezTo>
                <a:cubicBezTo>
                  <a:pt x="240" y="42"/>
                  <a:pt x="237" y="44"/>
                  <a:pt x="236" y="46"/>
                </a:cubicBezTo>
                <a:cubicBezTo>
                  <a:pt x="234" y="49"/>
                  <a:pt x="233" y="55"/>
                  <a:pt x="233" y="60"/>
                </a:cubicBezTo>
                <a:cubicBezTo>
                  <a:pt x="233" y="61"/>
                  <a:pt x="234" y="61"/>
                  <a:pt x="234" y="62"/>
                </a:cubicBezTo>
                <a:cubicBezTo>
                  <a:pt x="235" y="66"/>
                  <a:pt x="238" y="70"/>
                  <a:pt x="240" y="73"/>
                </a:cubicBezTo>
                <a:cubicBezTo>
                  <a:pt x="241" y="76"/>
                  <a:pt x="243" y="79"/>
                  <a:pt x="244" y="82"/>
                </a:cubicBezTo>
                <a:cubicBezTo>
                  <a:pt x="245" y="86"/>
                  <a:pt x="245" y="92"/>
                  <a:pt x="245" y="97"/>
                </a:cubicBezTo>
                <a:cubicBezTo>
                  <a:pt x="246" y="100"/>
                  <a:pt x="245" y="102"/>
                  <a:pt x="245" y="105"/>
                </a:cubicBezTo>
                <a:cubicBezTo>
                  <a:pt x="246" y="113"/>
                  <a:pt x="244" y="120"/>
                  <a:pt x="247" y="126"/>
                </a:cubicBezTo>
                <a:cubicBezTo>
                  <a:pt x="248" y="125"/>
                  <a:pt x="250" y="124"/>
                  <a:pt x="250" y="123"/>
                </a:cubicBezTo>
                <a:cubicBezTo>
                  <a:pt x="248" y="122"/>
                  <a:pt x="248" y="118"/>
                  <a:pt x="251" y="117"/>
                </a:cubicBezTo>
                <a:cubicBezTo>
                  <a:pt x="251" y="117"/>
                  <a:pt x="252" y="118"/>
                  <a:pt x="252" y="118"/>
                </a:cubicBezTo>
                <a:cubicBezTo>
                  <a:pt x="253" y="116"/>
                  <a:pt x="251" y="114"/>
                  <a:pt x="250" y="113"/>
                </a:cubicBezTo>
                <a:cubicBezTo>
                  <a:pt x="250" y="111"/>
                  <a:pt x="250" y="107"/>
                  <a:pt x="253" y="106"/>
                </a:cubicBezTo>
                <a:cubicBezTo>
                  <a:pt x="254" y="107"/>
                  <a:pt x="256" y="106"/>
                  <a:pt x="257" y="105"/>
                </a:cubicBezTo>
                <a:cubicBezTo>
                  <a:pt x="257" y="103"/>
                  <a:pt x="258" y="101"/>
                  <a:pt x="260" y="100"/>
                </a:cubicBezTo>
                <a:cubicBezTo>
                  <a:pt x="260" y="99"/>
                  <a:pt x="259" y="98"/>
                  <a:pt x="258" y="97"/>
                </a:cubicBezTo>
                <a:cubicBezTo>
                  <a:pt x="258" y="94"/>
                  <a:pt x="259" y="91"/>
                  <a:pt x="261" y="91"/>
                </a:cubicBezTo>
                <a:cubicBezTo>
                  <a:pt x="263" y="91"/>
                  <a:pt x="263" y="93"/>
                  <a:pt x="265" y="94"/>
                </a:cubicBezTo>
                <a:cubicBezTo>
                  <a:pt x="265" y="93"/>
                  <a:pt x="266" y="92"/>
                  <a:pt x="266" y="91"/>
                </a:cubicBezTo>
                <a:cubicBezTo>
                  <a:pt x="262" y="89"/>
                  <a:pt x="260" y="85"/>
                  <a:pt x="259" y="84"/>
                </a:cubicBezTo>
                <a:close/>
                <a:moveTo>
                  <a:pt x="258" y="44"/>
                </a:moveTo>
                <a:cubicBezTo>
                  <a:pt x="258" y="44"/>
                  <a:pt x="258" y="44"/>
                  <a:pt x="258" y="44"/>
                </a:cubicBezTo>
                <a:cubicBezTo>
                  <a:pt x="256" y="43"/>
                  <a:pt x="255" y="41"/>
                  <a:pt x="253" y="41"/>
                </a:cubicBezTo>
                <a:cubicBezTo>
                  <a:pt x="254" y="42"/>
                  <a:pt x="256" y="43"/>
                  <a:pt x="258" y="44"/>
                </a:cubicBezTo>
                <a:close/>
                <a:moveTo>
                  <a:pt x="257" y="42"/>
                </a:moveTo>
                <a:cubicBezTo>
                  <a:pt x="257" y="42"/>
                  <a:pt x="257" y="42"/>
                  <a:pt x="257" y="42"/>
                </a:cubicBezTo>
                <a:cubicBezTo>
                  <a:pt x="258" y="43"/>
                  <a:pt x="259" y="43"/>
                  <a:pt x="260" y="44"/>
                </a:cubicBezTo>
                <a:cubicBezTo>
                  <a:pt x="260" y="44"/>
                  <a:pt x="259" y="43"/>
                  <a:pt x="259" y="43"/>
                </a:cubicBezTo>
                <a:cubicBezTo>
                  <a:pt x="259" y="44"/>
                  <a:pt x="260" y="44"/>
                  <a:pt x="261" y="45"/>
                </a:cubicBezTo>
                <a:cubicBezTo>
                  <a:pt x="261" y="45"/>
                  <a:pt x="261" y="45"/>
                  <a:pt x="261" y="45"/>
                </a:cubicBezTo>
                <a:cubicBezTo>
                  <a:pt x="262" y="46"/>
                  <a:pt x="264" y="47"/>
                  <a:pt x="265" y="48"/>
                </a:cubicBezTo>
                <a:cubicBezTo>
                  <a:pt x="265" y="48"/>
                  <a:pt x="265" y="48"/>
                  <a:pt x="265" y="48"/>
                </a:cubicBezTo>
                <a:cubicBezTo>
                  <a:pt x="265" y="49"/>
                  <a:pt x="266" y="48"/>
                  <a:pt x="266" y="49"/>
                </a:cubicBezTo>
                <a:cubicBezTo>
                  <a:pt x="266" y="49"/>
                  <a:pt x="266" y="49"/>
                  <a:pt x="266" y="50"/>
                </a:cubicBezTo>
                <a:cubicBezTo>
                  <a:pt x="266" y="50"/>
                  <a:pt x="266" y="49"/>
                  <a:pt x="267" y="49"/>
                </a:cubicBezTo>
                <a:cubicBezTo>
                  <a:pt x="269" y="51"/>
                  <a:pt x="270" y="52"/>
                  <a:pt x="272" y="53"/>
                </a:cubicBezTo>
                <a:cubicBezTo>
                  <a:pt x="270" y="52"/>
                  <a:pt x="269" y="50"/>
                  <a:pt x="266" y="50"/>
                </a:cubicBezTo>
                <a:cubicBezTo>
                  <a:pt x="266" y="50"/>
                  <a:pt x="267" y="50"/>
                  <a:pt x="267" y="50"/>
                </a:cubicBezTo>
                <a:cubicBezTo>
                  <a:pt x="266" y="50"/>
                  <a:pt x="264" y="50"/>
                  <a:pt x="264" y="49"/>
                </a:cubicBezTo>
                <a:cubicBezTo>
                  <a:pt x="264" y="49"/>
                  <a:pt x="264" y="48"/>
                  <a:pt x="263" y="48"/>
                </a:cubicBezTo>
                <a:cubicBezTo>
                  <a:pt x="264" y="49"/>
                  <a:pt x="264" y="49"/>
                  <a:pt x="265" y="50"/>
                </a:cubicBezTo>
                <a:cubicBezTo>
                  <a:pt x="263" y="48"/>
                  <a:pt x="261" y="46"/>
                  <a:pt x="259" y="45"/>
                </a:cubicBezTo>
                <a:cubicBezTo>
                  <a:pt x="261" y="47"/>
                  <a:pt x="263" y="48"/>
                  <a:pt x="265" y="51"/>
                </a:cubicBezTo>
                <a:cubicBezTo>
                  <a:pt x="264" y="51"/>
                  <a:pt x="264" y="51"/>
                  <a:pt x="264" y="51"/>
                </a:cubicBezTo>
                <a:cubicBezTo>
                  <a:pt x="265" y="51"/>
                  <a:pt x="265" y="52"/>
                  <a:pt x="265" y="52"/>
                </a:cubicBezTo>
                <a:cubicBezTo>
                  <a:pt x="265" y="52"/>
                  <a:pt x="265" y="52"/>
                  <a:pt x="265" y="52"/>
                </a:cubicBezTo>
                <a:cubicBezTo>
                  <a:pt x="265" y="52"/>
                  <a:pt x="266" y="52"/>
                  <a:pt x="266" y="52"/>
                </a:cubicBezTo>
                <a:cubicBezTo>
                  <a:pt x="265" y="51"/>
                  <a:pt x="265" y="51"/>
                  <a:pt x="265" y="50"/>
                </a:cubicBezTo>
                <a:cubicBezTo>
                  <a:pt x="265" y="51"/>
                  <a:pt x="266" y="51"/>
                  <a:pt x="266" y="52"/>
                </a:cubicBezTo>
                <a:cubicBezTo>
                  <a:pt x="267" y="52"/>
                  <a:pt x="268" y="54"/>
                  <a:pt x="268" y="55"/>
                </a:cubicBezTo>
                <a:cubicBezTo>
                  <a:pt x="267" y="54"/>
                  <a:pt x="267" y="53"/>
                  <a:pt x="266" y="52"/>
                </a:cubicBezTo>
                <a:cubicBezTo>
                  <a:pt x="267" y="55"/>
                  <a:pt x="269" y="58"/>
                  <a:pt x="271" y="60"/>
                </a:cubicBezTo>
                <a:cubicBezTo>
                  <a:pt x="272" y="62"/>
                  <a:pt x="272" y="64"/>
                  <a:pt x="273" y="66"/>
                </a:cubicBezTo>
                <a:cubicBezTo>
                  <a:pt x="273" y="67"/>
                  <a:pt x="274" y="68"/>
                  <a:pt x="274" y="69"/>
                </a:cubicBezTo>
                <a:cubicBezTo>
                  <a:pt x="277" y="74"/>
                  <a:pt x="279" y="79"/>
                  <a:pt x="282" y="83"/>
                </a:cubicBezTo>
                <a:cubicBezTo>
                  <a:pt x="283" y="83"/>
                  <a:pt x="283" y="82"/>
                  <a:pt x="282" y="82"/>
                </a:cubicBezTo>
                <a:cubicBezTo>
                  <a:pt x="283" y="82"/>
                  <a:pt x="283" y="82"/>
                  <a:pt x="283" y="82"/>
                </a:cubicBezTo>
                <a:cubicBezTo>
                  <a:pt x="284" y="81"/>
                  <a:pt x="285" y="80"/>
                  <a:pt x="287" y="80"/>
                </a:cubicBezTo>
                <a:cubicBezTo>
                  <a:pt x="287" y="80"/>
                  <a:pt x="287" y="80"/>
                  <a:pt x="287" y="80"/>
                </a:cubicBezTo>
                <a:cubicBezTo>
                  <a:pt x="289" y="80"/>
                  <a:pt x="290" y="80"/>
                  <a:pt x="291" y="81"/>
                </a:cubicBezTo>
                <a:cubicBezTo>
                  <a:pt x="291" y="82"/>
                  <a:pt x="292" y="82"/>
                  <a:pt x="293" y="83"/>
                </a:cubicBezTo>
                <a:cubicBezTo>
                  <a:pt x="293" y="85"/>
                  <a:pt x="295" y="86"/>
                  <a:pt x="295" y="89"/>
                </a:cubicBezTo>
                <a:cubicBezTo>
                  <a:pt x="295" y="91"/>
                  <a:pt x="292" y="94"/>
                  <a:pt x="294" y="96"/>
                </a:cubicBezTo>
                <a:cubicBezTo>
                  <a:pt x="295" y="94"/>
                  <a:pt x="295" y="91"/>
                  <a:pt x="299" y="92"/>
                </a:cubicBezTo>
                <a:cubicBezTo>
                  <a:pt x="299" y="92"/>
                  <a:pt x="300" y="93"/>
                  <a:pt x="299" y="94"/>
                </a:cubicBezTo>
                <a:cubicBezTo>
                  <a:pt x="300" y="95"/>
                  <a:pt x="301" y="98"/>
                  <a:pt x="303" y="98"/>
                </a:cubicBezTo>
                <a:cubicBezTo>
                  <a:pt x="303" y="98"/>
                  <a:pt x="303" y="98"/>
                  <a:pt x="303" y="99"/>
                </a:cubicBezTo>
                <a:cubicBezTo>
                  <a:pt x="306" y="99"/>
                  <a:pt x="306" y="104"/>
                  <a:pt x="306" y="106"/>
                </a:cubicBezTo>
                <a:cubicBezTo>
                  <a:pt x="306" y="109"/>
                  <a:pt x="309" y="110"/>
                  <a:pt x="309" y="112"/>
                </a:cubicBezTo>
                <a:cubicBezTo>
                  <a:pt x="309" y="114"/>
                  <a:pt x="310" y="117"/>
                  <a:pt x="309" y="118"/>
                </a:cubicBezTo>
                <a:cubicBezTo>
                  <a:pt x="312" y="120"/>
                  <a:pt x="313" y="123"/>
                  <a:pt x="310" y="126"/>
                </a:cubicBezTo>
                <a:cubicBezTo>
                  <a:pt x="312" y="126"/>
                  <a:pt x="313" y="127"/>
                  <a:pt x="314" y="127"/>
                </a:cubicBezTo>
                <a:cubicBezTo>
                  <a:pt x="316" y="127"/>
                  <a:pt x="319" y="126"/>
                  <a:pt x="321" y="126"/>
                </a:cubicBezTo>
                <a:cubicBezTo>
                  <a:pt x="323" y="126"/>
                  <a:pt x="324" y="127"/>
                  <a:pt x="326" y="127"/>
                </a:cubicBezTo>
                <a:cubicBezTo>
                  <a:pt x="330" y="128"/>
                  <a:pt x="334" y="126"/>
                  <a:pt x="336" y="124"/>
                </a:cubicBezTo>
                <a:cubicBezTo>
                  <a:pt x="336" y="123"/>
                  <a:pt x="338" y="122"/>
                  <a:pt x="338" y="122"/>
                </a:cubicBezTo>
                <a:cubicBezTo>
                  <a:pt x="340" y="121"/>
                  <a:pt x="341" y="119"/>
                  <a:pt x="343" y="118"/>
                </a:cubicBezTo>
                <a:cubicBezTo>
                  <a:pt x="343" y="117"/>
                  <a:pt x="343" y="116"/>
                  <a:pt x="343" y="115"/>
                </a:cubicBezTo>
                <a:cubicBezTo>
                  <a:pt x="342" y="114"/>
                  <a:pt x="340" y="114"/>
                  <a:pt x="339" y="113"/>
                </a:cubicBezTo>
                <a:cubicBezTo>
                  <a:pt x="341" y="113"/>
                  <a:pt x="342" y="114"/>
                  <a:pt x="343" y="114"/>
                </a:cubicBezTo>
                <a:cubicBezTo>
                  <a:pt x="342" y="113"/>
                  <a:pt x="338" y="112"/>
                  <a:pt x="337" y="111"/>
                </a:cubicBezTo>
                <a:cubicBezTo>
                  <a:pt x="339" y="111"/>
                  <a:pt x="340" y="112"/>
                  <a:pt x="341" y="112"/>
                </a:cubicBezTo>
                <a:cubicBezTo>
                  <a:pt x="341" y="112"/>
                  <a:pt x="341" y="112"/>
                  <a:pt x="341" y="111"/>
                </a:cubicBezTo>
                <a:cubicBezTo>
                  <a:pt x="339" y="111"/>
                  <a:pt x="338" y="110"/>
                  <a:pt x="337" y="109"/>
                </a:cubicBezTo>
                <a:cubicBezTo>
                  <a:pt x="338" y="110"/>
                  <a:pt x="339" y="110"/>
                  <a:pt x="340" y="110"/>
                </a:cubicBezTo>
                <a:cubicBezTo>
                  <a:pt x="340" y="108"/>
                  <a:pt x="337" y="109"/>
                  <a:pt x="336" y="108"/>
                </a:cubicBezTo>
                <a:cubicBezTo>
                  <a:pt x="336" y="108"/>
                  <a:pt x="335" y="108"/>
                  <a:pt x="334" y="108"/>
                </a:cubicBezTo>
                <a:cubicBezTo>
                  <a:pt x="335" y="109"/>
                  <a:pt x="336" y="109"/>
                  <a:pt x="336" y="109"/>
                </a:cubicBezTo>
                <a:cubicBezTo>
                  <a:pt x="332" y="107"/>
                  <a:pt x="330" y="108"/>
                  <a:pt x="326" y="107"/>
                </a:cubicBezTo>
                <a:cubicBezTo>
                  <a:pt x="328" y="108"/>
                  <a:pt x="330" y="109"/>
                  <a:pt x="332" y="110"/>
                </a:cubicBezTo>
                <a:cubicBezTo>
                  <a:pt x="329" y="109"/>
                  <a:pt x="326" y="107"/>
                  <a:pt x="324" y="107"/>
                </a:cubicBezTo>
                <a:cubicBezTo>
                  <a:pt x="324" y="107"/>
                  <a:pt x="324" y="106"/>
                  <a:pt x="324" y="106"/>
                </a:cubicBezTo>
                <a:cubicBezTo>
                  <a:pt x="320" y="105"/>
                  <a:pt x="317" y="101"/>
                  <a:pt x="314" y="98"/>
                </a:cubicBezTo>
                <a:cubicBezTo>
                  <a:pt x="313" y="97"/>
                  <a:pt x="313" y="96"/>
                  <a:pt x="312" y="95"/>
                </a:cubicBezTo>
                <a:cubicBezTo>
                  <a:pt x="306" y="89"/>
                  <a:pt x="303" y="80"/>
                  <a:pt x="299" y="72"/>
                </a:cubicBezTo>
                <a:cubicBezTo>
                  <a:pt x="294" y="64"/>
                  <a:pt x="289" y="58"/>
                  <a:pt x="282" y="53"/>
                </a:cubicBezTo>
                <a:cubicBezTo>
                  <a:pt x="281" y="53"/>
                  <a:pt x="280" y="52"/>
                  <a:pt x="279" y="52"/>
                </a:cubicBezTo>
                <a:cubicBezTo>
                  <a:pt x="280" y="52"/>
                  <a:pt x="281" y="53"/>
                  <a:pt x="281" y="53"/>
                </a:cubicBezTo>
                <a:cubicBezTo>
                  <a:pt x="279" y="52"/>
                  <a:pt x="277" y="50"/>
                  <a:pt x="275" y="49"/>
                </a:cubicBezTo>
                <a:cubicBezTo>
                  <a:pt x="275" y="49"/>
                  <a:pt x="273" y="48"/>
                  <a:pt x="273" y="47"/>
                </a:cubicBezTo>
                <a:cubicBezTo>
                  <a:pt x="273" y="47"/>
                  <a:pt x="273" y="48"/>
                  <a:pt x="273" y="48"/>
                </a:cubicBezTo>
                <a:cubicBezTo>
                  <a:pt x="272" y="46"/>
                  <a:pt x="270" y="45"/>
                  <a:pt x="269" y="45"/>
                </a:cubicBezTo>
                <a:cubicBezTo>
                  <a:pt x="270" y="46"/>
                  <a:pt x="270" y="46"/>
                  <a:pt x="270" y="46"/>
                </a:cubicBezTo>
                <a:cubicBezTo>
                  <a:pt x="269" y="46"/>
                  <a:pt x="268" y="45"/>
                  <a:pt x="267" y="45"/>
                </a:cubicBezTo>
                <a:cubicBezTo>
                  <a:pt x="266" y="44"/>
                  <a:pt x="263" y="43"/>
                  <a:pt x="262" y="43"/>
                </a:cubicBezTo>
                <a:cubicBezTo>
                  <a:pt x="262" y="43"/>
                  <a:pt x="262" y="43"/>
                  <a:pt x="262" y="44"/>
                </a:cubicBezTo>
                <a:cubicBezTo>
                  <a:pt x="260" y="43"/>
                  <a:pt x="259" y="42"/>
                  <a:pt x="257" y="42"/>
                </a:cubicBezTo>
                <a:close/>
                <a:moveTo>
                  <a:pt x="340" y="109"/>
                </a:moveTo>
                <a:cubicBezTo>
                  <a:pt x="340" y="109"/>
                  <a:pt x="340" y="109"/>
                  <a:pt x="340" y="109"/>
                </a:cubicBezTo>
                <a:cubicBezTo>
                  <a:pt x="340" y="109"/>
                  <a:pt x="340" y="109"/>
                  <a:pt x="340" y="108"/>
                </a:cubicBezTo>
                <a:cubicBezTo>
                  <a:pt x="339" y="108"/>
                  <a:pt x="338" y="108"/>
                  <a:pt x="337" y="108"/>
                </a:cubicBezTo>
                <a:cubicBezTo>
                  <a:pt x="337" y="109"/>
                  <a:pt x="339" y="109"/>
                  <a:pt x="340" y="109"/>
                </a:cubicBezTo>
                <a:close/>
                <a:moveTo>
                  <a:pt x="274" y="79"/>
                </a:moveTo>
                <a:cubicBezTo>
                  <a:pt x="274" y="79"/>
                  <a:pt x="274" y="79"/>
                  <a:pt x="274" y="79"/>
                </a:cubicBezTo>
                <a:cubicBezTo>
                  <a:pt x="276" y="81"/>
                  <a:pt x="278" y="82"/>
                  <a:pt x="281" y="83"/>
                </a:cubicBezTo>
                <a:cubicBezTo>
                  <a:pt x="276" y="77"/>
                  <a:pt x="273" y="67"/>
                  <a:pt x="269" y="60"/>
                </a:cubicBezTo>
                <a:cubicBezTo>
                  <a:pt x="266" y="55"/>
                  <a:pt x="263" y="51"/>
                  <a:pt x="259" y="48"/>
                </a:cubicBezTo>
                <a:cubicBezTo>
                  <a:pt x="257" y="46"/>
                  <a:pt x="254" y="44"/>
                  <a:pt x="252" y="43"/>
                </a:cubicBezTo>
                <a:cubicBezTo>
                  <a:pt x="252" y="43"/>
                  <a:pt x="252" y="43"/>
                  <a:pt x="252" y="43"/>
                </a:cubicBezTo>
                <a:cubicBezTo>
                  <a:pt x="261" y="53"/>
                  <a:pt x="263" y="71"/>
                  <a:pt x="274" y="79"/>
                </a:cubicBezTo>
                <a:close/>
                <a:moveTo>
                  <a:pt x="352" y="48"/>
                </a:moveTo>
                <a:cubicBezTo>
                  <a:pt x="352" y="48"/>
                  <a:pt x="352" y="48"/>
                  <a:pt x="352" y="48"/>
                </a:cubicBezTo>
                <a:cubicBezTo>
                  <a:pt x="352" y="48"/>
                  <a:pt x="353" y="47"/>
                  <a:pt x="352" y="46"/>
                </a:cubicBezTo>
                <a:cubicBezTo>
                  <a:pt x="352" y="47"/>
                  <a:pt x="352" y="48"/>
                  <a:pt x="352" y="48"/>
                </a:cubicBezTo>
                <a:close/>
                <a:moveTo>
                  <a:pt x="167" y="49"/>
                </a:moveTo>
                <a:cubicBezTo>
                  <a:pt x="167" y="49"/>
                  <a:pt x="167" y="49"/>
                  <a:pt x="167" y="49"/>
                </a:cubicBezTo>
                <a:cubicBezTo>
                  <a:pt x="168" y="49"/>
                  <a:pt x="168" y="49"/>
                  <a:pt x="169" y="49"/>
                </a:cubicBezTo>
                <a:cubicBezTo>
                  <a:pt x="168" y="49"/>
                  <a:pt x="167" y="49"/>
                  <a:pt x="167" y="49"/>
                </a:cubicBezTo>
                <a:close/>
                <a:moveTo>
                  <a:pt x="96" y="50"/>
                </a:moveTo>
                <a:cubicBezTo>
                  <a:pt x="96" y="50"/>
                  <a:pt x="96" y="50"/>
                  <a:pt x="96" y="50"/>
                </a:cubicBezTo>
                <a:cubicBezTo>
                  <a:pt x="96" y="51"/>
                  <a:pt x="96" y="52"/>
                  <a:pt x="96" y="53"/>
                </a:cubicBezTo>
                <a:cubicBezTo>
                  <a:pt x="96" y="56"/>
                  <a:pt x="96" y="58"/>
                  <a:pt x="96" y="60"/>
                </a:cubicBezTo>
                <a:cubicBezTo>
                  <a:pt x="95" y="62"/>
                  <a:pt x="94" y="64"/>
                  <a:pt x="94" y="66"/>
                </a:cubicBezTo>
                <a:cubicBezTo>
                  <a:pt x="94" y="67"/>
                  <a:pt x="94" y="68"/>
                  <a:pt x="94" y="69"/>
                </a:cubicBezTo>
                <a:cubicBezTo>
                  <a:pt x="93" y="70"/>
                  <a:pt x="94" y="72"/>
                  <a:pt x="94" y="74"/>
                </a:cubicBezTo>
                <a:cubicBezTo>
                  <a:pt x="94" y="75"/>
                  <a:pt x="93" y="75"/>
                  <a:pt x="93" y="76"/>
                </a:cubicBezTo>
                <a:cubicBezTo>
                  <a:pt x="93" y="78"/>
                  <a:pt x="93" y="80"/>
                  <a:pt x="93" y="81"/>
                </a:cubicBezTo>
                <a:cubicBezTo>
                  <a:pt x="94" y="82"/>
                  <a:pt x="94" y="83"/>
                  <a:pt x="94" y="84"/>
                </a:cubicBezTo>
                <a:cubicBezTo>
                  <a:pt x="95" y="85"/>
                  <a:pt x="94" y="88"/>
                  <a:pt x="94" y="90"/>
                </a:cubicBezTo>
                <a:cubicBezTo>
                  <a:pt x="94" y="96"/>
                  <a:pt x="95" y="103"/>
                  <a:pt x="94" y="109"/>
                </a:cubicBezTo>
                <a:cubicBezTo>
                  <a:pt x="95" y="108"/>
                  <a:pt x="95" y="107"/>
                  <a:pt x="95" y="106"/>
                </a:cubicBezTo>
                <a:cubicBezTo>
                  <a:pt x="95" y="101"/>
                  <a:pt x="96" y="97"/>
                  <a:pt x="96" y="93"/>
                </a:cubicBezTo>
                <a:cubicBezTo>
                  <a:pt x="96" y="91"/>
                  <a:pt x="95" y="90"/>
                  <a:pt x="95" y="88"/>
                </a:cubicBezTo>
                <a:cubicBezTo>
                  <a:pt x="94" y="82"/>
                  <a:pt x="96" y="76"/>
                  <a:pt x="95" y="70"/>
                </a:cubicBezTo>
                <a:cubicBezTo>
                  <a:pt x="95" y="68"/>
                  <a:pt x="95" y="66"/>
                  <a:pt x="95" y="64"/>
                </a:cubicBezTo>
                <a:cubicBezTo>
                  <a:pt x="96" y="63"/>
                  <a:pt x="96" y="62"/>
                  <a:pt x="96" y="61"/>
                </a:cubicBezTo>
                <a:cubicBezTo>
                  <a:pt x="96" y="61"/>
                  <a:pt x="96" y="60"/>
                  <a:pt x="96" y="60"/>
                </a:cubicBezTo>
                <a:cubicBezTo>
                  <a:pt x="97" y="57"/>
                  <a:pt x="98" y="52"/>
                  <a:pt x="97" y="50"/>
                </a:cubicBezTo>
                <a:cubicBezTo>
                  <a:pt x="96" y="50"/>
                  <a:pt x="96" y="50"/>
                  <a:pt x="96" y="50"/>
                </a:cubicBezTo>
                <a:close/>
                <a:moveTo>
                  <a:pt x="351" y="56"/>
                </a:moveTo>
                <a:cubicBezTo>
                  <a:pt x="351" y="56"/>
                  <a:pt x="351" y="56"/>
                  <a:pt x="351" y="56"/>
                </a:cubicBezTo>
                <a:cubicBezTo>
                  <a:pt x="353" y="55"/>
                  <a:pt x="352" y="53"/>
                  <a:pt x="352" y="51"/>
                </a:cubicBezTo>
                <a:cubicBezTo>
                  <a:pt x="352" y="52"/>
                  <a:pt x="352" y="55"/>
                  <a:pt x="351" y="56"/>
                </a:cubicBezTo>
                <a:close/>
                <a:moveTo>
                  <a:pt x="195" y="52"/>
                </a:moveTo>
                <a:cubicBezTo>
                  <a:pt x="195" y="52"/>
                  <a:pt x="195" y="52"/>
                  <a:pt x="195" y="52"/>
                </a:cubicBezTo>
                <a:cubicBezTo>
                  <a:pt x="192" y="52"/>
                  <a:pt x="190" y="52"/>
                  <a:pt x="188" y="53"/>
                </a:cubicBezTo>
                <a:cubicBezTo>
                  <a:pt x="185" y="54"/>
                  <a:pt x="183" y="55"/>
                  <a:pt x="181" y="57"/>
                </a:cubicBezTo>
                <a:cubicBezTo>
                  <a:pt x="180" y="57"/>
                  <a:pt x="180" y="58"/>
                  <a:pt x="179" y="59"/>
                </a:cubicBezTo>
                <a:cubicBezTo>
                  <a:pt x="179" y="59"/>
                  <a:pt x="178" y="59"/>
                  <a:pt x="178" y="60"/>
                </a:cubicBezTo>
                <a:cubicBezTo>
                  <a:pt x="176" y="61"/>
                  <a:pt x="174" y="64"/>
                  <a:pt x="172" y="65"/>
                </a:cubicBezTo>
                <a:cubicBezTo>
                  <a:pt x="171" y="65"/>
                  <a:pt x="169" y="65"/>
                  <a:pt x="168" y="65"/>
                </a:cubicBezTo>
                <a:cubicBezTo>
                  <a:pt x="167" y="66"/>
                  <a:pt x="166" y="66"/>
                  <a:pt x="165" y="66"/>
                </a:cubicBezTo>
                <a:cubicBezTo>
                  <a:pt x="161" y="67"/>
                  <a:pt x="158" y="65"/>
                  <a:pt x="154" y="64"/>
                </a:cubicBezTo>
                <a:cubicBezTo>
                  <a:pt x="154" y="65"/>
                  <a:pt x="153" y="66"/>
                  <a:pt x="153" y="67"/>
                </a:cubicBezTo>
                <a:cubicBezTo>
                  <a:pt x="151" y="68"/>
                  <a:pt x="151" y="70"/>
                  <a:pt x="149" y="73"/>
                </a:cubicBezTo>
                <a:cubicBezTo>
                  <a:pt x="149" y="74"/>
                  <a:pt x="147" y="76"/>
                  <a:pt x="147" y="78"/>
                </a:cubicBezTo>
                <a:cubicBezTo>
                  <a:pt x="145" y="82"/>
                  <a:pt x="144" y="88"/>
                  <a:pt x="142" y="92"/>
                </a:cubicBezTo>
                <a:cubicBezTo>
                  <a:pt x="142" y="93"/>
                  <a:pt x="141" y="93"/>
                  <a:pt x="141" y="94"/>
                </a:cubicBezTo>
                <a:cubicBezTo>
                  <a:pt x="141" y="94"/>
                  <a:pt x="141" y="95"/>
                  <a:pt x="141" y="95"/>
                </a:cubicBezTo>
                <a:cubicBezTo>
                  <a:pt x="141" y="95"/>
                  <a:pt x="140" y="96"/>
                  <a:pt x="140" y="96"/>
                </a:cubicBezTo>
                <a:cubicBezTo>
                  <a:pt x="140" y="98"/>
                  <a:pt x="141" y="100"/>
                  <a:pt x="141" y="101"/>
                </a:cubicBezTo>
                <a:cubicBezTo>
                  <a:pt x="142" y="103"/>
                  <a:pt x="143" y="106"/>
                  <a:pt x="143" y="107"/>
                </a:cubicBezTo>
                <a:cubicBezTo>
                  <a:pt x="143" y="105"/>
                  <a:pt x="143" y="102"/>
                  <a:pt x="144" y="100"/>
                </a:cubicBezTo>
                <a:cubicBezTo>
                  <a:pt x="144" y="98"/>
                  <a:pt x="145" y="96"/>
                  <a:pt x="145" y="95"/>
                </a:cubicBezTo>
                <a:cubicBezTo>
                  <a:pt x="146" y="94"/>
                  <a:pt x="147" y="92"/>
                  <a:pt x="147" y="91"/>
                </a:cubicBezTo>
                <a:cubicBezTo>
                  <a:pt x="148" y="90"/>
                  <a:pt x="149" y="88"/>
                  <a:pt x="149" y="87"/>
                </a:cubicBezTo>
                <a:cubicBezTo>
                  <a:pt x="149" y="87"/>
                  <a:pt x="153" y="84"/>
                  <a:pt x="153" y="84"/>
                </a:cubicBezTo>
                <a:cubicBezTo>
                  <a:pt x="154" y="83"/>
                  <a:pt x="155" y="83"/>
                  <a:pt x="156" y="82"/>
                </a:cubicBezTo>
                <a:cubicBezTo>
                  <a:pt x="156" y="82"/>
                  <a:pt x="157" y="82"/>
                  <a:pt x="158" y="81"/>
                </a:cubicBezTo>
                <a:cubicBezTo>
                  <a:pt x="159" y="81"/>
                  <a:pt x="160" y="80"/>
                  <a:pt x="161" y="80"/>
                </a:cubicBezTo>
                <a:cubicBezTo>
                  <a:pt x="164" y="79"/>
                  <a:pt x="170" y="81"/>
                  <a:pt x="171" y="83"/>
                </a:cubicBezTo>
                <a:cubicBezTo>
                  <a:pt x="172" y="84"/>
                  <a:pt x="172" y="85"/>
                  <a:pt x="172" y="85"/>
                </a:cubicBezTo>
                <a:cubicBezTo>
                  <a:pt x="174" y="86"/>
                  <a:pt x="170" y="92"/>
                  <a:pt x="175" y="98"/>
                </a:cubicBezTo>
                <a:cubicBezTo>
                  <a:pt x="177" y="97"/>
                  <a:pt x="177" y="94"/>
                  <a:pt x="177" y="92"/>
                </a:cubicBezTo>
                <a:cubicBezTo>
                  <a:pt x="178" y="91"/>
                  <a:pt x="178" y="90"/>
                  <a:pt x="179" y="89"/>
                </a:cubicBezTo>
                <a:cubicBezTo>
                  <a:pt x="181" y="87"/>
                  <a:pt x="185" y="85"/>
                  <a:pt x="187" y="83"/>
                </a:cubicBezTo>
                <a:cubicBezTo>
                  <a:pt x="187" y="82"/>
                  <a:pt x="188" y="81"/>
                  <a:pt x="188" y="80"/>
                </a:cubicBezTo>
                <a:cubicBezTo>
                  <a:pt x="190" y="78"/>
                  <a:pt x="191" y="75"/>
                  <a:pt x="193" y="73"/>
                </a:cubicBezTo>
                <a:cubicBezTo>
                  <a:pt x="195" y="69"/>
                  <a:pt x="195" y="64"/>
                  <a:pt x="197" y="60"/>
                </a:cubicBezTo>
                <a:cubicBezTo>
                  <a:pt x="198" y="57"/>
                  <a:pt x="200" y="55"/>
                  <a:pt x="201" y="53"/>
                </a:cubicBezTo>
                <a:cubicBezTo>
                  <a:pt x="199" y="53"/>
                  <a:pt x="197" y="52"/>
                  <a:pt x="195" y="52"/>
                </a:cubicBezTo>
                <a:close/>
                <a:moveTo>
                  <a:pt x="94" y="60"/>
                </a:moveTo>
                <a:cubicBezTo>
                  <a:pt x="94" y="60"/>
                  <a:pt x="94" y="60"/>
                  <a:pt x="94" y="60"/>
                </a:cubicBezTo>
                <a:cubicBezTo>
                  <a:pt x="94" y="59"/>
                  <a:pt x="95" y="57"/>
                  <a:pt x="94" y="55"/>
                </a:cubicBezTo>
                <a:cubicBezTo>
                  <a:pt x="94" y="57"/>
                  <a:pt x="93" y="59"/>
                  <a:pt x="94" y="60"/>
                </a:cubicBezTo>
                <a:close/>
                <a:moveTo>
                  <a:pt x="126" y="145"/>
                </a:moveTo>
                <a:cubicBezTo>
                  <a:pt x="126" y="145"/>
                  <a:pt x="126" y="145"/>
                  <a:pt x="126" y="145"/>
                </a:cubicBezTo>
                <a:cubicBezTo>
                  <a:pt x="126" y="145"/>
                  <a:pt x="126" y="145"/>
                  <a:pt x="126" y="145"/>
                </a:cubicBezTo>
                <a:cubicBezTo>
                  <a:pt x="127" y="145"/>
                  <a:pt x="126" y="144"/>
                  <a:pt x="127" y="144"/>
                </a:cubicBezTo>
                <a:cubicBezTo>
                  <a:pt x="127" y="146"/>
                  <a:pt x="125" y="148"/>
                  <a:pt x="125" y="150"/>
                </a:cubicBezTo>
                <a:cubicBezTo>
                  <a:pt x="126" y="149"/>
                  <a:pt x="126" y="147"/>
                  <a:pt x="127" y="145"/>
                </a:cubicBezTo>
                <a:cubicBezTo>
                  <a:pt x="127" y="145"/>
                  <a:pt x="128" y="145"/>
                  <a:pt x="127" y="144"/>
                </a:cubicBezTo>
                <a:cubicBezTo>
                  <a:pt x="128" y="144"/>
                  <a:pt x="128" y="144"/>
                  <a:pt x="128" y="144"/>
                </a:cubicBezTo>
                <a:cubicBezTo>
                  <a:pt x="128" y="143"/>
                  <a:pt x="128" y="143"/>
                  <a:pt x="128" y="142"/>
                </a:cubicBezTo>
                <a:cubicBezTo>
                  <a:pt x="129" y="143"/>
                  <a:pt x="127" y="145"/>
                  <a:pt x="129" y="145"/>
                </a:cubicBezTo>
                <a:cubicBezTo>
                  <a:pt x="129" y="145"/>
                  <a:pt x="129" y="143"/>
                  <a:pt x="129" y="142"/>
                </a:cubicBezTo>
                <a:cubicBezTo>
                  <a:pt x="129" y="142"/>
                  <a:pt x="129" y="143"/>
                  <a:pt x="129" y="142"/>
                </a:cubicBezTo>
                <a:cubicBezTo>
                  <a:pt x="129" y="142"/>
                  <a:pt x="129" y="142"/>
                  <a:pt x="130" y="142"/>
                </a:cubicBezTo>
                <a:cubicBezTo>
                  <a:pt x="131" y="131"/>
                  <a:pt x="131" y="119"/>
                  <a:pt x="128" y="109"/>
                </a:cubicBezTo>
                <a:cubicBezTo>
                  <a:pt x="128" y="109"/>
                  <a:pt x="128" y="108"/>
                  <a:pt x="128" y="108"/>
                </a:cubicBezTo>
                <a:cubicBezTo>
                  <a:pt x="127" y="106"/>
                  <a:pt x="126" y="104"/>
                  <a:pt x="126" y="101"/>
                </a:cubicBezTo>
                <a:cubicBezTo>
                  <a:pt x="124" y="96"/>
                  <a:pt x="121" y="91"/>
                  <a:pt x="119" y="86"/>
                </a:cubicBezTo>
                <a:cubicBezTo>
                  <a:pt x="116" y="84"/>
                  <a:pt x="115" y="80"/>
                  <a:pt x="113" y="77"/>
                </a:cubicBezTo>
                <a:cubicBezTo>
                  <a:pt x="112" y="73"/>
                  <a:pt x="110" y="70"/>
                  <a:pt x="109" y="65"/>
                </a:cubicBezTo>
                <a:cubicBezTo>
                  <a:pt x="108" y="64"/>
                  <a:pt x="108" y="63"/>
                  <a:pt x="107" y="63"/>
                </a:cubicBezTo>
                <a:cubicBezTo>
                  <a:pt x="107" y="72"/>
                  <a:pt x="113" y="79"/>
                  <a:pt x="114" y="88"/>
                </a:cubicBezTo>
                <a:cubicBezTo>
                  <a:pt x="118" y="97"/>
                  <a:pt x="120" y="105"/>
                  <a:pt x="122" y="115"/>
                </a:cubicBezTo>
                <a:cubicBezTo>
                  <a:pt x="122" y="115"/>
                  <a:pt x="122" y="115"/>
                  <a:pt x="123" y="116"/>
                </a:cubicBezTo>
                <a:cubicBezTo>
                  <a:pt x="122" y="116"/>
                  <a:pt x="123" y="116"/>
                  <a:pt x="123" y="117"/>
                </a:cubicBezTo>
                <a:cubicBezTo>
                  <a:pt x="123" y="116"/>
                  <a:pt x="123" y="118"/>
                  <a:pt x="123" y="117"/>
                </a:cubicBezTo>
                <a:cubicBezTo>
                  <a:pt x="122" y="118"/>
                  <a:pt x="123" y="119"/>
                  <a:pt x="123" y="120"/>
                </a:cubicBezTo>
                <a:cubicBezTo>
                  <a:pt x="123" y="124"/>
                  <a:pt x="123" y="130"/>
                  <a:pt x="123" y="135"/>
                </a:cubicBezTo>
                <a:cubicBezTo>
                  <a:pt x="123" y="138"/>
                  <a:pt x="122" y="141"/>
                  <a:pt x="122" y="143"/>
                </a:cubicBezTo>
                <a:cubicBezTo>
                  <a:pt x="122" y="141"/>
                  <a:pt x="122" y="141"/>
                  <a:pt x="122" y="140"/>
                </a:cubicBezTo>
                <a:cubicBezTo>
                  <a:pt x="122" y="140"/>
                  <a:pt x="122" y="140"/>
                  <a:pt x="121" y="140"/>
                </a:cubicBezTo>
                <a:cubicBezTo>
                  <a:pt x="121" y="138"/>
                  <a:pt x="122" y="137"/>
                  <a:pt x="121" y="136"/>
                </a:cubicBezTo>
                <a:cubicBezTo>
                  <a:pt x="123" y="136"/>
                  <a:pt x="121" y="135"/>
                  <a:pt x="122" y="135"/>
                </a:cubicBezTo>
                <a:cubicBezTo>
                  <a:pt x="122" y="135"/>
                  <a:pt x="122" y="135"/>
                  <a:pt x="122" y="135"/>
                </a:cubicBezTo>
                <a:cubicBezTo>
                  <a:pt x="122" y="131"/>
                  <a:pt x="122" y="126"/>
                  <a:pt x="122" y="121"/>
                </a:cubicBezTo>
                <a:cubicBezTo>
                  <a:pt x="122" y="118"/>
                  <a:pt x="121" y="115"/>
                  <a:pt x="120" y="112"/>
                </a:cubicBezTo>
                <a:cubicBezTo>
                  <a:pt x="120" y="112"/>
                  <a:pt x="120" y="112"/>
                  <a:pt x="120" y="112"/>
                </a:cubicBezTo>
                <a:cubicBezTo>
                  <a:pt x="120" y="110"/>
                  <a:pt x="120" y="108"/>
                  <a:pt x="119" y="107"/>
                </a:cubicBezTo>
                <a:cubicBezTo>
                  <a:pt x="119" y="105"/>
                  <a:pt x="118" y="103"/>
                  <a:pt x="117" y="100"/>
                </a:cubicBezTo>
                <a:cubicBezTo>
                  <a:pt x="116" y="98"/>
                  <a:pt x="115" y="94"/>
                  <a:pt x="115" y="92"/>
                </a:cubicBezTo>
                <a:cubicBezTo>
                  <a:pt x="114" y="92"/>
                  <a:pt x="114" y="92"/>
                  <a:pt x="114" y="92"/>
                </a:cubicBezTo>
                <a:cubicBezTo>
                  <a:pt x="114" y="92"/>
                  <a:pt x="113" y="91"/>
                  <a:pt x="114" y="91"/>
                </a:cubicBezTo>
                <a:cubicBezTo>
                  <a:pt x="114" y="91"/>
                  <a:pt x="114" y="91"/>
                  <a:pt x="114" y="91"/>
                </a:cubicBezTo>
                <a:cubicBezTo>
                  <a:pt x="113" y="86"/>
                  <a:pt x="111" y="79"/>
                  <a:pt x="108" y="74"/>
                </a:cubicBezTo>
                <a:cubicBezTo>
                  <a:pt x="107" y="73"/>
                  <a:pt x="107" y="69"/>
                  <a:pt x="106" y="67"/>
                </a:cubicBezTo>
                <a:cubicBezTo>
                  <a:pt x="106" y="67"/>
                  <a:pt x="106" y="68"/>
                  <a:pt x="106" y="68"/>
                </a:cubicBezTo>
                <a:cubicBezTo>
                  <a:pt x="106" y="67"/>
                  <a:pt x="106" y="67"/>
                  <a:pt x="106" y="67"/>
                </a:cubicBezTo>
                <a:cubicBezTo>
                  <a:pt x="105" y="67"/>
                  <a:pt x="106" y="65"/>
                  <a:pt x="106" y="64"/>
                </a:cubicBezTo>
                <a:cubicBezTo>
                  <a:pt x="105" y="64"/>
                  <a:pt x="106" y="65"/>
                  <a:pt x="106" y="65"/>
                </a:cubicBezTo>
                <a:cubicBezTo>
                  <a:pt x="105" y="65"/>
                  <a:pt x="105" y="65"/>
                  <a:pt x="105" y="65"/>
                </a:cubicBezTo>
                <a:cubicBezTo>
                  <a:pt x="105" y="66"/>
                  <a:pt x="105" y="67"/>
                  <a:pt x="105" y="67"/>
                </a:cubicBezTo>
                <a:cubicBezTo>
                  <a:pt x="105" y="67"/>
                  <a:pt x="105" y="67"/>
                  <a:pt x="105" y="67"/>
                </a:cubicBezTo>
                <a:cubicBezTo>
                  <a:pt x="104" y="69"/>
                  <a:pt x="105" y="71"/>
                  <a:pt x="104" y="73"/>
                </a:cubicBezTo>
                <a:cubicBezTo>
                  <a:pt x="105" y="73"/>
                  <a:pt x="104" y="72"/>
                  <a:pt x="105" y="72"/>
                </a:cubicBezTo>
                <a:cubicBezTo>
                  <a:pt x="105" y="73"/>
                  <a:pt x="104" y="72"/>
                  <a:pt x="104" y="73"/>
                </a:cubicBezTo>
                <a:cubicBezTo>
                  <a:pt x="104" y="73"/>
                  <a:pt x="105" y="73"/>
                  <a:pt x="105" y="74"/>
                </a:cubicBezTo>
                <a:cubicBezTo>
                  <a:pt x="105" y="74"/>
                  <a:pt x="105" y="73"/>
                  <a:pt x="104" y="73"/>
                </a:cubicBezTo>
                <a:cubicBezTo>
                  <a:pt x="104" y="77"/>
                  <a:pt x="104" y="79"/>
                  <a:pt x="106" y="81"/>
                </a:cubicBezTo>
                <a:cubicBezTo>
                  <a:pt x="106" y="82"/>
                  <a:pt x="107" y="83"/>
                  <a:pt x="108" y="83"/>
                </a:cubicBezTo>
                <a:cubicBezTo>
                  <a:pt x="108" y="83"/>
                  <a:pt x="107" y="83"/>
                  <a:pt x="107" y="84"/>
                </a:cubicBezTo>
                <a:cubicBezTo>
                  <a:pt x="108" y="84"/>
                  <a:pt x="109" y="85"/>
                  <a:pt x="109" y="86"/>
                </a:cubicBezTo>
                <a:cubicBezTo>
                  <a:pt x="109" y="85"/>
                  <a:pt x="109" y="85"/>
                  <a:pt x="109" y="85"/>
                </a:cubicBezTo>
                <a:cubicBezTo>
                  <a:pt x="110" y="85"/>
                  <a:pt x="110" y="86"/>
                  <a:pt x="109" y="86"/>
                </a:cubicBezTo>
                <a:cubicBezTo>
                  <a:pt x="109" y="86"/>
                  <a:pt x="110" y="86"/>
                  <a:pt x="110" y="86"/>
                </a:cubicBezTo>
                <a:cubicBezTo>
                  <a:pt x="111" y="89"/>
                  <a:pt x="112" y="93"/>
                  <a:pt x="112" y="97"/>
                </a:cubicBezTo>
                <a:cubicBezTo>
                  <a:pt x="112" y="97"/>
                  <a:pt x="112" y="97"/>
                  <a:pt x="112" y="97"/>
                </a:cubicBezTo>
                <a:cubicBezTo>
                  <a:pt x="112" y="97"/>
                  <a:pt x="112" y="98"/>
                  <a:pt x="112" y="98"/>
                </a:cubicBezTo>
                <a:cubicBezTo>
                  <a:pt x="111" y="99"/>
                  <a:pt x="112" y="102"/>
                  <a:pt x="112" y="104"/>
                </a:cubicBezTo>
                <a:cubicBezTo>
                  <a:pt x="112" y="104"/>
                  <a:pt x="112" y="104"/>
                  <a:pt x="112" y="105"/>
                </a:cubicBezTo>
                <a:cubicBezTo>
                  <a:pt x="111" y="110"/>
                  <a:pt x="111" y="115"/>
                  <a:pt x="113" y="120"/>
                </a:cubicBezTo>
                <a:cubicBezTo>
                  <a:pt x="113" y="121"/>
                  <a:pt x="114" y="121"/>
                  <a:pt x="113" y="121"/>
                </a:cubicBezTo>
                <a:cubicBezTo>
                  <a:pt x="113" y="121"/>
                  <a:pt x="113" y="121"/>
                  <a:pt x="113" y="121"/>
                </a:cubicBezTo>
                <a:cubicBezTo>
                  <a:pt x="113" y="122"/>
                  <a:pt x="114" y="122"/>
                  <a:pt x="114" y="124"/>
                </a:cubicBezTo>
                <a:cubicBezTo>
                  <a:pt x="115" y="124"/>
                  <a:pt x="115" y="124"/>
                  <a:pt x="115" y="124"/>
                </a:cubicBezTo>
                <a:cubicBezTo>
                  <a:pt x="115" y="124"/>
                  <a:pt x="115" y="124"/>
                  <a:pt x="115" y="124"/>
                </a:cubicBezTo>
                <a:cubicBezTo>
                  <a:pt x="118" y="131"/>
                  <a:pt x="120" y="139"/>
                  <a:pt x="118" y="144"/>
                </a:cubicBezTo>
                <a:cubicBezTo>
                  <a:pt x="120" y="144"/>
                  <a:pt x="121" y="145"/>
                  <a:pt x="122" y="146"/>
                </a:cubicBezTo>
                <a:cubicBezTo>
                  <a:pt x="123" y="146"/>
                  <a:pt x="122" y="145"/>
                  <a:pt x="123" y="145"/>
                </a:cubicBezTo>
                <a:cubicBezTo>
                  <a:pt x="123" y="146"/>
                  <a:pt x="122" y="147"/>
                  <a:pt x="123" y="148"/>
                </a:cubicBezTo>
                <a:cubicBezTo>
                  <a:pt x="123" y="148"/>
                  <a:pt x="123" y="147"/>
                  <a:pt x="123" y="147"/>
                </a:cubicBezTo>
                <a:cubicBezTo>
                  <a:pt x="123" y="149"/>
                  <a:pt x="123" y="151"/>
                  <a:pt x="123" y="152"/>
                </a:cubicBezTo>
                <a:cubicBezTo>
                  <a:pt x="123" y="150"/>
                  <a:pt x="124" y="147"/>
                  <a:pt x="125" y="145"/>
                </a:cubicBezTo>
                <a:cubicBezTo>
                  <a:pt x="124" y="148"/>
                  <a:pt x="124" y="150"/>
                  <a:pt x="123" y="153"/>
                </a:cubicBezTo>
                <a:cubicBezTo>
                  <a:pt x="124" y="153"/>
                  <a:pt x="124" y="153"/>
                  <a:pt x="124" y="153"/>
                </a:cubicBezTo>
                <a:cubicBezTo>
                  <a:pt x="124" y="152"/>
                  <a:pt x="124" y="152"/>
                  <a:pt x="124" y="152"/>
                </a:cubicBezTo>
                <a:cubicBezTo>
                  <a:pt x="124" y="149"/>
                  <a:pt x="125" y="147"/>
                  <a:pt x="126" y="145"/>
                </a:cubicBezTo>
                <a:close/>
                <a:moveTo>
                  <a:pt x="146" y="65"/>
                </a:moveTo>
                <a:cubicBezTo>
                  <a:pt x="146" y="65"/>
                  <a:pt x="146" y="65"/>
                  <a:pt x="146" y="65"/>
                </a:cubicBezTo>
                <a:cubicBezTo>
                  <a:pt x="143" y="69"/>
                  <a:pt x="142" y="73"/>
                  <a:pt x="140" y="77"/>
                </a:cubicBezTo>
                <a:cubicBezTo>
                  <a:pt x="139" y="78"/>
                  <a:pt x="138" y="80"/>
                  <a:pt x="137" y="81"/>
                </a:cubicBezTo>
                <a:cubicBezTo>
                  <a:pt x="136" y="85"/>
                  <a:pt x="136" y="89"/>
                  <a:pt x="134" y="94"/>
                </a:cubicBezTo>
                <a:cubicBezTo>
                  <a:pt x="135" y="93"/>
                  <a:pt x="135" y="91"/>
                  <a:pt x="136" y="90"/>
                </a:cubicBezTo>
                <a:cubicBezTo>
                  <a:pt x="136" y="89"/>
                  <a:pt x="136" y="89"/>
                  <a:pt x="137" y="88"/>
                </a:cubicBezTo>
                <a:cubicBezTo>
                  <a:pt x="137" y="86"/>
                  <a:pt x="137" y="85"/>
                  <a:pt x="138" y="83"/>
                </a:cubicBezTo>
                <a:cubicBezTo>
                  <a:pt x="138" y="83"/>
                  <a:pt x="138" y="83"/>
                  <a:pt x="138" y="83"/>
                </a:cubicBezTo>
                <a:cubicBezTo>
                  <a:pt x="139" y="79"/>
                  <a:pt x="140" y="75"/>
                  <a:pt x="143" y="73"/>
                </a:cubicBezTo>
                <a:cubicBezTo>
                  <a:pt x="144" y="72"/>
                  <a:pt x="143" y="73"/>
                  <a:pt x="144" y="73"/>
                </a:cubicBezTo>
                <a:cubicBezTo>
                  <a:pt x="145" y="70"/>
                  <a:pt x="146" y="67"/>
                  <a:pt x="147" y="65"/>
                </a:cubicBezTo>
                <a:cubicBezTo>
                  <a:pt x="147" y="65"/>
                  <a:pt x="146" y="64"/>
                  <a:pt x="146" y="65"/>
                </a:cubicBezTo>
                <a:close/>
                <a:moveTo>
                  <a:pt x="149" y="65"/>
                </a:moveTo>
                <a:cubicBezTo>
                  <a:pt x="149" y="65"/>
                  <a:pt x="149" y="65"/>
                  <a:pt x="149" y="65"/>
                </a:cubicBezTo>
                <a:cubicBezTo>
                  <a:pt x="149" y="65"/>
                  <a:pt x="149" y="65"/>
                  <a:pt x="148" y="65"/>
                </a:cubicBezTo>
                <a:cubicBezTo>
                  <a:pt x="147" y="68"/>
                  <a:pt x="146" y="72"/>
                  <a:pt x="144" y="75"/>
                </a:cubicBezTo>
                <a:cubicBezTo>
                  <a:pt x="143" y="76"/>
                  <a:pt x="142" y="78"/>
                  <a:pt x="142" y="80"/>
                </a:cubicBezTo>
                <a:cubicBezTo>
                  <a:pt x="143" y="80"/>
                  <a:pt x="143" y="78"/>
                  <a:pt x="143" y="78"/>
                </a:cubicBezTo>
                <a:cubicBezTo>
                  <a:pt x="144" y="76"/>
                  <a:pt x="145" y="74"/>
                  <a:pt x="146" y="72"/>
                </a:cubicBezTo>
                <a:cubicBezTo>
                  <a:pt x="148" y="69"/>
                  <a:pt x="150" y="67"/>
                  <a:pt x="151" y="65"/>
                </a:cubicBezTo>
                <a:cubicBezTo>
                  <a:pt x="150" y="65"/>
                  <a:pt x="150" y="65"/>
                  <a:pt x="149" y="65"/>
                </a:cubicBezTo>
                <a:close/>
                <a:moveTo>
                  <a:pt x="100" y="74"/>
                </a:moveTo>
                <a:cubicBezTo>
                  <a:pt x="100" y="74"/>
                  <a:pt x="100" y="74"/>
                  <a:pt x="100" y="74"/>
                </a:cubicBezTo>
                <a:cubicBezTo>
                  <a:pt x="99" y="78"/>
                  <a:pt x="102" y="82"/>
                  <a:pt x="102" y="86"/>
                </a:cubicBezTo>
                <a:cubicBezTo>
                  <a:pt x="101" y="88"/>
                  <a:pt x="101" y="90"/>
                  <a:pt x="102" y="92"/>
                </a:cubicBezTo>
                <a:cubicBezTo>
                  <a:pt x="102" y="92"/>
                  <a:pt x="102" y="92"/>
                  <a:pt x="102" y="93"/>
                </a:cubicBezTo>
                <a:cubicBezTo>
                  <a:pt x="103" y="95"/>
                  <a:pt x="103" y="97"/>
                  <a:pt x="103" y="100"/>
                </a:cubicBezTo>
                <a:cubicBezTo>
                  <a:pt x="104" y="109"/>
                  <a:pt x="97" y="117"/>
                  <a:pt x="97" y="126"/>
                </a:cubicBezTo>
                <a:cubicBezTo>
                  <a:pt x="98" y="128"/>
                  <a:pt x="99" y="131"/>
                  <a:pt x="99" y="134"/>
                </a:cubicBezTo>
                <a:cubicBezTo>
                  <a:pt x="100" y="134"/>
                  <a:pt x="101" y="134"/>
                  <a:pt x="102" y="135"/>
                </a:cubicBezTo>
                <a:cubicBezTo>
                  <a:pt x="103" y="134"/>
                  <a:pt x="103" y="133"/>
                  <a:pt x="104" y="133"/>
                </a:cubicBezTo>
                <a:cubicBezTo>
                  <a:pt x="109" y="131"/>
                  <a:pt x="111" y="139"/>
                  <a:pt x="111" y="142"/>
                </a:cubicBezTo>
                <a:cubicBezTo>
                  <a:pt x="111" y="141"/>
                  <a:pt x="113" y="141"/>
                  <a:pt x="113" y="141"/>
                </a:cubicBezTo>
                <a:cubicBezTo>
                  <a:pt x="115" y="141"/>
                  <a:pt x="115" y="144"/>
                  <a:pt x="117" y="144"/>
                </a:cubicBezTo>
                <a:cubicBezTo>
                  <a:pt x="118" y="140"/>
                  <a:pt x="117" y="135"/>
                  <a:pt x="116" y="131"/>
                </a:cubicBezTo>
                <a:cubicBezTo>
                  <a:pt x="115" y="128"/>
                  <a:pt x="114" y="125"/>
                  <a:pt x="112" y="123"/>
                </a:cubicBezTo>
                <a:cubicBezTo>
                  <a:pt x="112" y="121"/>
                  <a:pt x="111" y="120"/>
                  <a:pt x="111" y="118"/>
                </a:cubicBezTo>
                <a:cubicBezTo>
                  <a:pt x="109" y="113"/>
                  <a:pt x="111" y="108"/>
                  <a:pt x="110" y="105"/>
                </a:cubicBezTo>
                <a:cubicBezTo>
                  <a:pt x="111" y="104"/>
                  <a:pt x="111" y="102"/>
                  <a:pt x="111" y="101"/>
                </a:cubicBezTo>
                <a:cubicBezTo>
                  <a:pt x="111" y="95"/>
                  <a:pt x="111" y="90"/>
                  <a:pt x="108" y="87"/>
                </a:cubicBezTo>
                <a:cubicBezTo>
                  <a:pt x="108" y="87"/>
                  <a:pt x="108" y="87"/>
                  <a:pt x="108" y="87"/>
                </a:cubicBezTo>
                <a:cubicBezTo>
                  <a:pt x="105" y="84"/>
                  <a:pt x="103" y="80"/>
                  <a:pt x="103" y="76"/>
                </a:cubicBezTo>
                <a:cubicBezTo>
                  <a:pt x="103" y="75"/>
                  <a:pt x="103" y="73"/>
                  <a:pt x="103" y="72"/>
                </a:cubicBezTo>
                <a:cubicBezTo>
                  <a:pt x="103" y="71"/>
                  <a:pt x="103" y="68"/>
                  <a:pt x="103" y="67"/>
                </a:cubicBezTo>
                <a:cubicBezTo>
                  <a:pt x="102" y="69"/>
                  <a:pt x="100" y="71"/>
                  <a:pt x="100" y="74"/>
                </a:cubicBezTo>
                <a:close/>
                <a:moveTo>
                  <a:pt x="91" y="82"/>
                </a:moveTo>
                <a:cubicBezTo>
                  <a:pt x="91" y="82"/>
                  <a:pt x="91" y="82"/>
                  <a:pt x="91" y="82"/>
                </a:cubicBezTo>
                <a:cubicBezTo>
                  <a:pt x="91" y="83"/>
                  <a:pt x="91" y="84"/>
                  <a:pt x="91" y="85"/>
                </a:cubicBezTo>
                <a:cubicBezTo>
                  <a:pt x="91" y="87"/>
                  <a:pt x="90" y="89"/>
                  <a:pt x="90" y="92"/>
                </a:cubicBezTo>
                <a:cubicBezTo>
                  <a:pt x="90" y="95"/>
                  <a:pt x="90" y="99"/>
                  <a:pt x="90" y="103"/>
                </a:cubicBezTo>
                <a:cubicBezTo>
                  <a:pt x="89" y="110"/>
                  <a:pt x="89" y="115"/>
                  <a:pt x="90" y="121"/>
                </a:cubicBezTo>
                <a:cubicBezTo>
                  <a:pt x="90" y="123"/>
                  <a:pt x="90" y="125"/>
                  <a:pt x="91" y="127"/>
                </a:cubicBezTo>
                <a:cubicBezTo>
                  <a:pt x="91" y="122"/>
                  <a:pt x="91" y="116"/>
                  <a:pt x="91" y="111"/>
                </a:cubicBezTo>
                <a:cubicBezTo>
                  <a:pt x="91" y="106"/>
                  <a:pt x="91" y="101"/>
                  <a:pt x="91" y="96"/>
                </a:cubicBezTo>
                <a:cubicBezTo>
                  <a:pt x="92" y="89"/>
                  <a:pt x="92" y="81"/>
                  <a:pt x="92" y="73"/>
                </a:cubicBezTo>
                <a:cubicBezTo>
                  <a:pt x="91" y="76"/>
                  <a:pt x="91" y="79"/>
                  <a:pt x="91" y="82"/>
                </a:cubicBezTo>
                <a:close/>
                <a:moveTo>
                  <a:pt x="142" y="76"/>
                </a:moveTo>
                <a:cubicBezTo>
                  <a:pt x="142" y="76"/>
                  <a:pt x="142" y="76"/>
                  <a:pt x="142" y="76"/>
                </a:cubicBezTo>
                <a:cubicBezTo>
                  <a:pt x="142" y="75"/>
                  <a:pt x="143" y="74"/>
                  <a:pt x="143" y="73"/>
                </a:cubicBezTo>
                <a:cubicBezTo>
                  <a:pt x="143" y="74"/>
                  <a:pt x="142" y="75"/>
                  <a:pt x="142" y="76"/>
                </a:cubicBezTo>
                <a:close/>
                <a:moveTo>
                  <a:pt x="293" y="89"/>
                </a:moveTo>
                <a:cubicBezTo>
                  <a:pt x="293" y="89"/>
                  <a:pt x="293" y="89"/>
                  <a:pt x="293" y="89"/>
                </a:cubicBezTo>
                <a:cubicBezTo>
                  <a:pt x="293" y="88"/>
                  <a:pt x="293" y="86"/>
                  <a:pt x="292" y="85"/>
                </a:cubicBezTo>
                <a:cubicBezTo>
                  <a:pt x="291" y="83"/>
                  <a:pt x="289" y="81"/>
                  <a:pt x="287" y="81"/>
                </a:cubicBezTo>
                <a:cubicBezTo>
                  <a:pt x="286" y="82"/>
                  <a:pt x="284" y="82"/>
                  <a:pt x="284" y="84"/>
                </a:cubicBezTo>
                <a:cubicBezTo>
                  <a:pt x="286" y="82"/>
                  <a:pt x="290" y="82"/>
                  <a:pt x="291" y="85"/>
                </a:cubicBezTo>
                <a:cubicBezTo>
                  <a:pt x="291" y="88"/>
                  <a:pt x="289" y="92"/>
                  <a:pt x="292" y="95"/>
                </a:cubicBezTo>
                <a:cubicBezTo>
                  <a:pt x="291" y="93"/>
                  <a:pt x="293" y="90"/>
                  <a:pt x="293" y="89"/>
                </a:cubicBezTo>
                <a:close/>
                <a:moveTo>
                  <a:pt x="171" y="99"/>
                </a:moveTo>
                <a:cubicBezTo>
                  <a:pt x="171" y="99"/>
                  <a:pt x="171" y="99"/>
                  <a:pt x="171" y="99"/>
                </a:cubicBezTo>
                <a:cubicBezTo>
                  <a:pt x="170" y="98"/>
                  <a:pt x="168" y="97"/>
                  <a:pt x="168" y="95"/>
                </a:cubicBezTo>
                <a:cubicBezTo>
                  <a:pt x="168" y="93"/>
                  <a:pt x="169" y="91"/>
                  <a:pt x="170" y="90"/>
                </a:cubicBezTo>
                <a:cubicBezTo>
                  <a:pt x="170" y="90"/>
                  <a:pt x="170" y="90"/>
                  <a:pt x="170" y="90"/>
                </a:cubicBezTo>
                <a:cubicBezTo>
                  <a:pt x="170" y="89"/>
                  <a:pt x="171" y="87"/>
                  <a:pt x="170" y="86"/>
                </a:cubicBezTo>
                <a:cubicBezTo>
                  <a:pt x="170" y="85"/>
                  <a:pt x="169" y="84"/>
                  <a:pt x="168" y="83"/>
                </a:cubicBezTo>
                <a:cubicBezTo>
                  <a:pt x="168" y="83"/>
                  <a:pt x="167" y="83"/>
                  <a:pt x="166" y="82"/>
                </a:cubicBezTo>
                <a:cubicBezTo>
                  <a:pt x="165" y="82"/>
                  <a:pt x="164" y="81"/>
                  <a:pt x="161" y="81"/>
                </a:cubicBezTo>
                <a:cubicBezTo>
                  <a:pt x="153" y="84"/>
                  <a:pt x="149" y="88"/>
                  <a:pt x="147" y="95"/>
                </a:cubicBezTo>
                <a:cubicBezTo>
                  <a:pt x="146" y="98"/>
                  <a:pt x="143" y="101"/>
                  <a:pt x="144" y="109"/>
                </a:cubicBezTo>
                <a:cubicBezTo>
                  <a:pt x="145" y="115"/>
                  <a:pt x="148" y="124"/>
                  <a:pt x="149" y="127"/>
                </a:cubicBezTo>
                <a:cubicBezTo>
                  <a:pt x="149" y="128"/>
                  <a:pt x="150" y="129"/>
                  <a:pt x="150" y="129"/>
                </a:cubicBezTo>
                <a:cubicBezTo>
                  <a:pt x="152" y="133"/>
                  <a:pt x="156" y="136"/>
                  <a:pt x="158" y="140"/>
                </a:cubicBezTo>
                <a:cubicBezTo>
                  <a:pt x="159" y="140"/>
                  <a:pt x="159" y="141"/>
                  <a:pt x="160" y="141"/>
                </a:cubicBezTo>
                <a:cubicBezTo>
                  <a:pt x="159" y="140"/>
                  <a:pt x="159" y="140"/>
                  <a:pt x="158" y="139"/>
                </a:cubicBezTo>
                <a:cubicBezTo>
                  <a:pt x="158" y="136"/>
                  <a:pt x="155" y="133"/>
                  <a:pt x="154" y="130"/>
                </a:cubicBezTo>
                <a:cubicBezTo>
                  <a:pt x="152" y="126"/>
                  <a:pt x="151" y="119"/>
                  <a:pt x="150" y="115"/>
                </a:cubicBezTo>
                <a:cubicBezTo>
                  <a:pt x="151" y="113"/>
                  <a:pt x="150" y="111"/>
                  <a:pt x="151" y="110"/>
                </a:cubicBezTo>
                <a:cubicBezTo>
                  <a:pt x="150" y="103"/>
                  <a:pt x="155" y="92"/>
                  <a:pt x="158" y="89"/>
                </a:cubicBezTo>
                <a:cubicBezTo>
                  <a:pt x="160" y="87"/>
                  <a:pt x="164" y="86"/>
                  <a:pt x="166" y="89"/>
                </a:cubicBezTo>
                <a:cubicBezTo>
                  <a:pt x="165" y="91"/>
                  <a:pt x="164" y="94"/>
                  <a:pt x="165" y="97"/>
                </a:cubicBezTo>
                <a:cubicBezTo>
                  <a:pt x="168" y="99"/>
                  <a:pt x="171" y="102"/>
                  <a:pt x="173" y="105"/>
                </a:cubicBezTo>
                <a:cubicBezTo>
                  <a:pt x="174" y="105"/>
                  <a:pt x="178" y="106"/>
                  <a:pt x="178" y="102"/>
                </a:cubicBezTo>
                <a:cubicBezTo>
                  <a:pt x="175" y="102"/>
                  <a:pt x="173" y="101"/>
                  <a:pt x="171" y="99"/>
                </a:cubicBezTo>
                <a:close/>
                <a:moveTo>
                  <a:pt x="142" y="84"/>
                </a:moveTo>
                <a:cubicBezTo>
                  <a:pt x="142" y="84"/>
                  <a:pt x="142" y="84"/>
                  <a:pt x="142" y="84"/>
                </a:cubicBezTo>
                <a:cubicBezTo>
                  <a:pt x="142" y="86"/>
                  <a:pt x="140" y="88"/>
                  <a:pt x="140" y="90"/>
                </a:cubicBezTo>
                <a:cubicBezTo>
                  <a:pt x="140" y="91"/>
                  <a:pt x="139" y="93"/>
                  <a:pt x="140" y="93"/>
                </a:cubicBezTo>
                <a:cubicBezTo>
                  <a:pt x="140" y="90"/>
                  <a:pt x="143" y="86"/>
                  <a:pt x="143" y="82"/>
                </a:cubicBezTo>
                <a:cubicBezTo>
                  <a:pt x="142" y="83"/>
                  <a:pt x="142" y="84"/>
                  <a:pt x="142" y="84"/>
                </a:cubicBezTo>
                <a:close/>
                <a:moveTo>
                  <a:pt x="273" y="95"/>
                </a:moveTo>
                <a:cubicBezTo>
                  <a:pt x="273" y="95"/>
                  <a:pt x="273" y="95"/>
                  <a:pt x="273" y="95"/>
                </a:cubicBezTo>
                <a:cubicBezTo>
                  <a:pt x="273" y="96"/>
                  <a:pt x="274" y="96"/>
                  <a:pt x="274" y="97"/>
                </a:cubicBezTo>
                <a:cubicBezTo>
                  <a:pt x="275" y="97"/>
                  <a:pt x="275" y="98"/>
                  <a:pt x="275" y="98"/>
                </a:cubicBezTo>
                <a:cubicBezTo>
                  <a:pt x="272" y="97"/>
                  <a:pt x="272" y="93"/>
                  <a:pt x="269" y="92"/>
                </a:cubicBezTo>
                <a:cubicBezTo>
                  <a:pt x="270" y="93"/>
                  <a:pt x="270" y="94"/>
                  <a:pt x="271" y="95"/>
                </a:cubicBezTo>
                <a:cubicBezTo>
                  <a:pt x="272" y="96"/>
                  <a:pt x="274" y="97"/>
                  <a:pt x="273" y="98"/>
                </a:cubicBezTo>
                <a:cubicBezTo>
                  <a:pt x="273" y="97"/>
                  <a:pt x="271" y="96"/>
                  <a:pt x="270" y="94"/>
                </a:cubicBezTo>
                <a:cubicBezTo>
                  <a:pt x="270" y="96"/>
                  <a:pt x="271" y="96"/>
                  <a:pt x="272" y="98"/>
                </a:cubicBezTo>
                <a:cubicBezTo>
                  <a:pt x="272" y="98"/>
                  <a:pt x="271" y="98"/>
                  <a:pt x="271" y="97"/>
                </a:cubicBezTo>
                <a:cubicBezTo>
                  <a:pt x="271" y="97"/>
                  <a:pt x="271" y="97"/>
                  <a:pt x="271" y="97"/>
                </a:cubicBezTo>
                <a:cubicBezTo>
                  <a:pt x="271" y="97"/>
                  <a:pt x="271" y="97"/>
                  <a:pt x="271" y="97"/>
                </a:cubicBezTo>
                <a:cubicBezTo>
                  <a:pt x="270" y="96"/>
                  <a:pt x="269" y="94"/>
                  <a:pt x="268" y="93"/>
                </a:cubicBezTo>
                <a:cubicBezTo>
                  <a:pt x="269" y="95"/>
                  <a:pt x="269" y="97"/>
                  <a:pt x="270" y="99"/>
                </a:cubicBezTo>
                <a:cubicBezTo>
                  <a:pt x="272" y="99"/>
                  <a:pt x="272" y="100"/>
                  <a:pt x="274" y="99"/>
                </a:cubicBezTo>
                <a:cubicBezTo>
                  <a:pt x="274" y="99"/>
                  <a:pt x="273" y="98"/>
                  <a:pt x="274" y="98"/>
                </a:cubicBezTo>
                <a:cubicBezTo>
                  <a:pt x="274" y="99"/>
                  <a:pt x="275" y="99"/>
                  <a:pt x="276" y="99"/>
                </a:cubicBezTo>
                <a:cubicBezTo>
                  <a:pt x="276" y="99"/>
                  <a:pt x="275" y="99"/>
                  <a:pt x="276" y="98"/>
                </a:cubicBezTo>
                <a:cubicBezTo>
                  <a:pt x="276" y="98"/>
                  <a:pt x="276" y="99"/>
                  <a:pt x="276" y="99"/>
                </a:cubicBezTo>
                <a:cubicBezTo>
                  <a:pt x="281" y="99"/>
                  <a:pt x="283" y="102"/>
                  <a:pt x="283" y="106"/>
                </a:cubicBezTo>
                <a:cubicBezTo>
                  <a:pt x="282" y="107"/>
                  <a:pt x="282" y="107"/>
                  <a:pt x="282" y="108"/>
                </a:cubicBezTo>
                <a:cubicBezTo>
                  <a:pt x="280" y="109"/>
                  <a:pt x="277" y="112"/>
                  <a:pt x="273" y="111"/>
                </a:cubicBezTo>
                <a:cubicBezTo>
                  <a:pt x="273" y="111"/>
                  <a:pt x="273" y="111"/>
                  <a:pt x="273" y="111"/>
                </a:cubicBezTo>
                <a:cubicBezTo>
                  <a:pt x="273" y="110"/>
                  <a:pt x="272" y="110"/>
                  <a:pt x="271" y="110"/>
                </a:cubicBezTo>
                <a:cubicBezTo>
                  <a:pt x="271" y="110"/>
                  <a:pt x="272" y="110"/>
                  <a:pt x="271" y="110"/>
                </a:cubicBezTo>
                <a:cubicBezTo>
                  <a:pt x="269" y="108"/>
                  <a:pt x="268" y="106"/>
                  <a:pt x="265" y="104"/>
                </a:cubicBezTo>
                <a:cubicBezTo>
                  <a:pt x="266" y="105"/>
                  <a:pt x="268" y="107"/>
                  <a:pt x="268" y="108"/>
                </a:cubicBezTo>
                <a:cubicBezTo>
                  <a:pt x="268" y="108"/>
                  <a:pt x="268" y="108"/>
                  <a:pt x="268" y="108"/>
                </a:cubicBezTo>
                <a:cubicBezTo>
                  <a:pt x="269" y="111"/>
                  <a:pt x="271" y="113"/>
                  <a:pt x="273" y="115"/>
                </a:cubicBezTo>
                <a:cubicBezTo>
                  <a:pt x="274" y="117"/>
                  <a:pt x="275" y="120"/>
                  <a:pt x="276" y="122"/>
                </a:cubicBezTo>
                <a:cubicBezTo>
                  <a:pt x="276" y="123"/>
                  <a:pt x="277" y="125"/>
                  <a:pt x="276" y="126"/>
                </a:cubicBezTo>
                <a:cubicBezTo>
                  <a:pt x="275" y="122"/>
                  <a:pt x="274" y="118"/>
                  <a:pt x="272" y="116"/>
                </a:cubicBezTo>
                <a:cubicBezTo>
                  <a:pt x="269" y="113"/>
                  <a:pt x="267" y="111"/>
                  <a:pt x="266" y="107"/>
                </a:cubicBezTo>
                <a:cubicBezTo>
                  <a:pt x="265" y="106"/>
                  <a:pt x="265" y="105"/>
                  <a:pt x="264" y="103"/>
                </a:cubicBezTo>
                <a:cubicBezTo>
                  <a:pt x="263" y="104"/>
                  <a:pt x="264" y="104"/>
                  <a:pt x="263" y="105"/>
                </a:cubicBezTo>
                <a:cubicBezTo>
                  <a:pt x="264" y="104"/>
                  <a:pt x="261" y="105"/>
                  <a:pt x="261" y="105"/>
                </a:cubicBezTo>
                <a:cubicBezTo>
                  <a:pt x="263" y="107"/>
                  <a:pt x="264" y="110"/>
                  <a:pt x="265" y="112"/>
                </a:cubicBezTo>
                <a:cubicBezTo>
                  <a:pt x="265" y="111"/>
                  <a:pt x="264" y="110"/>
                  <a:pt x="264" y="109"/>
                </a:cubicBezTo>
                <a:cubicBezTo>
                  <a:pt x="265" y="110"/>
                  <a:pt x="266" y="112"/>
                  <a:pt x="265" y="113"/>
                </a:cubicBezTo>
                <a:cubicBezTo>
                  <a:pt x="264" y="109"/>
                  <a:pt x="261" y="107"/>
                  <a:pt x="260" y="103"/>
                </a:cubicBezTo>
                <a:cubicBezTo>
                  <a:pt x="259" y="103"/>
                  <a:pt x="259" y="103"/>
                  <a:pt x="260" y="104"/>
                </a:cubicBezTo>
                <a:cubicBezTo>
                  <a:pt x="261" y="106"/>
                  <a:pt x="262" y="108"/>
                  <a:pt x="263" y="110"/>
                </a:cubicBezTo>
                <a:cubicBezTo>
                  <a:pt x="261" y="109"/>
                  <a:pt x="261" y="106"/>
                  <a:pt x="260" y="105"/>
                </a:cubicBezTo>
                <a:cubicBezTo>
                  <a:pt x="260" y="106"/>
                  <a:pt x="260" y="106"/>
                  <a:pt x="260" y="106"/>
                </a:cubicBezTo>
                <a:cubicBezTo>
                  <a:pt x="261" y="107"/>
                  <a:pt x="262" y="110"/>
                  <a:pt x="263" y="112"/>
                </a:cubicBezTo>
                <a:cubicBezTo>
                  <a:pt x="263" y="112"/>
                  <a:pt x="264" y="114"/>
                  <a:pt x="264" y="114"/>
                </a:cubicBezTo>
                <a:cubicBezTo>
                  <a:pt x="263" y="114"/>
                  <a:pt x="263" y="113"/>
                  <a:pt x="263" y="113"/>
                </a:cubicBezTo>
                <a:cubicBezTo>
                  <a:pt x="263" y="113"/>
                  <a:pt x="263" y="113"/>
                  <a:pt x="263" y="113"/>
                </a:cubicBezTo>
                <a:cubicBezTo>
                  <a:pt x="262" y="111"/>
                  <a:pt x="262" y="111"/>
                  <a:pt x="261" y="109"/>
                </a:cubicBezTo>
                <a:cubicBezTo>
                  <a:pt x="261" y="110"/>
                  <a:pt x="262" y="111"/>
                  <a:pt x="261" y="112"/>
                </a:cubicBezTo>
                <a:cubicBezTo>
                  <a:pt x="261" y="111"/>
                  <a:pt x="261" y="110"/>
                  <a:pt x="260" y="108"/>
                </a:cubicBezTo>
                <a:cubicBezTo>
                  <a:pt x="260" y="111"/>
                  <a:pt x="261" y="113"/>
                  <a:pt x="261" y="115"/>
                </a:cubicBezTo>
                <a:cubicBezTo>
                  <a:pt x="260" y="113"/>
                  <a:pt x="260" y="110"/>
                  <a:pt x="259" y="108"/>
                </a:cubicBezTo>
                <a:cubicBezTo>
                  <a:pt x="259" y="109"/>
                  <a:pt x="258" y="110"/>
                  <a:pt x="257" y="110"/>
                </a:cubicBezTo>
                <a:cubicBezTo>
                  <a:pt x="257" y="112"/>
                  <a:pt x="258" y="113"/>
                  <a:pt x="257" y="115"/>
                </a:cubicBezTo>
                <a:cubicBezTo>
                  <a:pt x="256" y="114"/>
                  <a:pt x="257" y="111"/>
                  <a:pt x="255" y="110"/>
                </a:cubicBezTo>
                <a:cubicBezTo>
                  <a:pt x="255" y="112"/>
                  <a:pt x="255" y="113"/>
                  <a:pt x="255" y="114"/>
                </a:cubicBezTo>
                <a:cubicBezTo>
                  <a:pt x="257" y="115"/>
                  <a:pt x="257" y="119"/>
                  <a:pt x="255" y="120"/>
                </a:cubicBezTo>
                <a:cubicBezTo>
                  <a:pt x="255" y="121"/>
                  <a:pt x="256" y="124"/>
                  <a:pt x="255" y="124"/>
                </a:cubicBezTo>
                <a:cubicBezTo>
                  <a:pt x="254" y="123"/>
                  <a:pt x="254" y="121"/>
                  <a:pt x="254" y="120"/>
                </a:cubicBezTo>
                <a:cubicBezTo>
                  <a:pt x="252" y="121"/>
                  <a:pt x="252" y="119"/>
                  <a:pt x="250" y="119"/>
                </a:cubicBezTo>
                <a:cubicBezTo>
                  <a:pt x="250" y="119"/>
                  <a:pt x="250" y="120"/>
                  <a:pt x="250" y="119"/>
                </a:cubicBezTo>
                <a:cubicBezTo>
                  <a:pt x="251" y="120"/>
                  <a:pt x="250" y="120"/>
                  <a:pt x="250" y="121"/>
                </a:cubicBezTo>
                <a:cubicBezTo>
                  <a:pt x="250" y="121"/>
                  <a:pt x="252" y="122"/>
                  <a:pt x="252" y="123"/>
                </a:cubicBezTo>
                <a:cubicBezTo>
                  <a:pt x="252" y="124"/>
                  <a:pt x="250" y="125"/>
                  <a:pt x="249" y="126"/>
                </a:cubicBezTo>
                <a:cubicBezTo>
                  <a:pt x="249" y="127"/>
                  <a:pt x="249" y="127"/>
                  <a:pt x="248" y="128"/>
                </a:cubicBezTo>
                <a:cubicBezTo>
                  <a:pt x="249" y="129"/>
                  <a:pt x="249" y="129"/>
                  <a:pt x="249" y="130"/>
                </a:cubicBezTo>
                <a:cubicBezTo>
                  <a:pt x="250" y="130"/>
                  <a:pt x="250" y="129"/>
                  <a:pt x="250" y="130"/>
                </a:cubicBezTo>
                <a:cubicBezTo>
                  <a:pt x="250" y="130"/>
                  <a:pt x="251" y="131"/>
                  <a:pt x="252" y="131"/>
                </a:cubicBezTo>
                <a:cubicBezTo>
                  <a:pt x="252" y="132"/>
                  <a:pt x="252" y="133"/>
                  <a:pt x="252" y="134"/>
                </a:cubicBezTo>
                <a:cubicBezTo>
                  <a:pt x="252" y="137"/>
                  <a:pt x="250" y="138"/>
                  <a:pt x="250" y="140"/>
                </a:cubicBezTo>
                <a:cubicBezTo>
                  <a:pt x="249" y="141"/>
                  <a:pt x="250" y="142"/>
                  <a:pt x="251" y="144"/>
                </a:cubicBezTo>
                <a:cubicBezTo>
                  <a:pt x="253" y="144"/>
                  <a:pt x="253" y="147"/>
                  <a:pt x="254" y="148"/>
                </a:cubicBezTo>
                <a:cubicBezTo>
                  <a:pt x="252" y="149"/>
                  <a:pt x="252" y="152"/>
                  <a:pt x="253" y="153"/>
                </a:cubicBezTo>
                <a:cubicBezTo>
                  <a:pt x="254" y="153"/>
                  <a:pt x="255" y="153"/>
                  <a:pt x="256" y="153"/>
                </a:cubicBezTo>
                <a:cubicBezTo>
                  <a:pt x="257" y="155"/>
                  <a:pt x="258" y="156"/>
                  <a:pt x="259" y="157"/>
                </a:cubicBezTo>
                <a:cubicBezTo>
                  <a:pt x="262" y="157"/>
                  <a:pt x="262" y="154"/>
                  <a:pt x="263" y="152"/>
                </a:cubicBezTo>
                <a:cubicBezTo>
                  <a:pt x="261" y="148"/>
                  <a:pt x="263" y="142"/>
                  <a:pt x="267" y="140"/>
                </a:cubicBezTo>
                <a:cubicBezTo>
                  <a:pt x="266" y="139"/>
                  <a:pt x="267" y="138"/>
                  <a:pt x="267" y="137"/>
                </a:cubicBezTo>
                <a:cubicBezTo>
                  <a:pt x="266" y="136"/>
                  <a:pt x="265" y="135"/>
                  <a:pt x="266" y="134"/>
                </a:cubicBezTo>
                <a:cubicBezTo>
                  <a:pt x="261" y="131"/>
                  <a:pt x="265" y="120"/>
                  <a:pt x="270" y="124"/>
                </a:cubicBezTo>
                <a:cubicBezTo>
                  <a:pt x="271" y="129"/>
                  <a:pt x="267" y="131"/>
                  <a:pt x="267" y="135"/>
                </a:cubicBezTo>
                <a:cubicBezTo>
                  <a:pt x="268" y="137"/>
                  <a:pt x="269" y="139"/>
                  <a:pt x="268" y="140"/>
                </a:cubicBezTo>
                <a:cubicBezTo>
                  <a:pt x="267" y="141"/>
                  <a:pt x="267" y="141"/>
                  <a:pt x="266" y="142"/>
                </a:cubicBezTo>
                <a:cubicBezTo>
                  <a:pt x="264" y="145"/>
                  <a:pt x="262" y="153"/>
                  <a:pt x="267" y="153"/>
                </a:cubicBezTo>
                <a:cubicBezTo>
                  <a:pt x="268" y="150"/>
                  <a:pt x="269" y="146"/>
                  <a:pt x="270" y="142"/>
                </a:cubicBezTo>
                <a:cubicBezTo>
                  <a:pt x="271" y="143"/>
                  <a:pt x="270" y="144"/>
                  <a:pt x="270" y="145"/>
                </a:cubicBezTo>
                <a:cubicBezTo>
                  <a:pt x="269" y="148"/>
                  <a:pt x="269" y="151"/>
                  <a:pt x="269" y="154"/>
                </a:cubicBezTo>
                <a:cubicBezTo>
                  <a:pt x="270" y="157"/>
                  <a:pt x="271" y="159"/>
                  <a:pt x="274" y="159"/>
                </a:cubicBezTo>
                <a:cubicBezTo>
                  <a:pt x="277" y="159"/>
                  <a:pt x="279" y="158"/>
                  <a:pt x="282" y="159"/>
                </a:cubicBezTo>
                <a:cubicBezTo>
                  <a:pt x="283" y="159"/>
                  <a:pt x="285" y="159"/>
                  <a:pt x="286" y="158"/>
                </a:cubicBezTo>
                <a:cubicBezTo>
                  <a:pt x="286" y="158"/>
                  <a:pt x="286" y="158"/>
                  <a:pt x="286" y="157"/>
                </a:cubicBezTo>
                <a:cubicBezTo>
                  <a:pt x="287" y="157"/>
                  <a:pt x="288" y="154"/>
                  <a:pt x="290" y="155"/>
                </a:cubicBezTo>
                <a:cubicBezTo>
                  <a:pt x="291" y="155"/>
                  <a:pt x="291" y="153"/>
                  <a:pt x="291" y="152"/>
                </a:cubicBezTo>
                <a:cubicBezTo>
                  <a:pt x="291" y="152"/>
                  <a:pt x="290" y="151"/>
                  <a:pt x="290" y="150"/>
                </a:cubicBezTo>
                <a:cubicBezTo>
                  <a:pt x="290" y="150"/>
                  <a:pt x="290" y="149"/>
                  <a:pt x="290" y="148"/>
                </a:cubicBezTo>
                <a:cubicBezTo>
                  <a:pt x="290" y="147"/>
                  <a:pt x="291" y="146"/>
                  <a:pt x="292" y="146"/>
                </a:cubicBezTo>
                <a:cubicBezTo>
                  <a:pt x="290" y="143"/>
                  <a:pt x="285" y="141"/>
                  <a:pt x="283" y="138"/>
                </a:cubicBezTo>
                <a:cubicBezTo>
                  <a:pt x="285" y="139"/>
                  <a:pt x="287" y="140"/>
                  <a:pt x="289" y="142"/>
                </a:cubicBezTo>
                <a:cubicBezTo>
                  <a:pt x="291" y="143"/>
                  <a:pt x="293" y="145"/>
                  <a:pt x="294" y="146"/>
                </a:cubicBezTo>
                <a:cubicBezTo>
                  <a:pt x="294" y="148"/>
                  <a:pt x="295" y="150"/>
                  <a:pt x="296" y="150"/>
                </a:cubicBezTo>
                <a:cubicBezTo>
                  <a:pt x="299" y="150"/>
                  <a:pt x="296" y="146"/>
                  <a:pt x="298" y="144"/>
                </a:cubicBezTo>
                <a:cubicBezTo>
                  <a:pt x="299" y="143"/>
                  <a:pt x="299" y="144"/>
                  <a:pt x="300" y="143"/>
                </a:cubicBezTo>
                <a:cubicBezTo>
                  <a:pt x="301" y="141"/>
                  <a:pt x="300" y="139"/>
                  <a:pt x="299" y="137"/>
                </a:cubicBezTo>
                <a:cubicBezTo>
                  <a:pt x="297" y="137"/>
                  <a:pt x="296" y="138"/>
                  <a:pt x="294" y="137"/>
                </a:cubicBezTo>
                <a:cubicBezTo>
                  <a:pt x="294" y="135"/>
                  <a:pt x="293" y="135"/>
                  <a:pt x="293" y="134"/>
                </a:cubicBezTo>
                <a:cubicBezTo>
                  <a:pt x="290" y="132"/>
                  <a:pt x="282" y="132"/>
                  <a:pt x="284" y="126"/>
                </a:cubicBezTo>
                <a:cubicBezTo>
                  <a:pt x="284" y="125"/>
                  <a:pt x="283" y="124"/>
                  <a:pt x="283" y="123"/>
                </a:cubicBezTo>
                <a:cubicBezTo>
                  <a:pt x="283" y="123"/>
                  <a:pt x="283" y="122"/>
                  <a:pt x="283" y="122"/>
                </a:cubicBezTo>
                <a:cubicBezTo>
                  <a:pt x="283" y="118"/>
                  <a:pt x="287" y="120"/>
                  <a:pt x="288" y="123"/>
                </a:cubicBezTo>
                <a:cubicBezTo>
                  <a:pt x="289" y="126"/>
                  <a:pt x="287" y="128"/>
                  <a:pt x="288" y="131"/>
                </a:cubicBezTo>
                <a:cubicBezTo>
                  <a:pt x="290" y="132"/>
                  <a:pt x="293" y="132"/>
                  <a:pt x="295" y="134"/>
                </a:cubicBezTo>
                <a:cubicBezTo>
                  <a:pt x="295" y="135"/>
                  <a:pt x="296" y="136"/>
                  <a:pt x="295" y="136"/>
                </a:cubicBezTo>
                <a:cubicBezTo>
                  <a:pt x="297" y="137"/>
                  <a:pt x="297" y="136"/>
                  <a:pt x="299" y="136"/>
                </a:cubicBezTo>
                <a:cubicBezTo>
                  <a:pt x="299" y="137"/>
                  <a:pt x="299" y="137"/>
                  <a:pt x="299" y="137"/>
                </a:cubicBezTo>
                <a:cubicBezTo>
                  <a:pt x="303" y="137"/>
                  <a:pt x="302" y="143"/>
                  <a:pt x="301" y="145"/>
                </a:cubicBezTo>
                <a:cubicBezTo>
                  <a:pt x="297" y="144"/>
                  <a:pt x="299" y="148"/>
                  <a:pt x="298" y="150"/>
                </a:cubicBezTo>
                <a:cubicBezTo>
                  <a:pt x="299" y="150"/>
                  <a:pt x="299" y="151"/>
                  <a:pt x="299" y="152"/>
                </a:cubicBezTo>
                <a:cubicBezTo>
                  <a:pt x="303" y="152"/>
                  <a:pt x="303" y="148"/>
                  <a:pt x="307" y="148"/>
                </a:cubicBezTo>
                <a:cubicBezTo>
                  <a:pt x="308" y="147"/>
                  <a:pt x="308" y="146"/>
                  <a:pt x="308" y="143"/>
                </a:cubicBezTo>
                <a:cubicBezTo>
                  <a:pt x="307" y="141"/>
                  <a:pt x="305" y="140"/>
                  <a:pt x="305" y="137"/>
                </a:cubicBezTo>
                <a:cubicBezTo>
                  <a:pt x="306" y="134"/>
                  <a:pt x="312" y="136"/>
                  <a:pt x="311" y="132"/>
                </a:cubicBezTo>
                <a:cubicBezTo>
                  <a:pt x="310" y="131"/>
                  <a:pt x="310" y="131"/>
                  <a:pt x="310" y="130"/>
                </a:cubicBezTo>
                <a:cubicBezTo>
                  <a:pt x="308" y="130"/>
                  <a:pt x="307" y="129"/>
                  <a:pt x="307" y="128"/>
                </a:cubicBezTo>
                <a:cubicBezTo>
                  <a:pt x="307" y="127"/>
                  <a:pt x="308" y="126"/>
                  <a:pt x="309" y="125"/>
                </a:cubicBezTo>
                <a:cubicBezTo>
                  <a:pt x="309" y="125"/>
                  <a:pt x="309" y="124"/>
                  <a:pt x="310" y="124"/>
                </a:cubicBezTo>
                <a:cubicBezTo>
                  <a:pt x="309" y="123"/>
                  <a:pt x="309" y="123"/>
                  <a:pt x="309" y="122"/>
                </a:cubicBezTo>
                <a:cubicBezTo>
                  <a:pt x="307" y="122"/>
                  <a:pt x="305" y="122"/>
                  <a:pt x="305" y="120"/>
                </a:cubicBezTo>
                <a:cubicBezTo>
                  <a:pt x="305" y="118"/>
                  <a:pt x="307" y="117"/>
                  <a:pt x="308" y="116"/>
                </a:cubicBezTo>
                <a:cubicBezTo>
                  <a:pt x="309" y="113"/>
                  <a:pt x="306" y="113"/>
                  <a:pt x="304" y="112"/>
                </a:cubicBezTo>
                <a:cubicBezTo>
                  <a:pt x="303" y="111"/>
                  <a:pt x="302" y="109"/>
                  <a:pt x="301" y="107"/>
                </a:cubicBezTo>
                <a:cubicBezTo>
                  <a:pt x="301" y="105"/>
                  <a:pt x="302" y="104"/>
                  <a:pt x="302" y="102"/>
                </a:cubicBezTo>
                <a:cubicBezTo>
                  <a:pt x="301" y="100"/>
                  <a:pt x="299" y="100"/>
                  <a:pt x="297" y="99"/>
                </a:cubicBezTo>
                <a:cubicBezTo>
                  <a:pt x="296" y="97"/>
                  <a:pt x="298" y="95"/>
                  <a:pt x="298" y="93"/>
                </a:cubicBezTo>
                <a:cubicBezTo>
                  <a:pt x="295" y="93"/>
                  <a:pt x="297" y="97"/>
                  <a:pt x="293" y="97"/>
                </a:cubicBezTo>
                <a:cubicBezTo>
                  <a:pt x="293" y="97"/>
                  <a:pt x="292" y="97"/>
                  <a:pt x="292" y="96"/>
                </a:cubicBezTo>
                <a:cubicBezTo>
                  <a:pt x="291" y="96"/>
                  <a:pt x="290" y="96"/>
                  <a:pt x="290" y="95"/>
                </a:cubicBezTo>
                <a:cubicBezTo>
                  <a:pt x="289" y="95"/>
                  <a:pt x="289" y="93"/>
                  <a:pt x="289" y="92"/>
                </a:cubicBezTo>
                <a:cubicBezTo>
                  <a:pt x="288" y="88"/>
                  <a:pt x="292" y="83"/>
                  <a:pt x="286" y="84"/>
                </a:cubicBezTo>
                <a:cubicBezTo>
                  <a:pt x="285" y="86"/>
                  <a:pt x="284" y="91"/>
                  <a:pt x="279" y="90"/>
                </a:cubicBezTo>
                <a:cubicBezTo>
                  <a:pt x="282" y="92"/>
                  <a:pt x="285" y="93"/>
                  <a:pt x="287" y="95"/>
                </a:cubicBezTo>
                <a:cubicBezTo>
                  <a:pt x="284" y="94"/>
                  <a:pt x="282" y="91"/>
                  <a:pt x="279" y="91"/>
                </a:cubicBezTo>
                <a:cubicBezTo>
                  <a:pt x="280" y="92"/>
                  <a:pt x="282" y="93"/>
                  <a:pt x="282" y="93"/>
                </a:cubicBezTo>
                <a:cubicBezTo>
                  <a:pt x="280" y="93"/>
                  <a:pt x="279" y="91"/>
                  <a:pt x="277" y="90"/>
                </a:cubicBezTo>
                <a:cubicBezTo>
                  <a:pt x="277" y="91"/>
                  <a:pt x="277" y="91"/>
                  <a:pt x="277" y="91"/>
                </a:cubicBezTo>
                <a:cubicBezTo>
                  <a:pt x="278" y="91"/>
                  <a:pt x="277" y="91"/>
                  <a:pt x="278" y="91"/>
                </a:cubicBezTo>
                <a:cubicBezTo>
                  <a:pt x="279" y="93"/>
                  <a:pt x="282" y="95"/>
                  <a:pt x="283" y="97"/>
                </a:cubicBezTo>
                <a:cubicBezTo>
                  <a:pt x="281" y="96"/>
                  <a:pt x="279" y="93"/>
                  <a:pt x="277" y="92"/>
                </a:cubicBezTo>
                <a:cubicBezTo>
                  <a:pt x="277" y="93"/>
                  <a:pt x="276" y="94"/>
                  <a:pt x="275" y="94"/>
                </a:cubicBezTo>
                <a:cubicBezTo>
                  <a:pt x="278" y="96"/>
                  <a:pt x="279" y="98"/>
                  <a:pt x="281" y="100"/>
                </a:cubicBezTo>
                <a:cubicBezTo>
                  <a:pt x="278" y="98"/>
                  <a:pt x="277" y="96"/>
                  <a:pt x="275" y="94"/>
                </a:cubicBezTo>
                <a:cubicBezTo>
                  <a:pt x="275" y="95"/>
                  <a:pt x="273" y="94"/>
                  <a:pt x="274" y="95"/>
                </a:cubicBezTo>
                <a:cubicBezTo>
                  <a:pt x="274" y="95"/>
                  <a:pt x="274" y="95"/>
                  <a:pt x="274" y="95"/>
                </a:cubicBezTo>
                <a:cubicBezTo>
                  <a:pt x="275" y="96"/>
                  <a:pt x="277" y="97"/>
                  <a:pt x="277" y="98"/>
                </a:cubicBezTo>
                <a:cubicBezTo>
                  <a:pt x="276" y="97"/>
                  <a:pt x="274" y="97"/>
                  <a:pt x="274" y="95"/>
                </a:cubicBezTo>
                <a:cubicBezTo>
                  <a:pt x="274" y="96"/>
                  <a:pt x="273" y="95"/>
                  <a:pt x="273" y="95"/>
                </a:cubicBezTo>
                <a:close/>
                <a:moveTo>
                  <a:pt x="260" y="107"/>
                </a:moveTo>
                <a:cubicBezTo>
                  <a:pt x="260" y="107"/>
                  <a:pt x="260" y="107"/>
                  <a:pt x="260" y="107"/>
                </a:cubicBezTo>
                <a:cubicBezTo>
                  <a:pt x="260" y="107"/>
                  <a:pt x="260" y="108"/>
                  <a:pt x="260" y="107"/>
                </a:cubicBezTo>
                <a:cubicBezTo>
                  <a:pt x="260" y="107"/>
                  <a:pt x="260" y="107"/>
                  <a:pt x="260" y="107"/>
                </a:cubicBezTo>
                <a:cubicBezTo>
                  <a:pt x="260" y="107"/>
                  <a:pt x="260" y="107"/>
                  <a:pt x="260" y="107"/>
                </a:cubicBezTo>
                <a:close/>
                <a:moveTo>
                  <a:pt x="277" y="86"/>
                </a:moveTo>
                <a:cubicBezTo>
                  <a:pt x="277" y="86"/>
                  <a:pt x="277" y="86"/>
                  <a:pt x="277" y="86"/>
                </a:cubicBezTo>
                <a:cubicBezTo>
                  <a:pt x="274" y="87"/>
                  <a:pt x="275" y="91"/>
                  <a:pt x="273" y="93"/>
                </a:cubicBezTo>
                <a:cubicBezTo>
                  <a:pt x="275" y="94"/>
                  <a:pt x="275" y="93"/>
                  <a:pt x="276" y="92"/>
                </a:cubicBezTo>
                <a:cubicBezTo>
                  <a:pt x="275" y="89"/>
                  <a:pt x="278" y="88"/>
                  <a:pt x="280" y="89"/>
                </a:cubicBezTo>
                <a:cubicBezTo>
                  <a:pt x="281" y="89"/>
                  <a:pt x="283" y="89"/>
                  <a:pt x="282" y="88"/>
                </a:cubicBezTo>
                <a:cubicBezTo>
                  <a:pt x="280" y="89"/>
                  <a:pt x="279" y="87"/>
                  <a:pt x="277" y="86"/>
                </a:cubicBezTo>
                <a:close/>
                <a:moveTo>
                  <a:pt x="93" y="87"/>
                </a:moveTo>
                <a:cubicBezTo>
                  <a:pt x="93" y="87"/>
                  <a:pt x="93" y="87"/>
                  <a:pt x="93" y="87"/>
                </a:cubicBezTo>
                <a:cubicBezTo>
                  <a:pt x="93" y="87"/>
                  <a:pt x="93" y="86"/>
                  <a:pt x="93" y="86"/>
                </a:cubicBezTo>
                <a:cubicBezTo>
                  <a:pt x="93" y="86"/>
                  <a:pt x="93" y="87"/>
                  <a:pt x="93" y="87"/>
                </a:cubicBezTo>
                <a:close/>
                <a:moveTo>
                  <a:pt x="134" y="88"/>
                </a:moveTo>
                <a:cubicBezTo>
                  <a:pt x="134" y="88"/>
                  <a:pt x="134" y="88"/>
                  <a:pt x="134" y="88"/>
                </a:cubicBezTo>
                <a:cubicBezTo>
                  <a:pt x="134" y="87"/>
                  <a:pt x="134" y="86"/>
                  <a:pt x="133" y="86"/>
                </a:cubicBezTo>
                <a:cubicBezTo>
                  <a:pt x="134" y="87"/>
                  <a:pt x="133" y="88"/>
                  <a:pt x="134" y="88"/>
                </a:cubicBezTo>
                <a:close/>
                <a:moveTo>
                  <a:pt x="133" y="93"/>
                </a:moveTo>
                <a:cubicBezTo>
                  <a:pt x="133" y="93"/>
                  <a:pt x="133" y="93"/>
                  <a:pt x="133" y="93"/>
                </a:cubicBezTo>
                <a:cubicBezTo>
                  <a:pt x="133" y="91"/>
                  <a:pt x="132" y="89"/>
                  <a:pt x="132" y="88"/>
                </a:cubicBezTo>
                <a:cubicBezTo>
                  <a:pt x="132" y="88"/>
                  <a:pt x="132" y="86"/>
                  <a:pt x="131" y="87"/>
                </a:cubicBezTo>
                <a:cubicBezTo>
                  <a:pt x="132" y="89"/>
                  <a:pt x="132" y="92"/>
                  <a:pt x="133" y="93"/>
                </a:cubicBezTo>
                <a:close/>
                <a:moveTo>
                  <a:pt x="133" y="91"/>
                </a:moveTo>
                <a:cubicBezTo>
                  <a:pt x="133" y="91"/>
                  <a:pt x="133" y="91"/>
                  <a:pt x="133" y="91"/>
                </a:cubicBezTo>
                <a:cubicBezTo>
                  <a:pt x="134" y="90"/>
                  <a:pt x="133" y="89"/>
                  <a:pt x="133" y="88"/>
                </a:cubicBezTo>
                <a:cubicBezTo>
                  <a:pt x="133" y="89"/>
                  <a:pt x="133" y="88"/>
                  <a:pt x="132" y="89"/>
                </a:cubicBezTo>
                <a:cubicBezTo>
                  <a:pt x="133" y="90"/>
                  <a:pt x="133" y="90"/>
                  <a:pt x="133" y="91"/>
                </a:cubicBezTo>
                <a:close/>
                <a:moveTo>
                  <a:pt x="93" y="125"/>
                </a:moveTo>
                <a:cubicBezTo>
                  <a:pt x="93" y="125"/>
                  <a:pt x="93" y="125"/>
                  <a:pt x="93" y="125"/>
                </a:cubicBezTo>
                <a:cubicBezTo>
                  <a:pt x="93" y="125"/>
                  <a:pt x="92" y="123"/>
                  <a:pt x="93" y="122"/>
                </a:cubicBezTo>
                <a:cubicBezTo>
                  <a:pt x="93" y="122"/>
                  <a:pt x="93" y="121"/>
                  <a:pt x="93" y="121"/>
                </a:cubicBezTo>
                <a:cubicBezTo>
                  <a:pt x="94" y="118"/>
                  <a:pt x="93" y="113"/>
                  <a:pt x="93" y="109"/>
                </a:cubicBezTo>
                <a:cubicBezTo>
                  <a:pt x="92" y="102"/>
                  <a:pt x="93" y="95"/>
                  <a:pt x="93" y="88"/>
                </a:cubicBezTo>
                <a:cubicBezTo>
                  <a:pt x="92" y="100"/>
                  <a:pt x="92" y="114"/>
                  <a:pt x="93" y="125"/>
                </a:cubicBezTo>
                <a:close/>
                <a:moveTo>
                  <a:pt x="134" y="98"/>
                </a:moveTo>
                <a:cubicBezTo>
                  <a:pt x="134" y="98"/>
                  <a:pt x="134" y="98"/>
                  <a:pt x="134" y="98"/>
                </a:cubicBezTo>
                <a:cubicBezTo>
                  <a:pt x="134" y="99"/>
                  <a:pt x="135" y="99"/>
                  <a:pt x="135" y="99"/>
                </a:cubicBezTo>
                <a:cubicBezTo>
                  <a:pt x="133" y="102"/>
                  <a:pt x="133" y="104"/>
                  <a:pt x="131" y="107"/>
                </a:cubicBezTo>
                <a:cubicBezTo>
                  <a:pt x="131" y="109"/>
                  <a:pt x="129" y="110"/>
                  <a:pt x="130" y="111"/>
                </a:cubicBezTo>
                <a:cubicBezTo>
                  <a:pt x="131" y="107"/>
                  <a:pt x="133" y="105"/>
                  <a:pt x="134" y="101"/>
                </a:cubicBezTo>
                <a:cubicBezTo>
                  <a:pt x="136" y="97"/>
                  <a:pt x="138" y="93"/>
                  <a:pt x="138" y="88"/>
                </a:cubicBezTo>
                <a:cubicBezTo>
                  <a:pt x="138" y="88"/>
                  <a:pt x="138" y="88"/>
                  <a:pt x="138" y="88"/>
                </a:cubicBezTo>
                <a:cubicBezTo>
                  <a:pt x="137" y="91"/>
                  <a:pt x="136" y="95"/>
                  <a:pt x="134" y="98"/>
                </a:cubicBezTo>
                <a:close/>
                <a:moveTo>
                  <a:pt x="171" y="91"/>
                </a:moveTo>
                <a:cubicBezTo>
                  <a:pt x="169" y="94"/>
                  <a:pt x="170" y="96"/>
                  <a:pt x="172" y="98"/>
                </a:cubicBezTo>
                <a:cubicBezTo>
                  <a:pt x="173" y="98"/>
                  <a:pt x="175" y="100"/>
                  <a:pt x="175" y="100"/>
                </a:cubicBezTo>
                <a:cubicBezTo>
                  <a:pt x="173" y="98"/>
                  <a:pt x="171" y="95"/>
                  <a:pt x="171" y="91"/>
                </a:cubicBezTo>
                <a:close/>
                <a:moveTo>
                  <a:pt x="279" y="104"/>
                </a:moveTo>
                <a:cubicBezTo>
                  <a:pt x="279" y="104"/>
                  <a:pt x="279" y="104"/>
                  <a:pt x="279" y="104"/>
                </a:cubicBezTo>
                <a:cubicBezTo>
                  <a:pt x="279" y="104"/>
                  <a:pt x="278" y="103"/>
                  <a:pt x="278" y="103"/>
                </a:cubicBezTo>
                <a:cubicBezTo>
                  <a:pt x="277" y="103"/>
                  <a:pt x="277" y="102"/>
                  <a:pt x="276" y="102"/>
                </a:cubicBezTo>
                <a:cubicBezTo>
                  <a:pt x="272" y="103"/>
                  <a:pt x="269" y="101"/>
                  <a:pt x="268" y="98"/>
                </a:cubicBezTo>
                <a:cubicBezTo>
                  <a:pt x="267" y="97"/>
                  <a:pt x="267" y="95"/>
                  <a:pt x="266" y="94"/>
                </a:cubicBezTo>
                <a:cubicBezTo>
                  <a:pt x="266" y="94"/>
                  <a:pt x="266" y="95"/>
                  <a:pt x="265" y="95"/>
                </a:cubicBezTo>
                <a:cubicBezTo>
                  <a:pt x="263" y="96"/>
                  <a:pt x="263" y="93"/>
                  <a:pt x="261" y="92"/>
                </a:cubicBezTo>
                <a:cubicBezTo>
                  <a:pt x="261" y="93"/>
                  <a:pt x="261" y="93"/>
                  <a:pt x="260" y="93"/>
                </a:cubicBezTo>
                <a:cubicBezTo>
                  <a:pt x="260" y="96"/>
                  <a:pt x="263" y="97"/>
                  <a:pt x="264" y="100"/>
                </a:cubicBezTo>
                <a:cubicBezTo>
                  <a:pt x="265" y="100"/>
                  <a:pt x="265" y="102"/>
                  <a:pt x="266" y="102"/>
                </a:cubicBezTo>
                <a:cubicBezTo>
                  <a:pt x="269" y="105"/>
                  <a:pt x="271" y="109"/>
                  <a:pt x="275" y="110"/>
                </a:cubicBezTo>
                <a:cubicBezTo>
                  <a:pt x="276" y="109"/>
                  <a:pt x="278" y="109"/>
                  <a:pt x="278" y="109"/>
                </a:cubicBezTo>
                <a:cubicBezTo>
                  <a:pt x="278" y="109"/>
                  <a:pt x="278" y="109"/>
                  <a:pt x="278" y="108"/>
                </a:cubicBezTo>
                <a:cubicBezTo>
                  <a:pt x="278" y="108"/>
                  <a:pt x="277" y="108"/>
                  <a:pt x="277" y="108"/>
                </a:cubicBezTo>
                <a:cubicBezTo>
                  <a:pt x="277" y="108"/>
                  <a:pt x="277" y="108"/>
                  <a:pt x="277" y="107"/>
                </a:cubicBezTo>
                <a:cubicBezTo>
                  <a:pt x="277" y="107"/>
                  <a:pt x="277" y="107"/>
                  <a:pt x="278" y="107"/>
                </a:cubicBezTo>
                <a:cubicBezTo>
                  <a:pt x="277" y="106"/>
                  <a:pt x="277" y="106"/>
                  <a:pt x="278" y="105"/>
                </a:cubicBezTo>
                <a:cubicBezTo>
                  <a:pt x="278" y="105"/>
                  <a:pt x="277" y="105"/>
                  <a:pt x="277" y="104"/>
                </a:cubicBezTo>
                <a:cubicBezTo>
                  <a:pt x="277" y="104"/>
                  <a:pt x="277" y="104"/>
                  <a:pt x="278" y="104"/>
                </a:cubicBezTo>
                <a:cubicBezTo>
                  <a:pt x="278" y="104"/>
                  <a:pt x="279" y="104"/>
                  <a:pt x="279" y="104"/>
                </a:cubicBezTo>
                <a:close/>
                <a:moveTo>
                  <a:pt x="298" y="98"/>
                </a:moveTo>
                <a:cubicBezTo>
                  <a:pt x="298" y="98"/>
                  <a:pt x="298" y="98"/>
                  <a:pt x="298" y="98"/>
                </a:cubicBezTo>
                <a:cubicBezTo>
                  <a:pt x="299" y="98"/>
                  <a:pt x="299" y="98"/>
                  <a:pt x="299" y="98"/>
                </a:cubicBezTo>
                <a:cubicBezTo>
                  <a:pt x="301" y="99"/>
                  <a:pt x="303" y="100"/>
                  <a:pt x="303" y="102"/>
                </a:cubicBezTo>
                <a:cubicBezTo>
                  <a:pt x="302" y="105"/>
                  <a:pt x="304" y="111"/>
                  <a:pt x="307" y="111"/>
                </a:cubicBezTo>
                <a:cubicBezTo>
                  <a:pt x="305" y="110"/>
                  <a:pt x="303" y="107"/>
                  <a:pt x="305" y="103"/>
                </a:cubicBezTo>
                <a:cubicBezTo>
                  <a:pt x="305" y="102"/>
                  <a:pt x="304" y="101"/>
                  <a:pt x="304" y="100"/>
                </a:cubicBezTo>
                <a:cubicBezTo>
                  <a:pt x="301" y="99"/>
                  <a:pt x="300" y="97"/>
                  <a:pt x="299" y="96"/>
                </a:cubicBezTo>
                <a:cubicBezTo>
                  <a:pt x="299" y="97"/>
                  <a:pt x="298" y="97"/>
                  <a:pt x="298" y="98"/>
                </a:cubicBezTo>
                <a:close/>
                <a:moveTo>
                  <a:pt x="261" y="101"/>
                </a:moveTo>
                <a:cubicBezTo>
                  <a:pt x="261" y="101"/>
                  <a:pt x="261" y="101"/>
                  <a:pt x="261" y="101"/>
                </a:cubicBezTo>
                <a:cubicBezTo>
                  <a:pt x="261" y="102"/>
                  <a:pt x="262" y="102"/>
                  <a:pt x="262" y="103"/>
                </a:cubicBezTo>
                <a:cubicBezTo>
                  <a:pt x="264" y="101"/>
                  <a:pt x="262" y="99"/>
                  <a:pt x="260" y="97"/>
                </a:cubicBezTo>
                <a:cubicBezTo>
                  <a:pt x="261" y="98"/>
                  <a:pt x="262" y="100"/>
                  <a:pt x="261" y="101"/>
                </a:cubicBezTo>
                <a:close/>
                <a:moveTo>
                  <a:pt x="129" y="107"/>
                </a:moveTo>
                <a:cubicBezTo>
                  <a:pt x="129" y="107"/>
                  <a:pt x="129" y="107"/>
                  <a:pt x="129" y="107"/>
                </a:cubicBezTo>
                <a:cubicBezTo>
                  <a:pt x="130" y="105"/>
                  <a:pt x="132" y="102"/>
                  <a:pt x="132" y="99"/>
                </a:cubicBezTo>
                <a:cubicBezTo>
                  <a:pt x="131" y="101"/>
                  <a:pt x="131" y="103"/>
                  <a:pt x="130" y="105"/>
                </a:cubicBezTo>
                <a:cubicBezTo>
                  <a:pt x="130" y="106"/>
                  <a:pt x="128" y="106"/>
                  <a:pt x="129" y="107"/>
                </a:cubicBezTo>
                <a:close/>
                <a:moveTo>
                  <a:pt x="137" y="101"/>
                </a:moveTo>
                <a:cubicBezTo>
                  <a:pt x="137" y="101"/>
                  <a:pt x="137" y="101"/>
                  <a:pt x="137" y="101"/>
                </a:cubicBezTo>
                <a:cubicBezTo>
                  <a:pt x="137" y="103"/>
                  <a:pt x="139" y="105"/>
                  <a:pt x="138" y="106"/>
                </a:cubicBezTo>
                <a:cubicBezTo>
                  <a:pt x="138" y="106"/>
                  <a:pt x="138" y="104"/>
                  <a:pt x="137" y="103"/>
                </a:cubicBezTo>
                <a:cubicBezTo>
                  <a:pt x="137" y="103"/>
                  <a:pt x="136" y="103"/>
                  <a:pt x="136" y="104"/>
                </a:cubicBezTo>
                <a:cubicBezTo>
                  <a:pt x="137" y="106"/>
                  <a:pt x="138" y="109"/>
                  <a:pt x="138" y="111"/>
                </a:cubicBezTo>
                <a:cubicBezTo>
                  <a:pt x="137" y="110"/>
                  <a:pt x="137" y="107"/>
                  <a:pt x="136" y="104"/>
                </a:cubicBezTo>
                <a:cubicBezTo>
                  <a:pt x="135" y="106"/>
                  <a:pt x="137" y="108"/>
                  <a:pt x="137" y="109"/>
                </a:cubicBezTo>
                <a:cubicBezTo>
                  <a:pt x="136" y="108"/>
                  <a:pt x="136" y="106"/>
                  <a:pt x="135" y="105"/>
                </a:cubicBezTo>
                <a:cubicBezTo>
                  <a:pt x="136" y="110"/>
                  <a:pt x="138" y="114"/>
                  <a:pt x="139" y="118"/>
                </a:cubicBezTo>
                <a:cubicBezTo>
                  <a:pt x="141" y="115"/>
                  <a:pt x="141" y="112"/>
                  <a:pt x="142" y="109"/>
                </a:cubicBezTo>
                <a:cubicBezTo>
                  <a:pt x="141" y="108"/>
                  <a:pt x="141" y="104"/>
                  <a:pt x="140" y="105"/>
                </a:cubicBezTo>
                <a:cubicBezTo>
                  <a:pt x="139" y="103"/>
                  <a:pt x="140" y="101"/>
                  <a:pt x="138" y="100"/>
                </a:cubicBezTo>
                <a:cubicBezTo>
                  <a:pt x="137" y="101"/>
                  <a:pt x="139" y="104"/>
                  <a:pt x="139" y="106"/>
                </a:cubicBezTo>
                <a:cubicBezTo>
                  <a:pt x="138" y="104"/>
                  <a:pt x="138" y="103"/>
                  <a:pt x="137" y="101"/>
                </a:cubicBezTo>
                <a:close/>
                <a:moveTo>
                  <a:pt x="273" y="101"/>
                </a:moveTo>
                <a:cubicBezTo>
                  <a:pt x="273" y="101"/>
                  <a:pt x="273" y="101"/>
                  <a:pt x="273" y="101"/>
                </a:cubicBezTo>
                <a:cubicBezTo>
                  <a:pt x="277" y="100"/>
                  <a:pt x="281" y="102"/>
                  <a:pt x="281" y="106"/>
                </a:cubicBezTo>
                <a:cubicBezTo>
                  <a:pt x="283" y="102"/>
                  <a:pt x="277" y="99"/>
                  <a:pt x="273" y="101"/>
                </a:cubicBezTo>
                <a:close/>
                <a:moveTo>
                  <a:pt x="278" y="105"/>
                </a:moveTo>
                <a:cubicBezTo>
                  <a:pt x="278" y="105"/>
                  <a:pt x="278" y="105"/>
                  <a:pt x="278" y="105"/>
                </a:cubicBezTo>
                <a:cubicBezTo>
                  <a:pt x="279" y="105"/>
                  <a:pt x="279" y="106"/>
                  <a:pt x="279" y="107"/>
                </a:cubicBezTo>
                <a:cubicBezTo>
                  <a:pt x="279" y="107"/>
                  <a:pt x="279" y="107"/>
                  <a:pt x="279" y="107"/>
                </a:cubicBezTo>
                <a:cubicBezTo>
                  <a:pt x="280" y="106"/>
                  <a:pt x="280" y="105"/>
                  <a:pt x="279" y="104"/>
                </a:cubicBezTo>
                <a:cubicBezTo>
                  <a:pt x="279" y="105"/>
                  <a:pt x="279" y="105"/>
                  <a:pt x="278" y="105"/>
                </a:cubicBezTo>
                <a:close/>
                <a:moveTo>
                  <a:pt x="252" y="109"/>
                </a:moveTo>
                <a:cubicBezTo>
                  <a:pt x="252" y="109"/>
                  <a:pt x="252" y="109"/>
                  <a:pt x="252" y="109"/>
                </a:cubicBezTo>
                <a:cubicBezTo>
                  <a:pt x="254" y="109"/>
                  <a:pt x="256" y="110"/>
                  <a:pt x="257" y="109"/>
                </a:cubicBezTo>
                <a:cubicBezTo>
                  <a:pt x="258" y="107"/>
                  <a:pt x="259" y="106"/>
                  <a:pt x="258" y="105"/>
                </a:cubicBezTo>
                <a:cubicBezTo>
                  <a:pt x="258" y="108"/>
                  <a:pt x="253" y="107"/>
                  <a:pt x="252" y="109"/>
                </a:cubicBezTo>
                <a:close/>
                <a:moveTo>
                  <a:pt x="132" y="142"/>
                </a:moveTo>
                <a:cubicBezTo>
                  <a:pt x="132" y="142"/>
                  <a:pt x="132" y="142"/>
                  <a:pt x="132" y="142"/>
                </a:cubicBezTo>
                <a:cubicBezTo>
                  <a:pt x="132" y="141"/>
                  <a:pt x="132" y="141"/>
                  <a:pt x="132" y="140"/>
                </a:cubicBezTo>
                <a:cubicBezTo>
                  <a:pt x="133" y="140"/>
                  <a:pt x="133" y="140"/>
                  <a:pt x="134" y="139"/>
                </a:cubicBezTo>
                <a:cubicBezTo>
                  <a:pt x="134" y="138"/>
                  <a:pt x="134" y="137"/>
                  <a:pt x="135" y="136"/>
                </a:cubicBezTo>
                <a:cubicBezTo>
                  <a:pt x="135" y="136"/>
                  <a:pt x="135" y="136"/>
                  <a:pt x="136" y="135"/>
                </a:cubicBezTo>
                <a:cubicBezTo>
                  <a:pt x="136" y="135"/>
                  <a:pt x="135" y="135"/>
                  <a:pt x="135" y="135"/>
                </a:cubicBezTo>
                <a:cubicBezTo>
                  <a:pt x="136" y="133"/>
                  <a:pt x="138" y="130"/>
                  <a:pt x="137" y="127"/>
                </a:cubicBezTo>
                <a:cubicBezTo>
                  <a:pt x="137" y="127"/>
                  <a:pt x="137" y="126"/>
                  <a:pt x="137" y="124"/>
                </a:cubicBezTo>
                <a:cubicBezTo>
                  <a:pt x="138" y="121"/>
                  <a:pt x="137" y="118"/>
                  <a:pt x="136" y="115"/>
                </a:cubicBezTo>
                <a:cubicBezTo>
                  <a:pt x="136" y="115"/>
                  <a:pt x="136" y="115"/>
                  <a:pt x="136" y="115"/>
                </a:cubicBezTo>
                <a:cubicBezTo>
                  <a:pt x="136" y="115"/>
                  <a:pt x="137" y="115"/>
                  <a:pt x="137" y="115"/>
                </a:cubicBezTo>
                <a:cubicBezTo>
                  <a:pt x="136" y="114"/>
                  <a:pt x="135" y="111"/>
                  <a:pt x="134" y="109"/>
                </a:cubicBezTo>
                <a:cubicBezTo>
                  <a:pt x="133" y="111"/>
                  <a:pt x="133" y="115"/>
                  <a:pt x="131" y="117"/>
                </a:cubicBezTo>
                <a:cubicBezTo>
                  <a:pt x="132" y="124"/>
                  <a:pt x="132" y="132"/>
                  <a:pt x="131" y="139"/>
                </a:cubicBezTo>
                <a:cubicBezTo>
                  <a:pt x="131" y="141"/>
                  <a:pt x="130" y="144"/>
                  <a:pt x="130" y="146"/>
                </a:cubicBezTo>
                <a:cubicBezTo>
                  <a:pt x="130" y="144"/>
                  <a:pt x="132" y="143"/>
                  <a:pt x="132" y="142"/>
                </a:cubicBezTo>
                <a:close/>
                <a:moveTo>
                  <a:pt x="94" y="110"/>
                </a:moveTo>
                <a:cubicBezTo>
                  <a:pt x="94" y="110"/>
                  <a:pt x="94" y="110"/>
                  <a:pt x="94" y="110"/>
                </a:cubicBezTo>
                <a:cubicBezTo>
                  <a:pt x="95" y="110"/>
                  <a:pt x="95" y="109"/>
                  <a:pt x="94" y="109"/>
                </a:cubicBezTo>
                <a:cubicBezTo>
                  <a:pt x="94" y="109"/>
                  <a:pt x="94" y="110"/>
                  <a:pt x="94" y="110"/>
                </a:cubicBezTo>
                <a:close/>
                <a:moveTo>
                  <a:pt x="253" y="111"/>
                </a:moveTo>
                <a:cubicBezTo>
                  <a:pt x="253" y="111"/>
                  <a:pt x="253" y="111"/>
                  <a:pt x="253" y="111"/>
                </a:cubicBezTo>
                <a:cubicBezTo>
                  <a:pt x="253" y="112"/>
                  <a:pt x="254" y="112"/>
                  <a:pt x="253" y="113"/>
                </a:cubicBezTo>
                <a:cubicBezTo>
                  <a:pt x="254" y="113"/>
                  <a:pt x="254" y="114"/>
                  <a:pt x="255" y="114"/>
                </a:cubicBezTo>
                <a:cubicBezTo>
                  <a:pt x="254" y="113"/>
                  <a:pt x="254" y="111"/>
                  <a:pt x="254" y="110"/>
                </a:cubicBezTo>
                <a:cubicBezTo>
                  <a:pt x="254" y="110"/>
                  <a:pt x="254" y="110"/>
                  <a:pt x="253" y="111"/>
                </a:cubicBezTo>
                <a:close/>
                <a:moveTo>
                  <a:pt x="253" y="113"/>
                </a:moveTo>
                <a:cubicBezTo>
                  <a:pt x="253" y="113"/>
                  <a:pt x="253" y="113"/>
                  <a:pt x="253" y="113"/>
                </a:cubicBezTo>
                <a:cubicBezTo>
                  <a:pt x="253" y="112"/>
                  <a:pt x="253" y="112"/>
                  <a:pt x="253" y="111"/>
                </a:cubicBezTo>
                <a:cubicBezTo>
                  <a:pt x="253" y="111"/>
                  <a:pt x="253" y="111"/>
                  <a:pt x="252" y="111"/>
                </a:cubicBezTo>
                <a:cubicBezTo>
                  <a:pt x="252" y="112"/>
                  <a:pt x="252" y="112"/>
                  <a:pt x="253" y="113"/>
                </a:cubicBezTo>
                <a:close/>
                <a:moveTo>
                  <a:pt x="144" y="112"/>
                </a:moveTo>
                <a:cubicBezTo>
                  <a:pt x="144" y="112"/>
                  <a:pt x="144" y="112"/>
                  <a:pt x="144" y="112"/>
                </a:cubicBezTo>
                <a:cubicBezTo>
                  <a:pt x="143" y="111"/>
                  <a:pt x="144" y="111"/>
                  <a:pt x="143" y="111"/>
                </a:cubicBezTo>
                <a:cubicBezTo>
                  <a:pt x="143" y="111"/>
                  <a:pt x="143" y="112"/>
                  <a:pt x="144" y="112"/>
                </a:cubicBezTo>
                <a:close/>
                <a:moveTo>
                  <a:pt x="144" y="115"/>
                </a:moveTo>
                <a:cubicBezTo>
                  <a:pt x="144" y="115"/>
                  <a:pt x="144" y="115"/>
                  <a:pt x="144" y="115"/>
                </a:cubicBezTo>
                <a:cubicBezTo>
                  <a:pt x="143" y="115"/>
                  <a:pt x="143" y="115"/>
                  <a:pt x="143" y="115"/>
                </a:cubicBezTo>
                <a:cubicBezTo>
                  <a:pt x="144" y="114"/>
                  <a:pt x="144" y="113"/>
                  <a:pt x="143" y="112"/>
                </a:cubicBezTo>
                <a:cubicBezTo>
                  <a:pt x="142" y="117"/>
                  <a:pt x="139" y="121"/>
                  <a:pt x="138" y="126"/>
                </a:cubicBezTo>
                <a:cubicBezTo>
                  <a:pt x="138" y="128"/>
                  <a:pt x="139" y="130"/>
                  <a:pt x="139" y="132"/>
                </a:cubicBezTo>
                <a:cubicBezTo>
                  <a:pt x="139" y="133"/>
                  <a:pt x="138" y="134"/>
                  <a:pt x="137" y="135"/>
                </a:cubicBezTo>
                <a:cubicBezTo>
                  <a:pt x="137" y="136"/>
                  <a:pt x="136" y="138"/>
                  <a:pt x="136" y="139"/>
                </a:cubicBezTo>
                <a:cubicBezTo>
                  <a:pt x="136" y="139"/>
                  <a:pt x="134" y="141"/>
                  <a:pt x="134" y="141"/>
                </a:cubicBezTo>
                <a:cubicBezTo>
                  <a:pt x="131" y="146"/>
                  <a:pt x="131" y="151"/>
                  <a:pt x="130" y="156"/>
                </a:cubicBezTo>
                <a:cubicBezTo>
                  <a:pt x="133" y="158"/>
                  <a:pt x="137" y="159"/>
                  <a:pt x="137" y="162"/>
                </a:cubicBezTo>
                <a:cubicBezTo>
                  <a:pt x="137" y="163"/>
                  <a:pt x="136" y="164"/>
                  <a:pt x="135" y="165"/>
                </a:cubicBezTo>
                <a:cubicBezTo>
                  <a:pt x="137" y="165"/>
                  <a:pt x="138" y="165"/>
                  <a:pt x="139" y="167"/>
                </a:cubicBezTo>
                <a:cubicBezTo>
                  <a:pt x="139" y="168"/>
                  <a:pt x="139" y="170"/>
                  <a:pt x="140" y="172"/>
                </a:cubicBezTo>
                <a:cubicBezTo>
                  <a:pt x="140" y="173"/>
                  <a:pt x="141" y="174"/>
                  <a:pt x="142" y="174"/>
                </a:cubicBezTo>
                <a:cubicBezTo>
                  <a:pt x="142" y="175"/>
                  <a:pt x="143" y="176"/>
                  <a:pt x="143" y="178"/>
                </a:cubicBezTo>
                <a:cubicBezTo>
                  <a:pt x="141" y="179"/>
                  <a:pt x="139" y="179"/>
                  <a:pt x="138" y="179"/>
                </a:cubicBezTo>
                <a:cubicBezTo>
                  <a:pt x="139" y="180"/>
                  <a:pt x="139" y="181"/>
                  <a:pt x="139" y="183"/>
                </a:cubicBezTo>
                <a:cubicBezTo>
                  <a:pt x="140" y="185"/>
                  <a:pt x="143" y="185"/>
                  <a:pt x="144" y="189"/>
                </a:cubicBezTo>
                <a:cubicBezTo>
                  <a:pt x="143" y="191"/>
                  <a:pt x="142" y="194"/>
                  <a:pt x="138" y="194"/>
                </a:cubicBezTo>
                <a:cubicBezTo>
                  <a:pt x="141" y="196"/>
                  <a:pt x="143" y="199"/>
                  <a:pt x="143" y="203"/>
                </a:cubicBezTo>
                <a:cubicBezTo>
                  <a:pt x="143" y="200"/>
                  <a:pt x="144" y="197"/>
                  <a:pt x="144" y="193"/>
                </a:cubicBezTo>
                <a:cubicBezTo>
                  <a:pt x="144" y="193"/>
                  <a:pt x="144" y="193"/>
                  <a:pt x="144" y="192"/>
                </a:cubicBezTo>
                <a:cubicBezTo>
                  <a:pt x="144" y="192"/>
                  <a:pt x="144" y="191"/>
                  <a:pt x="144" y="191"/>
                </a:cubicBezTo>
                <a:cubicBezTo>
                  <a:pt x="145" y="187"/>
                  <a:pt x="145" y="184"/>
                  <a:pt x="146" y="180"/>
                </a:cubicBezTo>
                <a:cubicBezTo>
                  <a:pt x="147" y="175"/>
                  <a:pt x="146" y="168"/>
                  <a:pt x="145" y="163"/>
                </a:cubicBezTo>
                <a:cubicBezTo>
                  <a:pt x="145" y="159"/>
                  <a:pt x="144" y="156"/>
                  <a:pt x="144" y="153"/>
                </a:cubicBezTo>
                <a:cubicBezTo>
                  <a:pt x="145" y="149"/>
                  <a:pt x="146" y="146"/>
                  <a:pt x="147" y="142"/>
                </a:cubicBezTo>
                <a:cubicBezTo>
                  <a:pt x="148" y="139"/>
                  <a:pt x="147" y="136"/>
                  <a:pt x="147" y="133"/>
                </a:cubicBezTo>
                <a:cubicBezTo>
                  <a:pt x="147" y="133"/>
                  <a:pt x="147" y="133"/>
                  <a:pt x="147" y="133"/>
                </a:cubicBezTo>
                <a:cubicBezTo>
                  <a:pt x="146" y="131"/>
                  <a:pt x="147" y="128"/>
                  <a:pt x="146" y="126"/>
                </a:cubicBezTo>
                <a:cubicBezTo>
                  <a:pt x="146" y="127"/>
                  <a:pt x="146" y="129"/>
                  <a:pt x="146" y="130"/>
                </a:cubicBezTo>
                <a:cubicBezTo>
                  <a:pt x="146" y="128"/>
                  <a:pt x="145" y="125"/>
                  <a:pt x="145" y="122"/>
                </a:cubicBezTo>
                <a:cubicBezTo>
                  <a:pt x="145" y="122"/>
                  <a:pt x="145" y="122"/>
                  <a:pt x="145" y="122"/>
                </a:cubicBezTo>
                <a:cubicBezTo>
                  <a:pt x="145" y="120"/>
                  <a:pt x="144" y="118"/>
                  <a:pt x="144" y="117"/>
                </a:cubicBezTo>
                <a:cubicBezTo>
                  <a:pt x="144" y="117"/>
                  <a:pt x="145" y="119"/>
                  <a:pt x="144" y="118"/>
                </a:cubicBezTo>
                <a:cubicBezTo>
                  <a:pt x="144" y="116"/>
                  <a:pt x="144" y="116"/>
                  <a:pt x="144" y="114"/>
                </a:cubicBezTo>
                <a:cubicBezTo>
                  <a:pt x="144" y="115"/>
                  <a:pt x="143" y="117"/>
                  <a:pt x="144" y="118"/>
                </a:cubicBezTo>
                <a:cubicBezTo>
                  <a:pt x="143" y="118"/>
                  <a:pt x="144" y="119"/>
                  <a:pt x="143" y="119"/>
                </a:cubicBezTo>
                <a:cubicBezTo>
                  <a:pt x="143" y="118"/>
                  <a:pt x="143" y="116"/>
                  <a:pt x="143" y="115"/>
                </a:cubicBezTo>
                <a:cubicBezTo>
                  <a:pt x="142" y="116"/>
                  <a:pt x="143" y="115"/>
                  <a:pt x="144" y="115"/>
                </a:cubicBezTo>
                <a:close/>
                <a:moveTo>
                  <a:pt x="253" y="119"/>
                </a:moveTo>
                <a:cubicBezTo>
                  <a:pt x="253" y="119"/>
                  <a:pt x="253" y="119"/>
                  <a:pt x="253" y="119"/>
                </a:cubicBezTo>
                <a:cubicBezTo>
                  <a:pt x="254" y="119"/>
                  <a:pt x="254" y="119"/>
                  <a:pt x="255" y="119"/>
                </a:cubicBezTo>
                <a:cubicBezTo>
                  <a:pt x="256" y="117"/>
                  <a:pt x="255" y="115"/>
                  <a:pt x="252" y="114"/>
                </a:cubicBezTo>
                <a:cubicBezTo>
                  <a:pt x="253" y="115"/>
                  <a:pt x="255" y="118"/>
                  <a:pt x="253" y="119"/>
                </a:cubicBezTo>
                <a:close/>
                <a:moveTo>
                  <a:pt x="310" y="122"/>
                </a:moveTo>
                <a:cubicBezTo>
                  <a:pt x="310" y="122"/>
                  <a:pt x="310" y="122"/>
                  <a:pt x="310" y="122"/>
                </a:cubicBezTo>
                <a:cubicBezTo>
                  <a:pt x="310" y="122"/>
                  <a:pt x="310" y="123"/>
                  <a:pt x="310" y="123"/>
                </a:cubicBezTo>
                <a:cubicBezTo>
                  <a:pt x="311" y="121"/>
                  <a:pt x="308" y="120"/>
                  <a:pt x="308" y="118"/>
                </a:cubicBezTo>
                <a:cubicBezTo>
                  <a:pt x="307" y="119"/>
                  <a:pt x="307" y="119"/>
                  <a:pt x="307" y="120"/>
                </a:cubicBezTo>
                <a:cubicBezTo>
                  <a:pt x="309" y="120"/>
                  <a:pt x="310" y="120"/>
                  <a:pt x="310" y="122"/>
                </a:cubicBezTo>
                <a:close/>
                <a:moveTo>
                  <a:pt x="285" y="125"/>
                </a:moveTo>
                <a:cubicBezTo>
                  <a:pt x="285" y="125"/>
                  <a:pt x="285" y="125"/>
                  <a:pt x="285" y="125"/>
                </a:cubicBezTo>
                <a:cubicBezTo>
                  <a:pt x="285" y="127"/>
                  <a:pt x="285" y="129"/>
                  <a:pt x="287" y="130"/>
                </a:cubicBezTo>
                <a:cubicBezTo>
                  <a:pt x="286" y="128"/>
                  <a:pt x="287" y="127"/>
                  <a:pt x="286" y="125"/>
                </a:cubicBezTo>
                <a:cubicBezTo>
                  <a:pt x="286" y="125"/>
                  <a:pt x="287" y="125"/>
                  <a:pt x="287" y="125"/>
                </a:cubicBezTo>
                <a:cubicBezTo>
                  <a:pt x="287" y="123"/>
                  <a:pt x="287" y="122"/>
                  <a:pt x="285" y="121"/>
                </a:cubicBezTo>
                <a:cubicBezTo>
                  <a:pt x="284" y="122"/>
                  <a:pt x="285" y="124"/>
                  <a:pt x="285" y="125"/>
                </a:cubicBezTo>
                <a:close/>
                <a:moveTo>
                  <a:pt x="266" y="132"/>
                </a:moveTo>
                <a:cubicBezTo>
                  <a:pt x="266" y="132"/>
                  <a:pt x="266" y="132"/>
                  <a:pt x="266" y="132"/>
                </a:cubicBezTo>
                <a:cubicBezTo>
                  <a:pt x="267" y="130"/>
                  <a:pt x="269" y="128"/>
                  <a:pt x="268" y="125"/>
                </a:cubicBezTo>
                <a:cubicBezTo>
                  <a:pt x="265" y="124"/>
                  <a:pt x="264" y="130"/>
                  <a:pt x="266" y="132"/>
                </a:cubicBezTo>
                <a:close/>
                <a:moveTo>
                  <a:pt x="312" y="132"/>
                </a:moveTo>
                <a:cubicBezTo>
                  <a:pt x="312" y="132"/>
                  <a:pt x="312" y="132"/>
                  <a:pt x="312" y="132"/>
                </a:cubicBezTo>
                <a:cubicBezTo>
                  <a:pt x="313" y="130"/>
                  <a:pt x="309" y="129"/>
                  <a:pt x="309" y="127"/>
                </a:cubicBezTo>
                <a:cubicBezTo>
                  <a:pt x="309" y="127"/>
                  <a:pt x="309" y="127"/>
                  <a:pt x="308" y="127"/>
                </a:cubicBezTo>
                <a:cubicBezTo>
                  <a:pt x="310" y="129"/>
                  <a:pt x="312" y="130"/>
                  <a:pt x="312" y="132"/>
                </a:cubicBezTo>
                <a:close/>
                <a:moveTo>
                  <a:pt x="92" y="129"/>
                </a:moveTo>
                <a:cubicBezTo>
                  <a:pt x="92" y="129"/>
                  <a:pt x="92" y="129"/>
                  <a:pt x="92" y="129"/>
                </a:cubicBezTo>
                <a:cubicBezTo>
                  <a:pt x="92" y="129"/>
                  <a:pt x="93" y="128"/>
                  <a:pt x="92" y="128"/>
                </a:cubicBezTo>
                <a:cubicBezTo>
                  <a:pt x="92" y="128"/>
                  <a:pt x="92" y="129"/>
                  <a:pt x="92" y="129"/>
                </a:cubicBezTo>
                <a:close/>
                <a:moveTo>
                  <a:pt x="96" y="134"/>
                </a:moveTo>
                <a:cubicBezTo>
                  <a:pt x="96" y="134"/>
                  <a:pt x="96" y="134"/>
                  <a:pt x="96" y="134"/>
                </a:cubicBezTo>
                <a:cubicBezTo>
                  <a:pt x="96" y="132"/>
                  <a:pt x="95" y="130"/>
                  <a:pt x="94" y="128"/>
                </a:cubicBezTo>
                <a:cubicBezTo>
                  <a:pt x="94" y="131"/>
                  <a:pt x="94" y="132"/>
                  <a:pt x="96" y="134"/>
                </a:cubicBezTo>
                <a:close/>
                <a:moveTo>
                  <a:pt x="249" y="133"/>
                </a:moveTo>
                <a:cubicBezTo>
                  <a:pt x="249" y="133"/>
                  <a:pt x="249" y="133"/>
                  <a:pt x="249" y="133"/>
                </a:cubicBezTo>
                <a:cubicBezTo>
                  <a:pt x="249" y="132"/>
                  <a:pt x="249" y="131"/>
                  <a:pt x="249" y="131"/>
                </a:cubicBezTo>
                <a:cubicBezTo>
                  <a:pt x="248" y="131"/>
                  <a:pt x="248" y="129"/>
                  <a:pt x="247" y="129"/>
                </a:cubicBezTo>
                <a:cubicBezTo>
                  <a:pt x="247" y="131"/>
                  <a:pt x="247" y="132"/>
                  <a:pt x="249" y="133"/>
                </a:cubicBezTo>
                <a:close/>
                <a:moveTo>
                  <a:pt x="92" y="132"/>
                </a:moveTo>
                <a:cubicBezTo>
                  <a:pt x="92" y="132"/>
                  <a:pt x="92" y="132"/>
                  <a:pt x="92" y="132"/>
                </a:cubicBezTo>
                <a:cubicBezTo>
                  <a:pt x="92" y="131"/>
                  <a:pt x="92" y="130"/>
                  <a:pt x="92" y="130"/>
                </a:cubicBezTo>
                <a:cubicBezTo>
                  <a:pt x="92" y="130"/>
                  <a:pt x="91" y="132"/>
                  <a:pt x="92" y="132"/>
                </a:cubicBezTo>
                <a:close/>
                <a:moveTo>
                  <a:pt x="150" y="134"/>
                </a:moveTo>
                <a:cubicBezTo>
                  <a:pt x="150" y="134"/>
                  <a:pt x="150" y="134"/>
                  <a:pt x="150" y="134"/>
                </a:cubicBezTo>
                <a:cubicBezTo>
                  <a:pt x="150" y="135"/>
                  <a:pt x="151" y="136"/>
                  <a:pt x="150" y="137"/>
                </a:cubicBezTo>
                <a:cubicBezTo>
                  <a:pt x="150" y="136"/>
                  <a:pt x="150" y="135"/>
                  <a:pt x="149" y="135"/>
                </a:cubicBezTo>
                <a:cubicBezTo>
                  <a:pt x="150" y="135"/>
                  <a:pt x="150" y="136"/>
                  <a:pt x="149" y="136"/>
                </a:cubicBezTo>
                <a:cubicBezTo>
                  <a:pt x="149" y="135"/>
                  <a:pt x="149" y="133"/>
                  <a:pt x="149" y="132"/>
                </a:cubicBezTo>
                <a:cubicBezTo>
                  <a:pt x="149" y="136"/>
                  <a:pt x="149" y="139"/>
                  <a:pt x="149" y="141"/>
                </a:cubicBezTo>
                <a:cubicBezTo>
                  <a:pt x="149" y="141"/>
                  <a:pt x="149" y="141"/>
                  <a:pt x="149" y="141"/>
                </a:cubicBezTo>
                <a:cubicBezTo>
                  <a:pt x="148" y="142"/>
                  <a:pt x="149" y="143"/>
                  <a:pt x="148" y="144"/>
                </a:cubicBezTo>
                <a:cubicBezTo>
                  <a:pt x="148" y="146"/>
                  <a:pt x="146" y="149"/>
                  <a:pt x="146" y="151"/>
                </a:cubicBezTo>
                <a:cubicBezTo>
                  <a:pt x="145" y="156"/>
                  <a:pt x="146" y="162"/>
                  <a:pt x="147" y="166"/>
                </a:cubicBezTo>
                <a:cubicBezTo>
                  <a:pt x="149" y="177"/>
                  <a:pt x="145" y="189"/>
                  <a:pt x="145" y="200"/>
                </a:cubicBezTo>
                <a:cubicBezTo>
                  <a:pt x="147" y="199"/>
                  <a:pt x="147" y="198"/>
                  <a:pt x="149" y="199"/>
                </a:cubicBezTo>
                <a:cubicBezTo>
                  <a:pt x="151" y="195"/>
                  <a:pt x="151" y="190"/>
                  <a:pt x="150" y="185"/>
                </a:cubicBezTo>
                <a:cubicBezTo>
                  <a:pt x="150" y="181"/>
                  <a:pt x="151" y="176"/>
                  <a:pt x="153" y="172"/>
                </a:cubicBezTo>
                <a:cubicBezTo>
                  <a:pt x="152" y="170"/>
                  <a:pt x="154" y="168"/>
                  <a:pt x="153" y="166"/>
                </a:cubicBezTo>
                <a:cubicBezTo>
                  <a:pt x="154" y="166"/>
                  <a:pt x="154" y="165"/>
                  <a:pt x="154" y="165"/>
                </a:cubicBezTo>
                <a:cubicBezTo>
                  <a:pt x="155" y="164"/>
                  <a:pt x="156" y="163"/>
                  <a:pt x="156" y="163"/>
                </a:cubicBezTo>
                <a:cubicBezTo>
                  <a:pt x="156" y="162"/>
                  <a:pt x="156" y="161"/>
                  <a:pt x="156" y="161"/>
                </a:cubicBezTo>
                <a:cubicBezTo>
                  <a:pt x="157" y="161"/>
                  <a:pt x="157" y="161"/>
                  <a:pt x="157" y="160"/>
                </a:cubicBezTo>
                <a:cubicBezTo>
                  <a:pt x="157" y="160"/>
                  <a:pt x="157" y="159"/>
                  <a:pt x="157" y="159"/>
                </a:cubicBezTo>
                <a:cubicBezTo>
                  <a:pt x="158" y="158"/>
                  <a:pt x="158" y="157"/>
                  <a:pt x="159" y="156"/>
                </a:cubicBezTo>
                <a:cubicBezTo>
                  <a:pt x="159" y="155"/>
                  <a:pt x="159" y="155"/>
                  <a:pt x="159" y="155"/>
                </a:cubicBezTo>
                <a:cubicBezTo>
                  <a:pt x="159" y="153"/>
                  <a:pt x="159" y="152"/>
                  <a:pt x="159" y="151"/>
                </a:cubicBezTo>
                <a:cubicBezTo>
                  <a:pt x="159" y="151"/>
                  <a:pt x="159" y="151"/>
                  <a:pt x="159" y="150"/>
                </a:cubicBezTo>
                <a:cubicBezTo>
                  <a:pt x="159" y="149"/>
                  <a:pt x="160" y="145"/>
                  <a:pt x="159" y="146"/>
                </a:cubicBezTo>
                <a:cubicBezTo>
                  <a:pt x="158" y="144"/>
                  <a:pt x="159" y="143"/>
                  <a:pt x="158" y="142"/>
                </a:cubicBezTo>
                <a:cubicBezTo>
                  <a:pt x="158" y="145"/>
                  <a:pt x="158" y="149"/>
                  <a:pt x="158" y="151"/>
                </a:cubicBezTo>
                <a:cubicBezTo>
                  <a:pt x="158" y="150"/>
                  <a:pt x="157" y="148"/>
                  <a:pt x="158" y="147"/>
                </a:cubicBezTo>
                <a:cubicBezTo>
                  <a:pt x="157" y="146"/>
                  <a:pt x="157" y="143"/>
                  <a:pt x="158" y="142"/>
                </a:cubicBezTo>
                <a:cubicBezTo>
                  <a:pt x="157" y="141"/>
                  <a:pt x="157" y="139"/>
                  <a:pt x="156" y="140"/>
                </a:cubicBezTo>
                <a:cubicBezTo>
                  <a:pt x="156" y="141"/>
                  <a:pt x="156" y="144"/>
                  <a:pt x="157" y="145"/>
                </a:cubicBezTo>
                <a:cubicBezTo>
                  <a:pt x="157" y="146"/>
                  <a:pt x="157" y="147"/>
                  <a:pt x="157" y="147"/>
                </a:cubicBezTo>
                <a:cubicBezTo>
                  <a:pt x="157" y="147"/>
                  <a:pt x="157" y="146"/>
                  <a:pt x="156" y="146"/>
                </a:cubicBezTo>
                <a:cubicBezTo>
                  <a:pt x="157" y="146"/>
                  <a:pt x="156" y="147"/>
                  <a:pt x="156" y="148"/>
                </a:cubicBezTo>
                <a:cubicBezTo>
                  <a:pt x="157" y="147"/>
                  <a:pt x="157" y="148"/>
                  <a:pt x="157" y="148"/>
                </a:cubicBezTo>
                <a:cubicBezTo>
                  <a:pt x="157" y="148"/>
                  <a:pt x="157" y="148"/>
                  <a:pt x="156" y="148"/>
                </a:cubicBezTo>
                <a:cubicBezTo>
                  <a:pt x="156" y="150"/>
                  <a:pt x="157" y="151"/>
                  <a:pt x="156" y="152"/>
                </a:cubicBezTo>
                <a:cubicBezTo>
                  <a:pt x="156" y="152"/>
                  <a:pt x="156" y="152"/>
                  <a:pt x="156" y="152"/>
                </a:cubicBezTo>
                <a:cubicBezTo>
                  <a:pt x="156" y="152"/>
                  <a:pt x="156" y="152"/>
                  <a:pt x="156" y="152"/>
                </a:cubicBezTo>
                <a:cubicBezTo>
                  <a:pt x="156" y="153"/>
                  <a:pt x="157" y="153"/>
                  <a:pt x="156" y="153"/>
                </a:cubicBezTo>
                <a:cubicBezTo>
                  <a:pt x="156" y="153"/>
                  <a:pt x="156" y="153"/>
                  <a:pt x="156" y="153"/>
                </a:cubicBezTo>
                <a:cubicBezTo>
                  <a:pt x="156" y="150"/>
                  <a:pt x="156" y="145"/>
                  <a:pt x="155" y="142"/>
                </a:cubicBezTo>
                <a:cubicBezTo>
                  <a:pt x="155" y="143"/>
                  <a:pt x="156" y="148"/>
                  <a:pt x="155" y="147"/>
                </a:cubicBezTo>
                <a:cubicBezTo>
                  <a:pt x="155" y="148"/>
                  <a:pt x="156" y="147"/>
                  <a:pt x="156" y="148"/>
                </a:cubicBezTo>
                <a:cubicBezTo>
                  <a:pt x="155" y="148"/>
                  <a:pt x="155" y="149"/>
                  <a:pt x="155" y="150"/>
                </a:cubicBezTo>
                <a:cubicBezTo>
                  <a:pt x="154" y="150"/>
                  <a:pt x="155" y="151"/>
                  <a:pt x="154" y="151"/>
                </a:cubicBezTo>
                <a:cubicBezTo>
                  <a:pt x="155" y="148"/>
                  <a:pt x="155" y="144"/>
                  <a:pt x="153" y="141"/>
                </a:cubicBezTo>
                <a:cubicBezTo>
                  <a:pt x="153" y="139"/>
                  <a:pt x="151" y="138"/>
                  <a:pt x="152" y="137"/>
                </a:cubicBezTo>
                <a:cubicBezTo>
                  <a:pt x="152" y="137"/>
                  <a:pt x="153" y="138"/>
                  <a:pt x="152" y="138"/>
                </a:cubicBezTo>
                <a:cubicBezTo>
                  <a:pt x="154" y="139"/>
                  <a:pt x="153" y="142"/>
                  <a:pt x="154" y="142"/>
                </a:cubicBezTo>
                <a:cubicBezTo>
                  <a:pt x="154" y="142"/>
                  <a:pt x="154" y="142"/>
                  <a:pt x="154" y="143"/>
                </a:cubicBezTo>
                <a:cubicBezTo>
                  <a:pt x="155" y="143"/>
                  <a:pt x="155" y="142"/>
                  <a:pt x="155" y="141"/>
                </a:cubicBezTo>
                <a:cubicBezTo>
                  <a:pt x="155" y="141"/>
                  <a:pt x="154" y="140"/>
                  <a:pt x="154" y="139"/>
                </a:cubicBezTo>
                <a:cubicBezTo>
                  <a:pt x="154" y="140"/>
                  <a:pt x="154" y="139"/>
                  <a:pt x="154" y="139"/>
                </a:cubicBezTo>
                <a:cubicBezTo>
                  <a:pt x="154" y="138"/>
                  <a:pt x="154" y="139"/>
                  <a:pt x="154" y="139"/>
                </a:cubicBezTo>
                <a:cubicBezTo>
                  <a:pt x="154" y="138"/>
                  <a:pt x="154" y="138"/>
                  <a:pt x="153" y="138"/>
                </a:cubicBezTo>
                <a:cubicBezTo>
                  <a:pt x="153" y="137"/>
                  <a:pt x="153" y="136"/>
                  <a:pt x="152" y="136"/>
                </a:cubicBezTo>
                <a:cubicBezTo>
                  <a:pt x="152" y="136"/>
                  <a:pt x="152" y="136"/>
                  <a:pt x="152" y="136"/>
                </a:cubicBezTo>
                <a:cubicBezTo>
                  <a:pt x="152" y="136"/>
                  <a:pt x="152" y="135"/>
                  <a:pt x="151" y="134"/>
                </a:cubicBezTo>
                <a:cubicBezTo>
                  <a:pt x="151" y="135"/>
                  <a:pt x="151" y="136"/>
                  <a:pt x="152" y="137"/>
                </a:cubicBezTo>
                <a:cubicBezTo>
                  <a:pt x="150" y="137"/>
                  <a:pt x="151" y="135"/>
                  <a:pt x="150" y="134"/>
                </a:cubicBezTo>
                <a:close/>
                <a:moveTo>
                  <a:pt x="90" y="136"/>
                </a:moveTo>
                <a:cubicBezTo>
                  <a:pt x="90" y="136"/>
                  <a:pt x="90" y="136"/>
                  <a:pt x="90" y="136"/>
                </a:cubicBezTo>
                <a:cubicBezTo>
                  <a:pt x="89" y="137"/>
                  <a:pt x="89" y="138"/>
                  <a:pt x="88" y="139"/>
                </a:cubicBezTo>
                <a:cubicBezTo>
                  <a:pt x="87" y="139"/>
                  <a:pt x="86" y="140"/>
                  <a:pt x="85" y="141"/>
                </a:cubicBezTo>
                <a:cubicBezTo>
                  <a:pt x="84" y="142"/>
                  <a:pt x="85" y="147"/>
                  <a:pt x="84" y="149"/>
                </a:cubicBezTo>
                <a:cubicBezTo>
                  <a:pt x="84" y="150"/>
                  <a:pt x="84" y="151"/>
                  <a:pt x="84" y="152"/>
                </a:cubicBezTo>
                <a:cubicBezTo>
                  <a:pt x="85" y="149"/>
                  <a:pt x="87" y="147"/>
                  <a:pt x="89" y="145"/>
                </a:cubicBezTo>
                <a:cubicBezTo>
                  <a:pt x="89" y="144"/>
                  <a:pt x="89" y="142"/>
                  <a:pt x="91" y="141"/>
                </a:cubicBezTo>
                <a:cubicBezTo>
                  <a:pt x="91" y="142"/>
                  <a:pt x="90" y="144"/>
                  <a:pt x="90" y="145"/>
                </a:cubicBezTo>
                <a:cubicBezTo>
                  <a:pt x="93" y="144"/>
                  <a:pt x="95" y="141"/>
                  <a:pt x="96" y="139"/>
                </a:cubicBezTo>
                <a:cubicBezTo>
                  <a:pt x="95" y="138"/>
                  <a:pt x="95" y="137"/>
                  <a:pt x="95" y="135"/>
                </a:cubicBezTo>
                <a:cubicBezTo>
                  <a:pt x="94" y="135"/>
                  <a:pt x="94" y="133"/>
                  <a:pt x="93" y="133"/>
                </a:cubicBezTo>
                <a:cubicBezTo>
                  <a:pt x="92" y="134"/>
                  <a:pt x="91" y="135"/>
                  <a:pt x="90" y="136"/>
                </a:cubicBezTo>
                <a:close/>
                <a:moveTo>
                  <a:pt x="74" y="133"/>
                </a:moveTo>
                <a:cubicBezTo>
                  <a:pt x="74" y="133"/>
                  <a:pt x="74" y="133"/>
                  <a:pt x="74" y="133"/>
                </a:cubicBezTo>
                <a:cubicBezTo>
                  <a:pt x="74" y="133"/>
                  <a:pt x="73" y="133"/>
                  <a:pt x="73" y="133"/>
                </a:cubicBezTo>
                <a:cubicBezTo>
                  <a:pt x="72" y="134"/>
                  <a:pt x="72" y="137"/>
                  <a:pt x="69" y="136"/>
                </a:cubicBezTo>
                <a:cubicBezTo>
                  <a:pt x="67" y="137"/>
                  <a:pt x="68" y="140"/>
                  <a:pt x="69" y="143"/>
                </a:cubicBezTo>
                <a:cubicBezTo>
                  <a:pt x="69" y="146"/>
                  <a:pt x="69" y="149"/>
                  <a:pt x="69" y="152"/>
                </a:cubicBezTo>
                <a:cubicBezTo>
                  <a:pt x="70" y="151"/>
                  <a:pt x="70" y="149"/>
                  <a:pt x="71" y="146"/>
                </a:cubicBezTo>
                <a:cubicBezTo>
                  <a:pt x="71" y="145"/>
                  <a:pt x="70" y="143"/>
                  <a:pt x="71" y="142"/>
                </a:cubicBezTo>
                <a:cubicBezTo>
                  <a:pt x="71" y="141"/>
                  <a:pt x="74" y="142"/>
                  <a:pt x="75" y="142"/>
                </a:cubicBezTo>
                <a:cubicBezTo>
                  <a:pt x="75" y="141"/>
                  <a:pt x="73" y="139"/>
                  <a:pt x="74" y="139"/>
                </a:cubicBezTo>
                <a:cubicBezTo>
                  <a:pt x="76" y="140"/>
                  <a:pt x="76" y="142"/>
                  <a:pt x="77" y="143"/>
                </a:cubicBezTo>
                <a:cubicBezTo>
                  <a:pt x="78" y="146"/>
                  <a:pt x="80" y="148"/>
                  <a:pt x="82" y="151"/>
                </a:cubicBezTo>
                <a:cubicBezTo>
                  <a:pt x="82" y="151"/>
                  <a:pt x="82" y="151"/>
                  <a:pt x="82" y="152"/>
                </a:cubicBezTo>
                <a:cubicBezTo>
                  <a:pt x="82" y="144"/>
                  <a:pt x="80" y="136"/>
                  <a:pt x="74" y="133"/>
                </a:cubicBezTo>
                <a:close/>
                <a:moveTo>
                  <a:pt x="152" y="135"/>
                </a:moveTo>
                <a:cubicBezTo>
                  <a:pt x="152" y="135"/>
                  <a:pt x="152" y="135"/>
                  <a:pt x="152" y="135"/>
                </a:cubicBezTo>
                <a:cubicBezTo>
                  <a:pt x="152" y="134"/>
                  <a:pt x="152" y="134"/>
                  <a:pt x="151" y="134"/>
                </a:cubicBezTo>
                <a:cubicBezTo>
                  <a:pt x="151" y="134"/>
                  <a:pt x="152" y="135"/>
                  <a:pt x="152" y="135"/>
                </a:cubicBezTo>
                <a:close/>
                <a:moveTo>
                  <a:pt x="197" y="136"/>
                </a:moveTo>
                <a:cubicBezTo>
                  <a:pt x="197" y="136"/>
                  <a:pt x="197" y="136"/>
                  <a:pt x="197" y="136"/>
                </a:cubicBezTo>
                <a:cubicBezTo>
                  <a:pt x="197" y="135"/>
                  <a:pt x="199" y="135"/>
                  <a:pt x="198" y="134"/>
                </a:cubicBezTo>
                <a:cubicBezTo>
                  <a:pt x="198" y="135"/>
                  <a:pt x="197" y="135"/>
                  <a:pt x="197" y="136"/>
                </a:cubicBezTo>
                <a:close/>
                <a:moveTo>
                  <a:pt x="107" y="135"/>
                </a:moveTo>
                <a:cubicBezTo>
                  <a:pt x="107" y="135"/>
                  <a:pt x="107" y="135"/>
                  <a:pt x="107" y="135"/>
                </a:cubicBezTo>
                <a:cubicBezTo>
                  <a:pt x="105" y="134"/>
                  <a:pt x="103" y="135"/>
                  <a:pt x="102" y="136"/>
                </a:cubicBezTo>
                <a:cubicBezTo>
                  <a:pt x="101" y="136"/>
                  <a:pt x="101" y="135"/>
                  <a:pt x="100" y="135"/>
                </a:cubicBezTo>
                <a:cubicBezTo>
                  <a:pt x="98" y="135"/>
                  <a:pt x="97" y="138"/>
                  <a:pt x="97" y="140"/>
                </a:cubicBezTo>
                <a:cubicBezTo>
                  <a:pt x="100" y="140"/>
                  <a:pt x="100" y="142"/>
                  <a:pt x="101" y="144"/>
                </a:cubicBezTo>
                <a:cubicBezTo>
                  <a:pt x="101" y="145"/>
                  <a:pt x="102" y="145"/>
                  <a:pt x="103" y="145"/>
                </a:cubicBezTo>
                <a:cubicBezTo>
                  <a:pt x="103" y="144"/>
                  <a:pt x="103" y="142"/>
                  <a:pt x="104" y="141"/>
                </a:cubicBezTo>
                <a:cubicBezTo>
                  <a:pt x="105" y="143"/>
                  <a:pt x="104" y="146"/>
                  <a:pt x="104" y="148"/>
                </a:cubicBezTo>
                <a:cubicBezTo>
                  <a:pt x="105" y="148"/>
                  <a:pt x="106" y="146"/>
                  <a:pt x="108" y="146"/>
                </a:cubicBezTo>
                <a:cubicBezTo>
                  <a:pt x="110" y="143"/>
                  <a:pt x="109" y="137"/>
                  <a:pt x="107" y="135"/>
                </a:cubicBezTo>
                <a:close/>
                <a:moveTo>
                  <a:pt x="155" y="139"/>
                </a:moveTo>
                <a:cubicBezTo>
                  <a:pt x="155" y="139"/>
                  <a:pt x="155" y="139"/>
                  <a:pt x="155" y="139"/>
                </a:cubicBezTo>
                <a:cubicBezTo>
                  <a:pt x="155" y="138"/>
                  <a:pt x="155" y="137"/>
                  <a:pt x="154" y="137"/>
                </a:cubicBezTo>
                <a:cubicBezTo>
                  <a:pt x="155" y="138"/>
                  <a:pt x="154" y="138"/>
                  <a:pt x="155" y="139"/>
                </a:cubicBezTo>
                <a:close/>
                <a:moveTo>
                  <a:pt x="193" y="142"/>
                </a:moveTo>
                <a:cubicBezTo>
                  <a:pt x="193" y="142"/>
                  <a:pt x="193" y="142"/>
                  <a:pt x="193" y="142"/>
                </a:cubicBezTo>
                <a:cubicBezTo>
                  <a:pt x="194" y="142"/>
                  <a:pt x="194" y="141"/>
                  <a:pt x="195" y="141"/>
                </a:cubicBezTo>
                <a:cubicBezTo>
                  <a:pt x="194" y="141"/>
                  <a:pt x="195" y="140"/>
                  <a:pt x="195" y="140"/>
                </a:cubicBezTo>
                <a:cubicBezTo>
                  <a:pt x="194" y="141"/>
                  <a:pt x="194" y="141"/>
                  <a:pt x="193" y="142"/>
                </a:cubicBezTo>
                <a:close/>
                <a:moveTo>
                  <a:pt x="60" y="141"/>
                </a:moveTo>
                <a:cubicBezTo>
                  <a:pt x="60" y="141"/>
                  <a:pt x="60" y="141"/>
                  <a:pt x="60" y="141"/>
                </a:cubicBezTo>
                <a:cubicBezTo>
                  <a:pt x="58" y="141"/>
                  <a:pt x="58" y="141"/>
                  <a:pt x="56" y="141"/>
                </a:cubicBezTo>
                <a:cubicBezTo>
                  <a:pt x="55" y="140"/>
                  <a:pt x="54" y="140"/>
                  <a:pt x="53" y="141"/>
                </a:cubicBezTo>
                <a:cubicBezTo>
                  <a:pt x="53" y="143"/>
                  <a:pt x="52" y="144"/>
                  <a:pt x="51" y="146"/>
                </a:cubicBezTo>
                <a:cubicBezTo>
                  <a:pt x="51" y="149"/>
                  <a:pt x="52" y="152"/>
                  <a:pt x="53" y="154"/>
                </a:cubicBezTo>
                <a:cubicBezTo>
                  <a:pt x="53" y="155"/>
                  <a:pt x="54" y="157"/>
                  <a:pt x="55" y="157"/>
                </a:cubicBezTo>
                <a:cubicBezTo>
                  <a:pt x="55" y="154"/>
                  <a:pt x="55" y="149"/>
                  <a:pt x="57" y="147"/>
                </a:cubicBezTo>
                <a:cubicBezTo>
                  <a:pt x="56" y="147"/>
                  <a:pt x="55" y="146"/>
                  <a:pt x="55" y="145"/>
                </a:cubicBezTo>
                <a:cubicBezTo>
                  <a:pt x="58" y="146"/>
                  <a:pt x="59" y="150"/>
                  <a:pt x="62" y="148"/>
                </a:cubicBezTo>
                <a:cubicBezTo>
                  <a:pt x="64" y="149"/>
                  <a:pt x="65" y="150"/>
                  <a:pt x="66" y="150"/>
                </a:cubicBezTo>
                <a:cubicBezTo>
                  <a:pt x="65" y="147"/>
                  <a:pt x="62" y="144"/>
                  <a:pt x="60" y="141"/>
                </a:cubicBezTo>
                <a:close/>
                <a:moveTo>
                  <a:pt x="96" y="141"/>
                </a:moveTo>
                <a:cubicBezTo>
                  <a:pt x="96" y="141"/>
                  <a:pt x="96" y="141"/>
                  <a:pt x="96" y="141"/>
                </a:cubicBezTo>
                <a:cubicBezTo>
                  <a:pt x="96" y="142"/>
                  <a:pt x="95" y="143"/>
                  <a:pt x="94" y="144"/>
                </a:cubicBezTo>
                <a:cubicBezTo>
                  <a:pt x="90" y="146"/>
                  <a:pt x="86" y="149"/>
                  <a:pt x="84" y="154"/>
                </a:cubicBezTo>
                <a:cubicBezTo>
                  <a:pt x="85" y="155"/>
                  <a:pt x="84" y="156"/>
                  <a:pt x="85" y="156"/>
                </a:cubicBezTo>
                <a:cubicBezTo>
                  <a:pt x="86" y="156"/>
                  <a:pt x="88" y="156"/>
                  <a:pt x="88" y="157"/>
                </a:cubicBezTo>
                <a:cubicBezTo>
                  <a:pt x="88" y="159"/>
                  <a:pt x="91" y="160"/>
                  <a:pt x="93" y="160"/>
                </a:cubicBezTo>
                <a:cubicBezTo>
                  <a:pt x="93" y="157"/>
                  <a:pt x="93" y="152"/>
                  <a:pt x="95" y="150"/>
                </a:cubicBezTo>
                <a:cubicBezTo>
                  <a:pt x="94" y="153"/>
                  <a:pt x="94" y="158"/>
                  <a:pt x="94" y="161"/>
                </a:cubicBezTo>
                <a:cubicBezTo>
                  <a:pt x="95" y="159"/>
                  <a:pt x="99" y="158"/>
                  <a:pt x="99" y="161"/>
                </a:cubicBezTo>
                <a:cubicBezTo>
                  <a:pt x="102" y="159"/>
                  <a:pt x="103" y="154"/>
                  <a:pt x="103" y="151"/>
                </a:cubicBezTo>
                <a:cubicBezTo>
                  <a:pt x="103" y="150"/>
                  <a:pt x="102" y="150"/>
                  <a:pt x="102" y="150"/>
                </a:cubicBezTo>
                <a:cubicBezTo>
                  <a:pt x="103" y="148"/>
                  <a:pt x="102" y="146"/>
                  <a:pt x="100" y="146"/>
                </a:cubicBezTo>
                <a:cubicBezTo>
                  <a:pt x="99" y="144"/>
                  <a:pt x="99" y="142"/>
                  <a:pt x="98" y="141"/>
                </a:cubicBezTo>
                <a:cubicBezTo>
                  <a:pt x="97" y="141"/>
                  <a:pt x="97" y="141"/>
                  <a:pt x="96" y="141"/>
                </a:cubicBezTo>
                <a:close/>
                <a:moveTo>
                  <a:pt x="248" y="143"/>
                </a:moveTo>
                <a:cubicBezTo>
                  <a:pt x="248" y="143"/>
                  <a:pt x="248" y="143"/>
                  <a:pt x="248" y="143"/>
                </a:cubicBezTo>
                <a:cubicBezTo>
                  <a:pt x="248" y="143"/>
                  <a:pt x="249" y="143"/>
                  <a:pt x="249" y="143"/>
                </a:cubicBezTo>
                <a:cubicBezTo>
                  <a:pt x="249" y="142"/>
                  <a:pt x="248" y="142"/>
                  <a:pt x="248" y="141"/>
                </a:cubicBezTo>
                <a:cubicBezTo>
                  <a:pt x="248" y="141"/>
                  <a:pt x="248" y="142"/>
                  <a:pt x="248" y="143"/>
                </a:cubicBezTo>
                <a:close/>
                <a:moveTo>
                  <a:pt x="194" y="143"/>
                </a:moveTo>
                <a:cubicBezTo>
                  <a:pt x="194" y="143"/>
                  <a:pt x="194" y="143"/>
                  <a:pt x="194" y="143"/>
                </a:cubicBezTo>
                <a:cubicBezTo>
                  <a:pt x="195" y="143"/>
                  <a:pt x="195" y="143"/>
                  <a:pt x="195" y="142"/>
                </a:cubicBezTo>
                <a:cubicBezTo>
                  <a:pt x="194" y="142"/>
                  <a:pt x="194" y="143"/>
                  <a:pt x="194" y="143"/>
                </a:cubicBezTo>
                <a:close/>
                <a:moveTo>
                  <a:pt x="109" y="146"/>
                </a:moveTo>
                <a:cubicBezTo>
                  <a:pt x="109" y="146"/>
                  <a:pt x="109" y="146"/>
                  <a:pt x="109" y="146"/>
                </a:cubicBezTo>
                <a:cubicBezTo>
                  <a:pt x="113" y="147"/>
                  <a:pt x="111" y="151"/>
                  <a:pt x="111" y="153"/>
                </a:cubicBezTo>
                <a:cubicBezTo>
                  <a:pt x="111" y="153"/>
                  <a:pt x="112" y="154"/>
                  <a:pt x="112" y="154"/>
                </a:cubicBezTo>
                <a:cubicBezTo>
                  <a:pt x="112" y="156"/>
                  <a:pt x="112" y="157"/>
                  <a:pt x="112" y="158"/>
                </a:cubicBezTo>
                <a:cubicBezTo>
                  <a:pt x="113" y="157"/>
                  <a:pt x="113" y="155"/>
                  <a:pt x="114" y="155"/>
                </a:cubicBezTo>
                <a:cubicBezTo>
                  <a:pt x="114" y="157"/>
                  <a:pt x="112" y="160"/>
                  <a:pt x="112" y="162"/>
                </a:cubicBezTo>
                <a:cubicBezTo>
                  <a:pt x="114" y="160"/>
                  <a:pt x="115" y="157"/>
                  <a:pt x="119" y="157"/>
                </a:cubicBezTo>
                <a:cubicBezTo>
                  <a:pt x="120" y="154"/>
                  <a:pt x="122" y="151"/>
                  <a:pt x="121" y="147"/>
                </a:cubicBezTo>
                <a:cubicBezTo>
                  <a:pt x="120" y="144"/>
                  <a:pt x="114" y="148"/>
                  <a:pt x="114" y="143"/>
                </a:cubicBezTo>
                <a:cubicBezTo>
                  <a:pt x="112" y="141"/>
                  <a:pt x="110" y="144"/>
                  <a:pt x="109" y="146"/>
                </a:cubicBezTo>
                <a:close/>
                <a:moveTo>
                  <a:pt x="154" y="143"/>
                </a:moveTo>
                <a:cubicBezTo>
                  <a:pt x="154" y="143"/>
                  <a:pt x="154" y="143"/>
                  <a:pt x="154" y="143"/>
                </a:cubicBezTo>
                <a:cubicBezTo>
                  <a:pt x="155" y="143"/>
                  <a:pt x="154" y="144"/>
                  <a:pt x="155" y="144"/>
                </a:cubicBezTo>
                <a:cubicBezTo>
                  <a:pt x="155" y="144"/>
                  <a:pt x="155" y="142"/>
                  <a:pt x="154" y="143"/>
                </a:cubicBezTo>
                <a:cubicBezTo>
                  <a:pt x="155" y="143"/>
                  <a:pt x="154" y="143"/>
                  <a:pt x="154" y="143"/>
                </a:cubicBezTo>
                <a:close/>
                <a:moveTo>
                  <a:pt x="82" y="161"/>
                </a:moveTo>
                <a:cubicBezTo>
                  <a:pt x="82" y="161"/>
                  <a:pt x="82" y="161"/>
                  <a:pt x="82" y="161"/>
                </a:cubicBezTo>
                <a:cubicBezTo>
                  <a:pt x="81" y="159"/>
                  <a:pt x="82" y="158"/>
                  <a:pt x="82" y="156"/>
                </a:cubicBezTo>
                <a:cubicBezTo>
                  <a:pt x="82" y="152"/>
                  <a:pt x="79" y="149"/>
                  <a:pt x="77" y="147"/>
                </a:cubicBezTo>
                <a:cubicBezTo>
                  <a:pt x="76" y="145"/>
                  <a:pt x="74" y="142"/>
                  <a:pt x="72" y="143"/>
                </a:cubicBezTo>
                <a:cubicBezTo>
                  <a:pt x="73" y="150"/>
                  <a:pt x="68" y="153"/>
                  <a:pt x="69" y="160"/>
                </a:cubicBezTo>
                <a:cubicBezTo>
                  <a:pt x="71" y="160"/>
                  <a:pt x="72" y="162"/>
                  <a:pt x="73" y="163"/>
                </a:cubicBezTo>
                <a:cubicBezTo>
                  <a:pt x="72" y="160"/>
                  <a:pt x="73" y="158"/>
                  <a:pt x="74" y="157"/>
                </a:cubicBezTo>
                <a:cubicBezTo>
                  <a:pt x="75" y="158"/>
                  <a:pt x="76" y="158"/>
                  <a:pt x="76" y="158"/>
                </a:cubicBezTo>
                <a:cubicBezTo>
                  <a:pt x="76" y="156"/>
                  <a:pt x="75" y="154"/>
                  <a:pt x="75" y="152"/>
                </a:cubicBezTo>
                <a:cubicBezTo>
                  <a:pt x="77" y="154"/>
                  <a:pt x="77" y="156"/>
                  <a:pt x="77" y="159"/>
                </a:cubicBezTo>
                <a:cubicBezTo>
                  <a:pt x="79" y="157"/>
                  <a:pt x="82" y="160"/>
                  <a:pt x="82" y="161"/>
                </a:cubicBezTo>
                <a:close/>
                <a:moveTo>
                  <a:pt x="191" y="147"/>
                </a:moveTo>
                <a:cubicBezTo>
                  <a:pt x="191" y="147"/>
                  <a:pt x="191" y="147"/>
                  <a:pt x="191" y="147"/>
                </a:cubicBezTo>
                <a:cubicBezTo>
                  <a:pt x="191" y="146"/>
                  <a:pt x="194" y="144"/>
                  <a:pt x="192" y="144"/>
                </a:cubicBezTo>
                <a:cubicBezTo>
                  <a:pt x="192" y="144"/>
                  <a:pt x="192" y="144"/>
                  <a:pt x="192" y="145"/>
                </a:cubicBezTo>
                <a:cubicBezTo>
                  <a:pt x="192" y="145"/>
                  <a:pt x="192" y="145"/>
                  <a:pt x="192" y="145"/>
                </a:cubicBezTo>
                <a:cubicBezTo>
                  <a:pt x="191" y="145"/>
                  <a:pt x="190" y="147"/>
                  <a:pt x="189" y="147"/>
                </a:cubicBezTo>
                <a:cubicBezTo>
                  <a:pt x="188" y="149"/>
                  <a:pt x="186" y="150"/>
                  <a:pt x="185" y="151"/>
                </a:cubicBezTo>
                <a:cubicBezTo>
                  <a:pt x="180" y="155"/>
                  <a:pt x="177" y="159"/>
                  <a:pt x="176" y="165"/>
                </a:cubicBezTo>
                <a:cubicBezTo>
                  <a:pt x="176" y="168"/>
                  <a:pt x="176" y="170"/>
                  <a:pt x="176" y="172"/>
                </a:cubicBezTo>
                <a:cubicBezTo>
                  <a:pt x="174" y="177"/>
                  <a:pt x="170" y="179"/>
                  <a:pt x="166" y="182"/>
                </a:cubicBezTo>
                <a:cubicBezTo>
                  <a:pt x="166" y="183"/>
                  <a:pt x="165" y="183"/>
                  <a:pt x="165" y="183"/>
                </a:cubicBezTo>
                <a:cubicBezTo>
                  <a:pt x="164" y="184"/>
                  <a:pt x="163" y="185"/>
                  <a:pt x="162" y="186"/>
                </a:cubicBezTo>
                <a:cubicBezTo>
                  <a:pt x="160" y="188"/>
                  <a:pt x="158" y="190"/>
                  <a:pt x="158" y="191"/>
                </a:cubicBezTo>
                <a:cubicBezTo>
                  <a:pt x="158" y="191"/>
                  <a:pt x="158" y="192"/>
                  <a:pt x="157" y="193"/>
                </a:cubicBezTo>
                <a:cubicBezTo>
                  <a:pt x="157" y="195"/>
                  <a:pt x="156" y="197"/>
                  <a:pt x="156" y="199"/>
                </a:cubicBezTo>
                <a:cubicBezTo>
                  <a:pt x="157" y="199"/>
                  <a:pt x="156" y="199"/>
                  <a:pt x="156" y="200"/>
                </a:cubicBezTo>
                <a:cubicBezTo>
                  <a:pt x="157" y="200"/>
                  <a:pt x="156" y="201"/>
                  <a:pt x="156" y="202"/>
                </a:cubicBezTo>
                <a:cubicBezTo>
                  <a:pt x="159" y="202"/>
                  <a:pt x="161" y="205"/>
                  <a:pt x="163" y="205"/>
                </a:cubicBezTo>
                <a:cubicBezTo>
                  <a:pt x="164" y="205"/>
                  <a:pt x="166" y="205"/>
                  <a:pt x="167" y="205"/>
                </a:cubicBezTo>
                <a:cubicBezTo>
                  <a:pt x="168" y="205"/>
                  <a:pt x="170" y="204"/>
                  <a:pt x="171" y="204"/>
                </a:cubicBezTo>
                <a:cubicBezTo>
                  <a:pt x="174" y="204"/>
                  <a:pt x="176" y="205"/>
                  <a:pt x="178" y="207"/>
                </a:cubicBezTo>
                <a:cubicBezTo>
                  <a:pt x="179" y="198"/>
                  <a:pt x="182" y="191"/>
                  <a:pt x="185" y="183"/>
                </a:cubicBezTo>
                <a:cubicBezTo>
                  <a:pt x="184" y="182"/>
                  <a:pt x="185" y="181"/>
                  <a:pt x="185" y="179"/>
                </a:cubicBezTo>
                <a:cubicBezTo>
                  <a:pt x="186" y="173"/>
                  <a:pt x="184" y="166"/>
                  <a:pt x="185" y="161"/>
                </a:cubicBezTo>
                <a:cubicBezTo>
                  <a:pt x="185" y="161"/>
                  <a:pt x="185" y="161"/>
                  <a:pt x="185" y="161"/>
                </a:cubicBezTo>
                <a:cubicBezTo>
                  <a:pt x="186" y="161"/>
                  <a:pt x="185" y="160"/>
                  <a:pt x="186" y="160"/>
                </a:cubicBezTo>
                <a:cubicBezTo>
                  <a:pt x="185" y="158"/>
                  <a:pt x="187" y="157"/>
                  <a:pt x="186" y="156"/>
                </a:cubicBezTo>
                <a:cubicBezTo>
                  <a:pt x="187" y="156"/>
                  <a:pt x="187" y="155"/>
                  <a:pt x="187" y="155"/>
                </a:cubicBezTo>
                <a:cubicBezTo>
                  <a:pt x="188" y="154"/>
                  <a:pt x="189" y="152"/>
                  <a:pt x="190" y="150"/>
                </a:cubicBezTo>
                <a:cubicBezTo>
                  <a:pt x="187" y="152"/>
                  <a:pt x="186" y="156"/>
                  <a:pt x="185" y="158"/>
                </a:cubicBezTo>
                <a:cubicBezTo>
                  <a:pt x="185" y="157"/>
                  <a:pt x="186" y="156"/>
                  <a:pt x="186" y="156"/>
                </a:cubicBezTo>
                <a:cubicBezTo>
                  <a:pt x="187" y="154"/>
                  <a:pt x="188" y="150"/>
                  <a:pt x="190" y="149"/>
                </a:cubicBezTo>
                <a:cubicBezTo>
                  <a:pt x="190" y="149"/>
                  <a:pt x="189" y="149"/>
                  <a:pt x="190" y="150"/>
                </a:cubicBezTo>
                <a:cubicBezTo>
                  <a:pt x="190" y="149"/>
                  <a:pt x="190" y="148"/>
                  <a:pt x="190" y="148"/>
                </a:cubicBezTo>
                <a:cubicBezTo>
                  <a:pt x="190" y="148"/>
                  <a:pt x="191" y="148"/>
                  <a:pt x="191" y="147"/>
                </a:cubicBezTo>
                <a:cubicBezTo>
                  <a:pt x="190" y="147"/>
                  <a:pt x="191" y="146"/>
                  <a:pt x="192" y="146"/>
                </a:cubicBezTo>
                <a:cubicBezTo>
                  <a:pt x="192" y="146"/>
                  <a:pt x="191" y="147"/>
                  <a:pt x="191" y="147"/>
                </a:cubicBezTo>
                <a:close/>
                <a:moveTo>
                  <a:pt x="126" y="150"/>
                </a:moveTo>
                <a:cubicBezTo>
                  <a:pt x="126" y="150"/>
                  <a:pt x="126" y="150"/>
                  <a:pt x="126" y="150"/>
                </a:cubicBezTo>
                <a:cubicBezTo>
                  <a:pt x="127" y="148"/>
                  <a:pt x="128" y="146"/>
                  <a:pt x="127" y="145"/>
                </a:cubicBezTo>
                <a:cubicBezTo>
                  <a:pt x="127" y="147"/>
                  <a:pt x="126" y="149"/>
                  <a:pt x="126" y="150"/>
                </a:cubicBezTo>
                <a:close/>
                <a:moveTo>
                  <a:pt x="192" y="147"/>
                </a:moveTo>
                <a:cubicBezTo>
                  <a:pt x="192" y="147"/>
                  <a:pt x="192" y="147"/>
                  <a:pt x="192" y="147"/>
                </a:cubicBezTo>
                <a:cubicBezTo>
                  <a:pt x="193" y="146"/>
                  <a:pt x="193" y="146"/>
                  <a:pt x="193" y="145"/>
                </a:cubicBezTo>
                <a:cubicBezTo>
                  <a:pt x="193" y="145"/>
                  <a:pt x="192" y="146"/>
                  <a:pt x="192" y="147"/>
                </a:cubicBezTo>
                <a:close/>
                <a:moveTo>
                  <a:pt x="192" y="219"/>
                </a:moveTo>
                <a:cubicBezTo>
                  <a:pt x="192" y="219"/>
                  <a:pt x="192" y="219"/>
                  <a:pt x="192" y="219"/>
                </a:cubicBezTo>
                <a:cubicBezTo>
                  <a:pt x="193" y="217"/>
                  <a:pt x="192" y="212"/>
                  <a:pt x="192" y="208"/>
                </a:cubicBezTo>
                <a:cubicBezTo>
                  <a:pt x="193" y="207"/>
                  <a:pt x="192" y="206"/>
                  <a:pt x="192" y="206"/>
                </a:cubicBezTo>
                <a:cubicBezTo>
                  <a:pt x="194" y="203"/>
                  <a:pt x="194" y="200"/>
                  <a:pt x="195" y="197"/>
                </a:cubicBezTo>
                <a:cubicBezTo>
                  <a:pt x="195" y="197"/>
                  <a:pt x="195" y="197"/>
                  <a:pt x="195" y="196"/>
                </a:cubicBezTo>
                <a:cubicBezTo>
                  <a:pt x="196" y="195"/>
                  <a:pt x="196" y="194"/>
                  <a:pt x="196" y="193"/>
                </a:cubicBezTo>
                <a:cubicBezTo>
                  <a:pt x="197" y="186"/>
                  <a:pt x="199" y="178"/>
                  <a:pt x="198" y="172"/>
                </a:cubicBezTo>
                <a:cubicBezTo>
                  <a:pt x="198" y="171"/>
                  <a:pt x="198" y="170"/>
                  <a:pt x="198" y="169"/>
                </a:cubicBezTo>
                <a:cubicBezTo>
                  <a:pt x="197" y="165"/>
                  <a:pt x="195" y="160"/>
                  <a:pt x="195" y="156"/>
                </a:cubicBezTo>
                <a:cubicBezTo>
                  <a:pt x="195" y="153"/>
                  <a:pt x="196" y="149"/>
                  <a:pt x="196" y="147"/>
                </a:cubicBezTo>
                <a:cubicBezTo>
                  <a:pt x="196" y="148"/>
                  <a:pt x="195" y="149"/>
                  <a:pt x="194" y="149"/>
                </a:cubicBezTo>
                <a:cubicBezTo>
                  <a:pt x="191" y="153"/>
                  <a:pt x="190" y="159"/>
                  <a:pt x="190" y="163"/>
                </a:cubicBezTo>
                <a:cubicBezTo>
                  <a:pt x="191" y="166"/>
                  <a:pt x="192" y="168"/>
                  <a:pt x="193" y="171"/>
                </a:cubicBezTo>
                <a:cubicBezTo>
                  <a:pt x="193" y="174"/>
                  <a:pt x="191" y="177"/>
                  <a:pt x="190" y="179"/>
                </a:cubicBezTo>
                <a:cubicBezTo>
                  <a:pt x="190" y="181"/>
                  <a:pt x="189" y="183"/>
                  <a:pt x="189" y="184"/>
                </a:cubicBezTo>
                <a:cubicBezTo>
                  <a:pt x="189" y="186"/>
                  <a:pt x="188" y="187"/>
                  <a:pt x="188" y="189"/>
                </a:cubicBezTo>
                <a:cubicBezTo>
                  <a:pt x="188" y="195"/>
                  <a:pt x="190" y="202"/>
                  <a:pt x="188" y="208"/>
                </a:cubicBezTo>
                <a:cubicBezTo>
                  <a:pt x="188" y="208"/>
                  <a:pt x="188" y="208"/>
                  <a:pt x="188" y="209"/>
                </a:cubicBezTo>
                <a:cubicBezTo>
                  <a:pt x="188" y="209"/>
                  <a:pt x="188" y="209"/>
                  <a:pt x="187" y="210"/>
                </a:cubicBezTo>
                <a:cubicBezTo>
                  <a:pt x="187" y="212"/>
                  <a:pt x="184" y="214"/>
                  <a:pt x="183" y="216"/>
                </a:cubicBezTo>
                <a:cubicBezTo>
                  <a:pt x="185" y="218"/>
                  <a:pt x="187" y="220"/>
                  <a:pt x="188" y="223"/>
                </a:cubicBezTo>
                <a:cubicBezTo>
                  <a:pt x="189" y="221"/>
                  <a:pt x="190" y="220"/>
                  <a:pt x="192" y="219"/>
                </a:cubicBezTo>
                <a:close/>
                <a:moveTo>
                  <a:pt x="104" y="150"/>
                </a:moveTo>
                <a:cubicBezTo>
                  <a:pt x="104" y="150"/>
                  <a:pt x="104" y="150"/>
                  <a:pt x="104" y="150"/>
                </a:cubicBezTo>
                <a:cubicBezTo>
                  <a:pt x="104" y="151"/>
                  <a:pt x="104" y="152"/>
                  <a:pt x="104" y="152"/>
                </a:cubicBezTo>
                <a:cubicBezTo>
                  <a:pt x="104" y="156"/>
                  <a:pt x="102" y="160"/>
                  <a:pt x="100" y="162"/>
                </a:cubicBezTo>
                <a:cubicBezTo>
                  <a:pt x="102" y="163"/>
                  <a:pt x="103" y="164"/>
                  <a:pt x="104" y="166"/>
                </a:cubicBezTo>
                <a:cubicBezTo>
                  <a:pt x="106" y="163"/>
                  <a:pt x="107" y="160"/>
                  <a:pt x="107" y="156"/>
                </a:cubicBezTo>
                <a:cubicBezTo>
                  <a:pt x="108" y="156"/>
                  <a:pt x="108" y="155"/>
                  <a:pt x="108" y="155"/>
                </a:cubicBezTo>
                <a:cubicBezTo>
                  <a:pt x="108" y="159"/>
                  <a:pt x="106" y="163"/>
                  <a:pt x="105" y="168"/>
                </a:cubicBezTo>
                <a:cubicBezTo>
                  <a:pt x="106" y="168"/>
                  <a:pt x="106" y="168"/>
                  <a:pt x="107" y="169"/>
                </a:cubicBezTo>
                <a:cubicBezTo>
                  <a:pt x="108" y="166"/>
                  <a:pt x="111" y="162"/>
                  <a:pt x="111" y="158"/>
                </a:cubicBezTo>
                <a:cubicBezTo>
                  <a:pt x="111" y="156"/>
                  <a:pt x="110" y="154"/>
                  <a:pt x="110" y="152"/>
                </a:cubicBezTo>
                <a:cubicBezTo>
                  <a:pt x="110" y="150"/>
                  <a:pt x="111" y="149"/>
                  <a:pt x="110" y="148"/>
                </a:cubicBezTo>
                <a:cubicBezTo>
                  <a:pt x="108" y="147"/>
                  <a:pt x="105" y="148"/>
                  <a:pt x="104" y="150"/>
                </a:cubicBezTo>
                <a:close/>
                <a:moveTo>
                  <a:pt x="291" y="150"/>
                </a:moveTo>
                <a:cubicBezTo>
                  <a:pt x="291" y="150"/>
                  <a:pt x="291" y="150"/>
                  <a:pt x="291" y="150"/>
                </a:cubicBezTo>
                <a:cubicBezTo>
                  <a:pt x="292" y="150"/>
                  <a:pt x="293" y="150"/>
                  <a:pt x="293" y="150"/>
                </a:cubicBezTo>
                <a:cubicBezTo>
                  <a:pt x="294" y="146"/>
                  <a:pt x="290" y="147"/>
                  <a:pt x="291" y="150"/>
                </a:cubicBezTo>
                <a:close/>
                <a:moveTo>
                  <a:pt x="56" y="158"/>
                </a:moveTo>
                <a:cubicBezTo>
                  <a:pt x="56" y="158"/>
                  <a:pt x="56" y="158"/>
                  <a:pt x="56" y="158"/>
                </a:cubicBezTo>
                <a:cubicBezTo>
                  <a:pt x="57" y="161"/>
                  <a:pt x="60" y="163"/>
                  <a:pt x="61" y="165"/>
                </a:cubicBezTo>
                <a:cubicBezTo>
                  <a:pt x="62" y="165"/>
                  <a:pt x="63" y="166"/>
                  <a:pt x="64" y="166"/>
                </a:cubicBezTo>
                <a:cubicBezTo>
                  <a:pt x="64" y="162"/>
                  <a:pt x="62" y="161"/>
                  <a:pt x="61" y="158"/>
                </a:cubicBezTo>
                <a:cubicBezTo>
                  <a:pt x="63" y="160"/>
                  <a:pt x="64" y="161"/>
                  <a:pt x="65" y="163"/>
                </a:cubicBezTo>
                <a:cubicBezTo>
                  <a:pt x="66" y="162"/>
                  <a:pt x="67" y="161"/>
                  <a:pt x="68" y="160"/>
                </a:cubicBezTo>
                <a:cubicBezTo>
                  <a:pt x="65" y="158"/>
                  <a:pt x="66" y="154"/>
                  <a:pt x="65" y="151"/>
                </a:cubicBezTo>
                <a:cubicBezTo>
                  <a:pt x="63" y="149"/>
                  <a:pt x="62" y="151"/>
                  <a:pt x="60" y="150"/>
                </a:cubicBezTo>
                <a:cubicBezTo>
                  <a:pt x="58" y="150"/>
                  <a:pt x="59" y="149"/>
                  <a:pt x="57" y="149"/>
                </a:cubicBezTo>
                <a:cubicBezTo>
                  <a:pt x="56" y="152"/>
                  <a:pt x="55" y="155"/>
                  <a:pt x="56" y="158"/>
                </a:cubicBezTo>
                <a:close/>
                <a:moveTo>
                  <a:pt x="39" y="149"/>
                </a:moveTo>
                <a:cubicBezTo>
                  <a:pt x="39" y="149"/>
                  <a:pt x="39" y="149"/>
                  <a:pt x="39" y="149"/>
                </a:cubicBezTo>
                <a:cubicBezTo>
                  <a:pt x="37" y="150"/>
                  <a:pt x="38" y="154"/>
                  <a:pt x="37" y="156"/>
                </a:cubicBezTo>
                <a:cubicBezTo>
                  <a:pt x="37" y="156"/>
                  <a:pt x="36" y="156"/>
                  <a:pt x="36" y="157"/>
                </a:cubicBezTo>
                <a:cubicBezTo>
                  <a:pt x="36" y="161"/>
                  <a:pt x="37" y="164"/>
                  <a:pt x="39" y="165"/>
                </a:cubicBezTo>
                <a:cubicBezTo>
                  <a:pt x="39" y="164"/>
                  <a:pt x="39" y="164"/>
                  <a:pt x="39" y="163"/>
                </a:cubicBezTo>
                <a:cubicBezTo>
                  <a:pt x="40" y="162"/>
                  <a:pt x="41" y="161"/>
                  <a:pt x="43" y="161"/>
                </a:cubicBezTo>
                <a:cubicBezTo>
                  <a:pt x="43" y="158"/>
                  <a:pt x="40" y="157"/>
                  <a:pt x="40" y="155"/>
                </a:cubicBezTo>
                <a:cubicBezTo>
                  <a:pt x="41" y="156"/>
                  <a:pt x="42" y="158"/>
                  <a:pt x="43" y="158"/>
                </a:cubicBezTo>
                <a:cubicBezTo>
                  <a:pt x="44" y="155"/>
                  <a:pt x="49" y="156"/>
                  <a:pt x="51" y="157"/>
                </a:cubicBezTo>
                <a:cubicBezTo>
                  <a:pt x="48" y="154"/>
                  <a:pt x="45" y="149"/>
                  <a:pt x="39" y="149"/>
                </a:cubicBezTo>
                <a:close/>
                <a:moveTo>
                  <a:pt x="128" y="153"/>
                </a:moveTo>
                <a:cubicBezTo>
                  <a:pt x="128" y="153"/>
                  <a:pt x="128" y="153"/>
                  <a:pt x="128" y="153"/>
                </a:cubicBezTo>
                <a:cubicBezTo>
                  <a:pt x="129" y="153"/>
                  <a:pt x="129" y="153"/>
                  <a:pt x="129" y="153"/>
                </a:cubicBezTo>
                <a:cubicBezTo>
                  <a:pt x="128" y="152"/>
                  <a:pt x="130" y="150"/>
                  <a:pt x="129" y="150"/>
                </a:cubicBezTo>
                <a:cubicBezTo>
                  <a:pt x="128" y="151"/>
                  <a:pt x="129" y="152"/>
                  <a:pt x="128" y="153"/>
                </a:cubicBezTo>
                <a:close/>
                <a:moveTo>
                  <a:pt x="126" y="150"/>
                </a:moveTo>
                <a:cubicBezTo>
                  <a:pt x="126" y="150"/>
                  <a:pt x="126" y="150"/>
                  <a:pt x="126" y="150"/>
                </a:cubicBezTo>
                <a:cubicBezTo>
                  <a:pt x="126" y="151"/>
                  <a:pt x="125" y="151"/>
                  <a:pt x="125" y="152"/>
                </a:cubicBezTo>
                <a:cubicBezTo>
                  <a:pt x="125" y="152"/>
                  <a:pt x="124" y="153"/>
                  <a:pt x="124" y="153"/>
                </a:cubicBezTo>
                <a:cubicBezTo>
                  <a:pt x="125" y="152"/>
                  <a:pt x="126" y="153"/>
                  <a:pt x="127" y="152"/>
                </a:cubicBezTo>
                <a:cubicBezTo>
                  <a:pt x="125" y="152"/>
                  <a:pt x="127" y="151"/>
                  <a:pt x="126" y="151"/>
                </a:cubicBezTo>
                <a:cubicBezTo>
                  <a:pt x="126" y="151"/>
                  <a:pt x="126" y="152"/>
                  <a:pt x="126" y="152"/>
                </a:cubicBezTo>
                <a:cubicBezTo>
                  <a:pt x="126" y="151"/>
                  <a:pt x="126" y="150"/>
                  <a:pt x="126" y="150"/>
                </a:cubicBezTo>
                <a:cubicBezTo>
                  <a:pt x="126" y="150"/>
                  <a:pt x="126" y="150"/>
                  <a:pt x="126" y="150"/>
                </a:cubicBezTo>
                <a:close/>
                <a:moveTo>
                  <a:pt x="67" y="156"/>
                </a:moveTo>
                <a:cubicBezTo>
                  <a:pt x="67" y="156"/>
                  <a:pt x="67" y="156"/>
                  <a:pt x="67" y="156"/>
                </a:cubicBezTo>
                <a:cubicBezTo>
                  <a:pt x="67" y="155"/>
                  <a:pt x="67" y="152"/>
                  <a:pt x="66" y="152"/>
                </a:cubicBezTo>
                <a:cubicBezTo>
                  <a:pt x="67" y="153"/>
                  <a:pt x="66" y="155"/>
                  <a:pt x="67" y="156"/>
                </a:cubicBezTo>
                <a:close/>
                <a:moveTo>
                  <a:pt x="190" y="152"/>
                </a:moveTo>
                <a:cubicBezTo>
                  <a:pt x="190" y="152"/>
                  <a:pt x="190" y="152"/>
                  <a:pt x="190" y="152"/>
                </a:cubicBezTo>
                <a:cubicBezTo>
                  <a:pt x="188" y="156"/>
                  <a:pt x="186" y="162"/>
                  <a:pt x="186" y="166"/>
                </a:cubicBezTo>
                <a:cubicBezTo>
                  <a:pt x="187" y="166"/>
                  <a:pt x="187" y="166"/>
                  <a:pt x="187" y="166"/>
                </a:cubicBezTo>
                <a:cubicBezTo>
                  <a:pt x="186" y="166"/>
                  <a:pt x="186" y="167"/>
                  <a:pt x="187" y="166"/>
                </a:cubicBezTo>
                <a:cubicBezTo>
                  <a:pt x="186" y="167"/>
                  <a:pt x="187" y="167"/>
                  <a:pt x="187" y="168"/>
                </a:cubicBezTo>
                <a:cubicBezTo>
                  <a:pt x="187" y="168"/>
                  <a:pt x="186" y="169"/>
                  <a:pt x="186" y="170"/>
                </a:cubicBezTo>
                <a:cubicBezTo>
                  <a:pt x="186" y="172"/>
                  <a:pt x="187" y="173"/>
                  <a:pt x="187" y="175"/>
                </a:cubicBezTo>
                <a:cubicBezTo>
                  <a:pt x="186" y="176"/>
                  <a:pt x="187" y="177"/>
                  <a:pt x="187" y="178"/>
                </a:cubicBezTo>
                <a:cubicBezTo>
                  <a:pt x="187" y="179"/>
                  <a:pt x="186" y="179"/>
                  <a:pt x="186" y="180"/>
                </a:cubicBezTo>
                <a:cubicBezTo>
                  <a:pt x="186" y="183"/>
                  <a:pt x="186" y="185"/>
                  <a:pt x="185" y="187"/>
                </a:cubicBezTo>
                <a:cubicBezTo>
                  <a:pt x="185" y="189"/>
                  <a:pt x="184" y="191"/>
                  <a:pt x="183" y="194"/>
                </a:cubicBezTo>
                <a:cubicBezTo>
                  <a:pt x="183" y="197"/>
                  <a:pt x="181" y="199"/>
                  <a:pt x="181" y="202"/>
                </a:cubicBezTo>
                <a:cubicBezTo>
                  <a:pt x="180" y="206"/>
                  <a:pt x="180" y="211"/>
                  <a:pt x="182" y="215"/>
                </a:cubicBezTo>
                <a:cubicBezTo>
                  <a:pt x="183" y="213"/>
                  <a:pt x="185" y="211"/>
                  <a:pt x="187" y="208"/>
                </a:cubicBezTo>
                <a:cubicBezTo>
                  <a:pt x="187" y="208"/>
                  <a:pt x="187" y="207"/>
                  <a:pt x="187" y="207"/>
                </a:cubicBezTo>
                <a:cubicBezTo>
                  <a:pt x="187" y="206"/>
                  <a:pt x="188" y="202"/>
                  <a:pt x="187" y="202"/>
                </a:cubicBezTo>
                <a:cubicBezTo>
                  <a:pt x="188" y="200"/>
                  <a:pt x="187" y="197"/>
                  <a:pt x="187" y="195"/>
                </a:cubicBezTo>
                <a:cubicBezTo>
                  <a:pt x="186" y="195"/>
                  <a:pt x="187" y="196"/>
                  <a:pt x="186" y="196"/>
                </a:cubicBezTo>
                <a:cubicBezTo>
                  <a:pt x="187" y="193"/>
                  <a:pt x="186" y="189"/>
                  <a:pt x="187" y="187"/>
                </a:cubicBezTo>
                <a:cubicBezTo>
                  <a:pt x="187" y="187"/>
                  <a:pt x="186" y="187"/>
                  <a:pt x="186" y="188"/>
                </a:cubicBezTo>
                <a:cubicBezTo>
                  <a:pt x="187" y="189"/>
                  <a:pt x="186" y="189"/>
                  <a:pt x="185" y="190"/>
                </a:cubicBezTo>
                <a:cubicBezTo>
                  <a:pt x="186" y="190"/>
                  <a:pt x="186" y="190"/>
                  <a:pt x="186" y="190"/>
                </a:cubicBezTo>
                <a:cubicBezTo>
                  <a:pt x="186" y="191"/>
                  <a:pt x="185" y="191"/>
                  <a:pt x="186" y="191"/>
                </a:cubicBezTo>
                <a:cubicBezTo>
                  <a:pt x="185" y="191"/>
                  <a:pt x="185" y="191"/>
                  <a:pt x="185" y="191"/>
                </a:cubicBezTo>
                <a:cubicBezTo>
                  <a:pt x="186" y="191"/>
                  <a:pt x="185" y="190"/>
                  <a:pt x="185" y="190"/>
                </a:cubicBezTo>
                <a:cubicBezTo>
                  <a:pt x="186" y="190"/>
                  <a:pt x="186" y="190"/>
                  <a:pt x="186" y="189"/>
                </a:cubicBezTo>
                <a:cubicBezTo>
                  <a:pt x="185" y="189"/>
                  <a:pt x="186" y="189"/>
                  <a:pt x="186" y="188"/>
                </a:cubicBezTo>
                <a:cubicBezTo>
                  <a:pt x="185" y="188"/>
                  <a:pt x="186" y="187"/>
                  <a:pt x="186" y="186"/>
                </a:cubicBezTo>
                <a:cubicBezTo>
                  <a:pt x="186" y="187"/>
                  <a:pt x="187" y="187"/>
                  <a:pt x="187" y="187"/>
                </a:cubicBezTo>
                <a:cubicBezTo>
                  <a:pt x="187" y="187"/>
                  <a:pt x="186" y="185"/>
                  <a:pt x="187" y="186"/>
                </a:cubicBezTo>
                <a:cubicBezTo>
                  <a:pt x="187" y="185"/>
                  <a:pt x="187" y="185"/>
                  <a:pt x="187" y="185"/>
                </a:cubicBezTo>
                <a:cubicBezTo>
                  <a:pt x="187" y="185"/>
                  <a:pt x="187" y="186"/>
                  <a:pt x="187" y="185"/>
                </a:cubicBezTo>
                <a:cubicBezTo>
                  <a:pt x="188" y="184"/>
                  <a:pt x="188" y="179"/>
                  <a:pt x="189" y="177"/>
                </a:cubicBezTo>
                <a:cubicBezTo>
                  <a:pt x="190" y="176"/>
                  <a:pt x="190" y="176"/>
                  <a:pt x="190" y="175"/>
                </a:cubicBezTo>
                <a:cubicBezTo>
                  <a:pt x="191" y="175"/>
                  <a:pt x="192" y="170"/>
                  <a:pt x="190" y="170"/>
                </a:cubicBezTo>
                <a:cubicBezTo>
                  <a:pt x="191" y="167"/>
                  <a:pt x="189" y="165"/>
                  <a:pt x="189" y="163"/>
                </a:cubicBezTo>
                <a:cubicBezTo>
                  <a:pt x="188" y="163"/>
                  <a:pt x="189" y="164"/>
                  <a:pt x="188" y="164"/>
                </a:cubicBezTo>
                <a:cubicBezTo>
                  <a:pt x="188" y="164"/>
                  <a:pt x="189" y="163"/>
                  <a:pt x="188" y="163"/>
                </a:cubicBezTo>
                <a:cubicBezTo>
                  <a:pt x="188" y="166"/>
                  <a:pt x="189" y="170"/>
                  <a:pt x="188" y="173"/>
                </a:cubicBezTo>
                <a:cubicBezTo>
                  <a:pt x="188" y="168"/>
                  <a:pt x="188" y="166"/>
                  <a:pt x="188" y="162"/>
                </a:cubicBezTo>
                <a:cubicBezTo>
                  <a:pt x="187" y="159"/>
                  <a:pt x="189" y="155"/>
                  <a:pt x="190" y="152"/>
                </a:cubicBezTo>
                <a:close/>
                <a:moveTo>
                  <a:pt x="188" y="162"/>
                </a:moveTo>
                <a:cubicBezTo>
                  <a:pt x="188" y="162"/>
                  <a:pt x="188" y="162"/>
                  <a:pt x="188" y="162"/>
                </a:cubicBezTo>
                <a:cubicBezTo>
                  <a:pt x="189" y="161"/>
                  <a:pt x="188" y="158"/>
                  <a:pt x="189" y="157"/>
                </a:cubicBezTo>
                <a:cubicBezTo>
                  <a:pt x="188" y="157"/>
                  <a:pt x="189" y="160"/>
                  <a:pt x="188" y="159"/>
                </a:cubicBezTo>
                <a:cubicBezTo>
                  <a:pt x="188" y="160"/>
                  <a:pt x="188" y="162"/>
                  <a:pt x="188" y="162"/>
                </a:cubicBezTo>
                <a:close/>
                <a:moveTo>
                  <a:pt x="124" y="154"/>
                </a:moveTo>
                <a:cubicBezTo>
                  <a:pt x="124" y="154"/>
                  <a:pt x="124" y="154"/>
                  <a:pt x="124" y="154"/>
                </a:cubicBezTo>
                <a:cubicBezTo>
                  <a:pt x="124" y="154"/>
                  <a:pt x="124" y="154"/>
                  <a:pt x="124" y="154"/>
                </a:cubicBezTo>
                <a:cubicBezTo>
                  <a:pt x="122" y="154"/>
                  <a:pt x="121" y="156"/>
                  <a:pt x="121" y="157"/>
                </a:cubicBezTo>
                <a:cubicBezTo>
                  <a:pt x="123" y="157"/>
                  <a:pt x="124" y="159"/>
                  <a:pt x="124" y="161"/>
                </a:cubicBezTo>
                <a:cubicBezTo>
                  <a:pt x="126" y="160"/>
                  <a:pt x="127" y="158"/>
                  <a:pt x="129" y="158"/>
                </a:cubicBezTo>
                <a:cubicBezTo>
                  <a:pt x="128" y="159"/>
                  <a:pt x="126" y="160"/>
                  <a:pt x="124" y="162"/>
                </a:cubicBezTo>
                <a:cubicBezTo>
                  <a:pt x="126" y="163"/>
                  <a:pt x="128" y="163"/>
                  <a:pt x="128" y="165"/>
                </a:cubicBezTo>
                <a:cubicBezTo>
                  <a:pt x="131" y="165"/>
                  <a:pt x="133" y="164"/>
                  <a:pt x="135" y="163"/>
                </a:cubicBezTo>
                <a:cubicBezTo>
                  <a:pt x="135" y="162"/>
                  <a:pt x="136" y="162"/>
                  <a:pt x="135" y="161"/>
                </a:cubicBezTo>
                <a:cubicBezTo>
                  <a:pt x="135" y="161"/>
                  <a:pt x="135" y="160"/>
                  <a:pt x="134" y="159"/>
                </a:cubicBezTo>
                <a:cubicBezTo>
                  <a:pt x="131" y="159"/>
                  <a:pt x="129" y="157"/>
                  <a:pt x="128" y="154"/>
                </a:cubicBezTo>
                <a:cubicBezTo>
                  <a:pt x="127" y="153"/>
                  <a:pt x="126" y="153"/>
                  <a:pt x="124" y="154"/>
                </a:cubicBezTo>
                <a:close/>
                <a:moveTo>
                  <a:pt x="68" y="158"/>
                </a:moveTo>
                <a:cubicBezTo>
                  <a:pt x="68" y="158"/>
                  <a:pt x="68" y="158"/>
                  <a:pt x="68" y="158"/>
                </a:cubicBezTo>
                <a:cubicBezTo>
                  <a:pt x="67" y="158"/>
                  <a:pt x="68" y="157"/>
                  <a:pt x="67" y="156"/>
                </a:cubicBezTo>
                <a:cubicBezTo>
                  <a:pt x="67" y="157"/>
                  <a:pt x="67" y="158"/>
                  <a:pt x="68" y="158"/>
                </a:cubicBezTo>
                <a:close/>
                <a:moveTo>
                  <a:pt x="56" y="168"/>
                </a:moveTo>
                <a:cubicBezTo>
                  <a:pt x="56" y="168"/>
                  <a:pt x="56" y="168"/>
                  <a:pt x="56" y="168"/>
                </a:cubicBezTo>
                <a:cubicBezTo>
                  <a:pt x="57" y="167"/>
                  <a:pt x="59" y="167"/>
                  <a:pt x="60" y="166"/>
                </a:cubicBezTo>
                <a:cubicBezTo>
                  <a:pt x="58" y="164"/>
                  <a:pt x="56" y="162"/>
                  <a:pt x="54" y="160"/>
                </a:cubicBezTo>
                <a:cubicBezTo>
                  <a:pt x="52" y="159"/>
                  <a:pt x="50" y="158"/>
                  <a:pt x="47" y="157"/>
                </a:cubicBezTo>
                <a:cubicBezTo>
                  <a:pt x="46" y="157"/>
                  <a:pt x="46" y="157"/>
                  <a:pt x="45" y="157"/>
                </a:cubicBezTo>
                <a:cubicBezTo>
                  <a:pt x="44" y="159"/>
                  <a:pt x="45" y="161"/>
                  <a:pt x="44" y="162"/>
                </a:cubicBezTo>
                <a:cubicBezTo>
                  <a:pt x="43" y="163"/>
                  <a:pt x="41" y="162"/>
                  <a:pt x="41" y="163"/>
                </a:cubicBezTo>
                <a:cubicBezTo>
                  <a:pt x="40" y="169"/>
                  <a:pt x="45" y="171"/>
                  <a:pt x="50" y="173"/>
                </a:cubicBezTo>
                <a:cubicBezTo>
                  <a:pt x="51" y="174"/>
                  <a:pt x="52" y="174"/>
                  <a:pt x="53" y="175"/>
                </a:cubicBezTo>
                <a:cubicBezTo>
                  <a:pt x="54" y="174"/>
                  <a:pt x="55" y="175"/>
                  <a:pt x="56" y="175"/>
                </a:cubicBezTo>
                <a:cubicBezTo>
                  <a:pt x="55" y="174"/>
                  <a:pt x="55" y="171"/>
                  <a:pt x="55" y="169"/>
                </a:cubicBezTo>
                <a:cubicBezTo>
                  <a:pt x="53" y="168"/>
                  <a:pt x="51" y="167"/>
                  <a:pt x="49" y="165"/>
                </a:cubicBezTo>
                <a:cubicBezTo>
                  <a:pt x="52" y="166"/>
                  <a:pt x="54" y="168"/>
                  <a:pt x="56" y="168"/>
                </a:cubicBezTo>
                <a:close/>
                <a:moveTo>
                  <a:pt x="84" y="158"/>
                </a:moveTo>
                <a:cubicBezTo>
                  <a:pt x="84" y="158"/>
                  <a:pt x="84" y="158"/>
                  <a:pt x="84" y="158"/>
                </a:cubicBezTo>
                <a:cubicBezTo>
                  <a:pt x="82" y="160"/>
                  <a:pt x="83" y="163"/>
                  <a:pt x="84" y="164"/>
                </a:cubicBezTo>
                <a:cubicBezTo>
                  <a:pt x="85" y="164"/>
                  <a:pt x="85" y="162"/>
                  <a:pt x="87" y="162"/>
                </a:cubicBezTo>
                <a:cubicBezTo>
                  <a:pt x="88" y="162"/>
                  <a:pt x="90" y="164"/>
                  <a:pt x="90" y="165"/>
                </a:cubicBezTo>
                <a:cubicBezTo>
                  <a:pt x="91" y="164"/>
                  <a:pt x="92" y="164"/>
                  <a:pt x="93" y="164"/>
                </a:cubicBezTo>
                <a:cubicBezTo>
                  <a:pt x="94" y="160"/>
                  <a:pt x="92" y="161"/>
                  <a:pt x="90" y="161"/>
                </a:cubicBezTo>
                <a:cubicBezTo>
                  <a:pt x="88" y="160"/>
                  <a:pt x="87" y="159"/>
                  <a:pt x="87" y="158"/>
                </a:cubicBezTo>
                <a:cubicBezTo>
                  <a:pt x="85" y="157"/>
                  <a:pt x="85" y="159"/>
                  <a:pt x="84" y="158"/>
                </a:cubicBezTo>
                <a:close/>
                <a:moveTo>
                  <a:pt x="126" y="164"/>
                </a:moveTo>
                <a:cubicBezTo>
                  <a:pt x="126" y="164"/>
                  <a:pt x="126" y="164"/>
                  <a:pt x="126" y="164"/>
                </a:cubicBezTo>
                <a:cubicBezTo>
                  <a:pt x="125" y="163"/>
                  <a:pt x="123" y="163"/>
                  <a:pt x="123" y="162"/>
                </a:cubicBezTo>
                <a:cubicBezTo>
                  <a:pt x="122" y="160"/>
                  <a:pt x="122" y="159"/>
                  <a:pt x="122" y="158"/>
                </a:cubicBezTo>
                <a:cubicBezTo>
                  <a:pt x="119" y="156"/>
                  <a:pt x="116" y="159"/>
                  <a:pt x="115" y="161"/>
                </a:cubicBezTo>
                <a:cubicBezTo>
                  <a:pt x="112" y="164"/>
                  <a:pt x="109" y="166"/>
                  <a:pt x="108" y="170"/>
                </a:cubicBezTo>
                <a:cubicBezTo>
                  <a:pt x="109" y="171"/>
                  <a:pt x="110" y="171"/>
                  <a:pt x="111" y="173"/>
                </a:cubicBezTo>
                <a:cubicBezTo>
                  <a:pt x="113" y="172"/>
                  <a:pt x="114" y="170"/>
                  <a:pt x="116" y="169"/>
                </a:cubicBezTo>
                <a:cubicBezTo>
                  <a:pt x="115" y="173"/>
                  <a:pt x="110" y="173"/>
                  <a:pt x="108" y="176"/>
                </a:cubicBezTo>
                <a:cubicBezTo>
                  <a:pt x="108" y="177"/>
                  <a:pt x="109" y="177"/>
                  <a:pt x="109" y="178"/>
                </a:cubicBezTo>
                <a:cubicBezTo>
                  <a:pt x="109" y="178"/>
                  <a:pt x="110" y="178"/>
                  <a:pt x="110" y="178"/>
                </a:cubicBezTo>
                <a:cubicBezTo>
                  <a:pt x="112" y="176"/>
                  <a:pt x="114" y="173"/>
                  <a:pt x="118" y="172"/>
                </a:cubicBezTo>
                <a:cubicBezTo>
                  <a:pt x="120" y="171"/>
                  <a:pt x="123" y="170"/>
                  <a:pt x="126" y="169"/>
                </a:cubicBezTo>
                <a:cubicBezTo>
                  <a:pt x="126" y="168"/>
                  <a:pt x="127" y="168"/>
                  <a:pt x="127" y="167"/>
                </a:cubicBezTo>
                <a:cubicBezTo>
                  <a:pt x="127" y="166"/>
                  <a:pt x="127" y="165"/>
                  <a:pt x="126" y="164"/>
                </a:cubicBezTo>
                <a:close/>
                <a:moveTo>
                  <a:pt x="151" y="183"/>
                </a:moveTo>
                <a:cubicBezTo>
                  <a:pt x="151" y="183"/>
                  <a:pt x="151" y="183"/>
                  <a:pt x="151" y="183"/>
                </a:cubicBezTo>
                <a:cubicBezTo>
                  <a:pt x="151" y="184"/>
                  <a:pt x="151" y="185"/>
                  <a:pt x="151" y="185"/>
                </a:cubicBezTo>
                <a:cubicBezTo>
                  <a:pt x="152" y="190"/>
                  <a:pt x="152" y="195"/>
                  <a:pt x="151" y="199"/>
                </a:cubicBezTo>
                <a:cubicBezTo>
                  <a:pt x="152" y="199"/>
                  <a:pt x="154" y="200"/>
                  <a:pt x="154" y="200"/>
                </a:cubicBezTo>
                <a:cubicBezTo>
                  <a:pt x="154" y="197"/>
                  <a:pt x="154" y="194"/>
                  <a:pt x="156" y="191"/>
                </a:cubicBezTo>
                <a:cubicBezTo>
                  <a:pt x="156" y="189"/>
                  <a:pt x="156" y="185"/>
                  <a:pt x="156" y="183"/>
                </a:cubicBezTo>
                <a:cubicBezTo>
                  <a:pt x="156" y="181"/>
                  <a:pt x="156" y="179"/>
                  <a:pt x="156" y="177"/>
                </a:cubicBezTo>
                <a:cubicBezTo>
                  <a:pt x="156" y="176"/>
                  <a:pt x="157" y="176"/>
                  <a:pt x="157" y="175"/>
                </a:cubicBezTo>
                <a:cubicBezTo>
                  <a:pt x="157" y="174"/>
                  <a:pt x="157" y="173"/>
                  <a:pt x="157" y="172"/>
                </a:cubicBezTo>
                <a:cubicBezTo>
                  <a:pt x="158" y="167"/>
                  <a:pt x="160" y="162"/>
                  <a:pt x="160" y="158"/>
                </a:cubicBezTo>
                <a:cubicBezTo>
                  <a:pt x="160" y="158"/>
                  <a:pt x="160" y="158"/>
                  <a:pt x="160" y="158"/>
                </a:cubicBezTo>
                <a:cubicBezTo>
                  <a:pt x="156" y="166"/>
                  <a:pt x="152" y="174"/>
                  <a:pt x="151" y="183"/>
                </a:cubicBezTo>
                <a:close/>
                <a:moveTo>
                  <a:pt x="76" y="166"/>
                </a:moveTo>
                <a:cubicBezTo>
                  <a:pt x="76" y="166"/>
                  <a:pt x="76" y="166"/>
                  <a:pt x="76" y="166"/>
                </a:cubicBezTo>
                <a:cubicBezTo>
                  <a:pt x="76" y="165"/>
                  <a:pt x="76" y="165"/>
                  <a:pt x="76" y="164"/>
                </a:cubicBezTo>
                <a:cubicBezTo>
                  <a:pt x="79" y="164"/>
                  <a:pt x="78" y="161"/>
                  <a:pt x="81" y="162"/>
                </a:cubicBezTo>
                <a:cubicBezTo>
                  <a:pt x="81" y="161"/>
                  <a:pt x="80" y="161"/>
                  <a:pt x="80" y="160"/>
                </a:cubicBezTo>
                <a:cubicBezTo>
                  <a:pt x="79" y="160"/>
                  <a:pt x="78" y="161"/>
                  <a:pt x="76" y="160"/>
                </a:cubicBezTo>
                <a:cubicBezTo>
                  <a:pt x="76" y="160"/>
                  <a:pt x="75" y="159"/>
                  <a:pt x="74" y="159"/>
                </a:cubicBezTo>
                <a:cubicBezTo>
                  <a:pt x="73" y="161"/>
                  <a:pt x="74" y="164"/>
                  <a:pt x="76" y="166"/>
                </a:cubicBezTo>
                <a:close/>
                <a:moveTo>
                  <a:pt x="99" y="163"/>
                </a:moveTo>
                <a:cubicBezTo>
                  <a:pt x="99" y="163"/>
                  <a:pt x="99" y="163"/>
                  <a:pt x="99" y="163"/>
                </a:cubicBezTo>
                <a:cubicBezTo>
                  <a:pt x="98" y="162"/>
                  <a:pt x="98" y="161"/>
                  <a:pt x="98" y="160"/>
                </a:cubicBezTo>
                <a:cubicBezTo>
                  <a:pt x="95" y="160"/>
                  <a:pt x="95" y="163"/>
                  <a:pt x="94" y="164"/>
                </a:cubicBezTo>
                <a:cubicBezTo>
                  <a:pt x="94" y="165"/>
                  <a:pt x="95" y="166"/>
                  <a:pt x="96" y="166"/>
                </a:cubicBezTo>
                <a:cubicBezTo>
                  <a:pt x="98" y="166"/>
                  <a:pt x="99" y="168"/>
                  <a:pt x="100" y="169"/>
                </a:cubicBezTo>
                <a:cubicBezTo>
                  <a:pt x="101" y="168"/>
                  <a:pt x="101" y="167"/>
                  <a:pt x="102" y="167"/>
                </a:cubicBezTo>
                <a:cubicBezTo>
                  <a:pt x="102" y="166"/>
                  <a:pt x="102" y="165"/>
                  <a:pt x="102" y="165"/>
                </a:cubicBezTo>
                <a:cubicBezTo>
                  <a:pt x="101" y="164"/>
                  <a:pt x="98" y="164"/>
                  <a:pt x="99" y="163"/>
                </a:cubicBezTo>
                <a:close/>
                <a:moveTo>
                  <a:pt x="71" y="163"/>
                </a:moveTo>
                <a:cubicBezTo>
                  <a:pt x="71" y="163"/>
                  <a:pt x="71" y="163"/>
                  <a:pt x="71" y="163"/>
                </a:cubicBezTo>
                <a:cubicBezTo>
                  <a:pt x="69" y="161"/>
                  <a:pt x="66" y="162"/>
                  <a:pt x="65" y="164"/>
                </a:cubicBezTo>
                <a:cubicBezTo>
                  <a:pt x="65" y="164"/>
                  <a:pt x="65" y="164"/>
                  <a:pt x="65" y="164"/>
                </a:cubicBezTo>
                <a:cubicBezTo>
                  <a:pt x="64" y="167"/>
                  <a:pt x="66" y="168"/>
                  <a:pt x="67" y="169"/>
                </a:cubicBezTo>
                <a:cubicBezTo>
                  <a:pt x="67" y="168"/>
                  <a:pt x="67" y="168"/>
                  <a:pt x="67" y="168"/>
                </a:cubicBezTo>
                <a:cubicBezTo>
                  <a:pt x="68" y="167"/>
                  <a:pt x="70" y="167"/>
                  <a:pt x="71" y="168"/>
                </a:cubicBezTo>
                <a:cubicBezTo>
                  <a:pt x="72" y="167"/>
                  <a:pt x="74" y="167"/>
                  <a:pt x="75" y="167"/>
                </a:cubicBezTo>
                <a:cubicBezTo>
                  <a:pt x="74" y="165"/>
                  <a:pt x="72" y="165"/>
                  <a:pt x="71" y="163"/>
                </a:cubicBezTo>
                <a:close/>
                <a:moveTo>
                  <a:pt x="81" y="163"/>
                </a:moveTo>
                <a:cubicBezTo>
                  <a:pt x="81" y="163"/>
                  <a:pt x="81" y="163"/>
                  <a:pt x="81" y="163"/>
                </a:cubicBezTo>
                <a:cubicBezTo>
                  <a:pt x="79" y="163"/>
                  <a:pt x="79" y="166"/>
                  <a:pt x="77" y="165"/>
                </a:cubicBezTo>
                <a:cubicBezTo>
                  <a:pt x="76" y="167"/>
                  <a:pt x="77" y="168"/>
                  <a:pt x="77" y="169"/>
                </a:cubicBezTo>
                <a:cubicBezTo>
                  <a:pt x="77" y="169"/>
                  <a:pt x="78" y="169"/>
                  <a:pt x="79" y="169"/>
                </a:cubicBezTo>
                <a:cubicBezTo>
                  <a:pt x="80" y="168"/>
                  <a:pt x="81" y="167"/>
                  <a:pt x="82" y="167"/>
                </a:cubicBezTo>
                <a:cubicBezTo>
                  <a:pt x="83" y="168"/>
                  <a:pt x="83" y="168"/>
                  <a:pt x="83" y="168"/>
                </a:cubicBezTo>
                <a:cubicBezTo>
                  <a:pt x="83" y="168"/>
                  <a:pt x="84" y="167"/>
                  <a:pt x="84" y="167"/>
                </a:cubicBezTo>
                <a:cubicBezTo>
                  <a:pt x="83" y="165"/>
                  <a:pt x="82" y="164"/>
                  <a:pt x="81" y="163"/>
                </a:cubicBezTo>
                <a:close/>
                <a:moveTo>
                  <a:pt x="89" y="166"/>
                </a:moveTo>
                <a:cubicBezTo>
                  <a:pt x="89" y="166"/>
                  <a:pt x="89" y="166"/>
                  <a:pt x="89" y="166"/>
                </a:cubicBezTo>
                <a:cubicBezTo>
                  <a:pt x="89" y="165"/>
                  <a:pt x="88" y="163"/>
                  <a:pt x="86" y="163"/>
                </a:cubicBezTo>
                <a:cubicBezTo>
                  <a:pt x="85" y="164"/>
                  <a:pt x="85" y="166"/>
                  <a:pt x="84" y="167"/>
                </a:cubicBezTo>
                <a:cubicBezTo>
                  <a:pt x="85" y="167"/>
                  <a:pt x="85" y="167"/>
                  <a:pt x="86" y="167"/>
                </a:cubicBezTo>
                <a:cubicBezTo>
                  <a:pt x="86" y="167"/>
                  <a:pt x="86" y="168"/>
                  <a:pt x="87" y="168"/>
                </a:cubicBezTo>
                <a:cubicBezTo>
                  <a:pt x="87" y="167"/>
                  <a:pt x="88" y="167"/>
                  <a:pt x="89" y="167"/>
                </a:cubicBezTo>
                <a:cubicBezTo>
                  <a:pt x="89" y="167"/>
                  <a:pt x="89" y="167"/>
                  <a:pt x="89" y="166"/>
                </a:cubicBezTo>
                <a:close/>
                <a:moveTo>
                  <a:pt x="94" y="167"/>
                </a:moveTo>
                <a:cubicBezTo>
                  <a:pt x="94" y="167"/>
                  <a:pt x="94" y="167"/>
                  <a:pt x="94" y="167"/>
                </a:cubicBezTo>
                <a:cubicBezTo>
                  <a:pt x="93" y="166"/>
                  <a:pt x="93" y="165"/>
                  <a:pt x="93" y="165"/>
                </a:cubicBezTo>
                <a:cubicBezTo>
                  <a:pt x="92" y="165"/>
                  <a:pt x="91" y="166"/>
                  <a:pt x="91" y="166"/>
                </a:cubicBezTo>
                <a:cubicBezTo>
                  <a:pt x="90" y="167"/>
                  <a:pt x="91" y="168"/>
                  <a:pt x="91" y="169"/>
                </a:cubicBezTo>
                <a:cubicBezTo>
                  <a:pt x="91" y="169"/>
                  <a:pt x="92" y="169"/>
                  <a:pt x="92" y="169"/>
                </a:cubicBezTo>
                <a:cubicBezTo>
                  <a:pt x="92" y="169"/>
                  <a:pt x="93" y="169"/>
                  <a:pt x="93" y="170"/>
                </a:cubicBezTo>
                <a:cubicBezTo>
                  <a:pt x="96" y="170"/>
                  <a:pt x="97" y="172"/>
                  <a:pt x="96" y="175"/>
                </a:cubicBezTo>
                <a:cubicBezTo>
                  <a:pt x="97" y="175"/>
                  <a:pt x="97" y="175"/>
                  <a:pt x="97" y="175"/>
                </a:cubicBezTo>
                <a:cubicBezTo>
                  <a:pt x="96" y="172"/>
                  <a:pt x="98" y="172"/>
                  <a:pt x="98" y="169"/>
                </a:cubicBezTo>
                <a:cubicBezTo>
                  <a:pt x="98" y="167"/>
                  <a:pt x="95" y="168"/>
                  <a:pt x="94" y="167"/>
                </a:cubicBezTo>
                <a:close/>
                <a:moveTo>
                  <a:pt x="29" y="166"/>
                </a:moveTo>
                <a:cubicBezTo>
                  <a:pt x="29" y="166"/>
                  <a:pt x="29" y="166"/>
                  <a:pt x="29" y="166"/>
                </a:cubicBezTo>
                <a:cubicBezTo>
                  <a:pt x="29" y="167"/>
                  <a:pt x="29" y="168"/>
                  <a:pt x="29" y="169"/>
                </a:cubicBezTo>
                <a:cubicBezTo>
                  <a:pt x="29" y="170"/>
                  <a:pt x="28" y="171"/>
                  <a:pt x="28" y="172"/>
                </a:cubicBezTo>
                <a:cubicBezTo>
                  <a:pt x="29" y="175"/>
                  <a:pt x="30" y="178"/>
                  <a:pt x="34" y="179"/>
                </a:cubicBezTo>
                <a:cubicBezTo>
                  <a:pt x="34" y="177"/>
                  <a:pt x="34" y="174"/>
                  <a:pt x="35" y="174"/>
                </a:cubicBezTo>
                <a:cubicBezTo>
                  <a:pt x="38" y="173"/>
                  <a:pt x="39" y="176"/>
                  <a:pt x="42" y="176"/>
                </a:cubicBezTo>
                <a:cubicBezTo>
                  <a:pt x="42" y="176"/>
                  <a:pt x="43" y="176"/>
                  <a:pt x="43" y="175"/>
                </a:cubicBezTo>
                <a:cubicBezTo>
                  <a:pt x="44" y="175"/>
                  <a:pt x="45" y="175"/>
                  <a:pt x="46" y="174"/>
                </a:cubicBezTo>
                <a:cubicBezTo>
                  <a:pt x="43" y="174"/>
                  <a:pt x="39" y="174"/>
                  <a:pt x="37" y="172"/>
                </a:cubicBezTo>
                <a:cubicBezTo>
                  <a:pt x="41" y="172"/>
                  <a:pt x="45" y="173"/>
                  <a:pt x="48" y="173"/>
                </a:cubicBezTo>
                <a:cubicBezTo>
                  <a:pt x="45" y="172"/>
                  <a:pt x="41" y="172"/>
                  <a:pt x="40" y="168"/>
                </a:cubicBezTo>
                <a:cubicBezTo>
                  <a:pt x="37" y="168"/>
                  <a:pt x="32" y="164"/>
                  <a:pt x="29" y="166"/>
                </a:cubicBezTo>
                <a:close/>
                <a:moveTo>
                  <a:pt x="138" y="170"/>
                </a:moveTo>
                <a:cubicBezTo>
                  <a:pt x="138" y="170"/>
                  <a:pt x="138" y="170"/>
                  <a:pt x="138" y="170"/>
                </a:cubicBezTo>
                <a:cubicBezTo>
                  <a:pt x="138" y="168"/>
                  <a:pt x="138" y="167"/>
                  <a:pt x="136" y="166"/>
                </a:cubicBezTo>
                <a:cubicBezTo>
                  <a:pt x="134" y="165"/>
                  <a:pt x="131" y="166"/>
                  <a:pt x="129" y="167"/>
                </a:cubicBezTo>
                <a:cubicBezTo>
                  <a:pt x="129" y="168"/>
                  <a:pt x="129" y="168"/>
                  <a:pt x="129" y="168"/>
                </a:cubicBezTo>
                <a:cubicBezTo>
                  <a:pt x="127" y="169"/>
                  <a:pt x="127" y="170"/>
                  <a:pt x="125" y="170"/>
                </a:cubicBezTo>
                <a:cubicBezTo>
                  <a:pt x="124" y="171"/>
                  <a:pt x="123" y="171"/>
                  <a:pt x="122" y="172"/>
                </a:cubicBezTo>
                <a:cubicBezTo>
                  <a:pt x="124" y="173"/>
                  <a:pt x="129" y="172"/>
                  <a:pt x="131" y="174"/>
                </a:cubicBezTo>
                <a:cubicBezTo>
                  <a:pt x="128" y="173"/>
                  <a:pt x="125" y="174"/>
                  <a:pt x="123" y="173"/>
                </a:cubicBezTo>
                <a:cubicBezTo>
                  <a:pt x="125" y="174"/>
                  <a:pt x="126" y="175"/>
                  <a:pt x="128" y="175"/>
                </a:cubicBezTo>
                <a:cubicBezTo>
                  <a:pt x="130" y="175"/>
                  <a:pt x="132" y="175"/>
                  <a:pt x="133" y="176"/>
                </a:cubicBezTo>
                <a:cubicBezTo>
                  <a:pt x="136" y="176"/>
                  <a:pt x="138" y="179"/>
                  <a:pt x="141" y="177"/>
                </a:cubicBezTo>
                <a:cubicBezTo>
                  <a:pt x="140" y="175"/>
                  <a:pt x="138" y="173"/>
                  <a:pt x="138" y="170"/>
                </a:cubicBezTo>
                <a:close/>
                <a:moveTo>
                  <a:pt x="57" y="169"/>
                </a:moveTo>
                <a:cubicBezTo>
                  <a:pt x="57" y="169"/>
                  <a:pt x="57" y="169"/>
                  <a:pt x="57" y="169"/>
                </a:cubicBezTo>
                <a:cubicBezTo>
                  <a:pt x="55" y="172"/>
                  <a:pt x="58" y="177"/>
                  <a:pt x="60" y="177"/>
                </a:cubicBezTo>
                <a:cubicBezTo>
                  <a:pt x="60" y="175"/>
                  <a:pt x="59" y="171"/>
                  <a:pt x="63" y="172"/>
                </a:cubicBezTo>
                <a:cubicBezTo>
                  <a:pt x="64" y="171"/>
                  <a:pt x="64" y="170"/>
                  <a:pt x="65" y="169"/>
                </a:cubicBezTo>
                <a:cubicBezTo>
                  <a:pt x="64" y="169"/>
                  <a:pt x="63" y="168"/>
                  <a:pt x="63" y="167"/>
                </a:cubicBezTo>
                <a:cubicBezTo>
                  <a:pt x="60" y="167"/>
                  <a:pt x="59" y="169"/>
                  <a:pt x="57" y="169"/>
                </a:cubicBezTo>
                <a:close/>
                <a:moveTo>
                  <a:pt x="70" y="169"/>
                </a:moveTo>
                <a:cubicBezTo>
                  <a:pt x="70" y="169"/>
                  <a:pt x="70" y="169"/>
                  <a:pt x="70" y="169"/>
                </a:cubicBezTo>
                <a:cubicBezTo>
                  <a:pt x="70" y="169"/>
                  <a:pt x="69" y="168"/>
                  <a:pt x="69" y="168"/>
                </a:cubicBezTo>
                <a:cubicBezTo>
                  <a:pt x="67" y="169"/>
                  <a:pt x="69" y="171"/>
                  <a:pt x="69" y="173"/>
                </a:cubicBezTo>
                <a:cubicBezTo>
                  <a:pt x="70" y="172"/>
                  <a:pt x="70" y="171"/>
                  <a:pt x="71" y="171"/>
                </a:cubicBezTo>
                <a:cubicBezTo>
                  <a:pt x="72" y="171"/>
                  <a:pt x="72" y="172"/>
                  <a:pt x="73" y="172"/>
                </a:cubicBezTo>
                <a:cubicBezTo>
                  <a:pt x="73" y="171"/>
                  <a:pt x="74" y="170"/>
                  <a:pt x="75" y="171"/>
                </a:cubicBezTo>
                <a:cubicBezTo>
                  <a:pt x="75" y="170"/>
                  <a:pt x="75" y="169"/>
                  <a:pt x="74" y="168"/>
                </a:cubicBezTo>
                <a:cubicBezTo>
                  <a:pt x="73" y="168"/>
                  <a:pt x="71" y="169"/>
                  <a:pt x="70" y="169"/>
                </a:cubicBezTo>
                <a:close/>
                <a:moveTo>
                  <a:pt x="83" y="171"/>
                </a:moveTo>
                <a:cubicBezTo>
                  <a:pt x="83" y="171"/>
                  <a:pt x="83" y="171"/>
                  <a:pt x="83" y="171"/>
                </a:cubicBezTo>
                <a:cubicBezTo>
                  <a:pt x="84" y="171"/>
                  <a:pt x="85" y="170"/>
                  <a:pt x="85" y="171"/>
                </a:cubicBezTo>
                <a:cubicBezTo>
                  <a:pt x="85" y="170"/>
                  <a:pt x="85" y="170"/>
                  <a:pt x="85" y="169"/>
                </a:cubicBezTo>
                <a:cubicBezTo>
                  <a:pt x="84" y="168"/>
                  <a:pt x="84" y="170"/>
                  <a:pt x="83" y="171"/>
                </a:cubicBezTo>
                <a:close/>
                <a:moveTo>
                  <a:pt x="102" y="169"/>
                </a:moveTo>
                <a:cubicBezTo>
                  <a:pt x="102" y="169"/>
                  <a:pt x="102" y="169"/>
                  <a:pt x="102" y="169"/>
                </a:cubicBezTo>
                <a:cubicBezTo>
                  <a:pt x="102" y="169"/>
                  <a:pt x="103" y="169"/>
                  <a:pt x="103" y="168"/>
                </a:cubicBezTo>
                <a:cubicBezTo>
                  <a:pt x="102" y="169"/>
                  <a:pt x="102" y="169"/>
                  <a:pt x="102" y="169"/>
                </a:cubicBezTo>
                <a:close/>
                <a:moveTo>
                  <a:pt x="80" y="169"/>
                </a:moveTo>
                <a:cubicBezTo>
                  <a:pt x="80" y="169"/>
                  <a:pt x="80" y="169"/>
                  <a:pt x="80" y="169"/>
                </a:cubicBezTo>
                <a:cubicBezTo>
                  <a:pt x="80" y="170"/>
                  <a:pt x="80" y="171"/>
                  <a:pt x="80" y="173"/>
                </a:cubicBezTo>
                <a:cubicBezTo>
                  <a:pt x="81" y="172"/>
                  <a:pt x="82" y="172"/>
                  <a:pt x="83" y="172"/>
                </a:cubicBezTo>
                <a:cubicBezTo>
                  <a:pt x="82" y="171"/>
                  <a:pt x="82" y="170"/>
                  <a:pt x="81" y="169"/>
                </a:cubicBezTo>
                <a:cubicBezTo>
                  <a:pt x="81" y="168"/>
                  <a:pt x="81" y="169"/>
                  <a:pt x="80" y="169"/>
                </a:cubicBezTo>
                <a:close/>
                <a:moveTo>
                  <a:pt x="90" y="170"/>
                </a:moveTo>
                <a:cubicBezTo>
                  <a:pt x="90" y="170"/>
                  <a:pt x="90" y="170"/>
                  <a:pt x="90" y="170"/>
                </a:cubicBezTo>
                <a:cubicBezTo>
                  <a:pt x="89" y="168"/>
                  <a:pt x="88" y="169"/>
                  <a:pt x="87" y="169"/>
                </a:cubicBezTo>
                <a:cubicBezTo>
                  <a:pt x="87" y="171"/>
                  <a:pt x="87" y="172"/>
                  <a:pt x="88" y="173"/>
                </a:cubicBezTo>
                <a:cubicBezTo>
                  <a:pt x="88" y="172"/>
                  <a:pt x="89" y="172"/>
                  <a:pt x="90" y="172"/>
                </a:cubicBezTo>
                <a:cubicBezTo>
                  <a:pt x="89" y="171"/>
                  <a:pt x="90" y="171"/>
                  <a:pt x="90" y="170"/>
                </a:cubicBezTo>
                <a:close/>
                <a:moveTo>
                  <a:pt x="109" y="172"/>
                </a:moveTo>
                <a:cubicBezTo>
                  <a:pt x="109" y="172"/>
                  <a:pt x="109" y="172"/>
                  <a:pt x="109" y="172"/>
                </a:cubicBezTo>
                <a:cubicBezTo>
                  <a:pt x="108" y="172"/>
                  <a:pt x="107" y="171"/>
                  <a:pt x="106" y="171"/>
                </a:cubicBezTo>
                <a:cubicBezTo>
                  <a:pt x="105" y="170"/>
                  <a:pt x="105" y="169"/>
                  <a:pt x="104" y="169"/>
                </a:cubicBezTo>
                <a:cubicBezTo>
                  <a:pt x="103" y="169"/>
                  <a:pt x="101" y="172"/>
                  <a:pt x="101" y="172"/>
                </a:cubicBezTo>
                <a:cubicBezTo>
                  <a:pt x="101" y="172"/>
                  <a:pt x="101" y="172"/>
                  <a:pt x="102" y="172"/>
                </a:cubicBezTo>
                <a:cubicBezTo>
                  <a:pt x="103" y="173"/>
                  <a:pt x="103" y="175"/>
                  <a:pt x="104" y="176"/>
                </a:cubicBezTo>
                <a:cubicBezTo>
                  <a:pt x="105" y="174"/>
                  <a:pt x="107" y="173"/>
                  <a:pt x="109" y="173"/>
                </a:cubicBezTo>
                <a:cubicBezTo>
                  <a:pt x="109" y="173"/>
                  <a:pt x="109" y="173"/>
                  <a:pt x="109" y="172"/>
                </a:cubicBezTo>
                <a:close/>
                <a:moveTo>
                  <a:pt x="76" y="173"/>
                </a:moveTo>
                <a:cubicBezTo>
                  <a:pt x="76" y="173"/>
                  <a:pt x="76" y="173"/>
                  <a:pt x="76" y="173"/>
                </a:cubicBezTo>
                <a:cubicBezTo>
                  <a:pt x="77" y="173"/>
                  <a:pt x="78" y="172"/>
                  <a:pt x="79" y="172"/>
                </a:cubicBezTo>
                <a:cubicBezTo>
                  <a:pt x="79" y="172"/>
                  <a:pt x="79" y="171"/>
                  <a:pt x="79" y="170"/>
                </a:cubicBezTo>
                <a:cubicBezTo>
                  <a:pt x="77" y="170"/>
                  <a:pt x="77" y="172"/>
                  <a:pt x="76" y="173"/>
                </a:cubicBezTo>
                <a:close/>
                <a:moveTo>
                  <a:pt x="66" y="171"/>
                </a:moveTo>
                <a:cubicBezTo>
                  <a:pt x="66" y="171"/>
                  <a:pt x="66" y="171"/>
                  <a:pt x="66" y="171"/>
                </a:cubicBezTo>
                <a:cubicBezTo>
                  <a:pt x="64" y="171"/>
                  <a:pt x="64" y="174"/>
                  <a:pt x="62" y="173"/>
                </a:cubicBezTo>
                <a:cubicBezTo>
                  <a:pt x="61" y="174"/>
                  <a:pt x="62" y="176"/>
                  <a:pt x="62" y="177"/>
                </a:cubicBezTo>
                <a:cubicBezTo>
                  <a:pt x="63" y="177"/>
                  <a:pt x="64" y="176"/>
                  <a:pt x="65" y="176"/>
                </a:cubicBezTo>
                <a:cubicBezTo>
                  <a:pt x="65" y="175"/>
                  <a:pt x="65" y="175"/>
                  <a:pt x="65" y="174"/>
                </a:cubicBezTo>
                <a:cubicBezTo>
                  <a:pt x="66" y="174"/>
                  <a:pt x="67" y="173"/>
                  <a:pt x="68" y="173"/>
                </a:cubicBezTo>
                <a:cubicBezTo>
                  <a:pt x="68" y="172"/>
                  <a:pt x="67" y="172"/>
                  <a:pt x="66" y="171"/>
                </a:cubicBezTo>
                <a:close/>
                <a:moveTo>
                  <a:pt x="91" y="171"/>
                </a:moveTo>
                <a:cubicBezTo>
                  <a:pt x="91" y="171"/>
                  <a:pt x="91" y="171"/>
                  <a:pt x="91" y="171"/>
                </a:cubicBezTo>
                <a:cubicBezTo>
                  <a:pt x="90" y="172"/>
                  <a:pt x="91" y="173"/>
                  <a:pt x="91" y="174"/>
                </a:cubicBezTo>
                <a:cubicBezTo>
                  <a:pt x="91" y="174"/>
                  <a:pt x="91" y="174"/>
                  <a:pt x="92" y="174"/>
                </a:cubicBezTo>
                <a:cubicBezTo>
                  <a:pt x="92" y="172"/>
                  <a:pt x="92" y="171"/>
                  <a:pt x="91" y="171"/>
                </a:cubicBezTo>
                <a:close/>
                <a:moveTo>
                  <a:pt x="93" y="172"/>
                </a:moveTo>
                <a:cubicBezTo>
                  <a:pt x="93" y="172"/>
                  <a:pt x="93" y="172"/>
                  <a:pt x="93" y="172"/>
                </a:cubicBezTo>
                <a:cubicBezTo>
                  <a:pt x="93" y="174"/>
                  <a:pt x="93" y="175"/>
                  <a:pt x="94" y="176"/>
                </a:cubicBezTo>
                <a:cubicBezTo>
                  <a:pt x="94" y="176"/>
                  <a:pt x="94" y="176"/>
                  <a:pt x="94" y="176"/>
                </a:cubicBezTo>
                <a:cubicBezTo>
                  <a:pt x="95" y="174"/>
                  <a:pt x="95" y="174"/>
                  <a:pt x="95" y="172"/>
                </a:cubicBezTo>
                <a:cubicBezTo>
                  <a:pt x="95" y="172"/>
                  <a:pt x="94" y="171"/>
                  <a:pt x="93" y="172"/>
                </a:cubicBezTo>
                <a:close/>
                <a:moveTo>
                  <a:pt x="74" y="175"/>
                </a:moveTo>
                <a:cubicBezTo>
                  <a:pt x="74" y="175"/>
                  <a:pt x="74" y="175"/>
                  <a:pt x="74" y="175"/>
                </a:cubicBezTo>
                <a:cubicBezTo>
                  <a:pt x="74" y="174"/>
                  <a:pt x="74" y="174"/>
                  <a:pt x="75" y="174"/>
                </a:cubicBezTo>
                <a:cubicBezTo>
                  <a:pt x="75" y="173"/>
                  <a:pt x="75" y="172"/>
                  <a:pt x="74" y="172"/>
                </a:cubicBezTo>
                <a:cubicBezTo>
                  <a:pt x="74" y="172"/>
                  <a:pt x="74" y="174"/>
                  <a:pt x="74" y="175"/>
                </a:cubicBezTo>
                <a:close/>
                <a:moveTo>
                  <a:pt x="83" y="176"/>
                </a:moveTo>
                <a:cubicBezTo>
                  <a:pt x="83" y="176"/>
                  <a:pt x="83" y="176"/>
                  <a:pt x="83" y="176"/>
                </a:cubicBezTo>
                <a:cubicBezTo>
                  <a:pt x="83" y="175"/>
                  <a:pt x="83" y="173"/>
                  <a:pt x="81" y="173"/>
                </a:cubicBezTo>
                <a:cubicBezTo>
                  <a:pt x="82" y="174"/>
                  <a:pt x="81" y="175"/>
                  <a:pt x="81" y="175"/>
                </a:cubicBezTo>
                <a:cubicBezTo>
                  <a:pt x="81" y="175"/>
                  <a:pt x="81" y="176"/>
                  <a:pt x="81" y="177"/>
                </a:cubicBezTo>
                <a:cubicBezTo>
                  <a:pt x="82" y="176"/>
                  <a:pt x="83" y="177"/>
                  <a:pt x="84" y="177"/>
                </a:cubicBezTo>
                <a:cubicBezTo>
                  <a:pt x="84" y="176"/>
                  <a:pt x="87" y="176"/>
                  <a:pt x="87" y="177"/>
                </a:cubicBezTo>
                <a:cubicBezTo>
                  <a:pt x="88" y="176"/>
                  <a:pt x="89" y="176"/>
                  <a:pt x="90" y="176"/>
                </a:cubicBezTo>
                <a:cubicBezTo>
                  <a:pt x="90" y="175"/>
                  <a:pt x="89" y="174"/>
                  <a:pt x="89" y="174"/>
                </a:cubicBezTo>
                <a:cubicBezTo>
                  <a:pt x="88" y="175"/>
                  <a:pt x="87" y="175"/>
                  <a:pt x="87" y="176"/>
                </a:cubicBezTo>
                <a:cubicBezTo>
                  <a:pt x="86" y="175"/>
                  <a:pt x="87" y="173"/>
                  <a:pt x="86" y="172"/>
                </a:cubicBezTo>
                <a:cubicBezTo>
                  <a:pt x="83" y="171"/>
                  <a:pt x="85" y="175"/>
                  <a:pt x="83" y="176"/>
                </a:cubicBezTo>
                <a:close/>
                <a:moveTo>
                  <a:pt x="98" y="176"/>
                </a:moveTo>
                <a:cubicBezTo>
                  <a:pt x="98" y="176"/>
                  <a:pt x="98" y="176"/>
                  <a:pt x="98" y="176"/>
                </a:cubicBezTo>
                <a:cubicBezTo>
                  <a:pt x="98" y="177"/>
                  <a:pt x="98" y="176"/>
                  <a:pt x="98" y="176"/>
                </a:cubicBezTo>
                <a:cubicBezTo>
                  <a:pt x="98" y="177"/>
                  <a:pt x="98" y="177"/>
                  <a:pt x="98" y="178"/>
                </a:cubicBezTo>
                <a:cubicBezTo>
                  <a:pt x="99" y="177"/>
                  <a:pt x="101" y="177"/>
                  <a:pt x="102" y="177"/>
                </a:cubicBezTo>
                <a:cubicBezTo>
                  <a:pt x="102" y="177"/>
                  <a:pt x="102" y="177"/>
                  <a:pt x="102" y="177"/>
                </a:cubicBezTo>
                <a:cubicBezTo>
                  <a:pt x="102" y="176"/>
                  <a:pt x="100" y="175"/>
                  <a:pt x="101" y="173"/>
                </a:cubicBezTo>
                <a:cubicBezTo>
                  <a:pt x="99" y="171"/>
                  <a:pt x="99" y="174"/>
                  <a:pt x="98" y="176"/>
                </a:cubicBezTo>
                <a:close/>
                <a:moveTo>
                  <a:pt x="71" y="177"/>
                </a:moveTo>
                <a:cubicBezTo>
                  <a:pt x="71" y="177"/>
                  <a:pt x="71" y="177"/>
                  <a:pt x="71" y="177"/>
                </a:cubicBezTo>
                <a:cubicBezTo>
                  <a:pt x="71" y="176"/>
                  <a:pt x="71" y="175"/>
                  <a:pt x="72" y="175"/>
                </a:cubicBezTo>
                <a:cubicBezTo>
                  <a:pt x="72" y="175"/>
                  <a:pt x="72" y="175"/>
                  <a:pt x="72" y="174"/>
                </a:cubicBezTo>
                <a:cubicBezTo>
                  <a:pt x="71" y="174"/>
                  <a:pt x="72" y="173"/>
                  <a:pt x="71" y="173"/>
                </a:cubicBezTo>
                <a:cubicBezTo>
                  <a:pt x="70" y="174"/>
                  <a:pt x="70" y="176"/>
                  <a:pt x="71" y="177"/>
                </a:cubicBezTo>
                <a:close/>
                <a:moveTo>
                  <a:pt x="130" y="180"/>
                </a:moveTo>
                <a:cubicBezTo>
                  <a:pt x="130" y="180"/>
                  <a:pt x="130" y="180"/>
                  <a:pt x="130" y="180"/>
                </a:cubicBezTo>
                <a:cubicBezTo>
                  <a:pt x="131" y="179"/>
                  <a:pt x="132" y="179"/>
                  <a:pt x="132" y="178"/>
                </a:cubicBezTo>
                <a:cubicBezTo>
                  <a:pt x="132" y="177"/>
                  <a:pt x="131" y="177"/>
                  <a:pt x="131" y="176"/>
                </a:cubicBezTo>
                <a:cubicBezTo>
                  <a:pt x="128" y="175"/>
                  <a:pt x="124" y="176"/>
                  <a:pt x="122" y="174"/>
                </a:cubicBezTo>
                <a:cubicBezTo>
                  <a:pt x="122" y="174"/>
                  <a:pt x="121" y="174"/>
                  <a:pt x="121" y="173"/>
                </a:cubicBezTo>
                <a:cubicBezTo>
                  <a:pt x="117" y="173"/>
                  <a:pt x="114" y="175"/>
                  <a:pt x="113" y="177"/>
                </a:cubicBezTo>
                <a:cubicBezTo>
                  <a:pt x="115" y="178"/>
                  <a:pt x="117" y="178"/>
                  <a:pt x="120" y="179"/>
                </a:cubicBezTo>
                <a:cubicBezTo>
                  <a:pt x="121" y="180"/>
                  <a:pt x="124" y="180"/>
                  <a:pt x="124" y="181"/>
                </a:cubicBezTo>
                <a:cubicBezTo>
                  <a:pt x="121" y="179"/>
                  <a:pt x="116" y="179"/>
                  <a:pt x="112" y="178"/>
                </a:cubicBezTo>
                <a:cubicBezTo>
                  <a:pt x="114" y="179"/>
                  <a:pt x="116" y="182"/>
                  <a:pt x="114" y="183"/>
                </a:cubicBezTo>
                <a:cubicBezTo>
                  <a:pt x="115" y="184"/>
                  <a:pt x="116" y="184"/>
                  <a:pt x="117" y="185"/>
                </a:cubicBezTo>
                <a:cubicBezTo>
                  <a:pt x="118" y="185"/>
                  <a:pt x="119" y="186"/>
                  <a:pt x="120" y="186"/>
                </a:cubicBezTo>
                <a:cubicBezTo>
                  <a:pt x="120" y="186"/>
                  <a:pt x="121" y="186"/>
                  <a:pt x="121" y="186"/>
                </a:cubicBezTo>
                <a:cubicBezTo>
                  <a:pt x="124" y="187"/>
                  <a:pt x="127" y="189"/>
                  <a:pt x="129" y="187"/>
                </a:cubicBezTo>
                <a:cubicBezTo>
                  <a:pt x="127" y="184"/>
                  <a:pt x="128" y="181"/>
                  <a:pt x="130" y="180"/>
                </a:cubicBezTo>
                <a:close/>
                <a:moveTo>
                  <a:pt x="77" y="177"/>
                </a:moveTo>
                <a:cubicBezTo>
                  <a:pt x="77" y="177"/>
                  <a:pt x="77" y="177"/>
                  <a:pt x="77" y="177"/>
                </a:cubicBezTo>
                <a:cubicBezTo>
                  <a:pt x="78" y="177"/>
                  <a:pt x="79" y="177"/>
                  <a:pt x="80" y="177"/>
                </a:cubicBezTo>
                <a:cubicBezTo>
                  <a:pt x="80" y="176"/>
                  <a:pt x="79" y="175"/>
                  <a:pt x="79" y="174"/>
                </a:cubicBezTo>
                <a:cubicBezTo>
                  <a:pt x="77" y="173"/>
                  <a:pt x="77" y="175"/>
                  <a:pt x="77" y="177"/>
                </a:cubicBezTo>
                <a:close/>
                <a:moveTo>
                  <a:pt x="67" y="174"/>
                </a:moveTo>
                <a:cubicBezTo>
                  <a:pt x="67" y="174"/>
                  <a:pt x="67" y="174"/>
                  <a:pt x="67" y="174"/>
                </a:cubicBezTo>
                <a:cubicBezTo>
                  <a:pt x="66" y="176"/>
                  <a:pt x="66" y="177"/>
                  <a:pt x="67" y="178"/>
                </a:cubicBezTo>
                <a:cubicBezTo>
                  <a:pt x="68" y="178"/>
                  <a:pt x="69" y="177"/>
                  <a:pt x="70" y="177"/>
                </a:cubicBezTo>
                <a:cubicBezTo>
                  <a:pt x="69" y="176"/>
                  <a:pt x="69" y="174"/>
                  <a:pt x="67" y="174"/>
                </a:cubicBezTo>
                <a:close/>
                <a:moveTo>
                  <a:pt x="49" y="176"/>
                </a:moveTo>
                <a:cubicBezTo>
                  <a:pt x="49" y="176"/>
                  <a:pt x="49" y="176"/>
                  <a:pt x="49" y="176"/>
                </a:cubicBezTo>
                <a:cubicBezTo>
                  <a:pt x="48" y="176"/>
                  <a:pt x="47" y="176"/>
                  <a:pt x="46" y="176"/>
                </a:cubicBezTo>
                <a:cubicBezTo>
                  <a:pt x="44" y="176"/>
                  <a:pt x="43" y="177"/>
                  <a:pt x="41" y="177"/>
                </a:cubicBezTo>
                <a:cubicBezTo>
                  <a:pt x="39" y="177"/>
                  <a:pt x="38" y="175"/>
                  <a:pt x="36" y="175"/>
                </a:cubicBezTo>
                <a:cubicBezTo>
                  <a:pt x="35" y="179"/>
                  <a:pt x="34" y="188"/>
                  <a:pt x="38" y="189"/>
                </a:cubicBezTo>
                <a:cubicBezTo>
                  <a:pt x="40" y="189"/>
                  <a:pt x="43" y="188"/>
                  <a:pt x="44" y="187"/>
                </a:cubicBezTo>
                <a:cubicBezTo>
                  <a:pt x="45" y="185"/>
                  <a:pt x="47" y="184"/>
                  <a:pt x="48" y="183"/>
                </a:cubicBezTo>
                <a:cubicBezTo>
                  <a:pt x="50" y="183"/>
                  <a:pt x="51" y="182"/>
                  <a:pt x="52" y="182"/>
                </a:cubicBezTo>
                <a:cubicBezTo>
                  <a:pt x="52" y="182"/>
                  <a:pt x="52" y="180"/>
                  <a:pt x="51" y="181"/>
                </a:cubicBezTo>
                <a:cubicBezTo>
                  <a:pt x="48" y="180"/>
                  <a:pt x="45" y="184"/>
                  <a:pt x="42" y="184"/>
                </a:cubicBezTo>
                <a:cubicBezTo>
                  <a:pt x="40" y="184"/>
                  <a:pt x="39" y="183"/>
                  <a:pt x="38" y="181"/>
                </a:cubicBezTo>
                <a:cubicBezTo>
                  <a:pt x="39" y="181"/>
                  <a:pt x="40" y="183"/>
                  <a:pt x="42" y="183"/>
                </a:cubicBezTo>
                <a:cubicBezTo>
                  <a:pt x="45" y="182"/>
                  <a:pt x="47" y="180"/>
                  <a:pt x="50" y="180"/>
                </a:cubicBezTo>
                <a:cubicBezTo>
                  <a:pt x="51" y="178"/>
                  <a:pt x="51" y="178"/>
                  <a:pt x="52" y="177"/>
                </a:cubicBezTo>
                <a:cubicBezTo>
                  <a:pt x="51" y="176"/>
                  <a:pt x="50" y="176"/>
                  <a:pt x="49" y="176"/>
                </a:cubicBezTo>
                <a:close/>
                <a:moveTo>
                  <a:pt x="91" y="175"/>
                </a:moveTo>
                <a:cubicBezTo>
                  <a:pt x="91" y="175"/>
                  <a:pt x="91" y="175"/>
                  <a:pt x="91" y="175"/>
                </a:cubicBezTo>
                <a:cubicBezTo>
                  <a:pt x="91" y="176"/>
                  <a:pt x="91" y="177"/>
                  <a:pt x="91" y="178"/>
                </a:cubicBezTo>
                <a:cubicBezTo>
                  <a:pt x="91" y="178"/>
                  <a:pt x="92" y="177"/>
                  <a:pt x="93" y="177"/>
                </a:cubicBezTo>
                <a:cubicBezTo>
                  <a:pt x="92" y="177"/>
                  <a:pt x="93" y="176"/>
                  <a:pt x="92" y="175"/>
                </a:cubicBezTo>
                <a:cubicBezTo>
                  <a:pt x="92" y="175"/>
                  <a:pt x="91" y="175"/>
                  <a:pt x="91" y="175"/>
                </a:cubicBezTo>
                <a:close/>
                <a:moveTo>
                  <a:pt x="74" y="177"/>
                </a:moveTo>
                <a:cubicBezTo>
                  <a:pt x="74" y="177"/>
                  <a:pt x="74" y="177"/>
                  <a:pt x="74" y="177"/>
                </a:cubicBezTo>
                <a:cubicBezTo>
                  <a:pt x="74" y="178"/>
                  <a:pt x="75" y="178"/>
                  <a:pt x="76" y="178"/>
                </a:cubicBezTo>
                <a:cubicBezTo>
                  <a:pt x="78" y="176"/>
                  <a:pt x="74" y="174"/>
                  <a:pt x="74" y="177"/>
                </a:cubicBezTo>
                <a:close/>
                <a:moveTo>
                  <a:pt x="95" y="180"/>
                </a:moveTo>
                <a:cubicBezTo>
                  <a:pt x="95" y="180"/>
                  <a:pt x="95" y="180"/>
                  <a:pt x="95" y="180"/>
                </a:cubicBezTo>
                <a:cubicBezTo>
                  <a:pt x="96" y="179"/>
                  <a:pt x="96" y="179"/>
                  <a:pt x="97" y="178"/>
                </a:cubicBezTo>
                <a:cubicBezTo>
                  <a:pt x="96" y="177"/>
                  <a:pt x="97" y="176"/>
                  <a:pt x="96" y="176"/>
                </a:cubicBezTo>
                <a:cubicBezTo>
                  <a:pt x="95" y="177"/>
                  <a:pt x="95" y="178"/>
                  <a:pt x="95" y="180"/>
                </a:cubicBezTo>
                <a:close/>
                <a:moveTo>
                  <a:pt x="52" y="178"/>
                </a:moveTo>
                <a:cubicBezTo>
                  <a:pt x="52" y="178"/>
                  <a:pt x="52" y="178"/>
                  <a:pt x="52" y="178"/>
                </a:cubicBezTo>
                <a:cubicBezTo>
                  <a:pt x="53" y="180"/>
                  <a:pt x="54" y="182"/>
                  <a:pt x="55" y="183"/>
                </a:cubicBezTo>
                <a:cubicBezTo>
                  <a:pt x="56" y="184"/>
                  <a:pt x="57" y="183"/>
                  <a:pt x="59" y="183"/>
                </a:cubicBezTo>
                <a:cubicBezTo>
                  <a:pt x="57" y="181"/>
                  <a:pt x="58" y="179"/>
                  <a:pt x="60" y="178"/>
                </a:cubicBezTo>
                <a:cubicBezTo>
                  <a:pt x="57" y="177"/>
                  <a:pt x="53" y="175"/>
                  <a:pt x="52" y="178"/>
                </a:cubicBezTo>
                <a:close/>
                <a:moveTo>
                  <a:pt x="72" y="179"/>
                </a:moveTo>
                <a:cubicBezTo>
                  <a:pt x="72" y="179"/>
                  <a:pt x="72" y="179"/>
                  <a:pt x="72" y="179"/>
                </a:cubicBezTo>
                <a:cubicBezTo>
                  <a:pt x="73" y="179"/>
                  <a:pt x="73" y="180"/>
                  <a:pt x="74" y="181"/>
                </a:cubicBezTo>
                <a:cubicBezTo>
                  <a:pt x="74" y="180"/>
                  <a:pt x="74" y="179"/>
                  <a:pt x="74" y="179"/>
                </a:cubicBezTo>
                <a:cubicBezTo>
                  <a:pt x="73" y="178"/>
                  <a:pt x="73" y="177"/>
                  <a:pt x="72" y="177"/>
                </a:cubicBezTo>
                <a:cubicBezTo>
                  <a:pt x="72" y="178"/>
                  <a:pt x="72" y="178"/>
                  <a:pt x="72" y="179"/>
                </a:cubicBezTo>
                <a:close/>
                <a:moveTo>
                  <a:pt x="104" y="179"/>
                </a:moveTo>
                <a:cubicBezTo>
                  <a:pt x="104" y="179"/>
                  <a:pt x="104" y="179"/>
                  <a:pt x="104" y="179"/>
                </a:cubicBezTo>
                <a:cubicBezTo>
                  <a:pt x="104" y="180"/>
                  <a:pt x="105" y="182"/>
                  <a:pt x="104" y="183"/>
                </a:cubicBezTo>
                <a:cubicBezTo>
                  <a:pt x="106" y="182"/>
                  <a:pt x="111" y="183"/>
                  <a:pt x="113" y="182"/>
                </a:cubicBezTo>
                <a:cubicBezTo>
                  <a:pt x="112" y="181"/>
                  <a:pt x="112" y="181"/>
                  <a:pt x="112" y="180"/>
                </a:cubicBezTo>
                <a:cubicBezTo>
                  <a:pt x="110" y="180"/>
                  <a:pt x="108" y="179"/>
                  <a:pt x="107" y="177"/>
                </a:cubicBezTo>
                <a:cubicBezTo>
                  <a:pt x="105" y="177"/>
                  <a:pt x="105" y="178"/>
                  <a:pt x="104" y="179"/>
                </a:cubicBezTo>
                <a:close/>
                <a:moveTo>
                  <a:pt x="88" y="181"/>
                </a:moveTo>
                <a:cubicBezTo>
                  <a:pt x="88" y="181"/>
                  <a:pt x="88" y="181"/>
                  <a:pt x="88" y="181"/>
                </a:cubicBezTo>
                <a:cubicBezTo>
                  <a:pt x="89" y="181"/>
                  <a:pt x="89" y="180"/>
                  <a:pt x="90" y="180"/>
                </a:cubicBezTo>
                <a:cubicBezTo>
                  <a:pt x="89" y="179"/>
                  <a:pt x="91" y="177"/>
                  <a:pt x="89" y="177"/>
                </a:cubicBezTo>
                <a:cubicBezTo>
                  <a:pt x="89" y="179"/>
                  <a:pt x="87" y="179"/>
                  <a:pt x="88" y="181"/>
                </a:cubicBezTo>
                <a:close/>
                <a:moveTo>
                  <a:pt x="93" y="178"/>
                </a:moveTo>
                <a:cubicBezTo>
                  <a:pt x="93" y="178"/>
                  <a:pt x="93" y="178"/>
                  <a:pt x="93" y="178"/>
                </a:cubicBezTo>
                <a:cubicBezTo>
                  <a:pt x="94" y="178"/>
                  <a:pt x="93" y="179"/>
                  <a:pt x="94" y="179"/>
                </a:cubicBezTo>
                <a:cubicBezTo>
                  <a:pt x="94" y="178"/>
                  <a:pt x="94" y="178"/>
                  <a:pt x="94" y="177"/>
                </a:cubicBezTo>
                <a:cubicBezTo>
                  <a:pt x="94" y="177"/>
                  <a:pt x="94" y="177"/>
                  <a:pt x="94" y="177"/>
                </a:cubicBezTo>
                <a:cubicBezTo>
                  <a:pt x="94" y="178"/>
                  <a:pt x="93" y="178"/>
                  <a:pt x="93" y="178"/>
                </a:cubicBezTo>
                <a:close/>
                <a:moveTo>
                  <a:pt x="65" y="181"/>
                </a:moveTo>
                <a:cubicBezTo>
                  <a:pt x="65" y="181"/>
                  <a:pt x="65" y="181"/>
                  <a:pt x="65" y="181"/>
                </a:cubicBezTo>
                <a:cubicBezTo>
                  <a:pt x="65" y="180"/>
                  <a:pt x="66" y="181"/>
                  <a:pt x="67" y="180"/>
                </a:cubicBezTo>
                <a:cubicBezTo>
                  <a:pt x="66" y="179"/>
                  <a:pt x="66" y="177"/>
                  <a:pt x="64" y="177"/>
                </a:cubicBezTo>
                <a:cubicBezTo>
                  <a:pt x="64" y="179"/>
                  <a:pt x="64" y="180"/>
                  <a:pt x="65" y="181"/>
                </a:cubicBezTo>
                <a:close/>
                <a:moveTo>
                  <a:pt x="83" y="180"/>
                </a:moveTo>
                <a:cubicBezTo>
                  <a:pt x="83" y="180"/>
                  <a:pt x="83" y="180"/>
                  <a:pt x="83" y="180"/>
                </a:cubicBezTo>
                <a:cubicBezTo>
                  <a:pt x="83" y="179"/>
                  <a:pt x="83" y="179"/>
                  <a:pt x="83" y="178"/>
                </a:cubicBezTo>
                <a:cubicBezTo>
                  <a:pt x="83" y="178"/>
                  <a:pt x="82" y="178"/>
                  <a:pt x="82" y="178"/>
                </a:cubicBezTo>
                <a:cubicBezTo>
                  <a:pt x="82" y="178"/>
                  <a:pt x="81" y="179"/>
                  <a:pt x="81" y="179"/>
                </a:cubicBezTo>
                <a:cubicBezTo>
                  <a:pt x="81" y="180"/>
                  <a:pt x="81" y="180"/>
                  <a:pt x="81" y="181"/>
                </a:cubicBezTo>
                <a:cubicBezTo>
                  <a:pt x="82" y="181"/>
                  <a:pt x="84" y="180"/>
                  <a:pt x="85" y="181"/>
                </a:cubicBezTo>
                <a:cubicBezTo>
                  <a:pt x="85" y="180"/>
                  <a:pt x="86" y="180"/>
                  <a:pt x="87" y="180"/>
                </a:cubicBezTo>
                <a:cubicBezTo>
                  <a:pt x="87" y="179"/>
                  <a:pt x="87" y="179"/>
                  <a:pt x="87" y="178"/>
                </a:cubicBezTo>
                <a:cubicBezTo>
                  <a:pt x="85" y="176"/>
                  <a:pt x="85" y="179"/>
                  <a:pt x="83" y="180"/>
                </a:cubicBezTo>
                <a:close/>
                <a:moveTo>
                  <a:pt x="78" y="181"/>
                </a:moveTo>
                <a:cubicBezTo>
                  <a:pt x="78" y="181"/>
                  <a:pt x="78" y="181"/>
                  <a:pt x="78" y="181"/>
                </a:cubicBezTo>
                <a:cubicBezTo>
                  <a:pt x="79" y="181"/>
                  <a:pt x="80" y="180"/>
                  <a:pt x="79" y="179"/>
                </a:cubicBezTo>
                <a:cubicBezTo>
                  <a:pt x="79" y="178"/>
                  <a:pt x="78" y="179"/>
                  <a:pt x="77" y="178"/>
                </a:cubicBezTo>
                <a:cubicBezTo>
                  <a:pt x="78" y="179"/>
                  <a:pt x="77" y="181"/>
                  <a:pt x="78" y="181"/>
                </a:cubicBezTo>
                <a:close/>
                <a:moveTo>
                  <a:pt x="102" y="183"/>
                </a:moveTo>
                <a:cubicBezTo>
                  <a:pt x="102" y="183"/>
                  <a:pt x="102" y="183"/>
                  <a:pt x="102" y="183"/>
                </a:cubicBezTo>
                <a:cubicBezTo>
                  <a:pt x="103" y="182"/>
                  <a:pt x="103" y="182"/>
                  <a:pt x="103" y="181"/>
                </a:cubicBezTo>
                <a:cubicBezTo>
                  <a:pt x="102" y="178"/>
                  <a:pt x="99" y="178"/>
                  <a:pt x="98" y="180"/>
                </a:cubicBezTo>
                <a:cubicBezTo>
                  <a:pt x="96" y="179"/>
                  <a:pt x="95" y="181"/>
                  <a:pt x="95" y="182"/>
                </a:cubicBezTo>
                <a:cubicBezTo>
                  <a:pt x="97" y="181"/>
                  <a:pt x="98" y="182"/>
                  <a:pt x="99" y="183"/>
                </a:cubicBezTo>
                <a:cubicBezTo>
                  <a:pt x="99" y="185"/>
                  <a:pt x="98" y="186"/>
                  <a:pt x="97" y="188"/>
                </a:cubicBezTo>
                <a:cubicBezTo>
                  <a:pt x="99" y="186"/>
                  <a:pt x="100" y="184"/>
                  <a:pt x="102" y="183"/>
                </a:cubicBezTo>
                <a:close/>
                <a:moveTo>
                  <a:pt x="60" y="186"/>
                </a:moveTo>
                <a:cubicBezTo>
                  <a:pt x="60" y="186"/>
                  <a:pt x="60" y="186"/>
                  <a:pt x="60" y="186"/>
                </a:cubicBezTo>
                <a:cubicBezTo>
                  <a:pt x="63" y="186"/>
                  <a:pt x="64" y="188"/>
                  <a:pt x="65" y="188"/>
                </a:cubicBezTo>
                <a:cubicBezTo>
                  <a:pt x="65" y="185"/>
                  <a:pt x="62" y="185"/>
                  <a:pt x="62" y="183"/>
                </a:cubicBezTo>
                <a:cubicBezTo>
                  <a:pt x="62" y="182"/>
                  <a:pt x="63" y="180"/>
                  <a:pt x="62" y="179"/>
                </a:cubicBezTo>
                <a:cubicBezTo>
                  <a:pt x="58" y="179"/>
                  <a:pt x="61" y="183"/>
                  <a:pt x="60" y="186"/>
                </a:cubicBezTo>
                <a:close/>
                <a:moveTo>
                  <a:pt x="130" y="189"/>
                </a:moveTo>
                <a:cubicBezTo>
                  <a:pt x="130" y="189"/>
                  <a:pt x="130" y="189"/>
                  <a:pt x="130" y="189"/>
                </a:cubicBezTo>
                <a:cubicBezTo>
                  <a:pt x="133" y="190"/>
                  <a:pt x="137" y="192"/>
                  <a:pt x="141" y="192"/>
                </a:cubicBezTo>
                <a:cubicBezTo>
                  <a:pt x="141" y="191"/>
                  <a:pt x="141" y="191"/>
                  <a:pt x="142" y="191"/>
                </a:cubicBezTo>
                <a:cubicBezTo>
                  <a:pt x="144" y="187"/>
                  <a:pt x="140" y="186"/>
                  <a:pt x="138" y="185"/>
                </a:cubicBezTo>
                <a:cubicBezTo>
                  <a:pt x="138" y="184"/>
                  <a:pt x="138" y="184"/>
                  <a:pt x="138" y="184"/>
                </a:cubicBezTo>
                <a:cubicBezTo>
                  <a:pt x="137" y="183"/>
                  <a:pt x="137" y="182"/>
                  <a:pt x="137" y="181"/>
                </a:cubicBezTo>
                <a:cubicBezTo>
                  <a:pt x="137" y="180"/>
                  <a:pt x="136" y="179"/>
                  <a:pt x="135" y="179"/>
                </a:cubicBezTo>
                <a:cubicBezTo>
                  <a:pt x="133" y="178"/>
                  <a:pt x="133" y="180"/>
                  <a:pt x="132" y="180"/>
                </a:cubicBezTo>
                <a:cubicBezTo>
                  <a:pt x="131" y="181"/>
                  <a:pt x="130" y="181"/>
                  <a:pt x="130" y="182"/>
                </a:cubicBezTo>
                <a:cubicBezTo>
                  <a:pt x="131" y="183"/>
                  <a:pt x="133" y="184"/>
                  <a:pt x="134" y="185"/>
                </a:cubicBezTo>
                <a:cubicBezTo>
                  <a:pt x="132" y="185"/>
                  <a:pt x="131" y="183"/>
                  <a:pt x="129" y="183"/>
                </a:cubicBezTo>
                <a:cubicBezTo>
                  <a:pt x="129" y="185"/>
                  <a:pt x="131" y="188"/>
                  <a:pt x="129" y="189"/>
                </a:cubicBezTo>
                <a:cubicBezTo>
                  <a:pt x="129" y="189"/>
                  <a:pt x="130" y="189"/>
                  <a:pt x="130" y="189"/>
                </a:cubicBezTo>
                <a:close/>
                <a:moveTo>
                  <a:pt x="72" y="182"/>
                </a:moveTo>
                <a:cubicBezTo>
                  <a:pt x="72" y="182"/>
                  <a:pt x="72" y="182"/>
                  <a:pt x="72" y="182"/>
                </a:cubicBezTo>
                <a:cubicBezTo>
                  <a:pt x="71" y="182"/>
                  <a:pt x="70" y="180"/>
                  <a:pt x="70" y="179"/>
                </a:cubicBezTo>
                <a:cubicBezTo>
                  <a:pt x="69" y="179"/>
                  <a:pt x="69" y="179"/>
                  <a:pt x="69" y="179"/>
                </a:cubicBezTo>
                <a:cubicBezTo>
                  <a:pt x="69" y="180"/>
                  <a:pt x="69" y="182"/>
                  <a:pt x="71" y="183"/>
                </a:cubicBezTo>
                <a:cubicBezTo>
                  <a:pt x="71" y="183"/>
                  <a:pt x="72" y="181"/>
                  <a:pt x="72" y="182"/>
                </a:cubicBezTo>
                <a:close/>
                <a:moveTo>
                  <a:pt x="91" y="179"/>
                </a:moveTo>
                <a:cubicBezTo>
                  <a:pt x="91" y="179"/>
                  <a:pt x="91" y="179"/>
                  <a:pt x="91" y="179"/>
                </a:cubicBezTo>
                <a:cubicBezTo>
                  <a:pt x="91" y="180"/>
                  <a:pt x="92" y="180"/>
                  <a:pt x="92" y="181"/>
                </a:cubicBezTo>
                <a:cubicBezTo>
                  <a:pt x="92" y="183"/>
                  <a:pt x="91" y="184"/>
                  <a:pt x="91" y="186"/>
                </a:cubicBezTo>
                <a:cubicBezTo>
                  <a:pt x="93" y="185"/>
                  <a:pt x="93" y="184"/>
                  <a:pt x="93" y="183"/>
                </a:cubicBezTo>
                <a:cubicBezTo>
                  <a:pt x="93" y="182"/>
                  <a:pt x="93" y="183"/>
                  <a:pt x="93" y="183"/>
                </a:cubicBezTo>
                <a:cubicBezTo>
                  <a:pt x="92" y="183"/>
                  <a:pt x="92" y="183"/>
                  <a:pt x="92" y="182"/>
                </a:cubicBezTo>
                <a:cubicBezTo>
                  <a:pt x="93" y="182"/>
                  <a:pt x="93" y="181"/>
                  <a:pt x="93" y="179"/>
                </a:cubicBezTo>
                <a:cubicBezTo>
                  <a:pt x="93" y="179"/>
                  <a:pt x="93" y="179"/>
                  <a:pt x="92" y="179"/>
                </a:cubicBezTo>
                <a:cubicBezTo>
                  <a:pt x="92" y="180"/>
                  <a:pt x="92" y="180"/>
                  <a:pt x="91" y="179"/>
                </a:cubicBezTo>
                <a:close/>
                <a:moveTo>
                  <a:pt x="75" y="181"/>
                </a:moveTo>
                <a:cubicBezTo>
                  <a:pt x="75" y="181"/>
                  <a:pt x="75" y="181"/>
                  <a:pt x="75" y="181"/>
                </a:cubicBezTo>
                <a:cubicBezTo>
                  <a:pt x="76" y="181"/>
                  <a:pt x="76" y="181"/>
                  <a:pt x="77" y="181"/>
                </a:cubicBezTo>
                <a:cubicBezTo>
                  <a:pt x="76" y="180"/>
                  <a:pt x="76" y="179"/>
                  <a:pt x="75" y="179"/>
                </a:cubicBezTo>
                <a:cubicBezTo>
                  <a:pt x="75" y="180"/>
                  <a:pt x="75" y="180"/>
                  <a:pt x="75" y="181"/>
                </a:cubicBezTo>
                <a:close/>
                <a:moveTo>
                  <a:pt x="94" y="181"/>
                </a:moveTo>
                <a:cubicBezTo>
                  <a:pt x="94" y="181"/>
                  <a:pt x="94" y="181"/>
                  <a:pt x="94" y="181"/>
                </a:cubicBezTo>
                <a:cubicBezTo>
                  <a:pt x="94" y="182"/>
                  <a:pt x="94" y="180"/>
                  <a:pt x="94" y="180"/>
                </a:cubicBezTo>
                <a:cubicBezTo>
                  <a:pt x="94" y="180"/>
                  <a:pt x="94" y="181"/>
                  <a:pt x="94" y="181"/>
                </a:cubicBezTo>
                <a:close/>
                <a:moveTo>
                  <a:pt x="26" y="181"/>
                </a:moveTo>
                <a:cubicBezTo>
                  <a:pt x="26" y="181"/>
                  <a:pt x="26" y="181"/>
                  <a:pt x="26" y="181"/>
                </a:cubicBezTo>
                <a:cubicBezTo>
                  <a:pt x="25" y="182"/>
                  <a:pt x="26" y="183"/>
                  <a:pt x="26" y="184"/>
                </a:cubicBezTo>
                <a:cubicBezTo>
                  <a:pt x="26" y="184"/>
                  <a:pt x="26" y="184"/>
                  <a:pt x="26" y="184"/>
                </a:cubicBezTo>
                <a:cubicBezTo>
                  <a:pt x="26" y="186"/>
                  <a:pt x="26" y="186"/>
                  <a:pt x="26" y="188"/>
                </a:cubicBezTo>
                <a:cubicBezTo>
                  <a:pt x="29" y="192"/>
                  <a:pt x="34" y="193"/>
                  <a:pt x="39" y="193"/>
                </a:cubicBezTo>
                <a:cubicBezTo>
                  <a:pt x="39" y="193"/>
                  <a:pt x="39" y="193"/>
                  <a:pt x="40" y="193"/>
                </a:cubicBezTo>
                <a:cubicBezTo>
                  <a:pt x="41" y="193"/>
                  <a:pt x="43" y="191"/>
                  <a:pt x="43" y="189"/>
                </a:cubicBezTo>
                <a:cubicBezTo>
                  <a:pt x="41" y="190"/>
                  <a:pt x="40" y="190"/>
                  <a:pt x="38" y="191"/>
                </a:cubicBezTo>
                <a:cubicBezTo>
                  <a:pt x="35" y="190"/>
                  <a:pt x="32" y="189"/>
                  <a:pt x="30" y="187"/>
                </a:cubicBezTo>
                <a:cubicBezTo>
                  <a:pt x="32" y="187"/>
                  <a:pt x="33" y="189"/>
                  <a:pt x="35" y="189"/>
                </a:cubicBezTo>
                <a:cubicBezTo>
                  <a:pt x="34" y="188"/>
                  <a:pt x="34" y="186"/>
                  <a:pt x="34" y="185"/>
                </a:cubicBezTo>
                <a:cubicBezTo>
                  <a:pt x="31" y="184"/>
                  <a:pt x="29" y="179"/>
                  <a:pt x="26" y="181"/>
                </a:cubicBezTo>
                <a:close/>
                <a:moveTo>
                  <a:pt x="73" y="182"/>
                </a:moveTo>
                <a:cubicBezTo>
                  <a:pt x="73" y="182"/>
                  <a:pt x="73" y="182"/>
                  <a:pt x="73" y="182"/>
                </a:cubicBezTo>
                <a:cubicBezTo>
                  <a:pt x="73" y="182"/>
                  <a:pt x="73" y="182"/>
                  <a:pt x="74" y="182"/>
                </a:cubicBezTo>
                <a:cubicBezTo>
                  <a:pt x="73" y="181"/>
                  <a:pt x="74" y="181"/>
                  <a:pt x="73" y="181"/>
                </a:cubicBezTo>
                <a:cubicBezTo>
                  <a:pt x="73" y="181"/>
                  <a:pt x="73" y="181"/>
                  <a:pt x="73" y="182"/>
                </a:cubicBezTo>
                <a:close/>
                <a:moveTo>
                  <a:pt x="85" y="182"/>
                </a:moveTo>
                <a:cubicBezTo>
                  <a:pt x="85" y="182"/>
                  <a:pt x="85" y="182"/>
                  <a:pt x="85" y="182"/>
                </a:cubicBezTo>
                <a:cubicBezTo>
                  <a:pt x="86" y="183"/>
                  <a:pt x="85" y="184"/>
                  <a:pt x="86" y="185"/>
                </a:cubicBezTo>
                <a:cubicBezTo>
                  <a:pt x="86" y="184"/>
                  <a:pt x="87" y="184"/>
                  <a:pt x="87" y="183"/>
                </a:cubicBezTo>
                <a:cubicBezTo>
                  <a:pt x="87" y="182"/>
                  <a:pt x="88" y="182"/>
                  <a:pt x="87" y="181"/>
                </a:cubicBezTo>
                <a:cubicBezTo>
                  <a:pt x="86" y="181"/>
                  <a:pt x="86" y="181"/>
                  <a:pt x="85" y="182"/>
                </a:cubicBezTo>
                <a:close/>
                <a:moveTo>
                  <a:pt x="88" y="183"/>
                </a:moveTo>
                <a:cubicBezTo>
                  <a:pt x="88" y="183"/>
                  <a:pt x="88" y="183"/>
                  <a:pt x="88" y="183"/>
                </a:cubicBezTo>
                <a:cubicBezTo>
                  <a:pt x="89" y="183"/>
                  <a:pt x="90" y="183"/>
                  <a:pt x="90" y="184"/>
                </a:cubicBezTo>
                <a:cubicBezTo>
                  <a:pt x="90" y="183"/>
                  <a:pt x="91" y="182"/>
                  <a:pt x="90" y="181"/>
                </a:cubicBezTo>
                <a:cubicBezTo>
                  <a:pt x="90" y="182"/>
                  <a:pt x="89" y="182"/>
                  <a:pt x="88" y="183"/>
                </a:cubicBezTo>
                <a:close/>
                <a:moveTo>
                  <a:pt x="68" y="184"/>
                </a:moveTo>
                <a:cubicBezTo>
                  <a:pt x="68" y="184"/>
                  <a:pt x="68" y="184"/>
                  <a:pt x="68" y="184"/>
                </a:cubicBezTo>
                <a:cubicBezTo>
                  <a:pt x="68" y="183"/>
                  <a:pt x="67" y="182"/>
                  <a:pt x="66" y="182"/>
                </a:cubicBezTo>
                <a:cubicBezTo>
                  <a:pt x="65" y="183"/>
                  <a:pt x="67" y="183"/>
                  <a:pt x="68" y="184"/>
                </a:cubicBezTo>
                <a:close/>
                <a:moveTo>
                  <a:pt x="79" y="185"/>
                </a:moveTo>
                <a:cubicBezTo>
                  <a:pt x="79" y="185"/>
                  <a:pt x="79" y="185"/>
                  <a:pt x="79" y="185"/>
                </a:cubicBezTo>
                <a:cubicBezTo>
                  <a:pt x="78" y="185"/>
                  <a:pt x="78" y="184"/>
                  <a:pt x="78" y="183"/>
                </a:cubicBezTo>
                <a:cubicBezTo>
                  <a:pt x="77" y="182"/>
                  <a:pt x="74" y="182"/>
                  <a:pt x="75" y="184"/>
                </a:cubicBezTo>
                <a:cubicBezTo>
                  <a:pt x="77" y="184"/>
                  <a:pt x="77" y="185"/>
                  <a:pt x="77" y="186"/>
                </a:cubicBezTo>
                <a:cubicBezTo>
                  <a:pt x="78" y="185"/>
                  <a:pt x="79" y="186"/>
                  <a:pt x="79" y="186"/>
                </a:cubicBezTo>
                <a:cubicBezTo>
                  <a:pt x="79" y="185"/>
                  <a:pt x="80" y="184"/>
                  <a:pt x="81" y="183"/>
                </a:cubicBezTo>
                <a:cubicBezTo>
                  <a:pt x="81" y="183"/>
                  <a:pt x="81" y="183"/>
                  <a:pt x="81" y="182"/>
                </a:cubicBezTo>
                <a:cubicBezTo>
                  <a:pt x="80" y="182"/>
                  <a:pt x="80" y="182"/>
                  <a:pt x="80" y="182"/>
                </a:cubicBezTo>
                <a:cubicBezTo>
                  <a:pt x="79" y="183"/>
                  <a:pt x="79" y="184"/>
                  <a:pt x="79" y="185"/>
                </a:cubicBezTo>
                <a:close/>
                <a:moveTo>
                  <a:pt x="82" y="182"/>
                </a:moveTo>
                <a:cubicBezTo>
                  <a:pt x="82" y="182"/>
                  <a:pt x="82" y="182"/>
                  <a:pt x="82" y="182"/>
                </a:cubicBezTo>
                <a:cubicBezTo>
                  <a:pt x="83" y="182"/>
                  <a:pt x="82" y="183"/>
                  <a:pt x="82" y="183"/>
                </a:cubicBezTo>
                <a:cubicBezTo>
                  <a:pt x="84" y="183"/>
                  <a:pt x="84" y="184"/>
                  <a:pt x="84" y="184"/>
                </a:cubicBezTo>
                <a:cubicBezTo>
                  <a:pt x="85" y="183"/>
                  <a:pt x="84" y="181"/>
                  <a:pt x="82" y="182"/>
                </a:cubicBezTo>
                <a:close/>
                <a:moveTo>
                  <a:pt x="65" y="185"/>
                </a:moveTo>
                <a:cubicBezTo>
                  <a:pt x="65" y="185"/>
                  <a:pt x="65" y="185"/>
                  <a:pt x="65" y="185"/>
                </a:cubicBezTo>
                <a:cubicBezTo>
                  <a:pt x="64" y="184"/>
                  <a:pt x="64" y="182"/>
                  <a:pt x="63" y="182"/>
                </a:cubicBezTo>
                <a:cubicBezTo>
                  <a:pt x="63" y="183"/>
                  <a:pt x="64" y="184"/>
                  <a:pt x="65" y="185"/>
                </a:cubicBezTo>
                <a:close/>
                <a:moveTo>
                  <a:pt x="73" y="186"/>
                </a:moveTo>
                <a:cubicBezTo>
                  <a:pt x="73" y="186"/>
                  <a:pt x="73" y="186"/>
                  <a:pt x="73" y="186"/>
                </a:cubicBezTo>
                <a:cubicBezTo>
                  <a:pt x="73" y="186"/>
                  <a:pt x="73" y="185"/>
                  <a:pt x="74" y="184"/>
                </a:cubicBezTo>
                <a:cubicBezTo>
                  <a:pt x="73" y="184"/>
                  <a:pt x="73" y="184"/>
                  <a:pt x="73" y="183"/>
                </a:cubicBezTo>
                <a:cubicBezTo>
                  <a:pt x="73" y="183"/>
                  <a:pt x="73" y="183"/>
                  <a:pt x="73" y="183"/>
                </a:cubicBezTo>
                <a:cubicBezTo>
                  <a:pt x="72" y="184"/>
                  <a:pt x="72" y="186"/>
                  <a:pt x="73" y="186"/>
                </a:cubicBezTo>
                <a:close/>
                <a:moveTo>
                  <a:pt x="46" y="186"/>
                </a:moveTo>
                <a:cubicBezTo>
                  <a:pt x="46" y="186"/>
                  <a:pt x="46" y="186"/>
                  <a:pt x="46" y="186"/>
                </a:cubicBezTo>
                <a:cubicBezTo>
                  <a:pt x="46" y="187"/>
                  <a:pt x="46" y="187"/>
                  <a:pt x="46" y="187"/>
                </a:cubicBezTo>
                <a:cubicBezTo>
                  <a:pt x="45" y="188"/>
                  <a:pt x="45" y="189"/>
                  <a:pt x="44" y="191"/>
                </a:cubicBezTo>
                <a:cubicBezTo>
                  <a:pt x="44" y="192"/>
                  <a:pt x="43" y="192"/>
                  <a:pt x="43" y="193"/>
                </a:cubicBezTo>
                <a:cubicBezTo>
                  <a:pt x="43" y="193"/>
                  <a:pt x="43" y="194"/>
                  <a:pt x="42" y="194"/>
                </a:cubicBezTo>
                <a:cubicBezTo>
                  <a:pt x="40" y="195"/>
                  <a:pt x="38" y="195"/>
                  <a:pt x="37" y="197"/>
                </a:cubicBezTo>
                <a:cubicBezTo>
                  <a:pt x="36" y="199"/>
                  <a:pt x="39" y="203"/>
                  <a:pt x="41" y="204"/>
                </a:cubicBezTo>
                <a:cubicBezTo>
                  <a:pt x="42" y="204"/>
                  <a:pt x="43" y="203"/>
                  <a:pt x="45" y="203"/>
                </a:cubicBezTo>
                <a:cubicBezTo>
                  <a:pt x="45" y="204"/>
                  <a:pt x="45" y="204"/>
                  <a:pt x="46" y="204"/>
                </a:cubicBezTo>
                <a:cubicBezTo>
                  <a:pt x="49" y="202"/>
                  <a:pt x="49" y="198"/>
                  <a:pt x="52" y="196"/>
                </a:cubicBezTo>
                <a:cubicBezTo>
                  <a:pt x="52" y="195"/>
                  <a:pt x="53" y="195"/>
                  <a:pt x="53" y="194"/>
                </a:cubicBezTo>
                <a:cubicBezTo>
                  <a:pt x="51" y="193"/>
                  <a:pt x="53" y="190"/>
                  <a:pt x="53" y="189"/>
                </a:cubicBezTo>
                <a:cubicBezTo>
                  <a:pt x="51" y="188"/>
                  <a:pt x="50" y="191"/>
                  <a:pt x="49" y="192"/>
                </a:cubicBezTo>
                <a:cubicBezTo>
                  <a:pt x="49" y="193"/>
                  <a:pt x="47" y="194"/>
                  <a:pt x="47" y="195"/>
                </a:cubicBezTo>
                <a:cubicBezTo>
                  <a:pt x="46" y="196"/>
                  <a:pt x="45" y="199"/>
                  <a:pt x="44" y="199"/>
                </a:cubicBezTo>
                <a:cubicBezTo>
                  <a:pt x="45" y="197"/>
                  <a:pt x="47" y="194"/>
                  <a:pt x="48" y="192"/>
                </a:cubicBezTo>
                <a:cubicBezTo>
                  <a:pt x="50" y="190"/>
                  <a:pt x="50" y="187"/>
                  <a:pt x="53" y="186"/>
                </a:cubicBezTo>
                <a:cubicBezTo>
                  <a:pt x="53" y="185"/>
                  <a:pt x="54" y="184"/>
                  <a:pt x="53" y="183"/>
                </a:cubicBezTo>
                <a:cubicBezTo>
                  <a:pt x="51" y="183"/>
                  <a:pt x="48" y="184"/>
                  <a:pt x="46" y="186"/>
                </a:cubicBezTo>
                <a:close/>
                <a:moveTo>
                  <a:pt x="92" y="188"/>
                </a:moveTo>
                <a:cubicBezTo>
                  <a:pt x="92" y="188"/>
                  <a:pt x="92" y="188"/>
                  <a:pt x="92" y="188"/>
                </a:cubicBezTo>
                <a:cubicBezTo>
                  <a:pt x="93" y="190"/>
                  <a:pt x="92" y="191"/>
                  <a:pt x="92" y="192"/>
                </a:cubicBezTo>
                <a:cubicBezTo>
                  <a:pt x="92" y="192"/>
                  <a:pt x="92" y="192"/>
                  <a:pt x="93" y="192"/>
                </a:cubicBezTo>
                <a:cubicBezTo>
                  <a:pt x="94" y="190"/>
                  <a:pt x="96" y="187"/>
                  <a:pt x="97" y="184"/>
                </a:cubicBezTo>
                <a:cubicBezTo>
                  <a:pt x="97" y="184"/>
                  <a:pt x="97" y="183"/>
                  <a:pt x="96" y="183"/>
                </a:cubicBezTo>
                <a:cubicBezTo>
                  <a:pt x="94" y="184"/>
                  <a:pt x="93" y="186"/>
                  <a:pt x="92" y="188"/>
                </a:cubicBezTo>
                <a:close/>
                <a:moveTo>
                  <a:pt x="125" y="193"/>
                </a:moveTo>
                <a:cubicBezTo>
                  <a:pt x="125" y="193"/>
                  <a:pt x="125" y="193"/>
                  <a:pt x="125" y="193"/>
                </a:cubicBezTo>
                <a:cubicBezTo>
                  <a:pt x="124" y="192"/>
                  <a:pt x="122" y="192"/>
                  <a:pt x="120" y="191"/>
                </a:cubicBezTo>
                <a:cubicBezTo>
                  <a:pt x="118" y="190"/>
                  <a:pt x="117" y="187"/>
                  <a:pt x="115" y="185"/>
                </a:cubicBezTo>
                <a:cubicBezTo>
                  <a:pt x="113" y="183"/>
                  <a:pt x="110" y="184"/>
                  <a:pt x="107" y="184"/>
                </a:cubicBezTo>
                <a:cubicBezTo>
                  <a:pt x="110" y="186"/>
                  <a:pt x="114" y="187"/>
                  <a:pt x="117" y="190"/>
                </a:cubicBezTo>
                <a:cubicBezTo>
                  <a:pt x="118" y="190"/>
                  <a:pt x="119" y="192"/>
                  <a:pt x="119" y="194"/>
                </a:cubicBezTo>
                <a:cubicBezTo>
                  <a:pt x="118" y="190"/>
                  <a:pt x="114" y="189"/>
                  <a:pt x="111" y="187"/>
                </a:cubicBezTo>
                <a:cubicBezTo>
                  <a:pt x="109" y="187"/>
                  <a:pt x="107" y="185"/>
                  <a:pt x="106" y="185"/>
                </a:cubicBezTo>
                <a:cubicBezTo>
                  <a:pt x="109" y="185"/>
                  <a:pt x="113" y="191"/>
                  <a:pt x="109" y="194"/>
                </a:cubicBezTo>
                <a:cubicBezTo>
                  <a:pt x="112" y="194"/>
                  <a:pt x="113" y="196"/>
                  <a:pt x="116" y="197"/>
                </a:cubicBezTo>
                <a:cubicBezTo>
                  <a:pt x="119" y="197"/>
                  <a:pt x="121" y="195"/>
                  <a:pt x="124" y="196"/>
                </a:cubicBezTo>
                <a:cubicBezTo>
                  <a:pt x="125" y="195"/>
                  <a:pt x="125" y="194"/>
                  <a:pt x="125" y="193"/>
                </a:cubicBezTo>
                <a:close/>
                <a:moveTo>
                  <a:pt x="81" y="185"/>
                </a:moveTo>
                <a:cubicBezTo>
                  <a:pt x="81" y="185"/>
                  <a:pt x="81" y="185"/>
                  <a:pt x="81" y="185"/>
                </a:cubicBezTo>
                <a:cubicBezTo>
                  <a:pt x="79" y="187"/>
                  <a:pt x="81" y="189"/>
                  <a:pt x="81" y="192"/>
                </a:cubicBezTo>
                <a:cubicBezTo>
                  <a:pt x="82" y="191"/>
                  <a:pt x="84" y="191"/>
                  <a:pt x="85" y="191"/>
                </a:cubicBezTo>
                <a:cubicBezTo>
                  <a:pt x="85" y="190"/>
                  <a:pt x="86" y="188"/>
                  <a:pt x="85" y="187"/>
                </a:cubicBezTo>
                <a:cubicBezTo>
                  <a:pt x="85" y="185"/>
                  <a:pt x="84" y="186"/>
                  <a:pt x="83" y="184"/>
                </a:cubicBezTo>
                <a:cubicBezTo>
                  <a:pt x="83" y="184"/>
                  <a:pt x="82" y="185"/>
                  <a:pt x="82" y="184"/>
                </a:cubicBezTo>
                <a:cubicBezTo>
                  <a:pt x="82" y="184"/>
                  <a:pt x="82" y="185"/>
                  <a:pt x="81" y="185"/>
                </a:cubicBezTo>
                <a:close/>
                <a:moveTo>
                  <a:pt x="70" y="185"/>
                </a:moveTo>
                <a:cubicBezTo>
                  <a:pt x="70" y="185"/>
                  <a:pt x="70" y="185"/>
                  <a:pt x="70" y="185"/>
                </a:cubicBezTo>
                <a:cubicBezTo>
                  <a:pt x="70" y="185"/>
                  <a:pt x="69" y="186"/>
                  <a:pt x="70" y="186"/>
                </a:cubicBezTo>
                <a:cubicBezTo>
                  <a:pt x="70" y="186"/>
                  <a:pt x="71" y="186"/>
                  <a:pt x="72" y="185"/>
                </a:cubicBezTo>
                <a:cubicBezTo>
                  <a:pt x="71" y="185"/>
                  <a:pt x="71" y="184"/>
                  <a:pt x="70" y="184"/>
                </a:cubicBezTo>
                <a:cubicBezTo>
                  <a:pt x="70" y="185"/>
                  <a:pt x="70" y="185"/>
                  <a:pt x="70" y="185"/>
                </a:cubicBezTo>
                <a:close/>
                <a:moveTo>
                  <a:pt x="86" y="185"/>
                </a:moveTo>
                <a:cubicBezTo>
                  <a:pt x="86" y="185"/>
                  <a:pt x="86" y="185"/>
                  <a:pt x="86" y="185"/>
                </a:cubicBezTo>
                <a:cubicBezTo>
                  <a:pt x="87" y="187"/>
                  <a:pt x="86" y="190"/>
                  <a:pt x="86" y="192"/>
                </a:cubicBezTo>
                <a:cubicBezTo>
                  <a:pt x="88" y="190"/>
                  <a:pt x="90" y="191"/>
                  <a:pt x="91" y="191"/>
                </a:cubicBezTo>
                <a:cubicBezTo>
                  <a:pt x="91" y="191"/>
                  <a:pt x="91" y="190"/>
                  <a:pt x="91" y="189"/>
                </a:cubicBezTo>
                <a:cubicBezTo>
                  <a:pt x="89" y="188"/>
                  <a:pt x="89" y="186"/>
                  <a:pt x="89" y="185"/>
                </a:cubicBezTo>
                <a:cubicBezTo>
                  <a:pt x="88" y="184"/>
                  <a:pt x="87" y="185"/>
                  <a:pt x="86" y="185"/>
                </a:cubicBezTo>
                <a:close/>
                <a:moveTo>
                  <a:pt x="55" y="185"/>
                </a:moveTo>
                <a:cubicBezTo>
                  <a:pt x="55" y="185"/>
                  <a:pt x="55" y="185"/>
                  <a:pt x="55" y="185"/>
                </a:cubicBezTo>
                <a:cubicBezTo>
                  <a:pt x="55" y="186"/>
                  <a:pt x="55" y="187"/>
                  <a:pt x="54" y="188"/>
                </a:cubicBezTo>
                <a:cubicBezTo>
                  <a:pt x="54" y="188"/>
                  <a:pt x="55" y="188"/>
                  <a:pt x="55" y="189"/>
                </a:cubicBezTo>
                <a:cubicBezTo>
                  <a:pt x="54" y="190"/>
                  <a:pt x="53" y="191"/>
                  <a:pt x="54" y="193"/>
                </a:cubicBezTo>
                <a:cubicBezTo>
                  <a:pt x="55" y="194"/>
                  <a:pt x="58" y="192"/>
                  <a:pt x="59" y="193"/>
                </a:cubicBezTo>
                <a:cubicBezTo>
                  <a:pt x="59" y="193"/>
                  <a:pt x="61" y="192"/>
                  <a:pt x="61" y="192"/>
                </a:cubicBezTo>
                <a:cubicBezTo>
                  <a:pt x="60" y="191"/>
                  <a:pt x="59" y="190"/>
                  <a:pt x="59" y="190"/>
                </a:cubicBezTo>
                <a:cubicBezTo>
                  <a:pt x="59" y="188"/>
                  <a:pt x="59" y="187"/>
                  <a:pt x="60" y="187"/>
                </a:cubicBezTo>
                <a:cubicBezTo>
                  <a:pt x="59" y="186"/>
                  <a:pt x="58" y="186"/>
                  <a:pt x="58" y="185"/>
                </a:cubicBezTo>
                <a:cubicBezTo>
                  <a:pt x="57" y="185"/>
                  <a:pt x="56" y="185"/>
                  <a:pt x="55" y="185"/>
                </a:cubicBezTo>
                <a:close/>
                <a:moveTo>
                  <a:pt x="66" y="185"/>
                </a:moveTo>
                <a:cubicBezTo>
                  <a:pt x="66" y="185"/>
                  <a:pt x="66" y="185"/>
                  <a:pt x="66" y="185"/>
                </a:cubicBezTo>
                <a:cubicBezTo>
                  <a:pt x="67" y="186"/>
                  <a:pt x="67" y="187"/>
                  <a:pt x="67" y="187"/>
                </a:cubicBezTo>
                <a:cubicBezTo>
                  <a:pt x="68" y="186"/>
                  <a:pt x="67" y="185"/>
                  <a:pt x="67" y="185"/>
                </a:cubicBezTo>
                <a:cubicBezTo>
                  <a:pt x="67" y="185"/>
                  <a:pt x="66" y="185"/>
                  <a:pt x="66" y="185"/>
                </a:cubicBezTo>
                <a:close/>
                <a:moveTo>
                  <a:pt x="76" y="192"/>
                </a:moveTo>
                <a:cubicBezTo>
                  <a:pt x="76" y="192"/>
                  <a:pt x="76" y="192"/>
                  <a:pt x="76" y="192"/>
                </a:cubicBezTo>
                <a:cubicBezTo>
                  <a:pt x="77" y="191"/>
                  <a:pt x="79" y="192"/>
                  <a:pt x="80" y="192"/>
                </a:cubicBezTo>
                <a:cubicBezTo>
                  <a:pt x="79" y="190"/>
                  <a:pt x="79" y="189"/>
                  <a:pt x="78" y="187"/>
                </a:cubicBezTo>
                <a:cubicBezTo>
                  <a:pt x="76" y="188"/>
                  <a:pt x="76" y="186"/>
                  <a:pt x="75" y="186"/>
                </a:cubicBezTo>
                <a:cubicBezTo>
                  <a:pt x="74" y="188"/>
                  <a:pt x="75" y="190"/>
                  <a:pt x="76" y="192"/>
                </a:cubicBezTo>
                <a:close/>
                <a:moveTo>
                  <a:pt x="99" y="190"/>
                </a:moveTo>
                <a:cubicBezTo>
                  <a:pt x="99" y="190"/>
                  <a:pt x="99" y="190"/>
                  <a:pt x="99" y="190"/>
                </a:cubicBezTo>
                <a:cubicBezTo>
                  <a:pt x="99" y="190"/>
                  <a:pt x="99" y="190"/>
                  <a:pt x="99" y="190"/>
                </a:cubicBezTo>
                <a:cubicBezTo>
                  <a:pt x="101" y="191"/>
                  <a:pt x="101" y="192"/>
                  <a:pt x="103" y="193"/>
                </a:cubicBezTo>
                <a:cubicBezTo>
                  <a:pt x="104" y="190"/>
                  <a:pt x="108" y="193"/>
                  <a:pt x="109" y="191"/>
                </a:cubicBezTo>
                <a:cubicBezTo>
                  <a:pt x="109" y="186"/>
                  <a:pt x="99" y="185"/>
                  <a:pt x="99" y="190"/>
                </a:cubicBezTo>
                <a:close/>
                <a:moveTo>
                  <a:pt x="73" y="188"/>
                </a:moveTo>
                <a:cubicBezTo>
                  <a:pt x="73" y="188"/>
                  <a:pt x="73" y="188"/>
                  <a:pt x="73" y="188"/>
                </a:cubicBezTo>
                <a:cubicBezTo>
                  <a:pt x="71" y="187"/>
                  <a:pt x="70" y="188"/>
                  <a:pt x="68" y="188"/>
                </a:cubicBezTo>
                <a:cubicBezTo>
                  <a:pt x="69" y="188"/>
                  <a:pt x="67" y="189"/>
                  <a:pt x="67" y="189"/>
                </a:cubicBezTo>
                <a:cubicBezTo>
                  <a:pt x="67" y="190"/>
                  <a:pt x="68" y="191"/>
                  <a:pt x="68" y="192"/>
                </a:cubicBezTo>
                <a:cubicBezTo>
                  <a:pt x="70" y="191"/>
                  <a:pt x="72" y="192"/>
                  <a:pt x="74" y="191"/>
                </a:cubicBezTo>
                <a:cubicBezTo>
                  <a:pt x="74" y="190"/>
                  <a:pt x="73" y="189"/>
                  <a:pt x="73" y="188"/>
                </a:cubicBezTo>
                <a:close/>
                <a:moveTo>
                  <a:pt x="126" y="195"/>
                </a:moveTo>
                <a:cubicBezTo>
                  <a:pt x="126" y="195"/>
                  <a:pt x="126" y="195"/>
                  <a:pt x="126" y="195"/>
                </a:cubicBezTo>
                <a:cubicBezTo>
                  <a:pt x="127" y="197"/>
                  <a:pt x="130" y="200"/>
                  <a:pt x="129" y="201"/>
                </a:cubicBezTo>
                <a:cubicBezTo>
                  <a:pt x="128" y="200"/>
                  <a:pt x="127" y="198"/>
                  <a:pt x="125" y="197"/>
                </a:cubicBezTo>
                <a:cubicBezTo>
                  <a:pt x="124" y="198"/>
                  <a:pt x="123" y="197"/>
                  <a:pt x="122" y="197"/>
                </a:cubicBezTo>
                <a:cubicBezTo>
                  <a:pt x="121" y="198"/>
                  <a:pt x="119" y="198"/>
                  <a:pt x="118" y="198"/>
                </a:cubicBezTo>
                <a:cubicBezTo>
                  <a:pt x="122" y="200"/>
                  <a:pt x="122" y="206"/>
                  <a:pt x="128" y="207"/>
                </a:cubicBezTo>
                <a:cubicBezTo>
                  <a:pt x="129" y="206"/>
                  <a:pt x="131" y="206"/>
                  <a:pt x="133" y="207"/>
                </a:cubicBezTo>
                <a:cubicBezTo>
                  <a:pt x="135" y="205"/>
                  <a:pt x="136" y="200"/>
                  <a:pt x="134" y="197"/>
                </a:cubicBezTo>
                <a:cubicBezTo>
                  <a:pt x="133" y="195"/>
                  <a:pt x="132" y="194"/>
                  <a:pt x="130" y="193"/>
                </a:cubicBezTo>
                <a:cubicBezTo>
                  <a:pt x="128" y="189"/>
                  <a:pt x="122" y="188"/>
                  <a:pt x="119" y="187"/>
                </a:cubicBezTo>
                <a:cubicBezTo>
                  <a:pt x="121" y="190"/>
                  <a:pt x="127" y="190"/>
                  <a:pt x="126" y="195"/>
                </a:cubicBezTo>
                <a:close/>
                <a:moveTo>
                  <a:pt x="60" y="188"/>
                </a:moveTo>
                <a:cubicBezTo>
                  <a:pt x="60" y="188"/>
                  <a:pt x="60" y="188"/>
                  <a:pt x="60" y="188"/>
                </a:cubicBezTo>
                <a:cubicBezTo>
                  <a:pt x="60" y="190"/>
                  <a:pt x="63" y="191"/>
                  <a:pt x="64" y="192"/>
                </a:cubicBezTo>
                <a:cubicBezTo>
                  <a:pt x="64" y="192"/>
                  <a:pt x="64" y="193"/>
                  <a:pt x="64" y="193"/>
                </a:cubicBezTo>
                <a:cubicBezTo>
                  <a:pt x="64" y="193"/>
                  <a:pt x="65" y="194"/>
                  <a:pt x="66" y="194"/>
                </a:cubicBezTo>
                <a:cubicBezTo>
                  <a:pt x="66" y="193"/>
                  <a:pt x="67" y="193"/>
                  <a:pt x="67" y="192"/>
                </a:cubicBezTo>
                <a:cubicBezTo>
                  <a:pt x="66" y="191"/>
                  <a:pt x="65" y="191"/>
                  <a:pt x="65" y="189"/>
                </a:cubicBezTo>
                <a:cubicBezTo>
                  <a:pt x="63" y="190"/>
                  <a:pt x="63" y="187"/>
                  <a:pt x="60" y="188"/>
                </a:cubicBezTo>
                <a:close/>
                <a:moveTo>
                  <a:pt x="100" y="192"/>
                </a:moveTo>
                <a:cubicBezTo>
                  <a:pt x="100" y="192"/>
                  <a:pt x="100" y="192"/>
                  <a:pt x="100" y="192"/>
                </a:cubicBezTo>
                <a:cubicBezTo>
                  <a:pt x="98" y="191"/>
                  <a:pt x="94" y="191"/>
                  <a:pt x="94" y="194"/>
                </a:cubicBezTo>
                <a:cubicBezTo>
                  <a:pt x="95" y="195"/>
                  <a:pt x="97" y="195"/>
                  <a:pt x="97" y="197"/>
                </a:cubicBezTo>
                <a:cubicBezTo>
                  <a:pt x="98" y="197"/>
                  <a:pt x="99" y="196"/>
                  <a:pt x="100" y="196"/>
                </a:cubicBezTo>
                <a:cubicBezTo>
                  <a:pt x="101" y="196"/>
                  <a:pt x="102" y="198"/>
                  <a:pt x="103" y="197"/>
                </a:cubicBezTo>
                <a:cubicBezTo>
                  <a:pt x="105" y="194"/>
                  <a:pt x="100" y="195"/>
                  <a:pt x="100" y="192"/>
                </a:cubicBezTo>
                <a:close/>
                <a:moveTo>
                  <a:pt x="139" y="206"/>
                </a:moveTo>
                <a:cubicBezTo>
                  <a:pt x="139" y="206"/>
                  <a:pt x="139" y="206"/>
                  <a:pt x="139" y="206"/>
                </a:cubicBezTo>
                <a:cubicBezTo>
                  <a:pt x="138" y="205"/>
                  <a:pt x="138" y="204"/>
                  <a:pt x="138" y="204"/>
                </a:cubicBezTo>
                <a:cubicBezTo>
                  <a:pt x="136" y="200"/>
                  <a:pt x="135" y="195"/>
                  <a:pt x="132" y="193"/>
                </a:cubicBezTo>
                <a:cubicBezTo>
                  <a:pt x="133" y="195"/>
                  <a:pt x="136" y="198"/>
                  <a:pt x="136" y="202"/>
                </a:cubicBezTo>
                <a:cubicBezTo>
                  <a:pt x="136" y="204"/>
                  <a:pt x="135" y="208"/>
                  <a:pt x="133" y="208"/>
                </a:cubicBezTo>
                <a:cubicBezTo>
                  <a:pt x="132" y="209"/>
                  <a:pt x="132" y="208"/>
                  <a:pt x="131" y="208"/>
                </a:cubicBezTo>
                <a:cubicBezTo>
                  <a:pt x="132" y="210"/>
                  <a:pt x="133" y="211"/>
                  <a:pt x="135" y="212"/>
                </a:cubicBezTo>
                <a:cubicBezTo>
                  <a:pt x="136" y="211"/>
                  <a:pt x="137" y="210"/>
                  <a:pt x="140" y="211"/>
                </a:cubicBezTo>
                <a:cubicBezTo>
                  <a:pt x="140" y="209"/>
                  <a:pt x="141" y="208"/>
                  <a:pt x="142" y="206"/>
                </a:cubicBezTo>
                <a:cubicBezTo>
                  <a:pt x="143" y="201"/>
                  <a:pt x="139" y="196"/>
                  <a:pt x="136" y="193"/>
                </a:cubicBezTo>
                <a:cubicBezTo>
                  <a:pt x="135" y="193"/>
                  <a:pt x="134" y="192"/>
                  <a:pt x="133" y="192"/>
                </a:cubicBezTo>
                <a:cubicBezTo>
                  <a:pt x="136" y="195"/>
                  <a:pt x="139" y="200"/>
                  <a:pt x="139" y="206"/>
                </a:cubicBezTo>
                <a:close/>
                <a:moveTo>
                  <a:pt x="96" y="197"/>
                </a:moveTo>
                <a:cubicBezTo>
                  <a:pt x="96" y="197"/>
                  <a:pt x="96" y="197"/>
                  <a:pt x="96" y="197"/>
                </a:cubicBezTo>
                <a:cubicBezTo>
                  <a:pt x="96" y="197"/>
                  <a:pt x="96" y="197"/>
                  <a:pt x="96" y="196"/>
                </a:cubicBezTo>
                <a:cubicBezTo>
                  <a:pt x="93" y="195"/>
                  <a:pt x="92" y="193"/>
                  <a:pt x="90" y="192"/>
                </a:cubicBezTo>
                <a:cubicBezTo>
                  <a:pt x="89" y="192"/>
                  <a:pt x="88" y="192"/>
                  <a:pt x="88" y="192"/>
                </a:cubicBezTo>
                <a:cubicBezTo>
                  <a:pt x="89" y="194"/>
                  <a:pt x="90" y="196"/>
                  <a:pt x="90" y="197"/>
                </a:cubicBezTo>
                <a:cubicBezTo>
                  <a:pt x="92" y="198"/>
                  <a:pt x="94" y="197"/>
                  <a:pt x="96" y="199"/>
                </a:cubicBezTo>
                <a:cubicBezTo>
                  <a:pt x="96" y="198"/>
                  <a:pt x="96" y="198"/>
                  <a:pt x="96" y="197"/>
                </a:cubicBezTo>
                <a:close/>
                <a:moveTo>
                  <a:pt x="27" y="193"/>
                </a:moveTo>
                <a:cubicBezTo>
                  <a:pt x="27" y="193"/>
                  <a:pt x="27" y="193"/>
                  <a:pt x="27" y="193"/>
                </a:cubicBezTo>
                <a:cubicBezTo>
                  <a:pt x="25" y="195"/>
                  <a:pt x="25" y="198"/>
                  <a:pt x="23" y="199"/>
                </a:cubicBezTo>
                <a:cubicBezTo>
                  <a:pt x="22" y="200"/>
                  <a:pt x="21" y="200"/>
                  <a:pt x="21" y="200"/>
                </a:cubicBezTo>
                <a:cubicBezTo>
                  <a:pt x="22" y="208"/>
                  <a:pt x="27" y="206"/>
                  <a:pt x="31" y="205"/>
                </a:cubicBezTo>
                <a:cubicBezTo>
                  <a:pt x="31" y="203"/>
                  <a:pt x="28" y="203"/>
                  <a:pt x="29" y="200"/>
                </a:cubicBezTo>
                <a:cubicBezTo>
                  <a:pt x="28" y="200"/>
                  <a:pt x="26" y="201"/>
                  <a:pt x="25" y="201"/>
                </a:cubicBezTo>
                <a:cubicBezTo>
                  <a:pt x="25" y="199"/>
                  <a:pt x="26" y="200"/>
                  <a:pt x="27" y="199"/>
                </a:cubicBezTo>
                <a:cubicBezTo>
                  <a:pt x="29" y="198"/>
                  <a:pt x="30" y="197"/>
                  <a:pt x="31" y="195"/>
                </a:cubicBezTo>
                <a:cubicBezTo>
                  <a:pt x="33" y="195"/>
                  <a:pt x="35" y="195"/>
                  <a:pt x="37" y="194"/>
                </a:cubicBezTo>
                <a:cubicBezTo>
                  <a:pt x="33" y="194"/>
                  <a:pt x="30" y="191"/>
                  <a:pt x="27" y="193"/>
                </a:cubicBezTo>
                <a:close/>
                <a:moveTo>
                  <a:pt x="83" y="192"/>
                </a:moveTo>
                <a:cubicBezTo>
                  <a:pt x="83" y="192"/>
                  <a:pt x="83" y="192"/>
                  <a:pt x="83" y="192"/>
                </a:cubicBezTo>
                <a:cubicBezTo>
                  <a:pt x="80" y="195"/>
                  <a:pt x="85" y="197"/>
                  <a:pt x="86" y="200"/>
                </a:cubicBezTo>
                <a:cubicBezTo>
                  <a:pt x="86" y="201"/>
                  <a:pt x="85" y="202"/>
                  <a:pt x="85" y="203"/>
                </a:cubicBezTo>
                <a:cubicBezTo>
                  <a:pt x="86" y="201"/>
                  <a:pt x="88" y="199"/>
                  <a:pt x="89" y="198"/>
                </a:cubicBezTo>
                <a:cubicBezTo>
                  <a:pt x="89" y="196"/>
                  <a:pt x="88" y="195"/>
                  <a:pt x="87" y="194"/>
                </a:cubicBezTo>
                <a:cubicBezTo>
                  <a:pt x="86" y="193"/>
                  <a:pt x="85" y="192"/>
                  <a:pt x="83" y="192"/>
                </a:cubicBezTo>
                <a:close/>
                <a:moveTo>
                  <a:pt x="68" y="194"/>
                </a:moveTo>
                <a:cubicBezTo>
                  <a:pt x="68" y="194"/>
                  <a:pt x="68" y="194"/>
                  <a:pt x="68" y="194"/>
                </a:cubicBezTo>
                <a:cubicBezTo>
                  <a:pt x="68" y="193"/>
                  <a:pt x="68" y="193"/>
                  <a:pt x="68" y="193"/>
                </a:cubicBezTo>
                <a:cubicBezTo>
                  <a:pt x="67" y="196"/>
                  <a:pt x="66" y="197"/>
                  <a:pt x="66" y="199"/>
                </a:cubicBezTo>
                <a:cubicBezTo>
                  <a:pt x="66" y="199"/>
                  <a:pt x="67" y="199"/>
                  <a:pt x="68" y="199"/>
                </a:cubicBezTo>
                <a:cubicBezTo>
                  <a:pt x="69" y="197"/>
                  <a:pt x="70" y="197"/>
                  <a:pt x="71" y="196"/>
                </a:cubicBezTo>
                <a:cubicBezTo>
                  <a:pt x="73" y="195"/>
                  <a:pt x="74" y="196"/>
                  <a:pt x="75" y="195"/>
                </a:cubicBezTo>
                <a:cubicBezTo>
                  <a:pt x="76" y="192"/>
                  <a:pt x="70" y="192"/>
                  <a:pt x="68" y="194"/>
                </a:cubicBezTo>
                <a:close/>
                <a:moveTo>
                  <a:pt x="77" y="196"/>
                </a:moveTo>
                <a:cubicBezTo>
                  <a:pt x="77" y="196"/>
                  <a:pt x="77" y="196"/>
                  <a:pt x="77" y="196"/>
                </a:cubicBezTo>
                <a:cubicBezTo>
                  <a:pt x="77" y="197"/>
                  <a:pt x="76" y="197"/>
                  <a:pt x="75" y="197"/>
                </a:cubicBezTo>
                <a:cubicBezTo>
                  <a:pt x="76" y="198"/>
                  <a:pt x="74" y="199"/>
                  <a:pt x="75" y="201"/>
                </a:cubicBezTo>
                <a:cubicBezTo>
                  <a:pt x="77" y="201"/>
                  <a:pt x="78" y="199"/>
                  <a:pt x="80" y="200"/>
                </a:cubicBezTo>
                <a:cubicBezTo>
                  <a:pt x="81" y="198"/>
                  <a:pt x="80" y="195"/>
                  <a:pt x="80" y="193"/>
                </a:cubicBezTo>
                <a:cubicBezTo>
                  <a:pt x="79" y="193"/>
                  <a:pt x="78" y="193"/>
                  <a:pt x="76" y="193"/>
                </a:cubicBezTo>
                <a:cubicBezTo>
                  <a:pt x="77" y="194"/>
                  <a:pt x="77" y="195"/>
                  <a:pt x="77" y="196"/>
                </a:cubicBezTo>
                <a:close/>
                <a:moveTo>
                  <a:pt x="61" y="193"/>
                </a:moveTo>
                <a:cubicBezTo>
                  <a:pt x="61" y="193"/>
                  <a:pt x="61" y="193"/>
                  <a:pt x="61" y="193"/>
                </a:cubicBezTo>
                <a:cubicBezTo>
                  <a:pt x="59" y="194"/>
                  <a:pt x="58" y="197"/>
                  <a:pt x="58" y="199"/>
                </a:cubicBezTo>
                <a:cubicBezTo>
                  <a:pt x="60" y="198"/>
                  <a:pt x="63" y="197"/>
                  <a:pt x="65" y="195"/>
                </a:cubicBezTo>
                <a:cubicBezTo>
                  <a:pt x="64" y="194"/>
                  <a:pt x="63" y="193"/>
                  <a:pt x="61" y="193"/>
                </a:cubicBezTo>
                <a:close/>
                <a:moveTo>
                  <a:pt x="105" y="196"/>
                </a:moveTo>
                <a:cubicBezTo>
                  <a:pt x="105" y="196"/>
                  <a:pt x="105" y="196"/>
                  <a:pt x="105" y="196"/>
                </a:cubicBezTo>
                <a:cubicBezTo>
                  <a:pt x="108" y="200"/>
                  <a:pt x="111" y="204"/>
                  <a:pt x="113" y="209"/>
                </a:cubicBezTo>
                <a:cubicBezTo>
                  <a:pt x="111" y="207"/>
                  <a:pt x="111" y="205"/>
                  <a:pt x="110" y="203"/>
                </a:cubicBezTo>
                <a:cubicBezTo>
                  <a:pt x="109" y="202"/>
                  <a:pt x="107" y="201"/>
                  <a:pt x="106" y="199"/>
                </a:cubicBezTo>
                <a:cubicBezTo>
                  <a:pt x="106" y="199"/>
                  <a:pt x="106" y="199"/>
                  <a:pt x="106" y="199"/>
                </a:cubicBezTo>
                <a:cubicBezTo>
                  <a:pt x="106" y="198"/>
                  <a:pt x="105" y="198"/>
                  <a:pt x="104" y="198"/>
                </a:cubicBezTo>
                <a:cubicBezTo>
                  <a:pt x="104" y="198"/>
                  <a:pt x="104" y="199"/>
                  <a:pt x="103" y="199"/>
                </a:cubicBezTo>
                <a:cubicBezTo>
                  <a:pt x="102" y="199"/>
                  <a:pt x="101" y="198"/>
                  <a:pt x="100" y="198"/>
                </a:cubicBezTo>
                <a:cubicBezTo>
                  <a:pt x="103" y="200"/>
                  <a:pt x="105" y="202"/>
                  <a:pt x="106" y="205"/>
                </a:cubicBezTo>
                <a:cubicBezTo>
                  <a:pt x="106" y="205"/>
                  <a:pt x="107" y="205"/>
                  <a:pt x="107" y="206"/>
                </a:cubicBezTo>
                <a:cubicBezTo>
                  <a:pt x="108" y="208"/>
                  <a:pt x="108" y="211"/>
                  <a:pt x="110" y="213"/>
                </a:cubicBezTo>
                <a:cubicBezTo>
                  <a:pt x="110" y="213"/>
                  <a:pt x="110" y="214"/>
                  <a:pt x="110" y="214"/>
                </a:cubicBezTo>
                <a:cubicBezTo>
                  <a:pt x="111" y="214"/>
                  <a:pt x="111" y="214"/>
                  <a:pt x="112" y="215"/>
                </a:cubicBezTo>
                <a:cubicBezTo>
                  <a:pt x="113" y="214"/>
                  <a:pt x="113" y="213"/>
                  <a:pt x="114" y="212"/>
                </a:cubicBezTo>
                <a:cubicBezTo>
                  <a:pt x="116" y="212"/>
                  <a:pt x="116" y="213"/>
                  <a:pt x="117" y="213"/>
                </a:cubicBezTo>
                <a:cubicBezTo>
                  <a:pt x="117" y="212"/>
                  <a:pt x="117" y="212"/>
                  <a:pt x="118" y="211"/>
                </a:cubicBezTo>
                <a:cubicBezTo>
                  <a:pt x="118" y="209"/>
                  <a:pt x="118" y="207"/>
                  <a:pt x="117" y="205"/>
                </a:cubicBezTo>
                <a:cubicBezTo>
                  <a:pt x="115" y="203"/>
                  <a:pt x="112" y="201"/>
                  <a:pt x="110" y="198"/>
                </a:cubicBezTo>
                <a:cubicBezTo>
                  <a:pt x="110" y="198"/>
                  <a:pt x="110" y="196"/>
                  <a:pt x="109" y="196"/>
                </a:cubicBezTo>
                <a:cubicBezTo>
                  <a:pt x="109" y="195"/>
                  <a:pt x="107" y="195"/>
                  <a:pt x="106" y="194"/>
                </a:cubicBezTo>
                <a:cubicBezTo>
                  <a:pt x="106" y="194"/>
                  <a:pt x="105" y="194"/>
                  <a:pt x="105" y="194"/>
                </a:cubicBezTo>
                <a:cubicBezTo>
                  <a:pt x="105" y="194"/>
                  <a:pt x="105" y="195"/>
                  <a:pt x="105" y="196"/>
                </a:cubicBezTo>
                <a:close/>
                <a:moveTo>
                  <a:pt x="53" y="195"/>
                </a:moveTo>
                <a:cubicBezTo>
                  <a:pt x="53" y="195"/>
                  <a:pt x="53" y="195"/>
                  <a:pt x="53" y="195"/>
                </a:cubicBezTo>
                <a:cubicBezTo>
                  <a:pt x="52" y="197"/>
                  <a:pt x="50" y="199"/>
                  <a:pt x="50" y="201"/>
                </a:cubicBezTo>
                <a:cubicBezTo>
                  <a:pt x="50" y="204"/>
                  <a:pt x="50" y="208"/>
                  <a:pt x="49" y="210"/>
                </a:cubicBezTo>
                <a:cubicBezTo>
                  <a:pt x="47" y="211"/>
                  <a:pt x="45" y="215"/>
                  <a:pt x="48" y="216"/>
                </a:cubicBezTo>
                <a:cubicBezTo>
                  <a:pt x="49" y="217"/>
                  <a:pt x="50" y="216"/>
                  <a:pt x="51" y="217"/>
                </a:cubicBezTo>
                <a:cubicBezTo>
                  <a:pt x="53" y="216"/>
                  <a:pt x="54" y="214"/>
                  <a:pt x="56" y="214"/>
                </a:cubicBezTo>
                <a:cubicBezTo>
                  <a:pt x="57" y="212"/>
                  <a:pt x="58" y="211"/>
                  <a:pt x="58" y="209"/>
                </a:cubicBezTo>
                <a:cubicBezTo>
                  <a:pt x="58" y="208"/>
                  <a:pt x="57" y="206"/>
                  <a:pt x="58" y="205"/>
                </a:cubicBezTo>
                <a:cubicBezTo>
                  <a:pt x="58" y="204"/>
                  <a:pt x="58" y="204"/>
                  <a:pt x="58" y="204"/>
                </a:cubicBezTo>
                <a:cubicBezTo>
                  <a:pt x="59" y="202"/>
                  <a:pt x="58" y="201"/>
                  <a:pt x="59" y="200"/>
                </a:cubicBezTo>
                <a:cubicBezTo>
                  <a:pt x="58" y="200"/>
                  <a:pt x="57" y="200"/>
                  <a:pt x="56" y="199"/>
                </a:cubicBezTo>
                <a:cubicBezTo>
                  <a:pt x="53" y="204"/>
                  <a:pt x="52" y="209"/>
                  <a:pt x="50" y="215"/>
                </a:cubicBezTo>
                <a:cubicBezTo>
                  <a:pt x="50" y="209"/>
                  <a:pt x="53" y="202"/>
                  <a:pt x="56" y="197"/>
                </a:cubicBezTo>
                <a:cubicBezTo>
                  <a:pt x="56" y="196"/>
                  <a:pt x="57" y="195"/>
                  <a:pt x="57" y="194"/>
                </a:cubicBezTo>
                <a:cubicBezTo>
                  <a:pt x="56" y="195"/>
                  <a:pt x="54" y="195"/>
                  <a:pt x="53" y="195"/>
                </a:cubicBezTo>
                <a:close/>
                <a:moveTo>
                  <a:pt x="113" y="201"/>
                </a:moveTo>
                <a:cubicBezTo>
                  <a:pt x="113" y="201"/>
                  <a:pt x="113" y="201"/>
                  <a:pt x="113" y="201"/>
                </a:cubicBezTo>
                <a:cubicBezTo>
                  <a:pt x="114" y="201"/>
                  <a:pt x="114" y="201"/>
                  <a:pt x="115" y="201"/>
                </a:cubicBezTo>
                <a:cubicBezTo>
                  <a:pt x="118" y="204"/>
                  <a:pt x="121" y="210"/>
                  <a:pt x="118" y="214"/>
                </a:cubicBezTo>
                <a:cubicBezTo>
                  <a:pt x="117" y="214"/>
                  <a:pt x="117" y="214"/>
                  <a:pt x="116" y="215"/>
                </a:cubicBezTo>
                <a:cubicBezTo>
                  <a:pt x="116" y="216"/>
                  <a:pt x="117" y="218"/>
                  <a:pt x="116" y="218"/>
                </a:cubicBezTo>
                <a:cubicBezTo>
                  <a:pt x="115" y="217"/>
                  <a:pt x="116" y="215"/>
                  <a:pt x="115" y="214"/>
                </a:cubicBezTo>
                <a:cubicBezTo>
                  <a:pt x="114" y="215"/>
                  <a:pt x="113" y="216"/>
                  <a:pt x="111" y="216"/>
                </a:cubicBezTo>
                <a:cubicBezTo>
                  <a:pt x="112" y="217"/>
                  <a:pt x="112" y="218"/>
                  <a:pt x="112" y="220"/>
                </a:cubicBezTo>
                <a:cubicBezTo>
                  <a:pt x="114" y="221"/>
                  <a:pt x="116" y="221"/>
                  <a:pt x="117" y="223"/>
                </a:cubicBezTo>
                <a:cubicBezTo>
                  <a:pt x="119" y="222"/>
                  <a:pt x="119" y="219"/>
                  <a:pt x="120" y="218"/>
                </a:cubicBezTo>
                <a:cubicBezTo>
                  <a:pt x="121" y="214"/>
                  <a:pt x="122" y="208"/>
                  <a:pt x="119" y="204"/>
                </a:cubicBezTo>
                <a:cubicBezTo>
                  <a:pt x="118" y="202"/>
                  <a:pt x="115" y="200"/>
                  <a:pt x="114" y="198"/>
                </a:cubicBezTo>
                <a:cubicBezTo>
                  <a:pt x="113" y="197"/>
                  <a:pt x="112" y="196"/>
                  <a:pt x="110" y="195"/>
                </a:cubicBezTo>
                <a:cubicBezTo>
                  <a:pt x="111" y="197"/>
                  <a:pt x="112" y="199"/>
                  <a:pt x="113" y="201"/>
                </a:cubicBezTo>
                <a:close/>
                <a:moveTo>
                  <a:pt x="32" y="204"/>
                </a:moveTo>
                <a:cubicBezTo>
                  <a:pt x="32" y="204"/>
                  <a:pt x="32" y="204"/>
                  <a:pt x="32" y="204"/>
                </a:cubicBezTo>
                <a:cubicBezTo>
                  <a:pt x="32" y="206"/>
                  <a:pt x="33" y="210"/>
                  <a:pt x="35" y="210"/>
                </a:cubicBezTo>
                <a:cubicBezTo>
                  <a:pt x="38" y="210"/>
                  <a:pt x="40" y="206"/>
                  <a:pt x="42" y="205"/>
                </a:cubicBezTo>
                <a:cubicBezTo>
                  <a:pt x="40" y="205"/>
                  <a:pt x="39" y="204"/>
                  <a:pt x="38" y="203"/>
                </a:cubicBezTo>
                <a:cubicBezTo>
                  <a:pt x="37" y="203"/>
                  <a:pt x="35" y="204"/>
                  <a:pt x="34" y="204"/>
                </a:cubicBezTo>
                <a:cubicBezTo>
                  <a:pt x="34" y="203"/>
                  <a:pt x="36" y="202"/>
                  <a:pt x="37" y="202"/>
                </a:cubicBezTo>
                <a:cubicBezTo>
                  <a:pt x="36" y="200"/>
                  <a:pt x="36" y="199"/>
                  <a:pt x="35" y="197"/>
                </a:cubicBezTo>
                <a:cubicBezTo>
                  <a:pt x="35" y="196"/>
                  <a:pt x="36" y="196"/>
                  <a:pt x="36" y="196"/>
                </a:cubicBezTo>
                <a:cubicBezTo>
                  <a:pt x="31" y="196"/>
                  <a:pt x="28" y="201"/>
                  <a:pt x="32" y="204"/>
                </a:cubicBezTo>
                <a:close/>
                <a:moveTo>
                  <a:pt x="75" y="202"/>
                </a:moveTo>
                <a:cubicBezTo>
                  <a:pt x="75" y="202"/>
                  <a:pt x="75" y="202"/>
                  <a:pt x="75" y="202"/>
                </a:cubicBezTo>
                <a:cubicBezTo>
                  <a:pt x="73" y="201"/>
                  <a:pt x="73" y="198"/>
                  <a:pt x="74" y="197"/>
                </a:cubicBezTo>
                <a:cubicBezTo>
                  <a:pt x="74" y="197"/>
                  <a:pt x="73" y="197"/>
                  <a:pt x="72" y="197"/>
                </a:cubicBezTo>
                <a:cubicBezTo>
                  <a:pt x="71" y="197"/>
                  <a:pt x="71" y="198"/>
                  <a:pt x="70" y="199"/>
                </a:cubicBezTo>
                <a:cubicBezTo>
                  <a:pt x="70" y="201"/>
                  <a:pt x="69" y="203"/>
                  <a:pt x="69" y="205"/>
                </a:cubicBezTo>
                <a:cubicBezTo>
                  <a:pt x="68" y="210"/>
                  <a:pt x="70" y="215"/>
                  <a:pt x="73" y="219"/>
                </a:cubicBezTo>
                <a:cubicBezTo>
                  <a:pt x="73" y="221"/>
                  <a:pt x="74" y="223"/>
                  <a:pt x="76" y="225"/>
                </a:cubicBezTo>
                <a:cubicBezTo>
                  <a:pt x="76" y="224"/>
                  <a:pt x="76" y="224"/>
                  <a:pt x="77" y="224"/>
                </a:cubicBezTo>
                <a:cubicBezTo>
                  <a:pt x="76" y="223"/>
                  <a:pt x="76" y="223"/>
                  <a:pt x="76" y="223"/>
                </a:cubicBezTo>
                <a:cubicBezTo>
                  <a:pt x="77" y="222"/>
                  <a:pt x="77" y="221"/>
                  <a:pt x="77" y="219"/>
                </a:cubicBezTo>
                <a:cubicBezTo>
                  <a:pt x="75" y="215"/>
                  <a:pt x="77" y="208"/>
                  <a:pt x="77" y="202"/>
                </a:cubicBezTo>
                <a:cubicBezTo>
                  <a:pt x="77" y="202"/>
                  <a:pt x="76" y="202"/>
                  <a:pt x="76" y="202"/>
                </a:cubicBezTo>
                <a:cubicBezTo>
                  <a:pt x="75" y="205"/>
                  <a:pt x="75" y="209"/>
                  <a:pt x="74" y="212"/>
                </a:cubicBezTo>
                <a:cubicBezTo>
                  <a:pt x="74" y="213"/>
                  <a:pt x="75" y="214"/>
                  <a:pt x="74" y="214"/>
                </a:cubicBezTo>
                <a:cubicBezTo>
                  <a:pt x="74" y="211"/>
                  <a:pt x="74" y="206"/>
                  <a:pt x="75" y="202"/>
                </a:cubicBezTo>
                <a:close/>
                <a:moveTo>
                  <a:pt x="81" y="201"/>
                </a:moveTo>
                <a:cubicBezTo>
                  <a:pt x="81" y="201"/>
                  <a:pt x="81" y="201"/>
                  <a:pt x="81" y="201"/>
                </a:cubicBezTo>
                <a:cubicBezTo>
                  <a:pt x="80" y="201"/>
                  <a:pt x="80" y="201"/>
                  <a:pt x="79" y="201"/>
                </a:cubicBezTo>
                <a:cubicBezTo>
                  <a:pt x="79" y="204"/>
                  <a:pt x="77" y="209"/>
                  <a:pt x="77" y="213"/>
                </a:cubicBezTo>
                <a:cubicBezTo>
                  <a:pt x="77" y="215"/>
                  <a:pt x="78" y="218"/>
                  <a:pt x="79" y="219"/>
                </a:cubicBezTo>
                <a:cubicBezTo>
                  <a:pt x="79" y="221"/>
                  <a:pt x="80" y="224"/>
                  <a:pt x="80" y="226"/>
                </a:cubicBezTo>
                <a:cubicBezTo>
                  <a:pt x="81" y="226"/>
                  <a:pt x="82" y="227"/>
                  <a:pt x="83" y="226"/>
                </a:cubicBezTo>
                <a:cubicBezTo>
                  <a:pt x="84" y="224"/>
                  <a:pt x="85" y="223"/>
                  <a:pt x="87" y="223"/>
                </a:cubicBezTo>
                <a:cubicBezTo>
                  <a:pt x="87" y="221"/>
                  <a:pt x="88" y="220"/>
                  <a:pt x="88" y="217"/>
                </a:cubicBezTo>
                <a:cubicBezTo>
                  <a:pt x="89" y="212"/>
                  <a:pt x="92" y="207"/>
                  <a:pt x="89" y="201"/>
                </a:cubicBezTo>
                <a:cubicBezTo>
                  <a:pt x="87" y="202"/>
                  <a:pt x="87" y="206"/>
                  <a:pt x="84" y="205"/>
                </a:cubicBezTo>
                <a:cubicBezTo>
                  <a:pt x="84" y="209"/>
                  <a:pt x="83" y="213"/>
                  <a:pt x="82" y="217"/>
                </a:cubicBezTo>
                <a:cubicBezTo>
                  <a:pt x="82" y="216"/>
                  <a:pt x="81" y="217"/>
                  <a:pt x="81" y="216"/>
                </a:cubicBezTo>
                <a:cubicBezTo>
                  <a:pt x="82" y="215"/>
                  <a:pt x="82" y="212"/>
                  <a:pt x="83" y="210"/>
                </a:cubicBezTo>
                <a:cubicBezTo>
                  <a:pt x="83" y="207"/>
                  <a:pt x="84" y="202"/>
                  <a:pt x="83" y="199"/>
                </a:cubicBezTo>
                <a:cubicBezTo>
                  <a:pt x="83" y="198"/>
                  <a:pt x="82" y="197"/>
                  <a:pt x="81" y="197"/>
                </a:cubicBezTo>
                <a:cubicBezTo>
                  <a:pt x="82" y="198"/>
                  <a:pt x="81" y="199"/>
                  <a:pt x="81" y="201"/>
                </a:cubicBezTo>
                <a:close/>
                <a:moveTo>
                  <a:pt x="61" y="199"/>
                </a:moveTo>
                <a:cubicBezTo>
                  <a:pt x="61" y="199"/>
                  <a:pt x="61" y="199"/>
                  <a:pt x="61" y="199"/>
                </a:cubicBezTo>
                <a:cubicBezTo>
                  <a:pt x="59" y="203"/>
                  <a:pt x="58" y="208"/>
                  <a:pt x="60" y="212"/>
                </a:cubicBezTo>
                <a:cubicBezTo>
                  <a:pt x="60" y="215"/>
                  <a:pt x="62" y="217"/>
                  <a:pt x="61" y="219"/>
                </a:cubicBezTo>
                <a:cubicBezTo>
                  <a:pt x="61" y="221"/>
                  <a:pt x="59" y="222"/>
                  <a:pt x="59" y="224"/>
                </a:cubicBezTo>
                <a:cubicBezTo>
                  <a:pt x="60" y="226"/>
                  <a:pt x="63" y="227"/>
                  <a:pt x="65" y="225"/>
                </a:cubicBezTo>
                <a:cubicBezTo>
                  <a:pt x="65" y="224"/>
                  <a:pt x="65" y="222"/>
                  <a:pt x="66" y="221"/>
                </a:cubicBezTo>
                <a:cubicBezTo>
                  <a:pt x="67" y="220"/>
                  <a:pt x="68" y="220"/>
                  <a:pt x="69" y="220"/>
                </a:cubicBezTo>
                <a:cubicBezTo>
                  <a:pt x="69" y="219"/>
                  <a:pt x="69" y="218"/>
                  <a:pt x="70" y="217"/>
                </a:cubicBezTo>
                <a:cubicBezTo>
                  <a:pt x="70" y="215"/>
                  <a:pt x="68" y="213"/>
                  <a:pt x="68" y="210"/>
                </a:cubicBezTo>
                <a:cubicBezTo>
                  <a:pt x="67" y="207"/>
                  <a:pt x="68" y="204"/>
                  <a:pt x="69" y="200"/>
                </a:cubicBezTo>
                <a:cubicBezTo>
                  <a:pt x="64" y="201"/>
                  <a:pt x="65" y="206"/>
                  <a:pt x="65" y="210"/>
                </a:cubicBezTo>
                <a:cubicBezTo>
                  <a:pt x="63" y="207"/>
                  <a:pt x="64" y="203"/>
                  <a:pt x="65" y="201"/>
                </a:cubicBezTo>
                <a:cubicBezTo>
                  <a:pt x="63" y="200"/>
                  <a:pt x="65" y="198"/>
                  <a:pt x="64" y="197"/>
                </a:cubicBezTo>
                <a:cubicBezTo>
                  <a:pt x="63" y="198"/>
                  <a:pt x="62" y="199"/>
                  <a:pt x="61" y="199"/>
                </a:cubicBezTo>
                <a:close/>
                <a:moveTo>
                  <a:pt x="96" y="201"/>
                </a:moveTo>
                <a:cubicBezTo>
                  <a:pt x="96" y="201"/>
                  <a:pt x="96" y="201"/>
                  <a:pt x="96" y="201"/>
                </a:cubicBezTo>
                <a:cubicBezTo>
                  <a:pt x="98" y="204"/>
                  <a:pt x="99" y="209"/>
                  <a:pt x="99" y="213"/>
                </a:cubicBezTo>
                <a:cubicBezTo>
                  <a:pt x="97" y="207"/>
                  <a:pt x="97" y="198"/>
                  <a:pt x="90" y="199"/>
                </a:cubicBezTo>
                <a:cubicBezTo>
                  <a:pt x="90" y="200"/>
                  <a:pt x="91" y="200"/>
                  <a:pt x="91" y="201"/>
                </a:cubicBezTo>
                <a:cubicBezTo>
                  <a:pt x="92" y="202"/>
                  <a:pt x="92" y="203"/>
                  <a:pt x="93" y="204"/>
                </a:cubicBezTo>
                <a:cubicBezTo>
                  <a:pt x="93" y="207"/>
                  <a:pt x="93" y="212"/>
                  <a:pt x="94" y="216"/>
                </a:cubicBezTo>
                <a:cubicBezTo>
                  <a:pt x="94" y="218"/>
                  <a:pt x="95" y="220"/>
                  <a:pt x="97" y="220"/>
                </a:cubicBezTo>
                <a:cubicBezTo>
                  <a:pt x="99" y="220"/>
                  <a:pt x="100" y="217"/>
                  <a:pt x="102" y="217"/>
                </a:cubicBezTo>
                <a:cubicBezTo>
                  <a:pt x="103" y="217"/>
                  <a:pt x="104" y="218"/>
                  <a:pt x="105" y="218"/>
                </a:cubicBezTo>
                <a:cubicBezTo>
                  <a:pt x="107" y="216"/>
                  <a:pt x="104" y="214"/>
                  <a:pt x="103" y="212"/>
                </a:cubicBezTo>
                <a:cubicBezTo>
                  <a:pt x="103" y="210"/>
                  <a:pt x="103" y="208"/>
                  <a:pt x="102" y="206"/>
                </a:cubicBezTo>
                <a:cubicBezTo>
                  <a:pt x="101" y="204"/>
                  <a:pt x="100" y="201"/>
                  <a:pt x="98" y="198"/>
                </a:cubicBezTo>
                <a:cubicBezTo>
                  <a:pt x="97" y="199"/>
                  <a:pt x="97" y="200"/>
                  <a:pt x="96" y="201"/>
                </a:cubicBezTo>
                <a:close/>
                <a:moveTo>
                  <a:pt x="162" y="266"/>
                </a:moveTo>
                <a:cubicBezTo>
                  <a:pt x="162" y="266"/>
                  <a:pt x="162" y="266"/>
                  <a:pt x="162" y="266"/>
                </a:cubicBezTo>
                <a:cubicBezTo>
                  <a:pt x="162" y="266"/>
                  <a:pt x="162" y="266"/>
                  <a:pt x="162" y="265"/>
                </a:cubicBezTo>
                <a:cubicBezTo>
                  <a:pt x="163" y="263"/>
                  <a:pt x="165" y="261"/>
                  <a:pt x="167" y="259"/>
                </a:cubicBezTo>
                <a:cubicBezTo>
                  <a:pt x="167" y="259"/>
                  <a:pt x="167" y="259"/>
                  <a:pt x="168" y="259"/>
                </a:cubicBezTo>
                <a:cubicBezTo>
                  <a:pt x="171" y="257"/>
                  <a:pt x="173" y="254"/>
                  <a:pt x="176" y="252"/>
                </a:cubicBezTo>
                <a:cubicBezTo>
                  <a:pt x="178" y="250"/>
                  <a:pt x="179" y="249"/>
                  <a:pt x="181" y="247"/>
                </a:cubicBezTo>
                <a:cubicBezTo>
                  <a:pt x="183" y="245"/>
                  <a:pt x="184" y="242"/>
                  <a:pt x="184" y="238"/>
                </a:cubicBezTo>
                <a:cubicBezTo>
                  <a:pt x="185" y="235"/>
                  <a:pt x="188" y="234"/>
                  <a:pt x="189" y="231"/>
                </a:cubicBezTo>
                <a:cubicBezTo>
                  <a:pt x="189" y="229"/>
                  <a:pt x="188" y="227"/>
                  <a:pt x="188" y="225"/>
                </a:cubicBezTo>
                <a:cubicBezTo>
                  <a:pt x="187" y="223"/>
                  <a:pt x="186" y="222"/>
                  <a:pt x="185" y="220"/>
                </a:cubicBezTo>
                <a:cubicBezTo>
                  <a:pt x="184" y="219"/>
                  <a:pt x="182" y="218"/>
                  <a:pt x="181" y="217"/>
                </a:cubicBezTo>
                <a:cubicBezTo>
                  <a:pt x="181" y="216"/>
                  <a:pt x="180" y="213"/>
                  <a:pt x="179" y="212"/>
                </a:cubicBezTo>
                <a:cubicBezTo>
                  <a:pt x="179" y="211"/>
                  <a:pt x="178" y="211"/>
                  <a:pt x="178" y="210"/>
                </a:cubicBezTo>
                <a:cubicBezTo>
                  <a:pt x="177" y="210"/>
                  <a:pt x="177" y="210"/>
                  <a:pt x="177" y="209"/>
                </a:cubicBezTo>
                <a:cubicBezTo>
                  <a:pt x="178" y="207"/>
                  <a:pt x="175" y="206"/>
                  <a:pt x="173" y="205"/>
                </a:cubicBezTo>
                <a:cubicBezTo>
                  <a:pt x="171" y="205"/>
                  <a:pt x="169" y="205"/>
                  <a:pt x="167" y="206"/>
                </a:cubicBezTo>
                <a:cubicBezTo>
                  <a:pt x="164" y="206"/>
                  <a:pt x="160" y="206"/>
                  <a:pt x="158" y="203"/>
                </a:cubicBezTo>
                <a:cubicBezTo>
                  <a:pt x="154" y="202"/>
                  <a:pt x="149" y="197"/>
                  <a:pt x="145" y="202"/>
                </a:cubicBezTo>
                <a:cubicBezTo>
                  <a:pt x="144" y="204"/>
                  <a:pt x="144" y="205"/>
                  <a:pt x="143" y="206"/>
                </a:cubicBezTo>
                <a:cubicBezTo>
                  <a:pt x="143" y="209"/>
                  <a:pt x="141" y="210"/>
                  <a:pt x="140" y="212"/>
                </a:cubicBezTo>
                <a:cubicBezTo>
                  <a:pt x="137" y="212"/>
                  <a:pt x="136" y="213"/>
                  <a:pt x="135" y="214"/>
                </a:cubicBezTo>
                <a:cubicBezTo>
                  <a:pt x="134" y="214"/>
                  <a:pt x="134" y="213"/>
                  <a:pt x="133" y="213"/>
                </a:cubicBezTo>
                <a:cubicBezTo>
                  <a:pt x="132" y="214"/>
                  <a:pt x="132" y="215"/>
                  <a:pt x="131" y="216"/>
                </a:cubicBezTo>
                <a:cubicBezTo>
                  <a:pt x="131" y="217"/>
                  <a:pt x="130" y="219"/>
                  <a:pt x="131" y="220"/>
                </a:cubicBezTo>
                <a:cubicBezTo>
                  <a:pt x="130" y="222"/>
                  <a:pt x="128" y="225"/>
                  <a:pt x="126" y="222"/>
                </a:cubicBezTo>
                <a:cubicBezTo>
                  <a:pt x="125" y="222"/>
                  <a:pt x="124" y="224"/>
                  <a:pt x="123" y="225"/>
                </a:cubicBezTo>
                <a:cubicBezTo>
                  <a:pt x="123" y="229"/>
                  <a:pt x="122" y="230"/>
                  <a:pt x="121" y="233"/>
                </a:cubicBezTo>
                <a:cubicBezTo>
                  <a:pt x="121" y="234"/>
                  <a:pt x="122" y="234"/>
                  <a:pt x="122" y="234"/>
                </a:cubicBezTo>
                <a:cubicBezTo>
                  <a:pt x="121" y="237"/>
                  <a:pt x="122" y="241"/>
                  <a:pt x="124" y="244"/>
                </a:cubicBezTo>
                <a:cubicBezTo>
                  <a:pt x="124" y="245"/>
                  <a:pt x="125" y="244"/>
                  <a:pt x="125" y="245"/>
                </a:cubicBezTo>
                <a:cubicBezTo>
                  <a:pt x="125" y="247"/>
                  <a:pt x="127" y="250"/>
                  <a:pt x="127" y="253"/>
                </a:cubicBezTo>
                <a:cubicBezTo>
                  <a:pt x="126" y="253"/>
                  <a:pt x="127" y="253"/>
                  <a:pt x="126" y="253"/>
                </a:cubicBezTo>
                <a:cubicBezTo>
                  <a:pt x="126" y="253"/>
                  <a:pt x="126" y="253"/>
                  <a:pt x="126" y="253"/>
                </a:cubicBezTo>
                <a:cubicBezTo>
                  <a:pt x="126" y="253"/>
                  <a:pt x="126" y="254"/>
                  <a:pt x="126" y="254"/>
                </a:cubicBezTo>
                <a:cubicBezTo>
                  <a:pt x="125" y="252"/>
                  <a:pt x="123" y="251"/>
                  <a:pt x="123" y="249"/>
                </a:cubicBezTo>
                <a:cubicBezTo>
                  <a:pt x="122" y="248"/>
                  <a:pt x="123" y="247"/>
                  <a:pt x="123" y="245"/>
                </a:cubicBezTo>
                <a:cubicBezTo>
                  <a:pt x="122" y="242"/>
                  <a:pt x="120" y="239"/>
                  <a:pt x="120" y="236"/>
                </a:cubicBezTo>
                <a:cubicBezTo>
                  <a:pt x="120" y="236"/>
                  <a:pt x="120" y="235"/>
                  <a:pt x="120" y="235"/>
                </a:cubicBezTo>
                <a:cubicBezTo>
                  <a:pt x="121" y="232"/>
                  <a:pt x="121" y="229"/>
                  <a:pt x="121" y="224"/>
                </a:cubicBezTo>
                <a:cubicBezTo>
                  <a:pt x="121" y="224"/>
                  <a:pt x="121" y="223"/>
                  <a:pt x="120" y="223"/>
                </a:cubicBezTo>
                <a:cubicBezTo>
                  <a:pt x="120" y="224"/>
                  <a:pt x="120" y="225"/>
                  <a:pt x="120" y="226"/>
                </a:cubicBezTo>
                <a:cubicBezTo>
                  <a:pt x="121" y="230"/>
                  <a:pt x="118" y="235"/>
                  <a:pt x="114" y="232"/>
                </a:cubicBezTo>
                <a:cubicBezTo>
                  <a:pt x="111" y="231"/>
                  <a:pt x="111" y="234"/>
                  <a:pt x="109" y="233"/>
                </a:cubicBezTo>
                <a:cubicBezTo>
                  <a:pt x="108" y="231"/>
                  <a:pt x="106" y="226"/>
                  <a:pt x="103" y="227"/>
                </a:cubicBezTo>
                <a:cubicBezTo>
                  <a:pt x="104" y="229"/>
                  <a:pt x="105" y="231"/>
                  <a:pt x="104" y="233"/>
                </a:cubicBezTo>
                <a:cubicBezTo>
                  <a:pt x="104" y="235"/>
                  <a:pt x="102" y="238"/>
                  <a:pt x="100" y="238"/>
                </a:cubicBezTo>
                <a:cubicBezTo>
                  <a:pt x="98" y="238"/>
                  <a:pt x="97" y="236"/>
                  <a:pt x="96" y="236"/>
                </a:cubicBezTo>
                <a:cubicBezTo>
                  <a:pt x="95" y="236"/>
                  <a:pt x="94" y="238"/>
                  <a:pt x="93" y="238"/>
                </a:cubicBezTo>
                <a:cubicBezTo>
                  <a:pt x="91" y="237"/>
                  <a:pt x="91" y="235"/>
                  <a:pt x="91" y="233"/>
                </a:cubicBezTo>
                <a:cubicBezTo>
                  <a:pt x="91" y="233"/>
                  <a:pt x="91" y="232"/>
                  <a:pt x="90" y="231"/>
                </a:cubicBezTo>
                <a:cubicBezTo>
                  <a:pt x="89" y="232"/>
                  <a:pt x="89" y="232"/>
                  <a:pt x="88" y="232"/>
                </a:cubicBezTo>
                <a:cubicBezTo>
                  <a:pt x="89" y="236"/>
                  <a:pt x="85" y="242"/>
                  <a:pt x="80" y="240"/>
                </a:cubicBezTo>
                <a:cubicBezTo>
                  <a:pt x="79" y="239"/>
                  <a:pt x="79" y="239"/>
                  <a:pt x="78" y="238"/>
                </a:cubicBezTo>
                <a:cubicBezTo>
                  <a:pt x="77" y="238"/>
                  <a:pt x="76" y="239"/>
                  <a:pt x="75" y="239"/>
                </a:cubicBezTo>
                <a:cubicBezTo>
                  <a:pt x="73" y="238"/>
                  <a:pt x="73" y="236"/>
                  <a:pt x="73" y="234"/>
                </a:cubicBezTo>
                <a:cubicBezTo>
                  <a:pt x="74" y="232"/>
                  <a:pt x="71" y="232"/>
                  <a:pt x="70" y="231"/>
                </a:cubicBezTo>
                <a:cubicBezTo>
                  <a:pt x="71" y="234"/>
                  <a:pt x="71" y="239"/>
                  <a:pt x="67" y="239"/>
                </a:cubicBezTo>
                <a:cubicBezTo>
                  <a:pt x="65" y="241"/>
                  <a:pt x="67" y="243"/>
                  <a:pt x="68" y="244"/>
                </a:cubicBezTo>
                <a:cubicBezTo>
                  <a:pt x="69" y="246"/>
                  <a:pt x="70" y="248"/>
                  <a:pt x="70" y="250"/>
                </a:cubicBezTo>
                <a:cubicBezTo>
                  <a:pt x="71" y="252"/>
                  <a:pt x="70" y="253"/>
                  <a:pt x="71" y="255"/>
                </a:cubicBezTo>
                <a:cubicBezTo>
                  <a:pt x="71" y="257"/>
                  <a:pt x="74" y="260"/>
                  <a:pt x="75" y="260"/>
                </a:cubicBezTo>
                <a:cubicBezTo>
                  <a:pt x="78" y="263"/>
                  <a:pt x="84" y="262"/>
                  <a:pt x="88" y="265"/>
                </a:cubicBezTo>
                <a:cubicBezTo>
                  <a:pt x="88" y="265"/>
                  <a:pt x="88" y="265"/>
                  <a:pt x="89" y="265"/>
                </a:cubicBezTo>
                <a:cubicBezTo>
                  <a:pt x="89" y="266"/>
                  <a:pt x="91" y="266"/>
                  <a:pt x="91" y="267"/>
                </a:cubicBezTo>
                <a:cubicBezTo>
                  <a:pt x="91" y="267"/>
                  <a:pt x="92" y="267"/>
                  <a:pt x="92" y="267"/>
                </a:cubicBezTo>
                <a:cubicBezTo>
                  <a:pt x="96" y="271"/>
                  <a:pt x="103" y="269"/>
                  <a:pt x="109" y="270"/>
                </a:cubicBezTo>
                <a:cubicBezTo>
                  <a:pt x="111" y="271"/>
                  <a:pt x="115" y="271"/>
                  <a:pt x="117" y="273"/>
                </a:cubicBezTo>
                <a:cubicBezTo>
                  <a:pt x="117" y="274"/>
                  <a:pt x="118" y="275"/>
                  <a:pt x="118" y="275"/>
                </a:cubicBezTo>
                <a:cubicBezTo>
                  <a:pt x="120" y="276"/>
                  <a:pt x="120" y="276"/>
                  <a:pt x="121" y="276"/>
                </a:cubicBezTo>
                <a:cubicBezTo>
                  <a:pt x="122" y="276"/>
                  <a:pt x="121" y="276"/>
                  <a:pt x="121" y="275"/>
                </a:cubicBezTo>
                <a:cubicBezTo>
                  <a:pt x="121" y="275"/>
                  <a:pt x="122" y="275"/>
                  <a:pt x="122" y="275"/>
                </a:cubicBezTo>
                <a:cubicBezTo>
                  <a:pt x="121" y="275"/>
                  <a:pt x="121" y="275"/>
                  <a:pt x="121" y="274"/>
                </a:cubicBezTo>
                <a:cubicBezTo>
                  <a:pt x="121" y="274"/>
                  <a:pt x="121" y="275"/>
                  <a:pt x="122" y="275"/>
                </a:cubicBezTo>
                <a:cubicBezTo>
                  <a:pt x="122" y="274"/>
                  <a:pt x="123" y="274"/>
                  <a:pt x="123" y="274"/>
                </a:cubicBezTo>
                <a:cubicBezTo>
                  <a:pt x="123" y="274"/>
                  <a:pt x="122" y="274"/>
                  <a:pt x="122" y="273"/>
                </a:cubicBezTo>
                <a:cubicBezTo>
                  <a:pt x="123" y="273"/>
                  <a:pt x="123" y="272"/>
                  <a:pt x="123" y="271"/>
                </a:cubicBezTo>
                <a:cubicBezTo>
                  <a:pt x="122" y="271"/>
                  <a:pt x="122" y="270"/>
                  <a:pt x="121" y="269"/>
                </a:cubicBezTo>
                <a:cubicBezTo>
                  <a:pt x="120" y="270"/>
                  <a:pt x="120" y="268"/>
                  <a:pt x="119" y="269"/>
                </a:cubicBezTo>
                <a:cubicBezTo>
                  <a:pt x="120" y="269"/>
                  <a:pt x="120" y="269"/>
                  <a:pt x="121" y="270"/>
                </a:cubicBezTo>
                <a:cubicBezTo>
                  <a:pt x="120" y="270"/>
                  <a:pt x="119" y="269"/>
                  <a:pt x="118" y="268"/>
                </a:cubicBezTo>
                <a:cubicBezTo>
                  <a:pt x="118" y="267"/>
                  <a:pt x="118" y="267"/>
                  <a:pt x="118" y="266"/>
                </a:cubicBezTo>
                <a:cubicBezTo>
                  <a:pt x="118" y="265"/>
                  <a:pt x="119" y="265"/>
                  <a:pt x="119" y="265"/>
                </a:cubicBezTo>
                <a:cubicBezTo>
                  <a:pt x="118" y="264"/>
                  <a:pt x="117" y="263"/>
                  <a:pt x="116" y="263"/>
                </a:cubicBezTo>
                <a:cubicBezTo>
                  <a:pt x="118" y="264"/>
                  <a:pt x="122" y="265"/>
                  <a:pt x="123" y="268"/>
                </a:cubicBezTo>
                <a:cubicBezTo>
                  <a:pt x="123" y="268"/>
                  <a:pt x="123" y="267"/>
                  <a:pt x="123" y="267"/>
                </a:cubicBezTo>
                <a:cubicBezTo>
                  <a:pt x="123" y="267"/>
                  <a:pt x="123" y="267"/>
                  <a:pt x="124" y="267"/>
                </a:cubicBezTo>
                <a:cubicBezTo>
                  <a:pt x="124" y="267"/>
                  <a:pt x="124" y="267"/>
                  <a:pt x="124" y="267"/>
                </a:cubicBezTo>
                <a:cubicBezTo>
                  <a:pt x="121" y="265"/>
                  <a:pt x="118" y="262"/>
                  <a:pt x="115" y="260"/>
                </a:cubicBezTo>
                <a:cubicBezTo>
                  <a:pt x="118" y="262"/>
                  <a:pt x="121" y="264"/>
                  <a:pt x="124" y="266"/>
                </a:cubicBezTo>
                <a:cubicBezTo>
                  <a:pt x="125" y="266"/>
                  <a:pt x="125" y="266"/>
                  <a:pt x="125" y="266"/>
                </a:cubicBezTo>
                <a:cubicBezTo>
                  <a:pt x="124" y="266"/>
                  <a:pt x="124" y="265"/>
                  <a:pt x="123" y="264"/>
                </a:cubicBezTo>
                <a:cubicBezTo>
                  <a:pt x="123" y="265"/>
                  <a:pt x="124" y="265"/>
                  <a:pt x="124" y="266"/>
                </a:cubicBezTo>
                <a:cubicBezTo>
                  <a:pt x="122" y="264"/>
                  <a:pt x="120" y="261"/>
                  <a:pt x="117" y="260"/>
                </a:cubicBezTo>
                <a:cubicBezTo>
                  <a:pt x="119" y="260"/>
                  <a:pt x="120" y="263"/>
                  <a:pt x="122" y="263"/>
                </a:cubicBezTo>
                <a:cubicBezTo>
                  <a:pt x="122" y="263"/>
                  <a:pt x="122" y="263"/>
                  <a:pt x="122" y="262"/>
                </a:cubicBezTo>
                <a:cubicBezTo>
                  <a:pt x="122" y="263"/>
                  <a:pt x="123" y="263"/>
                  <a:pt x="123" y="263"/>
                </a:cubicBezTo>
                <a:cubicBezTo>
                  <a:pt x="122" y="263"/>
                  <a:pt x="122" y="263"/>
                  <a:pt x="122" y="263"/>
                </a:cubicBezTo>
                <a:cubicBezTo>
                  <a:pt x="122" y="263"/>
                  <a:pt x="122" y="264"/>
                  <a:pt x="123" y="264"/>
                </a:cubicBezTo>
                <a:cubicBezTo>
                  <a:pt x="123" y="264"/>
                  <a:pt x="122" y="264"/>
                  <a:pt x="123" y="264"/>
                </a:cubicBezTo>
                <a:cubicBezTo>
                  <a:pt x="123" y="264"/>
                  <a:pt x="124" y="264"/>
                  <a:pt x="124" y="264"/>
                </a:cubicBezTo>
                <a:cubicBezTo>
                  <a:pt x="123" y="263"/>
                  <a:pt x="122" y="261"/>
                  <a:pt x="121" y="260"/>
                </a:cubicBezTo>
                <a:cubicBezTo>
                  <a:pt x="119" y="261"/>
                  <a:pt x="118" y="259"/>
                  <a:pt x="118" y="258"/>
                </a:cubicBezTo>
                <a:cubicBezTo>
                  <a:pt x="118" y="257"/>
                  <a:pt x="119" y="257"/>
                  <a:pt x="119" y="257"/>
                </a:cubicBezTo>
                <a:cubicBezTo>
                  <a:pt x="121" y="256"/>
                  <a:pt x="122" y="258"/>
                  <a:pt x="123" y="259"/>
                </a:cubicBezTo>
                <a:cubicBezTo>
                  <a:pt x="124" y="259"/>
                  <a:pt x="125" y="260"/>
                  <a:pt x="125" y="260"/>
                </a:cubicBezTo>
                <a:cubicBezTo>
                  <a:pt x="125" y="260"/>
                  <a:pt x="125" y="260"/>
                  <a:pt x="125" y="259"/>
                </a:cubicBezTo>
                <a:cubicBezTo>
                  <a:pt x="125" y="258"/>
                  <a:pt x="126" y="258"/>
                  <a:pt x="126" y="258"/>
                </a:cubicBezTo>
                <a:cubicBezTo>
                  <a:pt x="126" y="257"/>
                  <a:pt x="124" y="256"/>
                  <a:pt x="124" y="254"/>
                </a:cubicBezTo>
                <a:cubicBezTo>
                  <a:pt x="126" y="255"/>
                  <a:pt x="126" y="258"/>
                  <a:pt x="127" y="259"/>
                </a:cubicBezTo>
                <a:cubicBezTo>
                  <a:pt x="128" y="259"/>
                  <a:pt x="128" y="258"/>
                  <a:pt x="128" y="258"/>
                </a:cubicBezTo>
                <a:cubicBezTo>
                  <a:pt x="128" y="259"/>
                  <a:pt x="129" y="259"/>
                  <a:pt x="130" y="259"/>
                </a:cubicBezTo>
                <a:cubicBezTo>
                  <a:pt x="130" y="259"/>
                  <a:pt x="130" y="259"/>
                  <a:pt x="130" y="259"/>
                </a:cubicBezTo>
                <a:cubicBezTo>
                  <a:pt x="130" y="259"/>
                  <a:pt x="130" y="259"/>
                  <a:pt x="131" y="260"/>
                </a:cubicBezTo>
                <a:cubicBezTo>
                  <a:pt x="130" y="260"/>
                  <a:pt x="131" y="261"/>
                  <a:pt x="131" y="261"/>
                </a:cubicBezTo>
                <a:cubicBezTo>
                  <a:pt x="131" y="261"/>
                  <a:pt x="131" y="261"/>
                  <a:pt x="132" y="261"/>
                </a:cubicBezTo>
                <a:cubicBezTo>
                  <a:pt x="132" y="260"/>
                  <a:pt x="132" y="261"/>
                  <a:pt x="132" y="260"/>
                </a:cubicBezTo>
                <a:cubicBezTo>
                  <a:pt x="132" y="260"/>
                  <a:pt x="132" y="261"/>
                  <a:pt x="133" y="261"/>
                </a:cubicBezTo>
                <a:cubicBezTo>
                  <a:pt x="133" y="260"/>
                  <a:pt x="133" y="260"/>
                  <a:pt x="132" y="260"/>
                </a:cubicBezTo>
                <a:cubicBezTo>
                  <a:pt x="133" y="260"/>
                  <a:pt x="133" y="260"/>
                  <a:pt x="133" y="260"/>
                </a:cubicBezTo>
                <a:cubicBezTo>
                  <a:pt x="133" y="259"/>
                  <a:pt x="132" y="258"/>
                  <a:pt x="133" y="257"/>
                </a:cubicBezTo>
                <a:cubicBezTo>
                  <a:pt x="133" y="258"/>
                  <a:pt x="133" y="257"/>
                  <a:pt x="133" y="257"/>
                </a:cubicBezTo>
                <a:cubicBezTo>
                  <a:pt x="133" y="258"/>
                  <a:pt x="133" y="259"/>
                  <a:pt x="133" y="260"/>
                </a:cubicBezTo>
                <a:cubicBezTo>
                  <a:pt x="134" y="260"/>
                  <a:pt x="134" y="259"/>
                  <a:pt x="135" y="259"/>
                </a:cubicBezTo>
                <a:cubicBezTo>
                  <a:pt x="134" y="258"/>
                  <a:pt x="135" y="257"/>
                  <a:pt x="134" y="256"/>
                </a:cubicBezTo>
                <a:cubicBezTo>
                  <a:pt x="134" y="256"/>
                  <a:pt x="132" y="255"/>
                  <a:pt x="133" y="253"/>
                </a:cubicBezTo>
                <a:cubicBezTo>
                  <a:pt x="133" y="254"/>
                  <a:pt x="133" y="254"/>
                  <a:pt x="133" y="254"/>
                </a:cubicBezTo>
                <a:cubicBezTo>
                  <a:pt x="133" y="253"/>
                  <a:pt x="133" y="252"/>
                  <a:pt x="133" y="252"/>
                </a:cubicBezTo>
                <a:cubicBezTo>
                  <a:pt x="133" y="252"/>
                  <a:pt x="133" y="252"/>
                  <a:pt x="133" y="252"/>
                </a:cubicBezTo>
                <a:cubicBezTo>
                  <a:pt x="133" y="252"/>
                  <a:pt x="134" y="252"/>
                  <a:pt x="134" y="252"/>
                </a:cubicBezTo>
                <a:cubicBezTo>
                  <a:pt x="134" y="251"/>
                  <a:pt x="133" y="251"/>
                  <a:pt x="134" y="250"/>
                </a:cubicBezTo>
                <a:cubicBezTo>
                  <a:pt x="134" y="251"/>
                  <a:pt x="134" y="251"/>
                  <a:pt x="134" y="252"/>
                </a:cubicBezTo>
                <a:cubicBezTo>
                  <a:pt x="139" y="251"/>
                  <a:pt x="136" y="257"/>
                  <a:pt x="137" y="259"/>
                </a:cubicBezTo>
                <a:cubicBezTo>
                  <a:pt x="138" y="259"/>
                  <a:pt x="138" y="258"/>
                  <a:pt x="138" y="257"/>
                </a:cubicBezTo>
                <a:cubicBezTo>
                  <a:pt x="138" y="257"/>
                  <a:pt x="138" y="256"/>
                  <a:pt x="138" y="256"/>
                </a:cubicBezTo>
                <a:cubicBezTo>
                  <a:pt x="138" y="255"/>
                  <a:pt x="137" y="255"/>
                  <a:pt x="138" y="255"/>
                </a:cubicBezTo>
                <a:cubicBezTo>
                  <a:pt x="138" y="255"/>
                  <a:pt x="138" y="255"/>
                  <a:pt x="138" y="255"/>
                </a:cubicBezTo>
                <a:cubicBezTo>
                  <a:pt x="138" y="255"/>
                  <a:pt x="137" y="254"/>
                  <a:pt x="138" y="254"/>
                </a:cubicBezTo>
                <a:cubicBezTo>
                  <a:pt x="138" y="254"/>
                  <a:pt x="138" y="254"/>
                  <a:pt x="138" y="255"/>
                </a:cubicBezTo>
                <a:cubicBezTo>
                  <a:pt x="138" y="254"/>
                  <a:pt x="139" y="255"/>
                  <a:pt x="140" y="255"/>
                </a:cubicBezTo>
                <a:cubicBezTo>
                  <a:pt x="140" y="255"/>
                  <a:pt x="139" y="254"/>
                  <a:pt x="140" y="254"/>
                </a:cubicBezTo>
                <a:cubicBezTo>
                  <a:pt x="140" y="254"/>
                  <a:pt x="140" y="255"/>
                  <a:pt x="140" y="255"/>
                </a:cubicBezTo>
                <a:cubicBezTo>
                  <a:pt x="141" y="255"/>
                  <a:pt x="141" y="255"/>
                  <a:pt x="142" y="256"/>
                </a:cubicBezTo>
                <a:cubicBezTo>
                  <a:pt x="142" y="257"/>
                  <a:pt x="143" y="258"/>
                  <a:pt x="142" y="259"/>
                </a:cubicBezTo>
                <a:cubicBezTo>
                  <a:pt x="144" y="257"/>
                  <a:pt x="143" y="255"/>
                  <a:pt x="143" y="253"/>
                </a:cubicBezTo>
                <a:cubicBezTo>
                  <a:pt x="141" y="252"/>
                  <a:pt x="141" y="250"/>
                  <a:pt x="141" y="249"/>
                </a:cubicBezTo>
                <a:cubicBezTo>
                  <a:pt x="141" y="250"/>
                  <a:pt x="141" y="249"/>
                  <a:pt x="140" y="248"/>
                </a:cubicBezTo>
                <a:cubicBezTo>
                  <a:pt x="141" y="248"/>
                  <a:pt x="141" y="249"/>
                  <a:pt x="141" y="249"/>
                </a:cubicBezTo>
                <a:cubicBezTo>
                  <a:pt x="141" y="248"/>
                  <a:pt x="142" y="248"/>
                  <a:pt x="142" y="247"/>
                </a:cubicBezTo>
                <a:cubicBezTo>
                  <a:pt x="143" y="247"/>
                  <a:pt x="143" y="248"/>
                  <a:pt x="143" y="248"/>
                </a:cubicBezTo>
                <a:cubicBezTo>
                  <a:pt x="145" y="249"/>
                  <a:pt x="146" y="252"/>
                  <a:pt x="144" y="253"/>
                </a:cubicBezTo>
                <a:cubicBezTo>
                  <a:pt x="144" y="254"/>
                  <a:pt x="144" y="257"/>
                  <a:pt x="144" y="257"/>
                </a:cubicBezTo>
                <a:cubicBezTo>
                  <a:pt x="144" y="257"/>
                  <a:pt x="144" y="257"/>
                  <a:pt x="144" y="257"/>
                </a:cubicBezTo>
                <a:cubicBezTo>
                  <a:pt x="144" y="257"/>
                  <a:pt x="144" y="257"/>
                  <a:pt x="144" y="258"/>
                </a:cubicBezTo>
                <a:cubicBezTo>
                  <a:pt x="144" y="259"/>
                  <a:pt x="144" y="259"/>
                  <a:pt x="144" y="259"/>
                </a:cubicBezTo>
                <a:cubicBezTo>
                  <a:pt x="145" y="258"/>
                  <a:pt x="145" y="257"/>
                  <a:pt x="146" y="255"/>
                </a:cubicBezTo>
                <a:cubicBezTo>
                  <a:pt x="146" y="256"/>
                  <a:pt x="145" y="257"/>
                  <a:pt x="146" y="258"/>
                </a:cubicBezTo>
                <a:cubicBezTo>
                  <a:pt x="146" y="257"/>
                  <a:pt x="148" y="256"/>
                  <a:pt x="149" y="255"/>
                </a:cubicBezTo>
                <a:cubicBezTo>
                  <a:pt x="149" y="255"/>
                  <a:pt x="149" y="254"/>
                  <a:pt x="149" y="254"/>
                </a:cubicBezTo>
                <a:cubicBezTo>
                  <a:pt x="150" y="254"/>
                  <a:pt x="150" y="255"/>
                  <a:pt x="150" y="254"/>
                </a:cubicBezTo>
                <a:cubicBezTo>
                  <a:pt x="150" y="254"/>
                  <a:pt x="150" y="254"/>
                  <a:pt x="149" y="254"/>
                </a:cubicBezTo>
                <a:cubicBezTo>
                  <a:pt x="149" y="253"/>
                  <a:pt x="149" y="252"/>
                  <a:pt x="150" y="252"/>
                </a:cubicBezTo>
                <a:cubicBezTo>
                  <a:pt x="151" y="253"/>
                  <a:pt x="152" y="255"/>
                  <a:pt x="154" y="255"/>
                </a:cubicBezTo>
                <a:cubicBezTo>
                  <a:pt x="153" y="256"/>
                  <a:pt x="153" y="259"/>
                  <a:pt x="152" y="258"/>
                </a:cubicBezTo>
                <a:cubicBezTo>
                  <a:pt x="152" y="258"/>
                  <a:pt x="152" y="258"/>
                  <a:pt x="152" y="258"/>
                </a:cubicBezTo>
                <a:cubicBezTo>
                  <a:pt x="151" y="257"/>
                  <a:pt x="150" y="258"/>
                  <a:pt x="149" y="258"/>
                </a:cubicBezTo>
                <a:cubicBezTo>
                  <a:pt x="149" y="258"/>
                  <a:pt x="148" y="257"/>
                  <a:pt x="149" y="256"/>
                </a:cubicBezTo>
                <a:cubicBezTo>
                  <a:pt x="147" y="257"/>
                  <a:pt x="146" y="259"/>
                  <a:pt x="146" y="261"/>
                </a:cubicBezTo>
                <a:cubicBezTo>
                  <a:pt x="146" y="260"/>
                  <a:pt x="146" y="259"/>
                  <a:pt x="147" y="260"/>
                </a:cubicBezTo>
                <a:cubicBezTo>
                  <a:pt x="147" y="260"/>
                  <a:pt x="146" y="260"/>
                  <a:pt x="146" y="261"/>
                </a:cubicBezTo>
                <a:cubicBezTo>
                  <a:pt x="147" y="261"/>
                  <a:pt x="146" y="260"/>
                  <a:pt x="147" y="260"/>
                </a:cubicBezTo>
                <a:cubicBezTo>
                  <a:pt x="147" y="261"/>
                  <a:pt x="147" y="261"/>
                  <a:pt x="147" y="261"/>
                </a:cubicBezTo>
                <a:cubicBezTo>
                  <a:pt x="148" y="260"/>
                  <a:pt x="148" y="259"/>
                  <a:pt x="149" y="259"/>
                </a:cubicBezTo>
                <a:cubicBezTo>
                  <a:pt x="149" y="259"/>
                  <a:pt x="148" y="261"/>
                  <a:pt x="148" y="261"/>
                </a:cubicBezTo>
                <a:cubicBezTo>
                  <a:pt x="149" y="261"/>
                  <a:pt x="149" y="260"/>
                  <a:pt x="150" y="260"/>
                </a:cubicBezTo>
                <a:cubicBezTo>
                  <a:pt x="151" y="261"/>
                  <a:pt x="149" y="261"/>
                  <a:pt x="149" y="262"/>
                </a:cubicBezTo>
                <a:cubicBezTo>
                  <a:pt x="149" y="262"/>
                  <a:pt x="149" y="262"/>
                  <a:pt x="148" y="262"/>
                </a:cubicBezTo>
                <a:cubicBezTo>
                  <a:pt x="149" y="263"/>
                  <a:pt x="149" y="263"/>
                  <a:pt x="149" y="264"/>
                </a:cubicBezTo>
                <a:cubicBezTo>
                  <a:pt x="150" y="263"/>
                  <a:pt x="150" y="262"/>
                  <a:pt x="151" y="260"/>
                </a:cubicBezTo>
                <a:cubicBezTo>
                  <a:pt x="151" y="261"/>
                  <a:pt x="151" y="261"/>
                  <a:pt x="151" y="261"/>
                </a:cubicBezTo>
                <a:cubicBezTo>
                  <a:pt x="152" y="261"/>
                  <a:pt x="151" y="260"/>
                  <a:pt x="151" y="260"/>
                </a:cubicBezTo>
                <a:cubicBezTo>
                  <a:pt x="152" y="260"/>
                  <a:pt x="152" y="259"/>
                  <a:pt x="153" y="258"/>
                </a:cubicBezTo>
                <a:cubicBezTo>
                  <a:pt x="152" y="261"/>
                  <a:pt x="150" y="262"/>
                  <a:pt x="149" y="265"/>
                </a:cubicBezTo>
                <a:cubicBezTo>
                  <a:pt x="150" y="265"/>
                  <a:pt x="150" y="265"/>
                  <a:pt x="150" y="265"/>
                </a:cubicBezTo>
                <a:cubicBezTo>
                  <a:pt x="151" y="262"/>
                  <a:pt x="154" y="260"/>
                  <a:pt x="155" y="256"/>
                </a:cubicBezTo>
                <a:cubicBezTo>
                  <a:pt x="155" y="259"/>
                  <a:pt x="153" y="260"/>
                  <a:pt x="152" y="263"/>
                </a:cubicBezTo>
                <a:cubicBezTo>
                  <a:pt x="154" y="262"/>
                  <a:pt x="154" y="260"/>
                  <a:pt x="155" y="259"/>
                </a:cubicBezTo>
                <a:cubicBezTo>
                  <a:pt x="155" y="261"/>
                  <a:pt x="154" y="262"/>
                  <a:pt x="153" y="263"/>
                </a:cubicBezTo>
                <a:cubicBezTo>
                  <a:pt x="154" y="263"/>
                  <a:pt x="153" y="264"/>
                  <a:pt x="154" y="264"/>
                </a:cubicBezTo>
                <a:cubicBezTo>
                  <a:pt x="154" y="262"/>
                  <a:pt x="156" y="261"/>
                  <a:pt x="155" y="259"/>
                </a:cubicBezTo>
                <a:cubicBezTo>
                  <a:pt x="156" y="259"/>
                  <a:pt x="156" y="257"/>
                  <a:pt x="156" y="256"/>
                </a:cubicBezTo>
                <a:cubicBezTo>
                  <a:pt x="156" y="256"/>
                  <a:pt x="156" y="255"/>
                  <a:pt x="156" y="255"/>
                </a:cubicBezTo>
                <a:cubicBezTo>
                  <a:pt x="156" y="256"/>
                  <a:pt x="156" y="256"/>
                  <a:pt x="155" y="256"/>
                </a:cubicBezTo>
                <a:cubicBezTo>
                  <a:pt x="156" y="256"/>
                  <a:pt x="155" y="256"/>
                  <a:pt x="155" y="256"/>
                </a:cubicBezTo>
                <a:cubicBezTo>
                  <a:pt x="156" y="256"/>
                  <a:pt x="156" y="256"/>
                  <a:pt x="156" y="255"/>
                </a:cubicBezTo>
                <a:cubicBezTo>
                  <a:pt x="156" y="254"/>
                  <a:pt x="158" y="252"/>
                  <a:pt x="159" y="253"/>
                </a:cubicBezTo>
                <a:cubicBezTo>
                  <a:pt x="159" y="254"/>
                  <a:pt x="159" y="254"/>
                  <a:pt x="159" y="254"/>
                </a:cubicBezTo>
                <a:cubicBezTo>
                  <a:pt x="162" y="256"/>
                  <a:pt x="161" y="261"/>
                  <a:pt x="157" y="261"/>
                </a:cubicBezTo>
                <a:cubicBezTo>
                  <a:pt x="157" y="261"/>
                  <a:pt x="157" y="260"/>
                  <a:pt x="156" y="260"/>
                </a:cubicBezTo>
                <a:cubicBezTo>
                  <a:pt x="156" y="262"/>
                  <a:pt x="155" y="263"/>
                  <a:pt x="155" y="264"/>
                </a:cubicBezTo>
                <a:cubicBezTo>
                  <a:pt x="155" y="263"/>
                  <a:pt x="156" y="263"/>
                  <a:pt x="157" y="262"/>
                </a:cubicBezTo>
                <a:cubicBezTo>
                  <a:pt x="157" y="263"/>
                  <a:pt x="156" y="263"/>
                  <a:pt x="156" y="264"/>
                </a:cubicBezTo>
                <a:cubicBezTo>
                  <a:pt x="156" y="264"/>
                  <a:pt x="155" y="265"/>
                  <a:pt x="156" y="265"/>
                </a:cubicBezTo>
                <a:cubicBezTo>
                  <a:pt x="156" y="265"/>
                  <a:pt x="156" y="265"/>
                  <a:pt x="157" y="265"/>
                </a:cubicBezTo>
                <a:cubicBezTo>
                  <a:pt x="157" y="265"/>
                  <a:pt x="156" y="265"/>
                  <a:pt x="156" y="265"/>
                </a:cubicBezTo>
                <a:cubicBezTo>
                  <a:pt x="157" y="265"/>
                  <a:pt x="157" y="264"/>
                  <a:pt x="158" y="265"/>
                </a:cubicBezTo>
                <a:cubicBezTo>
                  <a:pt x="158" y="264"/>
                  <a:pt x="159" y="263"/>
                  <a:pt x="159" y="263"/>
                </a:cubicBezTo>
                <a:cubicBezTo>
                  <a:pt x="158" y="264"/>
                  <a:pt x="157" y="266"/>
                  <a:pt x="156" y="267"/>
                </a:cubicBezTo>
                <a:cubicBezTo>
                  <a:pt x="158" y="266"/>
                  <a:pt x="159" y="265"/>
                  <a:pt x="160" y="265"/>
                </a:cubicBezTo>
                <a:cubicBezTo>
                  <a:pt x="159" y="266"/>
                  <a:pt x="158" y="268"/>
                  <a:pt x="157" y="267"/>
                </a:cubicBezTo>
                <a:cubicBezTo>
                  <a:pt x="157" y="268"/>
                  <a:pt x="157" y="268"/>
                  <a:pt x="158" y="268"/>
                </a:cubicBezTo>
                <a:cubicBezTo>
                  <a:pt x="158" y="268"/>
                  <a:pt x="158" y="268"/>
                  <a:pt x="158" y="268"/>
                </a:cubicBezTo>
                <a:cubicBezTo>
                  <a:pt x="158" y="267"/>
                  <a:pt x="157" y="268"/>
                  <a:pt x="157" y="268"/>
                </a:cubicBezTo>
                <a:cubicBezTo>
                  <a:pt x="158" y="267"/>
                  <a:pt x="158" y="267"/>
                  <a:pt x="159" y="267"/>
                </a:cubicBezTo>
                <a:cubicBezTo>
                  <a:pt x="158" y="268"/>
                  <a:pt x="160" y="266"/>
                  <a:pt x="159" y="266"/>
                </a:cubicBezTo>
                <a:cubicBezTo>
                  <a:pt x="159" y="266"/>
                  <a:pt x="160" y="266"/>
                  <a:pt x="160" y="265"/>
                </a:cubicBezTo>
                <a:cubicBezTo>
                  <a:pt x="160" y="266"/>
                  <a:pt x="160" y="266"/>
                  <a:pt x="160" y="266"/>
                </a:cubicBezTo>
                <a:cubicBezTo>
                  <a:pt x="160" y="266"/>
                  <a:pt x="161" y="265"/>
                  <a:pt x="161" y="266"/>
                </a:cubicBezTo>
                <a:cubicBezTo>
                  <a:pt x="160" y="266"/>
                  <a:pt x="159" y="269"/>
                  <a:pt x="157" y="269"/>
                </a:cubicBezTo>
                <a:cubicBezTo>
                  <a:pt x="158" y="269"/>
                  <a:pt x="158" y="270"/>
                  <a:pt x="158" y="270"/>
                </a:cubicBezTo>
                <a:cubicBezTo>
                  <a:pt x="158" y="270"/>
                  <a:pt x="159" y="270"/>
                  <a:pt x="159" y="269"/>
                </a:cubicBezTo>
                <a:cubicBezTo>
                  <a:pt x="160" y="269"/>
                  <a:pt x="161" y="267"/>
                  <a:pt x="160" y="268"/>
                </a:cubicBezTo>
                <a:cubicBezTo>
                  <a:pt x="160" y="269"/>
                  <a:pt x="160" y="269"/>
                  <a:pt x="159" y="270"/>
                </a:cubicBezTo>
                <a:cubicBezTo>
                  <a:pt x="159" y="270"/>
                  <a:pt x="159" y="270"/>
                  <a:pt x="158" y="270"/>
                </a:cubicBezTo>
                <a:cubicBezTo>
                  <a:pt x="158" y="271"/>
                  <a:pt x="158" y="271"/>
                  <a:pt x="157" y="271"/>
                </a:cubicBezTo>
                <a:cubicBezTo>
                  <a:pt x="157" y="272"/>
                  <a:pt x="158" y="271"/>
                  <a:pt x="158" y="272"/>
                </a:cubicBezTo>
                <a:cubicBezTo>
                  <a:pt x="158" y="272"/>
                  <a:pt x="158" y="272"/>
                  <a:pt x="159" y="272"/>
                </a:cubicBezTo>
                <a:cubicBezTo>
                  <a:pt x="159" y="271"/>
                  <a:pt x="158" y="272"/>
                  <a:pt x="158" y="271"/>
                </a:cubicBezTo>
                <a:cubicBezTo>
                  <a:pt x="160" y="271"/>
                  <a:pt x="161" y="271"/>
                  <a:pt x="162" y="270"/>
                </a:cubicBezTo>
                <a:cubicBezTo>
                  <a:pt x="162" y="270"/>
                  <a:pt x="162" y="270"/>
                  <a:pt x="162" y="270"/>
                </a:cubicBezTo>
                <a:cubicBezTo>
                  <a:pt x="164" y="270"/>
                  <a:pt x="165" y="269"/>
                  <a:pt x="167" y="269"/>
                </a:cubicBezTo>
                <a:cubicBezTo>
                  <a:pt x="165" y="270"/>
                  <a:pt x="162" y="270"/>
                  <a:pt x="161" y="271"/>
                </a:cubicBezTo>
                <a:cubicBezTo>
                  <a:pt x="163" y="271"/>
                  <a:pt x="165" y="270"/>
                  <a:pt x="168" y="270"/>
                </a:cubicBezTo>
                <a:cubicBezTo>
                  <a:pt x="167" y="270"/>
                  <a:pt x="167" y="270"/>
                  <a:pt x="166" y="271"/>
                </a:cubicBezTo>
                <a:cubicBezTo>
                  <a:pt x="165" y="271"/>
                  <a:pt x="163" y="271"/>
                  <a:pt x="162" y="272"/>
                </a:cubicBezTo>
                <a:cubicBezTo>
                  <a:pt x="164" y="272"/>
                  <a:pt x="164" y="274"/>
                  <a:pt x="165" y="275"/>
                </a:cubicBezTo>
                <a:cubicBezTo>
                  <a:pt x="164" y="275"/>
                  <a:pt x="165" y="276"/>
                  <a:pt x="164" y="276"/>
                </a:cubicBezTo>
                <a:cubicBezTo>
                  <a:pt x="166" y="276"/>
                  <a:pt x="167" y="276"/>
                  <a:pt x="168" y="276"/>
                </a:cubicBezTo>
                <a:cubicBezTo>
                  <a:pt x="167" y="276"/>
                  <a:pt x="164" y="276"/>
                  <a:pt x="163" y="277"/>
                </a:cubicBezTo>
                <a:cubicBezTo>
                  <a:pt x="163" y="277"/>
                  <a:pt x="163" y="276"/>
                  <a:pt x="162" y="276"/>
                </a:cubicBezTo>
                <a:cubicBezTo>
                  <a:pt x="160" y="276"/>
                  <a:pt x="160" y="276"/>
                  <a:pt x="158" y="276"/>
                </a:cubicBezTo>
                <a:cubicBezTo>
                  <a:pt x="158" y="276"/>
                  <a:pt x="158" y="277"/>
                  <a:pt x="158" y="277"/>
                </a:cubicBezTo>
                <a:cubicBezTo>
                  <a:pt x="157" y="278"/>
                  <a:pt x="156" y="278"/>
                  <a:pt x="156" y="278"/>
                </a:cubicBezTo>
                <a:cubicBezTo>
                  <a:pt x="156" y="278"/>
                  <a:pt x="156" y="279"/>
                  <a:pt x="156" y="278"/>
                </a:cubicBezTo>
                <a:cubicBezTo>
                  <a:pt x="157" y="278"/>
                  <a:pt x="158" y="278"/>
                  <a:pt x="159" y="278"/>
                </a:cubicBezTo>
                <a:cubicBezTo>
                  <a:pt x="159" y="278"/>
                  <a:pt x="159" y="279"/>
                  <a:pt x="159" y="279"/>
                </a:cubicBezTo>
                <a:cubicBezTo>
                  <a:pt x="160" y="279"/>
                  <a:pt x="160" y="279"/>
                  <a:pt x="160" y="278"/>
                </a:cubicBezTo>
                <a:cubicBezTo>
                  <a:pt x="160" y="278"/>
                  <a:pt x="159" y="278"/>
                  <a:pt x="159" y="278"/>
                </a:cubicBezTo>
                <a:cubicBezTo>
                  <a:pt x="160" y="278"/>
                  <a:pt x="161" y="278"/>
                  <a:pt x="161" y="278"/>
                </a:cubicBezTo>
                <a:cubicBezTo>
                  <a:pt x="161" y="278"/>
                  <a:pt x="160" y="278"/>
                  <a:pt x="160" y="278"/>
                </a:cubicBezTo>
                <a:cubicBezTo>
                  <a:pt x="161" y="279"/>
                  <a:pt x="164" y="278"/>
                  <a:pt x="164" y="279"/>
                </a:cubicBezTo>
                <a:cubicBezTo>
                  <a:pt x="162" y="278"/>
                  <a:pt x="159" y="279"/>
                  <a:pt x="156" y="279"/>
                </a:cubicBezTo>
                <a:cubicBezTo>
                  <a:pt x="157" y="280"/>
                  <a:pt x="158" y="279"/>
                  <a:pt x="158" y="280"/>
                </a:cubicBezTo>
                <a:cubicBezTo>
                  <a:pt x="159" y="279"/>
                  <a:pt x="161" y="279"/>
                  <a:pt x="161" y="280"/>
                </a:cubicBezTo>
                <a:cubicBezTo>
                  <a:pt x="161" y="280"/>
                  <a:pt x="160" y="280"/>
                  <a:pt x="159" y="280"/>
                </a:cubicBezTo>
                <a:cubicBezTo>
                  <a:pt x="160" y="280"/>
                  <a:pt x="159" y="280"/>
                  <a:pt x="159" y="280"/>
                </a:cubicBezTo>
                <a:cubicBezTo>
                  <a:pt x="161" y="280"/>
                  <a:pt x="162" y="280"/>
                  <a:pt x="165" y="280"/>
                </a:cubicBezTo>
                <a:cubicBezTo>
                  <a:pt x="165" y="279"/>
                  <a:pt x="165" y="279"/>
                  <a:pt x="165" y="278"/>
                </a:cubicBezTo>
                <a:cubicBezTo>
                  <a:pt x="165" y="278"/>
                  <a:pt x="164" y="279"/>
                  <a:pt x="164" y="278"/>
                </a:cubicBezTo>
                <a:cubicBezTo>
                  <a:pt x="166" y="278"/>
                  <a:pt x="166" y="277"/>
                  <a:pt x="169" y="277"/>
                </a:cubicBezTo>
                <a:cubicBezTo>
                  <a:pt x="169" y="277"/>
                  <a:pt x="169" y="277"/>
                  <a:pt x="169" y="278"/>
                </a:cubicBezTo>
                <a:cubicBezTo>
                  <a:pt x="169" y="278"/>
                  <a:pt x="170" y="278"/>
                  <a:pt x="170" y="278"/>
                </a:cubicBezTo>
                <a:cubicBezTo>
                  <a:pt x="171" y="279"/>
                  <a:pt x="171" y="281"/>
                  <a:pt x="169" y="282"/>
                </a:cubicBezTo>
                <a:cubicBezTo>
                  <a:pt x="168" y="281"/>
                  <a:pt x="166" y="282"/>
                  <a:pt x="165" y="282"/>
                </a:cubicBezTo>
                <a:cubicBezTo>
                  <a:pt x="165" y="281"/>
                  <a:pt x="165" y="281"/>
                  <a:pt x="165" y="281"/>
                </a:cubicBezTo>
                <a:cubicBezTo>
                  <a:pt x="163" y="281"/>
                  <a:pt x="160" y="281"/>
                  <a:pt x="157" y="281"/>
                </a:cubicBezTo>
                <a:cubicBezTo>
                  <a:pt x="157" y="282"/>
                  <a:pt x="158" y="282"/>
                  <a:pt x="158" y="283"/>
                </a:cubicBezTo>
                <a:cubicBezTo>
                  <a:pt x="158" y="283"/>
                  <a:pt x="159" y="283"/>
                  <a:pt x="160" y="283"/>
                </a:cubicBezTo>
                <a:cubicBezTo>
                  <a:pt x="159" y="283"/>
                  <a:pt x="158" y="283"/>
                  <a:pt x="158" y="283"/>
                </a:cubicBezTo>
                <a:cubicBezTo>
                  <a:pt x="159" y="284"/>
                  <a:pt x="161" y="284"/>
                  <a:pt x="161" y="282"/>
                </a:cubicBezTo>
                <a:cubicBezTo>
                  <a:pt x="163" y="281"/>
                  <a:pt x="165" y="284"/>
                  <a:pt x="167" y="283"/>
                </a:cubicBezTo>
                <a:cubicBezTo>
                  <a:pt x="167" y="284"/>
                  <a:pt x="166" y="283"/>
                  <a:pt x="166" y="284"/>
                </a:cubicBezTo>
                <a:cubicBezTo>
                  <a:pt x="166" y="284"/>
                  <a:pt x="166" y="287"/>
                  <a:pt x="165" y="287"/>
                </a:cubicBezTo>
                <a:cubicBezTo>
                  <a:pt x="162" y="286"/>
                  <a:pt x="159" y="286"/>
                  <a:pt x="157" y="285"/>
                </a:cubicBezTo>
                <a:cubicBezTo>
                  <a:pt x="157" y="285"/>
                  <a:pt x="157" y="285"/>
                  <a:pt x="157" y="285"/>
                </a:cubicBezTo>
                <a:cubicBezTo>
                  <a:pt x="158" y="286"/>
                  <a:pt x="159" y="286"/>
                  <a:pt x="160" y="286"/>
                </a:cubicBezTo>
                <a:cubicBezTo>
                  <a:pt x="158" y="286"/>
                  <a:pt x="158" y="286"/>
                  <a:pt x="157" y="286"/>
                </a:cubicBezTo>
                <a:cubicBezTo>
                  <a:pt x="158" y="287"/>
                  <a:pt x="161" y="287"/>
                  <a:pt x="163" y="288"/>
                </a:cubicBezTo>
                <a:cubicBezTo>
                  <a:pt x="160" y="288"/>
                  <a:pt x="156" y="287"/>
                  <a:pt x="154" y="285"/>
                </a:cubicBezTo>
                <a:cubicBezTo>
                  <a:pt x="154" y="285"/>
                  <a:pt x="153" y="285"/>
                  <a:pt x="153" y="285"/>
                </a:cubicBezTo>
                <a:cubicBezTo>
                  <a:pt x="154" y="286"/>
                  <a:pt x="156" y="286"/>
                  <a:pt x="157" y="287"/>
                </a:cubicBezTo>
                <a:cubicBezTo>
                  <a:pt x="156" y="288"/>
                  <a:pt x="156" y="287"/>
                  <a:pt x="156" y="287"/>
                </a:cubicBezTo>
                <a:cubicBezTo>
                  <a:pt x="157" y="287"/>
                  <a:pt x="158" y="290"/>
                  <a:pt x="159" y="289"/>
                </a:cubicBezTo>
                <a:cubicBezTo>
                  <a:pt x="158" y="288"/>
                  <a:pt x="157" y="288"/>
                  <a:pt x="157" y="287"/>
                </a:cubicBezTo>
                <a:cubicBezTo>
                  <a:pt x="158" y="287"/>
                  <a:pt x="158" y="287"/>
                  <a:pt x="158" y="288"/>
                </a:cubicBezTo>
                <a:cubicBezTo>
                  <a:pt x="158" y="288"/>
                  <a:pt x="157" y="287"/>
                  <a:pt x="157" y="288"/>
                </a:cubicBezTo>
                <a:cubicBezTo>
                  <a:pt x="158" y="288"/>
                  <a:pt x="159" y="288"/>
                  <a:pt x="159" y="288"/>
                </a:cubicBezTo>
                <a:cubicBezTo>
                  <a:pt x="159" y="288"/>
                  <a:pt x="158" y="288"/>
                  <a:pt x="158" y="288"/>
                </a:cubicBezTo>
                <a:cubicBezTo>
                  <a:pt x="160" y="289"/>
                  <a:pt x="163" y="289"/>
                  <a:pt x="165" y="289"/>
                </a:cubicBezTo>
                <a:cubicBezTo>
                  <a:pt x="170" y="292"/>
                  <a:pt x="173" y="297"/>
                  <a:pt x="174" y="302"/>
                </a:cubicBezTo>
                <a:cubicBezTo>
                  <a:pt x="175" y="302"/>
                  <a:pt x="175" y="303"/>
                  <a:pt x="175" y="303"/>
                </a:cubicBezTo>
                <a:cubicBezTo>
                  <a:pt x="177" y="307"/>
                  <a:pt x="181" y="314"/>
                  <a:pt x="186" y="312"/>
                </a:cubicBezTo>
                <a:cubicBezTo>
                  <a:pt x="190" y="313"/>
                  <a:pt x="193" y="317"/>
                  <a:pt x="195" y="319"/>
                </a:cubicBezTo>
                <a:cubicBezTo>
                  <a:pt x="196" y="319"/>
                  <a:pt x="197" y="320"/>
                  <a:pt x="198" y="320"/>
                </a:cubicBezTo>
                <a:cubicBezTo>
                  <a:pt x="200" y="320"/>
                  <a:pt x="201" y="318"/>
                  <a:pt x="202" y="319"/>
                </a:cubicBezTo>
                <a:cubicBezTo>
                  <a:pt x="204" y="317"/>
                  <a:pt x="204" y="314"/>
                  <a:pt x="205" y="311"/>
                </a:cubicBezTo>
                <a:cubicBezTo>
                  <a:pt x="205" y="311"/>
                  <a:pt x="206" y="311"/>
                  <a:pt x="206" y="310"/>
                </a:cubicBezTo>
                <a:cubicBezTo>
                  <a:pt x="207" y="309"/>
                  <a:pt x="209" y="309"/>
                  <a:pt x="210" y="308"/>
                </a:cubicBezTo>
                <a:cubicBezTo>
                  <a:pt x="211" y="307"/>
                  <a:pt x="211" y="306"/>
                  <a:pt x="212" y="306"/>
                </a:cubicBezTo>
                <a:cubicBezTo>
                  <a:pt x="212" y="306"/>
                  <a:pt x="212" y="306"/>
                  <a:pt x="213" y="305"/>
                </a:cubicBezTo>
                <a:cubicBezTo>
                  <a:pt x="213" y="305"/>
                  <a:pt x="212" y="305"/>
                  <a:pt x="213" y="305"/>
                </a:cubicBezTo>
                <a:cubicBezTo>
                  <a:pt x="213" y="305"/>
                  <a:pt x="213" y="305"/>
                  <a:pt x="214" y="304"/>
                </a:cubicBezTo>
                <a:cubicBezTo>
                  <a:pt x="214" y="304"/>
                  <a:pt x="215" y="302"/>
                  <a:pt x="215" y="301"/>
                </a:cubicBezTo>
                <a:cubicBezTo>
                  <a:pt x="215" y="301"/>
                  <a:pt x="215" y="301"/>
                  <a:pt x="215" y="300"/>
                </a:cubicBezTo>
                <a:cubicBezTo>
                  <a:pt x="216" y="294"/>
                  <a:pt x="216" y="286"/>
                  <a:pt x="212" y="282"/>
                </a:cubicBezTo>
                <a:cubicBezTo>
                  <a:pt x="210" y="281"/>
                  <a:pt x="208" y="280"/>
                  <a:pt x="207" y="279"/>
                </a:cubicBezTo>
                <a:cubicBezTo>
                  <a:pt x="206" y="278"/>
                  <a:pt x="206" y="277"/>
                  <a:pt x="206" y="276"/>
                </a:cubicBezTo>
                <a:cubicBezTo>
                  <a:pt x="206" y="275"/>
                  <a:pt x="207" y="274"/>
                  <a:pt x="207" y="273"/>
                </a:cubicBezTo>
                <a:cubicBezTo>
                  <a:pt x="210" y="271"/>
                  <a:pt x="211" y="267"/>
                  <a:pt x="213" y="265"/>
                </a:cubicBezTo>
                <a:cubicBezTo>
                  <a:pt x="213" y="262"/>
                  <a:pt x="214" y="261"/>
                  <a:pt x="214" y="259"/>
                </a:cubicBezTo>
                <a:cubicBezTo>
                  <a:pt x="214" y="256"/>
                  <a:pt x="213" y="252"/>
                  <a:pt x="211" y="249"/>
                </a:cubicBezTo>
                <a:cubicBezTo>
                  <a:pt x="210" y="248"/>
                  <a:pt x="207" y="247"/>
                  <a:pt x="205" y="247"/>
                </a:cubicBezTo>
                <a:cubicBezTo>
                  <a:pt x="204" y="247"/>
                  <a:pt x="203" y="247"/>
                  <a:pt x="202" y="247"/>
                </a:cubicBezTo>
                <a:cubicBezTo>
                  <a:pt x="196" y="246"/>
                  <a:pt x="189" y="246"/>
                  <a:pt x="185" y="249"/>
                </a:cubicBezTo>
                <a:cubicBezTo>
                  <a:pt x="184" y="250"/>
                  <a:pt x="184" y="250"/>
                  <a:pt x="183" y="251"/>
                </a:cubicBezTo>
                <a:cubicBezTo>
                  <a:pt x="178" y="258"/>
                  <a:pt x="174" y="268"/>
                  <a:pt x="162" y="269"/>
                </a:cubicBezTo>
                <a:cubicBezTo>
                  <a:pt x="162" y="269"/>
                  <a:pt x="161" y="267"/>
                  <a:pt x="161" y="267"/>
                </a:cubicBezTo>
                <a:cubicBezTo>
                  <a:pt x="161" y="268"/>
                  <a:pt x="161" y="266"/>
                  <a:pt x="162" y="266"/>
                </a:cubicBezTo>
                <a:close/>
                <a:moveTo>
                  <a:pt x="123" y="271"/>
                </a:moveTo>
                <a:cubicBezTo>
                  <a:pt x="123" y="271"/>
                  <a:pt x="123" y="271"/>
                  <a:pt x="123" y="271"/>
                </a:cubicBezTo>
                <a:cubicBezTo>
                  <a:pt x="123" y="271"/>
                  <a:pt x="123" y="270"/>
                  <a:pt x="122" y="271"/>
                </a:cubicBezTo>
                <a:cubicBezTo>
                  <a:pt x="123" y="271"/>
                  <a:pt x="123" y="271"/>
                  <a:pt x="123" y="271"/>
                </a:cubicBezTo>
                <a:close/>
                <a:moveTo>
                  <a:pt x="123" y="259"/>
                </a:moveTo>
                <a:cubicBezTo>
                  <a:pt x="123" y="259"/>
                  <a:pt x="123" y="259"/>
                  <a:pt x="123" y="259"/>
                </a:cubicBezTo>
                <a:cubicBezTo>
                  <a:pt x="123" y="260"/>
                  <a:pt x="123" y="260"/>
                  <a:pt x="122" y="261"/>
                </a:cubicBezTo>
                <a:cubicBezTo>
                  <a:pt x="123" y="261"/>
                  <a:pt x="124" y="262"/>
                  <a:pt x="124" y="262"/>
                </a:cubicBezTo>
                <a:cubicBezTo>
                  <a:pt x="124" y="263"/>
                  <a:pt x="124" y="262"/>
                  <a:pt x="124" y="263"/>
                </a:cubicBezTo>
                <a:cubicBezTo>
                  <a:pt x="125" y="263"/>
                  <a:pt x="125" y="263"/>
                  <a:pt x="126" y="264"/>
                </a:cubicBezTo>
                <a:cubicBezTo>
                  <a:pt x="126" y="264"/>
                  <a:pt x="126" y="264"/>
                  <a:pt x="125" y="264"/>
                </a:cubicBezTo>
                <a:cubicBezTo>
                  <a:pt x="126" y="265"/>
                  <a:pt x="126" y="264"/>
                  <a:pt x="127" y="265"/>
                </a:cubicBezTo>
                <a:cubicBezTo>
                  <a:pt x="126" y="264"/>
                  <a:pt x="125" y="263"/>
                  <a:pt x="125" y="262"/>
                </a:cubicBezTo>
                <a:cubicBezTo>
                  <a:pt x="124" y="262"/>
                  <a:pt x="124" y="261"/>
                  <a:pt x="124" y="261"/>
                </a:cubicBezTo>
                <a:cubicBezTo>
                  <a:pt x="125" y="262"/>
                  <a:pt x="126" y="262"/>
                  <a:pt x="126" y="264"/>
                </a:cubicBezTo>
                <a:cubicBezTo>
                  <a:pt x="127" y="264"/>
                  <a:pt x="127" y="265"/>
                  <a:pt x="128" y="265"/>
                </a:cubicBezTo>
                <a:cubicBezTo>
                  <a:pt x="127" y="263"/>
                  <a:pt x="125" y="261"/>
                  <a:pt x="124" y="259"/>
                </a:cubicBezTo>
                <a:cubicBezTo>
                  <a:pt x="123" y="259"/>
                  <a:pt x="123" y="259"/>
                  <a:pt x="123" y="259"/>
                </a:cubicBezTo>
                <a:close/>
                <a:moveTo>
                  <a:pt x="153" y="285"/>
                </a:moveTo>
                <a:cubicBezTo>
                  <a:pt x="153" y="285"/>
                  <a:pt x="153" y="285"/>
                  <a:pt x="153" y="285"/>
                </a:cubicBezTo>
                <a:cubicBezTo>
                  <a:pt x="153" y="286"/>
                  <a:pt x="152" y="286"/>
                  <a:pt x="152" y="286"/>
                </a:cubicBezTo>
                <a:cubicBezTo>
                  <a:pt x="153" y="287"/>
                  <a:pt x="154" y="286"/>
                  <a:pt x="154" y="287"/>
                </a:cubicBezTo>
                <a:cubicBezTo>
                  <a:pt x="154" y="286"/>
                  <a:pt x="154" y="286"/>
                  <a:pt x="153" y="285"/>
                </a:cubicBezTo>
                <a:close/>
                <a:moveTo>
                  <a:pt x="102" y="202"/>
                </a:moveTo>
                <a:cubicBezTo>
                  <a:pt x="102" y="202"/>
                  <a:pt x="102" y="202"/>
                  <a:pt x="102" y="202"/>
                </a:cubicBezTo>
                <a:cubicBezTo>
                  <a:pt x="102" y="202"/>
                  <a:pt x="103" y="204"/>
                  <a:pt x="103" y="205"/>
                </a:cubicBezTo>
                <a:cubicBezTo>
                  <a:pt x="104" y="206"/>
                  <a:pt x="104" y="208"/>
                  <a:pt x="104" y="210"/>
                </a:cubicBezTo>
                <a:cubicBezTo>
                  <a:pt x="105" y="212"/>
                  <a:pt x="107" y="214"/>
                  <a:pt x="107" y="216"/>
                </a:cubicBezTo>
                <a:cubicBezTo>
                  <a:pt x="107" y="217"/>
                  <a:pt x="106" y="219"/>
                  <a:pt x="105" y="219"/>
                </a:cubicBezTo>
                <a:cubicBezTo>
                  <a:pt x="104" y="219"/>
                  <a:pt x="103" y="219"/>
                  <a:pt x="103" y="219"/>
                </a:cubicBezTo>
                <a:cubicBezTo>
                  <a:pt x="103" y="220"/>
                  <a:pt x="104" y="222"/>
                  <a:pt x="103" y="222"/>
                </a:cubicBezTo>
                <a:cubicBezTo>
                  <a:pt x="102" y="221"/>
                  <a:pt x="103" y="219"/>
                  <a:pt x="102" y="219"/>
                </a:cubicBezTo>
                <a:cubicBezTo>
                  <a:pt x="100" y="220"/>
                  <a:pt x="98" y="221"/>
                  <a:pt x="97" y="221"/>
                </a:cubicBezTo>
                <a:cubicBezTo>
                  <a:pt x="97" y="223"/>
                  <a:pt x="97" y="224"/>
                  <a:pt x="98" y="226"/>
                </a:cubicBezTo>
                <a:cubicBezTo>
                  <a:pt x="99" y="226"/>
                  <a:pt x="99" y="226"/>
                  <a:pt x="100" y="226"/>
                </a:cubicBezTo>
                <a:cubicBezTo>
                  <a:pt x="102" y="225"/>
                  <a:pt x="105" y="225"/>
                  <a:pt x="107" y="226"/>
                </a:cubicBezTo>
                <a:cubicBezTo>
                  <a:pt x="109" y="222"/>
                  <a:pt x="108" y="217"/>
                  <a:pt x="108" y="213"/>
                </a:cubicBezTo>
                <a:cubicBezTo>
                  <a:pt x="105" y="210"/>
                  <a:pt x="106" y="203"/>
                  <a:pt x="101" y="201"/>
                </a:cubicBezTo>
                <a:cubicBezTo>
                  <a:pt x="102" y="201"/>
                  <a:pt x="102" y="202"/>
                  <a:pt x="102" y="202"/>
                </a:cubicBezTo>
                <a:close/>
                <a:moveTo>
                  <a:pt x="124" y="211"/>
                </a:moveTo>
                <a:cubicBezTo>
                  <a:pt x="124" y="211"/>
                  <a:pt x="124" y="211"/>
                  <a:pt x="124" y="211"/>
                </a:cubicBezTo>
                <a:cubicBezTo>
                  <a:pt x="125" y="212"/>
                  <a:pt x="126" y="214"/>
                  <a:pt x="126" y="215"/>
                </a:cubicBezTo>
                <a:cubicBezTo>
                  <a:pt x="124" y="213"/>
                  <a:pt x="123" y="211"/>
                  <a:pt x="122" y="208"/>
                </a:cubicBezTo>
                <a:cubicBezTo>
                  <a:pt x="123" y="212"/>
                  <a:pt x="122" y="218"/>
                  <a:pt x="120" y="221"/>
                </a:cubicBezTo>
                <a:cubicBezTo>
                  <a:pt x="121" y="222"/>
                  <a:pt x="121" y="223"/>
                  <a:pt x="123" y="223"/>
                </a:cubicBezTo>
                <a:cubicBezTo>
                  <a:pt x="124" y="221"/>
                  <a:pt x="126" y="220"/>
                  <a:pt x="128" y="222"/>
                </a:cubicBezTo>
                <a:cubicBezTo>
                  <a:pt x="130" y="221"/>
                  <a:pt x="130" y="217"/>
                  <a:pt x="129" y="214"/>
                </a:cubicBezTo>
                <a:cubicBezTo>
                  <a:pt x="129" y="212"/>
                  <a:pt x="127" y="210"/>
                  <a:pt x="127" y="208"/>
                </a:cubicBezTo>
                <a:cubicBezTo>
                  <a:pt x="124" y="207"/>
                  <a:pt x="123" y="205"/>
                  <a:pt x="121" y="203"/>
                </a:cubicBezTo>
                <a:cubicBezTo>
                  <a:pt x="122" y="206"/>
                  <a:pt x="123" y="209"/>
                  <a:pt x="124" y="211"/>
                </a:cubicBezTo>
                <a:close/>
                <a:moveTo>
                  <a:pt x="40" y="212"/>
                </a:moveTo>
                <a:cubicBezTo>
                  <a:pt x="40" y="212"/>
                  <a:pt x="40" y="212"/>
                  <a:pt x="40" y="212"/>
                </a:cubicBezTo>
                <a:cubicBezTo>
                  <a:pt x="40" y="214"/>
                  <a:pt x="41" y="215"/>
                  <a:pt x="41" y="216"/>
                </a:cubicBezTo>
                <a:cubicBezTo>
                  <a:pt x="42" y="217"/>
                  <a:pt x="42" y="218"/>
                  <a:pt x="44" y="218"/>
                </a:cubicBezTo>
                <a:cubicBezTo>
                  <a:pt x="45" y="220"/>
                  <a:pt x="46" y="221"/>
                  <a:pt x="47" y="222"/>
                </a:cubicBezTo>
                <a:cubicBezTo>
                  <a:pt x="49" y="222"/>
                  <a:pt x="50" y="220"/>
                  <a:pt x="50" y="218"/>
                </a:cubicBezTo>
                <a:cubicBezTo>
                  <a:pt x="48" y="218"/>
                  <a:pt x="45" y="216"/>
                  <a:pt x="45" y="214"/>
                </a:cubicBezTo>
                <a:cubicBezTo>
                  <a:pt x="45" y="212"/>
                  <a:pt x="48" y="210"/>
                  <a:pt x="49" y="208"/>
                </a:cubicBezTo>
                <a:cubicBezTo>
                  <a:pt x="49" y="207"/>
                  <a:pt x="49" y="206"/>
                  <a:pt x="49" y="205"/>
                </a:cubicBezTo>
                <a:cubicBezTo>
                  <a:pt x="47" y="207"/>
                  <a:pt x="46" y="210"/>
                  <a:pt x="44" y="211"/>
                </a:cubicBezTo>
                <a:cubicBezTo>
                  <a:pt x="45" y="209"/>
                  <a:pt x="46" y="207"/>
                  <a:pt x="47" y="205"/>
                </a:cubicBezTo>
                <a:cubicBezTo>
                  <a:pt x="46" y="206"/>
                  <a:pt x="45" y="205"/>
                  <a:pt x="44" y="205"/>
                </a:cubicBezTo>
                <a:cubicBezTo>
                  <a:pt x="43" y="207"/>
                  <a:pt x="41" y="209"/>
                  <a:pt x="40" y="212"/>
                </a:cubicBezTo>
                <a:close/>
                <a:moveTo>
                  <a:pt x="27" y="210"/>
                </a:moveTo>
                <a:cubicBezTo>
                  <a:pt x="27" y="210"/>
                  <a:pt x="27" y="210"/>
                  <a:pt x="27" y="210"/>
                </a:cubicBezTo>
                <a:cubicBezTo>
                  <a:pt x="28" y="212"/>
                  <a:pt x="30" y="211"/>
                  <a:pt x="31" y="213"/>
                </a:cubicBezTo>
                <a:cubicBezTo>
                  <a:pt x="31" y="214"/>
                  <a:pt x="30" y="215"/>
                  <a:pt x="30" y="217"/>
                </a:cubicBezTo>
                <a:cubicBezTo>
                  <a:pt x="31" y="218"/>
                  <a:pt x="32" y="219"/>
                  <a:pt x="33" y="220"/>
                </a:cubicBezTo>
                <a:cubicBezTo>
                  <a:pt x="36" y="219"/>
                  <a:pt x="37" y="216"/>
                  <a:pt x="39" y="215"/>
                </a:cubicBezTo>
                <a:cubicBezTo>
                  <a:pt x="39" y="212"/>
                  <a:pt x="40" y="209"/>
                  <a:pt x="42" y="207"/>
                </a:cubicBezTo>
                <a:cubicBezTo>
                  <a:pt x="40" y="209"/>
                  <a:pt x="38" y="211"/>
                  <a:pt x="35" y="211"/>
                </a:cubicBezTo>
                <a:cubicBezTo>
                  <a:pt x="34" y="212"/>
                  <a:pt x="34" y="213"/>
                  <a:pt x="33" y="214"/>
                </a:cubicBezTo>
                <a:cubicBezTo>
                  <a:pt x="32" y="213"/>
                  <a:pt x="34" y="212"/>
                  <a:pt x="34" y="210"/>
                </a:cubicBezTo>
                <a:cubicBezTo>
                  <a:pt x="32" y="210"/>
                  <a:pt x="32" y="208"/>
                  <a:pt x="31" y="206"/>
                </a:cubicBezTo>
                <a:cubicBezTo>
                  <a:pt x="30" y="207"/>
                  <a:pt x="27" y="209"/>
                  <a:pt x="27" y="210"/>
                </a:cubicBezTo>
                <a:close/>
                <a:moveTo>
                  <a:pt x="132" y="211"/>
                </a:moveTo>
                <a:cubicBezTo>
                  <a:pt x="132" y="211"/>
                  <a:pt x="132" y="211"/>
                  <a:pt x="132" y="211"/>
                </a:cubicBezTo>
                <a:cubicBezTo>
                  <a:pt x="132" y="211"/>
                  <a:pt x="131" y="210"/>
                  <a:pt x="131" y="210"/>
                </a:cubicBezTo>
                <a:cubicBezTo>
                  <a:pt x="130" y="208"/>
                  <a:pt x="130" y="207"/>
                  <a:pt x="128" y="208"/>
                </a:cubicBezTo>
                <a:cubicBezTo>
                  <a:pt x="129" y="210"/>
                  <a:pt x="130" y="212"/>
                  <a:pt x="131" y="214"/>
                </a:cubicBezTo>
                <a:cubicBezTo>
                  <a:pt x="131" y="213"/>
                  <a:pt x="132" y="213"/>
                  <a:pt x="132" y="211"/>
                </a:cubicBezTo>
                <a:close/>
                <a:moveTo>
                  <a:pt x="90" y="218"/>
                </a:moveTo>
                <a:cubicBezTo>
                  <a:pt x="90" y="218"/>
                  <a:pt x="90" y="218"/>
                  <a:pt x="90" y="218"/>
                </a:cubicBezTo>
                <a:cubicBezTo>
                  <a:pt x="89" y="221"/>
                  <a:pt x="88" y="223"/>
                  <a:pt x="87" y="226"/>
                </a:cubicBezTo>
                <a:cubicBezTo>
                  <a:pt x="87" y="226"/>
                  <a:pt x="87" y="224"/>
                  <a:pt x="86" y="224"/>
                </a:cubicBezTo>
                <a:cubicBezTo>
                  <a:pt x="85" y="225"/>
                  <a:pt x="84" y="226"/>
                  <a:pt x="84" y="227"/>
                </a:cubicBezTo>
                <a:cubicBezTo>
                  <a:pt x="83" y="228"/>
                  <a:pt x="82" y="227"/>
                  <a:pt x="80" y="227"/>
                </a:cubicBezTo>
                <a:cubicBezTo>
                  <a:pt x="81" y="229"/>
                  <a:pt x="81" y="230"/>
                  <a:pt x="82" y="231"/>
                </a:cubicBezTo>
                <a:cubicBezTo>
                  <a:pt x="84" y="231"/>
                  <a:pt x="85" y="230"/>
                  <a:pt x="86" y="230"/>
                </a:cubicBezTo>
                <a:cubicBezTo>
                  <a:pt x="87" y="230"/>
                  <a:pt x="89" y="231"/>
                  <a:pt x="90" y="230"/>
                </a:cubicBezTo>
                <a:cubicBezTo>
                  <a:pt x="91" y="230"/>
                  <a:pt x="91" y="229"/>
                  <a:pt x="92" y="229"/>
                </a:cubicBezTo>
                <a:cubicBezTo>
                  <a:pt x="93" y="225"/>
                  <a:pt x="93" y="221"/>
                  <a:pt x="91" y="218"/>
                </a:cubicBezTo>
                <a:cubicBezTo>
                  <a:pt x="91" y="215"/>
                  <a:pt x="92" y="212"/>
                  <a:pt x="91" y="210"/>
                </a:cubicBezTo>
                <a:cubicBezTo>
                  <a:pt x="91" y="212"/>
                  <a:pt x="89" y="216"/>
                  <a:pt x="90" y="218"/>
                </a:cubicBezTo>
                <a:close/>
                <a:moveTo>
                  <a:pt x="54" y="216"/>
                </a:moveTo>
                <a:cubicBezTo>
                  <a:pt x="54" y="216"/>
                  <a:pt x="54" y="216"/>
                  <a:pt x="54" y="216"/>
                </a:cubicBezTo>
                <a:cubicBezTo>
                  <a:pt x="54" y="217"/>
                  <a:pt x="54" y="217"/>
                  <a:pt x="53" y="218"/>
                </a:cubicBezTo>
                <a:cubicBezTo>
                  <a:pt x="51" y="220"/>
                  <a:pt x="52" y="223"/>
                  <a:pt x="54" y="224"/>
                </a:cubicBezTo>
                <a:cubicBezTo>
                  <a:pt x="55" y="224"/>
                  <a:pt x="55" y="224"/>
                  <a:pt x="56" y="225"/>
                </a:cubicBezTo>
                <a:cubicBezTo>
                  <a:pt x="57" y="225"/>
                  <a:pt x="58" y="227"/>
                  <a:pt x="58" y="228"/>
                </a:cubicBezTo>
                <a:cubicBezTo>
                  <a:pt x="59" y="228"/>
                  <a:pt x="59" y="228"/>
                  <a:pt x="60" y="228"/>
                </a:cubicBezTo>
                <a:cubicBezTo>
                  <a:pt x="60" y="228"/>
                  <a:pt x="60" y="227"/>
                  <a:pt x="60" y="227"/>
                </a:cubicBezTo>
                <a:cubicBezTo>
                  <a:pt x="57" y="225"/>
                  <a:pt x="57" y="221"/>
                  <a:pt x="60" y="220"/>
                </a:cubicBezTo>
                <a:cubicBezTo>
                  <a:pt x="60" y="217"/>
                  <a:pt x="60" y="215"/>
                  <a:pt x="59" y="213"/>
                </a:cubicBezTo>
                <a:cubicBezTo>
                  <a:pt x="58" y="215"/>
                  <a:pt x="58" y="218"/>
                  <a:pt x="56" y="220"/>
                </a:cubicBezTo>
                <a:cubicBezTo>
                  <a:pt x="56" y="218"/>
                  <a:pt x="58" y="215"/>
                  <a:pt x="57" y="215"/>
                </a:cubicBezTo>
                <a:cubicBezTo>
                  <a:pt x="57" y="216"/>
                  <a:pt x="55" y="216"/>
                  <a:pt x="54" y="216"/>
                </a:cubicBezTo>
                <a:close/>
                <a:moveTo>
                  <a:pt x="94" y="220"/>
                </a:moveTo>
                <a:cubicBezTo>
                  <a:pt x="94" y="220"/>
                  <a:pt x="94" y="220"/>
                  <a:pt x="94" y="220"/>
                </a:cubicBezTo>
                <a:cubicBezTo>
                  <a:pt x="94" y="219"/>
                  <a:pt x="93" y="217"/>
                  <a:pt x="93" y="215"/>
                </a:cubicBezTo>
                <a:cubicBezTo>
                  <a:pt x="92" y="216"/>
                  <a:pt x="93" y="218"/>
                  <a:pt x="94" y="220"/>
                </a:cubicBezTo>
                <a:close/>
                <a:moveTo>
                  <a:pt x="40" y="225"/>
                </a:moveTo>
                <a:cubicBezTo>
                  <a:pt x="41" y="226"/>
                  <a:pt x="43" y="226"/>
                  <a:pt x="44" y="226"/>
                </a:cubicBezTo>
                <a:cubicBezTo>
                  <a:pt x="45" y="228"/>
                  <a:pt x="47" y="233"/>
                  <a:pt x="49" y="233"/>
                </a:cubicBezTo>
                <a:cubicBezTo>
                  <a:pt x="49" y="234"/>
                  <a:pt x="52" y="236"/>
                  <a:pt x="53" y="234"/>
                </a:cubicBezTo>
                <a:cubicBezTo>
                  <a:pt x="54" y="231"/>
                  <a:pt x="51" y="228"/>
                  <a:pt x="53" y="225"/>
                </a:cubicBezTo>
                <a:cubicBezTo>
                  <a:pt x="52" y="224"/>
                  <a:pt x="51" y="222"/>
                  <a:pt x="51" y="221"/>
                </a:cubicBezTo>
                <a:cubicBezTo>
                  <a:pt x="50" y="222"/>
                  <a:pt x="49" y="223"/>
                  <a:pt x="47" y="223"/>
                </a:cubicBezTo>
                <a:cubicBezTo>
                  <a:pt x="46" y="224"/>
                  <a:pt x="48" y="227"/>
                  <a:pt x="46" y="227"/>
                </a:cubicBezTo>
                <a:cubicBezTo>
                  <a:pt x="46" y="225"/>
                  <a:pt x="45" y="224"/>
                  <a:pt x="46" y="223"/>
                </a:cubicBezTo>
                <a:cubicBezTo>
                  <a:pt x="45" y="222"/>
                  <a:pt x="44" y="221"/>
                  <a:pt x="43" y="219"/>
                </a:cubicBezTo>
                <a:cubicBezTo>
                  <a:pt x="42" y="219"/>
                  <a:pt x="41" y="218"/>
                  <a:pt x="40" y="218"/>
                </a:cubicBezTo>
                <a:cubicBezTo>
                  <a:pt x="40" y="221"/>
                  <a:pt x="40" y="222"/>
                  <a:pt x="40" y="225"/>
                </a:cubicBezTo>
                <a:close/>
                <a:moveTo>
                  <a:pt x="69" y="225"/>
                </a:moveTo>
                <a:cubicBezTo>
                  <a:pt x="69" y="225"/>
                  <a:pt x="69" y="225"/>
                  <a:pt x="69" y="225"/>
                </a:cubicBezTo>
                <a:cubicBezTo>
                  <a:pt x="69" y="224"/>
                  <a:pt x="70" y="222"/>
                  <a:pt x="70" y="220"/>
                </a:cubicBezTo>
                <a:cubicBezTo>
                  <a:pt x="69" y="220"/>
                  <a:pt x="69" y="221"/>
                  <a:pt x="69" y="221"/>
                </a:cubicBezTo>
                <a:cubicBezTo>
                  <a:pt x="66" y="222"/>
                  <a:pt x="65" y="225"/>
                  <a:pt x="65" y="230"/>
                </a:cubicBezTo>
                <a:cubicBezTo>
                  <a:pt x="67" y="231"/>
                  <a:pt x="71" y="229"/>
                  <a:pt x="72" y="231"/>
                </a:cubicBezTo>
                <a:cubicBezTo>
                  <a:pt x="72" y="231"/>
                  <a:pt x="73" y="231"/>
                  <a:pt x="73" y="231"/>
                </a:cubicBezTo>
                <a:cubicBezTo>
                  <a:pt x="75" y="230"/>
                  <a:pt x="76" y="228"/>
                  <a:pt x="76" y="226"/>
                </a:cubicBezTo>
                <a:cubicBezTo>
                  <a:pt x="73" y="225"/>
                  <a:pt x="72" y="222"/>
                  <a:pt x="71" y="219"/>
                </a:cubicBezTo>
                <a:cubicBezTo>
                  <a:pt x="70" y="221"/>
                  <a:pt x="70" y="223"/>
                  <a:pt x="69" y="225"/>
                </a:cubicBezTo>
                <a:close/>
                <a:moveTo>
                  <a:pt x="107" y="227"/>
                </a:moveTo>
                <a:cubicBezTo>
                  <a:pt x="107" y="227"/>
                  <a:pt x="107" y="227"/>
                  <a:pt x="107" y="227"/>
                </a:cubicBezTo>
                <a:cubicBezTo>
                  <a:pt x="108" y="229"/>
                  <a:pt x="109" y="230"/>
                  <a:pt x="110" y="232"/>
                </a:cubicBezTo>
                <a:cubicBezTo>
                  <a:pt x="110" y="231"/>
                  <a:pt x="111" y="231"/>
                  <a:pt x="112" y="231"/>
                </a:cubicBezTo>
                <a:cubicBezTo>
                  <a:pt x="113" y="230"/>
                  <a:pt x="115" y="232"/>
                  <a:pt x="117" y="231"/>
                </a:cubicBezTo>
                <a:cubicBezTo>
                  <a:pt x="119" y="231"/>
                  <a:pt x="120" y="225"/>
                  <a:pt x="119" y="223"/>
                </a:cubicBezTo>
                <a:cubicBezTo>
                  <a:pt x="116" y="226"/>
                  <a:pt x="114" y="221"/>
                  <a:pt x="112" y="221"/>
                </a:cubicBezTo>
                <a:cubicBezTo>
                  <a:pt x="112" y="222"/>
                  <a:pt x="114" y="225"/>
                  <a:pt x="113" y="226"/>
                </a:cubicBezTo>
                <a:cubicBezTo>
                  <a:pt x="111" y="224"/>
                  <a:pt x="111" y="221"/>
                  <a:pt x="110" y="219"/>
                </a:cubicBezTo>
                <a:cubicBezTo>
                  <a:pt x="110" y="222"/>
                  <a:pt x="110" y="225"/>
                  <a:pt x="107" y="227"/>
                </a:cubicBezTo>
                <a:close/>
                <a:moveTo>
                  <a:pt x="45" y="240"/>
                </a:moveTo>
                <a:cubicBezTo>
                  <a:pt x="45" y="240"/>
                  <a:pt x="45" y="240"/>
                  <a:pt x="45" y="240"/>
                </a:cubicBezTo>
                <a:cubicBezTo>
                  <a:pt x="45" y="240"/>
                  <a:pt x="45" y="240"/>
                  <a:pt x="45" y="240"/>
                </a:cubicBezTo>
                <a:cubicBezTo>
                  <a:pt x="45" y="240"/>
                  <a:pt x="45" y="239"/>
                  <a:pt x="45" y="239"/>
                </a:cubicBezTo>
                <a:cubicBezTo>
                  <a:pt x="46" y="238"/>
                  <a:pt x="46" y="236"/>
                  <a:pt x="46" y="235"/>
                </a:cubicBezTo>
                <a:cubicBezTo>
                  <a:pt x="46" y="235"/>
                  <a:pt x="46" y="236"/>
                  <a:pt x="46" y="235"/>
                </a:cubicBezTo>
                <a:cubicBezTo>
                  <a:pt x="46" y="235"/>
                  <a:pt x="47" y="234"/>
                  <a:pt x="47" y="234"/>
                </a:cubicBezTo>
                <a:cubicBezTo>
                  <a:pt x="47" y="233"/>
                  <a:pt x="46" y="233"/>
                  <a:pt x="46" y="232"/>
                </a:cubicBezTo>
                <a:cubicBezTo>
                  <a:pt x="46" y="232"/>
                  <a:pt x="46" y="233"/>
                  <a:pt x="45" y="232"/>
                </a:cubicBezTo>
                <a:cubicBezTo>
                  <a:pt x="45" y="231"/>
                  <a:pt x="45" y="230"/>
                  <a:pt x="44" y="229"/>
                </a:cubicBezTo>
                <a:cubicBezTo>
                  <a:pt x="44" y="229"/>
                  <a:pt x="44" y="230"/>
                  <a:pt x="44" y="230"/>
                </a:cubicBezTo>
                <a:cubicBezTo>
                  <a:pt x="44" y="230"/>
                  <a:pt x="43" y="229"/>
                  <a:pt x="44" y="227"/>
                </a:cubicBezTo>
                <a:cubicBezTo>
                  <a:pt x="43" y="227"/>
                  <a:pt x="43" y="227"/>
                  <a:pt x="43" y="227"/>
                </a:cubicBezTo>
                <a:cubicBezTo>
                  <a:pt x="43" y="227"/>
                  <a:pt x="43" y="228"/>
                  <a:pt x="43" y="228"/>
                </a:cubicBezTo>
                <a:cubicBezTo>
                  <a:pt x="42" y="228"/>
                  <a:pt x="42" y="227"/>
                  <a:pt x="42" y="227"/>
                </a:cubicBezTo>
                <a:cubicBezTo>
                  <a:pt x="42" y="227"/>
                  <a:pt x="42" y="227"/>
                  <a:pt x="42" y="227"/>
                </a:cubicBezTo>
                <a:cubicBezTo>
                  <a:pt x="42" y="227"/>
                  <a:pt x="41" y="227"/>
                  <a:pt x="41" y="227"/>
                </a:cubicBezTo>
                <a:cubicBezTo>
                  <a:pt x="38" y="226"/>
                  <a:pt x="39" y="223"/>
                  <a:pt x="39" y="220"/>
                </a:cubicBezTo>
                <a:cubicBezTo>
                  <a:pt x="38" y="220"/>
                  <a:pt x="38" y="221"/>
                  <a:pt x="38" y="222"/>
                </a:cubicBezTo>
                <a:cubicBezTo>
                  <a:pt x="36" y="227"/>
                  <a:pt x="37" y="236"/>
                  <a:pt x="38" y="241"/>
                </a:cubicBezTo>
                <a:cubicBezTo>
                  <a:pt x="37" y="241"/>
                  <a:pt x="37" y="239"/>
                  <a:pt x="37" y="237"/>
                </a:cubicBezTo>
                <a:cubicBezTo>
                  <a:pt x="36" y="237"/>
                  <a:pt x="37" y="237"/>
                  <a:pt x="36" y="237"/>
                </a:cubicBezTo>
                <a:cubicBezTo>
                  <a:pt x="36" y="235"/>
                  <a:pt x="36" y="232"/>
                  <a:pt x="36" y="229"/>
                </a:cubicBezTo>
                <a:cubicBezTo>
                  <a:pt x="36" y="230"/>
                  <a:pt x="36" y="230"/>
                  <a:pt x="36" y="230"/>
                </a:cubicBezTo>
                <a:cubicBezTo>
                  <a:pt x="36" y="230"/>
                  <a:pt x="36" y="230"/>
                  <a:pt x="36" y="229"/>
                </a:cubicBezTo>
                <a:cubicBezTo>
                  <a:pt x="36" y="229"/>
                  <a:pt x="36" y="229"/>
                  <a:pt x="36" y="229"/>
                </a:cubicBezTo>
                <a:cubicBezTo>
                  <a:pt x="36" y="226"/>
                  <a:pt x="36" y="224"/>
                  <a:pt x="36" y="223"/>
                </a:cubicBezTo>
                <a:cubicBezTo>
                  <a:pt x="35" y="225"/>
                  <a:pt x="35" y="229"/>
                  <a:pt x="34" y="231"/>
                </a:cubicBezTo>
                <a:cubicBezTo>
                  <a:pt x="33" y="233"/>
                  <a:pt x="33" y="235"/>
                  <a:pt x="33" y="237"/>
                </a:cubicBezTo>
                <a:cubicBezTo>
                  <a:pt x="33" y="236"/>
                  <a:pt x="32" y="237"/>
                  <a:pt x="32" y="237"/>
                </a:cubicBezTo>
                <a:cubicBezTo>
                  <a:pt x="33" y="238"/>
                  <a:pt x="32" y="238"/>
                  <a:pt x="32" y="238"/>
                </a:cubicBezTo>
                <a:cubicBezTo>
                  <a:pt x="32" y="239"/>
                  <a:pt x="32" y="241"/>
                  <a:pt x="32" y="241"/>
                </a:cubicBezTo>
                <a:cubicBezTo>
                  <a:pt x="32" y="242"/>
                  <a:pt x="32" y="243"/>
                  <a:pt x="31" y="244"/>
                </a:cubicBezTo>
                <a:cubicBezTo>
                  <a:pt x="32" y="244"/>
                  <a:pt x="32" y="244"/>
                  <a:pt x="32" y="244"/>
                </a:cubicBezTo>
                <a:cubicBezTo>
                  <a:pt x="32" y="244"/>
                  <a:pt x="32" y="245"/>
                  <a:pt x="32" y="245"/>
                </a:cubicBezTo>
                <a:cubicBezTo>
                  <a:pt x="32" y="247"/>
                  <a:pt x="33" y="249"/>
                  <a:pt x="32" y="249"/>
                </a:cubicBezTo>
                <a:cubicBezTo>
                  <a:pt x="33" y="250"/>
                  <a:pt x="33" y="253"/>
                  <a:pt x="34" y="254"/>
                </a:cubicBezTo>
                <a:cubicBezTo>
                  <a:pt x="34" y="254"/>
                  <a:pt x="34" y="255"/>
                  <a:pt x="34" y="255"/>
                </a:cubicBezTo>
                <a:cubicBezTo>
                  <a:pt x="32" y="255"/>
                  <a:pt x="32" y="250"/>
                  <a:pt x="31" y="248"/>
                </a:cubicBezTo>
                <a:cubicBezTo>
                  <a:pt x="31" y="249"/>
                  <a:pt x="31" y="249"/>
                  <a:pt x="30" y="249"/>
                </a:cubicBezTo>
                <a:cubicBezTo>
                  <a:pt x="31" y="249"/>
                  <a:pt x="30" y="248"/>
                  <a:pt x="30" y="248"/>
                </a:cubicBezTo>
                <a:cubicBezTo>
                  <a:pt x="29" y="250"/>
                  <a:pt x="28" y="252"/>
                  <a:pt x="27" y="255"/>
                </a:cubicBezTo>
                <a:cubicBezTo>
                  <a:pt x="29" y="256"/>
                  <a:pt x="32" y="257"/>
                  <a:pt x="34" y="257"/>
                </a:cubicBezTo>
                <a:cubicBezTo>
                  <a:pt x="34" y="257"/>
                  <a:pt x="34" y="257"/>
                  <a:pt x="34" y="257"/>
                </a:cubicBezTo>
                <a:cubicBezTo>
                  <a:pt x="35" y="258"/>
                  <a:pt x="36" y="258"/>
                  <a:pt x="37" y="259"/>
                </a:cubicBezTo>
                <a:cubicBezTo>
                  <a:pt x="37" y="258"/>
                  <a:pt x="38" y="258"/>
                  <a:pt x="38" y="258"/>
                </a:cubicBezTo>
                <a:cubicBezTo>
                  <a:pt x="39" y="257"/>
                  <a:pt x="39" y="255"/>
                  <a:pt x="40" y="255"/>
                </a:cubicBezTo>
                <a:cubicBezTo>
                  <a:pt x="40" y="255"/>
                  <a:pt x="40" y="255"/>
                  <a:pt x="41" y="255"/>
                </a:cubicBezTo>
                <a:cubicBezTo>
                  <a:pt x="40" y="255"/>
                  <a:pt x="41" y="255"/>
                  <a:pt x="41" y="254"/>
                </a:cubicBezTo>
                <a:cubicBezTo>
                  <a:pt x="42" y="252"/>
                  <a:pt x="42" y="247"/>
                  <a:pt x="43" y="245"/>
                </a:cubicBezTo>
                <a:cubicBezTo>
                  <a:pt x="43" y="243"/>
                  <a:pt x="43" y="241"/>
                  <a:pt x="45" y="241"/>
                </a:cubicBezTo>
                <a:cubicBezTo>
                  <a:pt x="45" y="240"/>
                  <a:pt x="45" y="241"/>
                  <a:pt x="45" y="240"/>
                </a:cubicBezTo>
                <a:close/>
                <a:moveTo>
                  <a:pt x="91" y="231"/>
                </a:moveTo>
                <a:cubicBezTo>
                  <a:pt x="91" y="231"/>
                  <a:pt x="91" y="231"/>
                  <a:pt x="91" y="231"/>
                </a:cubicBezTo>
                <a:cubicBezTo>
                  <a:pt x="92" y="233"/>
                  <a:pt x="92" y="234"/>
                  <a:pt x="93" y="236"/>
                </a:cubicBezTo>
                <a:cubicBezTo>
                  <a:pt x="94" y="236"/>
                  <a:pt x="95" y="234"/>
                  <a:pt x="97" y="235"/>
                </a:cubicBezTo>
                <a:cubicBezTo>
                  <a:pt x="98" y="236"/>
                  <a:pt x="99" y="237"/>
                  <a:pt x="101" y="236"/>
                </a:cubicBezTo>
                <a:cubicBezTo>
                  <a:pt x="103" y="235"/>
                  <a:pt x="103" y="229"/>
                  <a:pt x="102" y="227"/>
                </a:cubicBezTo>
                <a:cubicBezTo>
                  <a:pt x="99" y="229"/>
                  <a:pt x="96" y="227"/>
                  <a:pt x="96" y="224"/>
                </a:cubicBezTo>
                <a:cubicBezTo>
                  <a:pt x="96" y="228"/>
                  <a:pt x="98" y="231"/>
                  <a:pt x="98" y="235"/>
                </a:cubicBezTo>
                <a:cubicBezTo>
                  <a:pt x="96" y="233"/>
                  <a:pt x="96" y="231"/>
                  <a:pt x="96" y="229"/>
                </a:cubicBezTo>
                <a:cubicBezTo>
                  <a:pt x="95" y="226"/>
                  <a:pt x="95" y="223"/>
                  <a:pt x="94" y="220"/>
                </a:cubicBezTo>
                <a:cubicBezTo>
                  <a:pt x="95" y="223"/>
                  <a:pt x="94" y="229"/>
                  <a:pt x="91" y="231"/>
                </a:cubicBezTo>
                <a:close/>
                <a:moveTo>
                  <a:pt x="96" y="224"/>
                </a:moveTo>
                <a:cubicBezTo>
                  <a:pt x="96" y="224"/>
                  <a:pt x="96" y="224"/>
                  <a:pt x="96" y="224"/>
                </a:cubicBezTo>
                <a:cubicBezTo>
                  <a:pt x="96" y="223"/>
                  <a:pt x="96" y="222"/>
                  <a:pt x="95" y="222"/>
                </a:cubicBezTo>
                <a:cubicBezTo>
                  <a:pt x="95" y="222"/>
                  <a:pt x="95" y="223"/>
                  <a:pt x="96" y="224"/>
                </a:cubicBezTo>
                <a:close/>
                <a:moveTo>
                  <a:pt x="79" y="229"/>
                </a:moveTo>
                <a:cubicBezTo>
                  <a:pt x="79" y="229"/>
                  <a:pt x="79" y="229"/>
                  <a:pt x="79" y="229"/>
                </a:cubicBezTo>
                <a:cubicBezTo>
                  <a:pt x="79" y="231"/>
                  <a:pt x="80" y="233"/>
                  <a:pt x="80" y="234"/>
                </a:cubicBezTo>
                <a:cubicBezTo>
                  <a:pt x="77" y="232"/>
                  <a:pt x="78" y="228"/>
                  <a:pt x="77" y="226"/>
                </a:cubicBezTo>
                <a:cubicBezTo>
                  <a:pt x="77" y="229"/>
                  <a:pt x="76" y="231"/>
                  <a:pt x="74" y="232"/>
                </a:cubicBezTo>
                <a:cubicBezTo>
                  <a:pt x="75" y="234"/>
                  <a:pt x="74" y="237"/>
                  <a:pt x="76" y="237"/>
                </a:cubicBezTo>
                <a:cubicBezTo>
                  <a:pt x="77" y="237"/>
                  <a:pt x="78" y="236"/>
                  <a:pt x="79" y="237"/>
                </a:cubicBezTo>
                <a:cubicBezTo>
                  <a:pt x="80" y="237"/>
                  <a:pt x="81" y="238"/>
                  <a:pt x="81" y="239"/>
                </a:cubicBezTo>
                <a:cubicBezTo>
                  <a:pt x="86" y="239"/>
                  <a:pt x="88" y="235"/>
                  <a:pt x="87" y="231"/>
                </a:cubicBezTo>
                <a:cubicBezTo>
                  <a:pt x="87" y="231"/>
                  <a:pt x="86" y="231"/>
                  <a:pt x="86" y="231"/>
                </a:cubicBezTo>
                <a:cubicBezTo>
                  <a:pt x="84" y="232"/>
                  <a:pt x="82" y="232"/>
                  <a:pt x="80" y="231"/>
                </a:cubicBezTo>
                <a:cubicBezTo>
                  <a:pt x="79" y="229"/>
                  <a:pt x="79" y="226"/>
                  <a:pt x="78" y="224"/>
                </a:cubicBezTo>
                <a:cubicBezTo>
                  <a:pt x="78" y="227"/>
                  <a:pt x="79" y="228"/>
                  <a:pt x="79" y="229"/>
                </a:cubicBezTo>
                <a:close/>
                <a:moveTo>
                  <a:pt x="63" y="233"/>
                </a:moveTo>
                <a:cubicBezTo>
                  <a:pt x="63" y="233"/>
                  <a:pt x="63" y="233"/>
                  <a:pt x="63" y="233"/>
                </a:cubicBezTo>
                <a:cubicBezTo>
                  <a:pt x="62" y="232"/>
                  <a:pt x="62" y="231"/>
                  <a:pt x="62" y="230"/>
                </a:cubicBezTo>
                <a:cubicBezTo>
                  <a:pt x="62" y="229"/>
                  <a:pt x="62" y="227"/>
                  <a:pt x="62" y="227"/>
                </a:cubicBezTo>
                <a:cubicBezTo>
                  <a:pt x="62" y="227"/>
                  <a:pt x="62" y="227"/>
                  <a:pt x="61" y="227"/>
                </a:cubicBezTo>
                <a:cubicBezTo>
                  <a:pt x="61" y="228"/>
                  <a:pt x="61" y="229"/>
                  <a:pt x="60" y="230"/>
                </a:cubicBezTo>
                <a:cubicBezTo>
                  <a:pt x="58" y="230"/>
                  <a:pt x="57" y="228"/>
                  <a:pt x="56" y="227"/>
                </a:cubicBezTo>
                <a:cubicBezTo>
                  <a:pt x="56" y="230"/>
                  <a:pt x="59" y="232"/>
                  <a:pt x="58" y="235"/>
                </a:cubicBezTo>
                <a:cubicBezTo>
                  <a:pt x="60" y="236"/>
                  <a:pt x="63" y="236"/>
                  <a:pt x="65" y="237"/>
                </a:cubicBezTo>
                <a:cubicBezTo>
                  <a:pt x="65" y="237"/>
                  <a:pt x="66" y="238"/>
                  <a:pt x="66" y="238"/>
                </a:cubicBezTo>
                <a:cubicBezTo>
                  <a:pt x="70" y="239"/>
                  <a:pt x="70" y="233"/>
                  <a:pt x="69" y="231"/>
                </a:cubicBezTo>
                <a:cubicBezTo>
                  <a:pt x="67" y="232"/>
                  <a:pt x="64" y="231"/>
                  <a:pt x="64" y="229"/>
                </a:cubicBezTo>
                <a:cubicBezTo>
                  <a:pt x="64" y="228"/>
                  <a:pt x="64" y="227"/>
                  <a:pt x="64" y="226"/>
                </a:cubicBezTo>
                <a:cubicBezTo>
                  <a:pt x="62" y="227"/>
                  <a:pt x="64" y="232"/>
                  <a:pt x="63" y="233"/>
                </a:cubicBezTo>
                <a:close/>
                <a:moveTo>
                  <a:pt x="54" y="228"/>
                </a:moveTo>
                <a:cubicBezTo>
                  <a:pt x="54" y="228"/>
                  <a:pt x="54" y="228"/>
                  <a:pt x="54" y="228"/>
                </a:cubicBezTo>
                <a:cubicBezTo>
                  <a:pt x="54" y="227"/>
                  <a:pt x="54" y="227"/>
                  <a:pt x="54" y="227"/>
                </a:cubicBezTo>
                <a:cubicBezTo>
                  <a:pt x="53" y="226"/>
                  <a:pt x="54" y="228"/>
                  <a:pt x="54" y="228"/>
                </a:cubicBezTo>
                <a:close/>
                <a:moveTo>
                  <a:pt x="55" y="231"/>
                </a:moveTo>
                <a:cubicBezTo>
                  <a:pt x="55" y="231"/>
                  <a:pt x="55" y="231"/>
                  <a:pt x="55" y="231"/>
                </a:cubicBezTo>
                <a:cubicBezTo>
                  <a:pt x="55" y="231"/>
                  <a:pt x="55" y="232"/>
                  <a:pt x="55" y="232"/>
                </a:cubicBezTo>
                <a:cubicBezTo>
                  <a:pt x="55" y="230"/>
                  <a:pt x="55" y="229"/>
                  <a:pt x="54" y="228"/>
                </a:cubicBezTo>
                <a:cubicBezTo>
                  <a:pt x="55" y="231"/>
                  <a:pt x="55" y="238"/>
                  <a:pt x="50" y="236"/>
                </a:cubicBezTo>
                <a:cubicBezTo>
                  <a:pt x="51" y="241"/>
                  <a:pt x="52" y="244"/>
                  <a:pt x="55" y="247"/>
                </a:cubicBezTo>
                <a:cubicBezTo>
                  <a:pt x="55" y="246"/>
                  <a:pt x="55" y="245"/>
                  <a:pt x="57" y="245"/>
                </a:cubicBezTo>
                <a:cubicBezTo>
                  <a:pt x="57" y="251"/>
                  <a:pt x="61" y="255"/>
                  <a:pt x="66" y="257"/>
                </a:cubicBezTo>
                <a:cubicBezTo>
                  <a:pt x="66" y="257"/>
                  <a:pt x="66" y="256"/>
                  <a:pt x="67" y="256"/>
                </a:cubicBezTo>
                <a:cubicBezTo>
                  <a:pt x="67" y="256"/>
                  <a:pt x="68" y="256"/>
                  <a:pt x="68" y="256"/>
                </a:cubicBezTo>
                <a:cubicBezTo>
                  <a:pt x="68" y="256"/>
                  <a:pt x="68" y="255"/>
                  <a:pt x="68" y="255"/>
                </a:cubicBezTo>
                <a:cubicBezTo>
                  <a:pt x="69" y="257"/>
                  <a:pt x="70" y="259"/>
                  <a:pt x="72" y="260"/>
                </a:cubicBezTo>
                <a:cubicBezTo>
                  <a:pt x="72" y="258"/>
                  <a:pt x="70" y="257"/>
                  <a:pt x="69" y="256"/>
                </a:cubicBezTo>
                <a:cubicBezTo>
                  <a:pt x="69" y="256"/>
                  <a:pt x="69" y="256"/>
                  <a:pt x="69" y="257"/>
                </a:cubicBezTo>
                <a:cubicBezTo>
                  <a:pt x="69" y="255"/>
                  <a:pt x="69" y="255"/>
                  <a:pt x="69" y="254"/>
                </a:cubicBezTo>
                <a:cubicBezTo>
                  <a:pt x="69" y="254"/>
                  <a:pt x="69" y="255"/>
                  <a:pt x="69" y="256"/>
                </a:cubicBezTo>
                <a:cubicBezTo>
                  <a:pt x="70" y="255"/>
                  <a:pt x="69" y="253"/>
                  <a:pt x="69" y="253"/>
                </a:cubicBezTo>
                <a:cubicBezTo>
                  <a:pt x="69" y="253"/>
                  <a:pt x="69" y="253"/>
                  <a:pt x="69" y="253"/>
                </a:cubicBezTo>
                <a:cubicBezTo>
                  <a:pt x="69" y="252"/>
                  <a:pt x="68" y="252"/>
                  <a:pt x="68" y="250"/>
                </a:cubicBezTo>
                <a:cubicBezTo>
                  <a:pt x="68" y="250"/>
                  <a:pt x="68" y="251"/>
                  <a:pt x="67" y="251"/>
                </a:cubicBezTo>
                <a:cubicBezTo>
                  <a:pt x="68" y="250"/>
                  <a:pt x="67" y="250"/>
                  <a:pt x="68" y="249"/>
                </a:cubicBezTo>
                <a:cubicBezTo>
                  <a:pt x="67" y="250"/>
                  <a:pt x="67" y="250"/>
                  <a:pt x="68" y="250"/>
                </a:cubicBezTo>
                <a:cubicBezTo>
                  <a:pt x="68" y="249"/>
                  <a:pt x="68" y="248"/>
                  <a:pt x="67" y="247"/>
                </a:cubicBezTo>
                <a:cubicBezTo>
                  <a:pt x="67" y="247"/>
                  <a:pt x="67" y="249"/>
                  <a:pt x="67" y="249"/>
                </a:cubicBezTo>
                <a:cubicBezTo>
                  <a:pt x="67" y="248"/>
                  <a:pt x="67" y="245"/>
                  <a:pt x="66" y="245"/>
                </a:cubicBezTo>
                <a:cubicBezTo>
                  <a:pt x="66" y="245"/>
                  <a:pt x="66" y="246"/>
                  <a:pt x="66" y="246"/>
                </a:cubicBezTo>
                <a:cubicBezTo>
                  <a:pt x="66" y="244"/>
                  <a:pt x="64" y="243"/>
                  <a:pt x="65" y="242"/>
                </a:cubicBezTo>
                <a:cubicBezTo>
                  <a:pt x="64" y="241"/>
                  <a:pt x="65" y="240"/>
                  <a:pt x="65" y="239"/>
                </a:cubicBezTo>
                <a:cubicBezTo>
                  <a:pt x="63" y="238"/>
                  <a:pt x="62" y="238"/>
                  <a:pt x="61" y="238"/>
                </a:cubicBezTo>
                <a:cubicBezTo>
                  <a:pt x="61" y="238"/>
                  <a:pt x="62" y="239"/>
                  <a:pt x="62" y="240"/>
                </a:cubicBezTo>
                <a:cubicBezTo>
                  <a:pt x="62" y="240"/>
                  <a:pt x="62" y="240"/>
                  <a:pt x="62" y="240"/>
                </a:cubicBezTo>
                <a:cubicBezTo>
                  <a:pt x="62" y="241"/>
                  <a:pt x="62" y="244"/>
                  <a:pt x="63" y="244"/>
                </a:cubicBezTo>
                <a:cubicBezTo>
                  <a:pt x="63" y="245"/>
                  <a:pt x="62" y="245"/>
                  <a:pt x="62" y="246"/>
                </a:cubicBezTo>
                <a:cubicBezTo>
                  <a:pt x="62" y="246"/>
                  <a:pt x="63" y="245"/>
                  <a:pt x="63" y="246"/>
                </a:cubicBezTo>
                <a:cubicBezTo>
                  <a:pt x="63" y="246"/>
                  <a:pt x="62" y="246"/>
                  <a:pt x="62" y="246"/>
                </a:cubicBezTo>
                <a:cubicBezTo>
                  <a:pt x="62" y="245"/>
                  <a:pt x="62" y="245"/>
                  <a:pt x="63" y="244"/>
                </a:cubicBezTo>
                <a:cubicBezTo>
                  <a:pt x="62" y="244"/>
                  <a:pt x="61" y="244"/>
                  <a:pt x="62" y="244"/>
                </a:cubicBezTo>
                <a:cubicBezTo>
                  <a:pt x="62" y="244"/>
                  <a:pt x="62" y="245"/>
                  <a:pt x="62" y="245"/>
                </a:cubicBezTo>
                <a:cubicBezTo>
                  <a:pt x="62" y="244"/>
                  <a:pt x="61" y="246"/>
                  <a:pt x="61" y="246"/>
                </a:cubicBezTo>
                <a:cubicBezTo>
                  <a:pt x="61" y="244"/>
                  <a:pt x="61" y="241"/>
                  <a:pt x="60" y="239"/>
                </a:cubicBezTo>
                <a:cubicBezTo>
                  <a:pt x="60" y="238"/>
                  <a:pt x="60" y="237"/>
                  <a:pt x="59" y="237"/>
                </a:cubicBezTo>
                <a:cubicBezTo>
                  <a:pt x="60" y="238"/>
                  <a:pt x="59" y="238"/>
                  <a:pt x="59" y="238"/>
                </a:cubicBezTo>
                <a:cubicBezTo>
                  <a:pt x="59" y="239"/>
                  <a:pt x="60" y="238"/>
                  <a:pt x="60" y="239"/>
                </a:cubicBezTo>
                <a:cubicBezTo>
                  <a:pt x="59" y="239"/>
                  <a:pt x="60" y="239"/>
                  <a:pt x="59" y="240"/>
                </a:cubicBezTo>
                <a:cubicBezTo>
                  <a:pt x="59" y="239"/>
                  <a:pt x="59" y="239"/>
                  <a:pt x="59" y="238"/>
                </a:cubicBezTo>
                <a:cubicBezTo>
                  <a:pt x="57" y="237"/>
                  <a:pt x="56" y="235"/>
                  <a:pt x="57" y="232"/>
                </a:cubicBezTo>
                <a:cubicBezTo>
                  <a:pt x="56" y="231"/>
                  <a:pt x="56" y="229"/>
                  <a:pt x="55" y="228"/>
                </a:cubicBezTo>
                <a:cubicBezTo>
                  <a:pt x="55" y="230"/>
                  <a:pt x="56" y="231"/>
                  <a:pt x="56" y="232"/>
                </a:cubicBezTo>
                <a:cubicBezTo>
                  <a:pt x="55" y="232"/>
                  <a:pt x="56" y="231"/>
                  <a:pt x="55" y="231"/>
                </a:cubicBezTo>
                <a:close/>
                <a:moveTo>
                  <a:pt x="37" y="235"/>
                </a:moveTo>
                <a:cubicBezTo>
                  <a:pt x="37" y="235"/>
                  <a:pt x="37" y="235"/>
                  <a:pt x="37" y="235"/>
                </a:cubicBezTo>
                <a:cubicBezTo>
                  <a:pt x="37" y="234"/>
                  <a:pt x="37" y="233"/>
                  <a:pt x="36" y="233"/>
                </a:cubicBezTo>
                <a:cubicBezTo>
                  <a:pt x="36" y="234"/>
                  <a:pt x="36" y="234"/>
                  <a:pt x="37" y="235"/>
                </a:cubicBezTo>
                <a:close/>
                <a:moveTo>
                  <a:pt x="39" y="259"/>
                </a:moveTo>
                <a:cubicBezTo>
                  <a:pt x="39" y="259"/>
                  <a:pt x="39" y="259"/>
                  <a:pt x="39" y="259"/>
                </a:cubicBezTo>
                <a:cubicBezTo>
                  <a:pt x="49" y="261"/>
                  <a:pt x="59" y="260"/>
                  <a:pt x="69" y="259"/>
                </a:cubicBezTo>
                <a:cubicBezTo>
                  <a:pt x="69" y="259"/>
                  <a:pt x="68" y="257"/>
                  <a:pt x="67" y="258"/>
                </a:cubicBezTo>
                <a:cubicBezTo>
                  <a:pt x="67" y="258"/>
                  <a:pt x="67" y="258"/>
                  <a:pt x="67" y="259"/>
                </a:cubicBezTo>
                <a:cubicBezTo>
                  <a:pt x="62" y="257"/>
                  <a:pt x="57" y="252"/>
                  <a:pt x="56" y="247"/>
                </a:cubicBezTo>
                <a:cubicBezTo>
                  <a:pt x="55" y="247"/>
                  <a:pt x="55" y="248"/>
                  <a:pt x="55" y="249"/>
                </a:cubicBezTo>
                <a:cubicBezTo>
                  <a:pt x="53" y="248"/>
                  <a:pt x="52" y="246"/>
                  <a:pt x="52" y="244"/>
                </a:cubicBezTo>
                <a:cubicBezTo>
                  <a:pt x="50" y="242"/>
                  <a:pt x="49" y="239"/>
                  <a:pt x="50" y="236"/>
                </a:cubicBezTo>
                <a:cubicBezTo>
                  <a:pt x="49" y="235"/>
                  <a:pt x="49" y="235"/>
                  <a:pt x="48" y="235"/>
                </a:cubicBezTo>
                <a:cubicBezTo>
                  <a:pt x="47" y="237"/>
                  <a:pt x="45" y="240"/>
                  <a:pt x="46" y="243"/>
                </a:cubicBezTo>
                <a:cubicBezTo>
                  <a:pt x="46" y="243"/>
                  <a:pt x="46" y="244"/>
                  <a:pt x="45" y="244"/>
                </a:cubicBezTo>
                <a:cubicBezTo>
                  <a:pt x="45" y="243"/>
                  <a:pt x="45" y="243"/>
                  <a:pt x="45" y="243"/>
                </a:cubicBezTo>
                <a:cubicBezTo>
                  <a:pt x="43" y="247"/>
                  <a:pt x="45" y="252"/>
                  <a:pt x="41" y="257"/>
                </a:cubicBezTo>
                <a:cubicBezTo>
                  <a:pt x="41" y="257"/>
                  <a:pt x="41" y="257"/>
                  <a:pt x="40" y="257"/>
                </a:cubicBezTo>
                <a:cubicBezTo>
                  <a:pt x="40" y="257"/>
                  <a:pt x="39" y="259"/>
                  <a:pt x="39" y="259"/>
                </a:cubicBezTo>
                <a:close/>
                <a:moveTo>
                  <a:pt x="126" y="252"/>
                </a:moveTo>
                <a:cubicBezTo>
                  <a:pt x="126" y="252"/>
                  <a:pt x="126" y="252"/>
                  <a:pt x="126" y="252"/>
                </a:cubicBezTo>
                <a:cubicBezTo>
                  <a:pt x="125" y="251"/>
                  <a:pt x="125" y="249"/>
                  <a:pt x="124" y="247"/>
                </a:cubicBezTo>
                <a:cubicBezTo>
                  <a:pt x="123" y="249"/>
                  <a:pt x="125" y="251"/>
                  <a:pt x="126" y="252"/>
                </a:cubicBezTo>
                <a:close/>
                <a:moveTo>
                  <a:pt x="142" y="250"/>
                </a:moveTo>
                <a:cubicBezTo>
                  <a:pt x="142" y="250"/>
                  <a:pt x="142" y="250"/>
                  <a:pt x="142" y="250"/>
                </a:cubicBezTo>
                <a:cubicBezTo>
                  <a:pt x="142" y="250"/>
                  <a:pt x="142" y="251"/>
                  <a:pt x="142" y="251"/>
                </a:cubicBezTo>
                <a:cubicBezTo>
                  <a:pt x="143" y="251"/>
                  <a:pt x="143" y="251"/>
                  <a:pt x="144" y="251"/>
                </a:cubicBezTo>
                <a:cubicBezTo>
                  <a:pt x="144" y="250"/>
                  <a:pt x="144" y="250"/>
                  <a:pt x="143" y="249"/>
                </a:cubicBezTo>
                <a:cubicBezTo>
                  <a:pt x="143" y="249"/>
                  <a:pt x="143" y="250"/>
                  <a:pt x="142" y="250"/>
                </a:cubicBezTo>
                <a:close/>
                <a:moveTo>
                  <a:pt x="134" y="254"/>
                </a:moveTo>
                <a:cubicBezTo>
                  <a:pt x="134" y="254"/>
                  <a:pt x="134" y="254"/>
                  <a:pt x="134" y="254"/>
                </a:cubicBezTo>
                <a:cubicBezTo>
                  <a:pt x="134" y="254"/>
                  <a:pt x="134" y="254"/>
                  <a:pt x="134" y="255"/>
                </a:cubicBezTo>
                <a:cubicBezTo>
                  <a:pt x="135" y="254"/>
                  <a:pt x="136" y="254"/>
                  <a:pt x="136" y="254"/>
                </a:cubicBezTo>
                <a:cubicBezTo>
                  <a:pt x="136" y="254"/>
                  <a:pt x="135" y="253"/>
                  <a:pt x="135" y="253"/>
                </a:cubicBezTo>
                <a:cubicBezTo>
                  <a:pt x="135" y="254"/>
                  <a:pt x="135" y="254"/>
                  <a:pt x="134" y="254"/>
                </a:cubicBezTo>
                <a:close/>
                <a:moveTo>
                  <a:pt x="150" y="257"/>
                </a:moveTo>
                <a:cubicBezTo>
                  <a:pt x="150" y="257"/>
                  <a:pt x="150" y="257"/>
                  <a:pt x="150" y="257"/>
                </a:cubicBezTo>
                <a:cubicBezTo>
                  <a:pt x="151" y="256"/>
                  <a:pt x="152" y="256"/>
                  <a:pt x="152" y="256"/>
                </a:cubicBezTo>
                <a:cubicBezTo>
                  <a:pt x="151" y="255"/>
                  <a:pt x="151" y="255"/>
                  <a:pt x="150" y="255"/>
                </a:cubicBezTo>
                <a:cubicBezTo>
                  <a:pt x="150" y="256"/>
                  <a:pt x="150" y="257"/>
                  <a:pt x="150" y="257"/>
                </a:cubicBezTo>
                <a:close/>
                <a:moveTo>
                  <a:pt x="157" y="258"/>
                </a:moveTo>
                <a:cubicBezTo>
                  <a:pt x="157" y="258"/>
                  <a:pt x="157" y="258"/>
                  <a:pt x="157" y="258"/>
                </a:cubicBezTo>
                <a:cubicBezTo>
                  <a:pt x="157" y="258"/>
                  <a:pt x="157" y="259"/>
                  <a:pt x="157" y="259"/>
                </a:cubicBezTo>
                <a:cubicBezTo>
                  <a:pt x="159" y="259"/>
                  <a:pt x="160" y="256"/>
                  <a:pt x="158" y="256"/>
                </a:cubicBezTo>
                <a:cubicBezTo>
                  <a:pt x="158" y="257"/>
                  <a:pt x="158" y="258"/>
                  <a:pt x="157" y="258"/>
                </a:cubicBezTo>
                <a:close/>
                <a:moveTo>
                  <a:pt x="139" y="257"/>
                </a:moveTo>
                <a:cubicBezTo>
                  <a:pt x="139" y="257"/>
                  <a:pt x="139" y="257"/>
                  <a:pt x="139" y="257"/>
                </a:cubicBezTo>
                <a:cubicBezTo>
                  <a:pt x="139" y="257"/>
                  <a:pt x="139" y="257"/>
                  <a:pt x="140" y="257"/>
                </a:cubicBezTo>
                <a:cubicBezTo>
                  <a:pt x="140" y="257"/>
                  <a:pt x="140" y="257"/>
                  <a:pt x="140" y="256"/>
                </a:cubicBezTo>
                <a:cubicBezTo>
                  <a:pt x="139" y="256"/>
                  <a:pt x="139" y="257"/>
                  <a:pt x="139" y="257"/>
                </a:cubicBezTo>
                <a:close/>
                <a:moveTo>
                  <a:pt x="136" y="260"/>
                </a:moveTo>
                <a:cubicBezTo>
                  <a:pt x="136" y="260"/>
                  <a:pt x="136" y="260"/>
                  <a:pt x="136" y="260"/>
                </a:cubicBezTo>
                <a:cubicBezTo>
                  <a:pt x="137" y="259"/>
                  <a:pt x="136" y="258"/>
                  <a:pt x="136" y="257"/>
                </a:cubicBezTo>
                <a:cubicBezTo>
                  <a:pt x="136" y="257"/>
                  <a:pt x="136" y="257"/>
                  <a:pt x="135" y="257"/>
                </a:cubicBezTo>
                <a:cubicBezTo>
                  <a:pt x="135" y="258"/>
                  <a:pt x="136" y="259"/>
                  <a:pt x="136" y="260"/>
                </a:cubicBezTo>
                <a:close/>
                <a:moveTo>
                  <a:pt x="120" y="259"/>
                </a:moveTo>
                <a:cubicBezTo>
                  <a:pt x="120" y="259"/>
                  <a:pt x="120" y="259"/>
                  <a:pt x="120" y="259"/>
                </a:cubicBezTo>
                <a:cubicBezTo>
                  <a:pt x="120" y="259"/>
                  <a:pt x="120" y="259"/>
                  <a:pt x="121" y="259"/>
                </a:cubicBezTo>
                <a:cubicBezTo>
                  <a:pt x="121" y="258"/>
                  <a:pt x="120" y="258"/>
                  <a:pt x="120" y="258"/>
                </a:cubicBezTo>
                <a:cubicBezTo>
                  <a:pt x="120" y="258"/>
                  <a:pt x="120" y="259"/>
                  <a:pt x="120" y="259"/>
                </a:cubicBezTo>
                <a:close/>
                <a:moveTo>
                  <a:pt x="140" y="260"/>
                </a:moveTo>
                <a:cubicBezTo>
                  <a:pt x="140" y="260"/>
                  <a:pt x="140" y="260"/>
                  <a:pt x="140" y="260"/>
                </a:cubicBezTo>
                <a:cubicBezTo>
                  <a:pt x="140" y="259"/>
                  <a:pt x="140" y="259"/>
                  <a:pt x="140" y="259"/>
                </a:cubicBezTo>
                <a:cubicBezTo>
                  <a:pt x="140" y="258"/>
                  <a:pt x="140" y="259"/>
                  <a:pt x="139" y="259"/>
                </a:cubicBezTo>
                <a:cubicBezTo>
                  <a:pt x="139" y="261"/>
                  <a:pt x="141" y="261"/>
                  <a:pt x="141" y="259"/>
                </a:cubicBezTo>
                <a:cubicBezTo>
                  <a:pt x="141" y="259"/>
                  <a:pt x="141" y="259"/>
                  <a:pt x="142" y="258"/>
                </a:cubicBezTo>
                <a:cubicBezTo>
                  <a:pt x="141" y="258"/>
                  <a:pt x="141" y="259"/>
                  <a:pt x="140" y="259"/>
                </a:cubicBezTo>
                <a:cubicBezTo>
                  <a:pt x="141" y="259"/>
                  <a:pt x="140" y="259"/>
                  <a:pt x="140" y="260"/>
                </a:cubicBezTo>
                <a:close/>
                <a:moveTo>
                  <a:pt x="129" y="262"/>
                </a:moveTo>
                <a:cubicBezTo>
                  <a:pt x="129" y="262"/>
                  <a:pt x="129" y="262"/>
                  <a:pt x="129" y="262"/>
                </a:cubicBezTo>
                <a:cubicBezTo>
                  <a:pt x="129" y="262"/>
                  <a:pt x="129" y="262"/>
                  <a:pt x="129" y="262"/>
                </a:cubicBezTo>
                <a:cubicBezTo>
                  <a:pt x="129" y="262"/>
                  <a:pt x="130" y="262"/>
                  <a:pt x="131" y="261"/>
                </a:cubicBezTo>
                <a:cubicBezTo>
                  <a:pt x="130" y="261"/>
                  <a:pt x="130" y="260"/>
                  <a:pt x="130" y="260"/>
                </a:cubicBezTo>
                <a:cubicBezTo>
                  <a:pt x="130" y="261"/>
                  <a:pt x="129" y="261"/>
                  <a:pt x="129" y="262"/>
                </a:cubicBezTo>
                <a:close/>
                <a:moveTo>
                  <a:pt x="140" y="262"/>
                </a:moveTo>
                <a:cubicBezTo>
                  <a:pt x="140" y="262"/>
                  <a:pt x="140" y="262"/>
                  <a:pt x="140" y="262"/>
                </a:cubicBezTo>
                <a:cubicBezTo>
                  <a:pt x="140" y="262"/>
                  <a:pt x="139" y="262"/>
                  <a:pt x="138" y="261"/>
                </a:cubicBezTo>
                <a:cubicBezTo>
                  <a:pt x="137" y="261"/>
                  <a:pt x="135" y="260"/>
                  <a:pt x="134" y="261"/>
                </a:cubicBezTo>
                <a:cubicBezTo>
                  <a:pt x="134" y="264"/>
                  <a:pt x="137" y="262"/>
                  <a:pt x="138" y="264"/>
                </a:cubicBezTo>
                <a:cubicBezTo>
                  <a:pt x="140" y="262"/>
                  <a:pt x="142" y="264"/>
                  <a:pt x="144" y="264"/>
                </a:cubicBezTo>
                <a:cubicBezTo>
                  <a:pt x="144" y="263"/>
                  <a:pt x="143" y="262"/>
                  <a:pt x="144" y="261"/>
                </a:cubicBezTo>
                <a:cubicBezTo>
                  <a:pt x="143" y="259"/>
                  <a:pt x="142" y="262"/>
                  <a:pt x="140" y="262"/>
                </a:cubicBezTo>
                <a:close/>
                <a:moveTo>
                  <a:pt x="128" y="263"/>
                </a:moveTo>
                <a:cubicBezTo>
                  <a:pt x="128" y="263"/>
                  <a:pt x="128" y="263"/>
                  <a:pt x="128" y="263"/>
                </a:cubicBezTo>
                <a:cubicBezTo>
                  <a:pt x="128" y="262"/>
                  <a:pt x="127" y="262"/>
                  <a:pt x="127" y="262"/>
                </a:cubicBezTo>
                <a:cubicBezTo>
                  <a:pt x="127" y="262"/>
                  <a:pt x="127" y="262"/>
                  <a:pt x="127" y="262"/>
                </a:cubicBezTo>
                <a:cubicBezTo>
                  <a:pt x="127" y="262"/>
                  <a:pt x="127" y="263"/>
                  <a:pt x="128" y="263"/>
                </a:cubicBezTo>
                <a:close/>
                <a:moveTo>
                  <a:pt x="132" y="263"/>
                </a:moveTo>
                <a:cubicBezTo>
                  <a:pt x="132" y="263"/>
                  <a:pt x="132" y="263"/>
                  <a:pt x="132" y="263"/>
                </a:cubicBezTo>
                <a:cubicBezTo>
                  <a:pt x="131" y="263"/>
                  <a:pt x="131" y="262"/>
                  <a:pt x="130" y="263"/>
                </a:cubicBezTo>
                <a:cubicBezTo>
                  <a:pt x="131" y="264"/>
                  <a:pt x="131" y="264"/>
                  <a:pt x="131" y="265"/>
                </a:cubicBezTo>
                <a:cubicBezTo>
                  <a:pt x="130" y="266"/>
                  <a:pt x="128" y="265"/>
                  <a:pt x="128" y="267"/>
                </a:cubicBezTo>
                <a:cubicBezTo>
                  <a:pt x="129" y="268"/>
                  <a:pt x="128" y="268"/>
                  <a:pt x="128" y="269"/>
                </a:cubicBezTo>
                <a:cubicBezTo>
                  <a:pt x="127" y="269"/>
                  <a:pt x="126" y="267"/>
                  <a:pt x="125" y="267"/>
                </a:cubicBezTo>
                <a:cubicBezTo>
                  <a:pt x="125" y="268"/>
                  <a:pt x="125" y="268"/>
                  <a:pt x="124" y="268"/>
                </a:cubicBezTo>
                <a:cubicBezTo>
                  <a:pt x="124" y="270"/>
                  <a:pt x="125" y="270"/>
                  <a:pt x="126" y="271"/>
                </a:cubicBezTo>
                <a:cubicBezTo>
                  <a:pt x="125" y="272"/>
                  <a:pt x="124" y="272"/>
                  <a:pt x="124" y="273"/>
                </a:cubicBezTo>
                <a:cubicBezTo>
                  <a:pt x="124" y="274"/>
                  <a:pt x="125" y="274"/>
                  <a:pt x="125" y="274"/>
                </a:cubicBezTo>
                <a:cubicBezTo>
                  <a:pt x="126" y="275"/>
                  <a:pt x="125" y="275"/>
                  <a:pt x="125" y="276"/>
                </a:cubicBezTo>
                <a:cubicBezTo>
                  <a:pt x="125" y="276"/>
                  <a:pt x="127" y="276"/>
                  <a:pt x="127" y="275"/>
                </a:cubicBezTo>
                <a:cubicBezTo>
                  <a:pt x="126" y="275"/>
                  <a:pt x="127" y="275"/>
                  <a:pt x="127" y="274"/>
                </a:cubicBezTo>
                <a:cubicBezTo>
                  <a:pt x="127" y="273"/>
                  <a:pt x="126" y="272"/>
                  <a:pt x="126" y="271"/>
                </a:cubicBezTo>
                <a:cubicBezTo>
                  <a:pt x="127" y="269"/>
                  <a:pt x="130" y="268"/>
                  <a:pt x="131" y="270"/>
                </a:cubicBezTo>
                <a:cubicBezTo>
                  <a:pt x="131" y="270"/>
                  <a:pt x="132" y="270"/>
                  <a:pt x="132" y="269"/>
                </a:cubicBezTo>
                <a:cubicBezTo>
                  <a:pt x="131" y="269"/>
                  <a:pt x="130" y="267"/>
                  <a:pt x="131" y="266"/>
                </a:cubicBezTo>
                <a:cubicBezTo>
                  <a:pt x="132" y="265"/>
                  <a:pt x="133" y="265"/>
                  <a:pt x="134" y="265"/>
                </a:cubicBezTo>
                <a:cubicBezTo>
                  <a:pt x="135" y="265"/>
                  <a:pt x="134" y="265"/>
                  <a:pt x="135" y="264"/>
                </a:cubicBezTo>
                <a:cubicBezTo>
                  <a:pt x="134" y="264"/>
                  <a:pt x="134" y="264"/>
                  <a:pt x="134" y="264"/>
                </a:cubicBezTo>
                <a:cubicBezTo>
                  <a:pt x="133" y="264"/>
                  <a:pt x="133" y="263"/>
                  <a:pt x="133" y="262"/>
                </a:cubicBezTo>
                <a:cubicBezTo>
                  <a:pt x="133" y="262"/>
                  <a:pt x="132" y="262"/>
                  <a:pt x="132" y="262"/>
                </a:cubicBezTo>
                <a:cubicBezTo>
                  <a:pt x="132" y="262"/>
                  <a:pt x="131" y="262"/>
                  <a:pt x="132" y="263"/>
                </a:cubicBezTo>
                <a:close/>
                <a:moveTo>
                  <a:pt x="149" y="267"/>
                </a:moveTo>
                <a:cubicBezTo>
                  <a:pt x="149" y="267"/>
                  <a:pt x="149" y="267"/>
                  <a:pt x="149" y="267"/>
                </a:cubicBezTo>
                <a:cubicBezTo>
                  <a:pt x="149" y="267"/>
                  <a:pt x="149" y="268"/>
                  <a:pt x="148" y="269"/>
                </a:cubicBezTo>
                <a:cubicBezTo>
                  <a:pt x="151" y="267"/>
                  <a:pt x="153" y="268"/>
                  <a:pt x="154" y="271"/>
                </a:cubicBezTo>
                <a:cubicBezTo>
                  <a:pt x="153" y="271"/>
                  <a:pt x="153" y="272"/>
                  <a:pt x="153" y="273"/>
                </a:cubicBezTo>
                <a:cubicBezTo>
                  <a:pt x="154" y="272"/>
                  <a:pt x="155" y="271"/>
                  <a:pt x="157" y="271"/>
                </a:cubicBezTo>
                <a:cubicBezTo>
                  <a:pt x="157" y="267"/>
                  <a:pt x="154" y="268"/>
                  <a:pt x="152" y="266"/>
                </a:cubicBezTo>
                <a:cubicBezTo>
                  <a:pt x="151" y="269"/>
                  <a:pt x="147" y="265"/>
                  <a:pt x="147" y="263"/>
                </a:cubicBezTo>
                <a:cubicBezTo>
                  <a:pt x="147" y="264"/>
                  <a:pt x="145" y="264"/>
                  <a:pt x="145" y="265"/>
                </a:cubicBezTo>
                <a:cubicBezTo>
                  <a:pt x="146" y="265"/>
                  <a:pt x="149" y="265"/>
                  <a:pt x="149" y="267"/>
                </a:cubicBezTo>
                <a:close/>
                <a:moveTo>
                  <a:pt x="137" y="267"/>
                </a:moveTo>
                <a:cubicBezTo>
                  <a:pt x="137" y="267"/>
                  <a:pt x="137" y="267"/>
                  <a:pt x="137" y="267"/>
                </a:cubicBezTo>
                <a:cubicBezTo>
                  <a:pt x="140" y="266"/>
                  <a:pt x="141" y="268"/>
                  <a:pt x="143" y="270"/>
                </a:cubicBezTo>
                <a:cubicBezTo>
                  <a:pt x="143" y="269"/>
                  <a:pt x="144" y="269"/>
                  <a:pt x="144" y="268"/>
                </a:cubicBezTo>
                <a:cubicBezTo>
                  <a:pt x="143" y="268"/>
                  <a:pt x="144" y="266"/>
                  <a:pt x="143" y="265"/>
                </a:cubicBezTo>
                <a:cubicBezTo>
                  <a:pt x="141" y="264"/>
                  <a:pt x="141" y="265"/>
                  <a:pt x="139" y="264"/>
                </a:cubicBezTo>
                <a:cubicBezTo>
                  <a:pt x="139" y="265"/>
                  <a:pt x="139" y="265"/>
                  <a:pt x="138" y="265"/>
                </a:cubicBezTo>
                <a:cubicBezTo>
                  <a:pt x="138" y="265"/>
                  <a:pt x="137" y="264"/>
                  <a:pt x="136" y="264"/>
                </a:cubicBezTo>
                <a:cubicBezTo>
                  <a:pt x="136" y="265"/>
                  <a:pt x="136" y="266"/>
                  <a:pt x="137" y="267"/>
                </a:cubicBezTo>
                <a:close/>
                <a:moveTo>
                  <a:pt x="125" y="293"/>
                </a:moveTo>
                <a:cubicBezTo>
                  <a:pt x="125" y="293"/>
                  <a:pt x="125" y="293"/>
                  <a:pt x="125" y="293"/>
                </a:cubicBezTo>
                <a:cubicBezTo>
                  <a:pt x="125" y="293"/>
                  <a:pt x="126" y="292"/>
                  <a:pt x="126" y="291"/>
                </a:cubicBezTo>
                <a:cubicBezTo>
                  <a:pt x="125" y="291"/>
                  <a:pt x="124" y="293"/>
                  <a:pt x="124" y="292"/>
                </a:cubicBezTo>
                <a:cubicBezTo>
                  <a:pt x="124" y="293"/>
                  <a:pt x="123" y="294"/>
                  <a:pt x="123" y="294"/>
                </a:cubicBezTo>
                <a:cubicBezTo>
                  <a:pt x="123" y="294"/>
                  <a:pt x="123" y="293"/>
                  <a:pt x="123" y="293"/>
                </a:cubicBezTo>
                <a:cubicBezTo>
                  <a:pt x="122" y="293"/>
                  <a:pt x="122" y="294"/>
                  <a:pt x="121" y="295"/>
                </a:cubicBezTo>
                <a:cubicBezTo>
                  <a:pt x="122" y="294"/>
                  <a:pt x="123" y="293"/>
                  <a:pt x="124" y="291"/>
                </a:cubicBezTo>
                <a:cubicBezTo>
                  <a:pt x="123" y="291"/>
                  <a:pt x="122" y="293"/>
                  <a:pt x="121" y="293"/>
                </a:cubicBezTo>
                <a:cubicBezTo>
                  <a:pt x="122" y="292"/>
                  <a:pt x="123" y="292"/>
                  <a:pt x="124" y="291"/>
                </a:cubicBezTo>
                <a:cubicBezTo>
                  <a:pt x="123" y="291"/>
                  <a:pt x="123" y="291"/>
                  <a:pt x="123" y="291"/>
                </a:cubicBezTo>
                <a:cubicBezTo>
                  <a:pt x="122" y="291"/>
                  <a:pt x="121" y="292"/>
                  <a:pt x="120" y="293"/>
                </a:cubicBezTo>
                <a:cubicBezTo>
                  <a:pt x="120" y="293"/>
                  <a:pt x="120" y="294"/>
                  <a:pt x="120" y="294"/>
                </a:cubicBezTo>
                <a:cubicBezTo>
                  <a:pt x="120" y="294"/>
                  <a:pt x="119" y="294"/>
                  <a:pt x="119" y="293"/>
                </a:cubicBezTo>
                <a:cubicBezTo>
                  <a:pt x="118" y="293"/>
                  <a:pt x="116" y="292"/>
                  <a:pt x="116" y="291"/>
                </a:cubicBezTo>
                <a:cubicBezTo>
                  <a:pt x="115" y="290"/>
                  <a:pt x="116" y="290"/>
                  <a:pt x="116" y="289"/>
                </a:cubicBezTo>
                <a:cubicBezTo>
                  <a:pt x="116" y="289"/>
                  <a:pt x="115" y="290"/>
                  <a:pt x="115" y="289"/>
                </a:cubicBezTo>
                <a:cubicBezTo>
                  <a:pt x="117" y="289"/>
                  <a:pt x="118" y="288"/>
                  <a:pt x="119" y="287"/>
                </a:cubicBezTo>
                <a:cubicBezTo>
                  <a:pt x="119" y="287"/>
                  <a:pt x="118" y="287"/>
                  <a:pt x="118" y="287"/>
                </a:cubicBezTo>
                <a:cubicBezTo>
                  <a:pt x="120" y="287"/>
                  <a:pt x="120" y="286"/>
                  <a:pt x="122" y="287"/>
                </a:cubicBezTo>
                <a:cubicBezTo>
                  <a:pt x="121" y="287"/>
                  <a:pt x="120" y="287"/>
                  <a:pt x="119" y="288"/>
                </a:cubicBezTo>
                <a:cubicBezTo>
                  <a:pt x="121" y="288"/>
                  <a:pt x="121" y="287"/>
                  <a:pt x="122" y="287"/>
                </a:cubicBezTo>
                <a:cubicBezTo>
                  <a:pt x="121" y="285"/>
                  <a:pt x="118" y="288"/>
                  <a:pt x="116" y="288"/>
                </a:cubicBezTo>
                <a:cubicBezTo>
                  <a:pt x="117" y="287"/>
                  <a:pt x="119" y="286"/>
                  <a:pt x="121" y="286"/>
                </a:cubicBezTo>
                <a:cubicBezTo>
                  <a:pt x="121" y="285"/>
                  <a:pt x="121" y="285"/>
                  <a:pt x="121" y="285"/>
                </a:cubicBezTo>
                <a:cubicBezTo>
                  <a:pt x="118" y="285"/>
                  <a:pt x="114" y="287"/>
                  <a:pt x="111" y="287"/>
                </a:cubicBezTo>
                <a:cubicBezTo>
                  <a:pt x="113" y="287"/>
                  <a:pt x="114" y="286"/>
                  <a:pt x="115" y="286"/>
                </a:cubicBezTo>
                <a:cubicBezTo>
                  <a:pt x="115" y="286"/>
                  <a:pt x="115" y="286"/>
                  <a:pt x="115" y="286"/>
                </a:cubicBezTo>
                <a:cubicBezTo>
                  <a:pt x="116" y="285"/>
                  <a:pt x="120" y="285"/>
                  <a:pt x="121" y="284"/>
                </a:cubicBezTo>
                <a:cubicBezTo>
                  <a:pt x="119" y="284"/>
                  <a:pt x="118" y="284"/>
                  <a:pt x="117" y="285"/>
                </a:cubicBezTo>
                <a:cubicBezTo>
                  <a:pt x="117" y="284"/>
                  <a:pt x="117" y="284"/>
                  <a:pt x="116" y="284"/>
                </a:cubicBezTo>
                <a:cubicBezTo>
                  <a:pt x="115" y="285"/>
                  <a:pt x="112" y="285"/>
                  <a:pt x="111" y="285"/>
                </a:cubicBezTo>
                <a:cubicBezTo>
                  <a:pt x="114" y="284"/>
                  <a:pt x="117" y="283"/>
                  <a:pt x="119" y="284"/>
                </a:cubicBezTo>
                <a:cubicBezTo>
                  <a:pt x="119" y="283"/>
                  <a:pt x="121" y="284"/>
                  <a:pt x="121" y="282"/>
                </a:cubicBezTo>
                <a:cubicBezTo>
                  <a:pt x="119" y="282"/>
                  <a:pt x="117" y="283"/>
                  <a:pt x="115" y="282"/>
                </a:cubicBezTo>
                <a:cubicBezTo>
                  <a:pt x="116" y="282"/>
                  <a:pt x="118" y="282"/>
                  <a:pt x="120" y="282"/>
                </a:cubicBezTo>
                <a:cubicBezTo>
                  <a:pt x="120" y="281"/>
                  <a:pt x="120" y="282"/>
                  <a:pt x="120" y="281"/>
                </a:cubicBezTo>
                <a:cubicBezTo>
                  <a:pt x="118" y="281"/>
                  <a:pt x="116" y="280"/>
                  <a:pt x="113" y="279"/>
                </a:cubicBezTo>
                <a:cubicBezTo>
                  <a:pt x="113" y="282"/>
                  <a:pt x="112" y="281"/>
                  <a:pt x="110" y="281"/>
                </a:cubicBezTo>
                <a:cubicBezTo>
                  <a:pt x="108" y="280"/>
                  <a:pt x="109" y="277"/>
                  <a:pt x="111" y="277"/>
                </a:cubicBezTo>
                <a:cubicBezTo>
                  <a:pt x="112" y="277"/>
                  <a:pt x="113" y="278"/>
                  <a:pt x="113" y="279"/>
                </a:cubicBezTo>
                <a:cubicBezTo>
                  <a:pt x="115" y="279"/>
                  <a:pt x="117" y="280"/>
                  <a:pt x="119" y="279"/>
                </a:cubicBezTo>
                <a:cubicBezTo>
                  <a:pt x="119" y="279"/>
                  <a:pt x="118" y="279"/>
                  <a:pt x="119" y="280"/>
                </a:cubicBezTo>
                <a:cubicBezTo>
                  <a:pt x="119" y="279"/>
                  <a:pt x="120" y="279"/>
                  <a:pt x="121" y="280"/>
                </a:cubicBezTo>
                <a:cubicBezTo>
                  <a:pt x="121" y="279"/>
                  <a:pt x="120" y="279"/>
                  <a:pt x="120" y="279"/>
                </a:cubicBezTo>
                <a:cubicBezTo>
                  <a:pt x="121" y="279"/>
                  <a:pt x="121" y="279"/>
                  <a:pt x="121" y="279"/>
                </a:cubicBezTo>
                <a:cubicBezTo>
                  <a:pt x="121" y="278"/>
                  <a:pt x="121" y="279"/>
                  <a:pt x="122" y="278"/>
                </a:cubicBezTo>
                <a:cubicBezTo>
                  <a:pt x="121" y="277"/>
                  <a:pt x="120" y="277"/>
                  <a:pt x="119" y="277"/>
                </a:cubicBezTo>
                <a:cubicBezTo>
                  <a:pt x="120" y="277"/>
                  <a:pt x="121" y="277"/>
                  <a:pt x="121" y="277"/>
                </a:cubicBezTo>
                <a:cubicBezTo>
                  <a:pt x="120" y="276"/>
                  <a:pt x="119" y="276"/>
                  <a:pt x="118" y="276"/>
                </a:cubicBezTo>
                <a:cubicBezTo>
                  <a:pt x="113" y="277"/>
                  <a:pt x="110" y="273"/>
                  <a:pt x="107" y="271"/>
                </a:cubicBezTo>
                <a:cubicBezTo>
                  <a:pt x="107" y="271"/>
                  <a:pt x="107" y="271"/>
                  <a:pt x="107" y="271"/>
                </a:cubicBezTo>
                <a:cubicBezTo>
                  <a:pt x="102" y="270"/>
                  <a:pt x="97" y="272"/>
                  <a:pt x="92" y="269"/>
                </a:cubicBezTo>
                <a:cubicBezTo>
                  <a:pt x="91" y="269"/>
                  <a:pt x="90" y="267"/>
                  <a:pt x="89" y="266"/>
                </a:cubicBezTo>
                <a:cubicBezTo>
                  <a:pt x="86" y="265"/>
                  <a:pt x="84" y="267"/>
                  <a:pt x="81" y="267"/>
                </a:cubicBezTo>
                <a:cubicBezTo>
                  <a:pt x="78" y="268"/>
                  <a:pt x="74" y="270"/>
                  <a:pt x="72" y="273"/>
                </a:cubicBezTo>
                <a:cubicBezTo>
                  <a:pt x="71" y="276"/>
                  <a:pt x="74" y="279"/>
                  <a:pt x="74" y="282"/>
                </a:cubicBezTo>
                <a:cubicBezTo>
                  <a:pt x="74" y="282"/>
                  <a:pt x="73" y="283"/>
                  <a:pt x="73" y="283"/>
                </a:cubicBezTo>
                <a:cubicBezTo>
                  <a:pt x="73" y="283"/>
                  <a:pt x="73" y="283"/>
                  <a:pt x="73" y="284"/>
                </a:cubicBezTo>
                <a:cubicBezTo>
                  <a:pt x="71" y="286"/>
                  <a:pt x="69" y="288"/>
                  <a:pt x="67" y="290"/>
                </a:cubicBezTo>
                <a:cubicBezTo>
                  <a:pt x="64" y="294"/>
                  <a:pt x="63" y="299"/>
                  <a:pt x="64" y="303"/>
                </a:cubicBezTo>
                <a:cubicBezTo>
                  <a:pt x="66" y="305"/>
                  <a:pt x="67" y="308"/>
                  <a:pt x="70" y="308"/>
                </a:cubicBezTo>
                <a:cubicBezTo>
                  <a:pt x="71" y="308"/>
                  <a:pt x="73" y="307"/>
                  <a:pt x="74" y="307"/>
                </a:cubicBezTo>
                <a:cubicBezTo>
                  <a:pt x="76" y="308"/>
                  <a:pt x="79" y="310"/>
                  <a:pt x="79" y="312"/>
                </a:cubicBezTo>
                <a:cubicBezTo>
                  <a:pt x="80" y="316"/>
                  <a:pt x="78" y="321"/>
                  <a:pt x="83" y="320"/>
                </a:cubicBezTo>
                <a:cubicBezTo>
                  <a:pt x="85" y="321"/>
                  <a:pt x="86" y="321"/>
                  <a:pt x="88" y="321"/>
                </a:cubicBezTo>
                <a:cubicBezTo>
                  <a:pt x="88" y="322"/>
                  <a:pt x="88" y="322"/>
                  <a:pt x="88" y="322"/>
                </a:cubicBezTo>
                <a:cubicBezTo>
                  <a:pt x="93" y="322"/>
                  <a:pt x="94" y="326"/>
                  <a:pt x="97" y="326"/>
                </a:cubicBezTo>
                <a:cubicBezTo>
                  <a:pt x="101" y="327"/>
                  <a:pt x="102" y="325"/>
                  <a:pt x="104" y="324"/>
                </a:cubicBezTo>
                <a:cubicBezTo>
                  <a:pt x="107" y="322"/>
                  <a:pt x="109" y="320"/>
                  <a:pt x="110" y="317"/>
                </a:cubicBezTo>
                <a:cubicBezTo>
                  <a:pt x="110" y="316"/>
                  <a:pt x="111" y="316"/>
                  <a:pt x="111" y="316"/>
                </a:cubicBezTo>
                <a:cubicBezTo>
                  <a:pt x="113" y="307"/>
                  <a:pt x="118" y="301"/>
                  <a:pt x="123" y="295"/>
                </a:cubicBezTo>
                <a:cubicBezTo>
                  <a:pt x="123" y="296"/>
                  <a:pt x="123" y="295"/>
                  <a:pt x="123" y="295"/>
                </a:cubicBezTo>
                <a:cubicBezTo>
                  <a:pt x="123" y="295"/>
                  <a:pt x="124" y="294"/>
                  <a:pt x="124" y="294"/>
                </a:cubicBezTo>
                <a:cubicBezTo>
                  <a:pt x="125" y="294"/>
                  <a:pt x="125" y="293"/>
                  <a:pt x="126" y="293"/>
                </a:cubicBezTo>
                <a:cubicBezTo>
                  <a:pt x="125" y="292"/>
                  <a:pt x="125" y="294"/>
                  <a:pt x="125" y="293"/>
                </a:cubicBezTo>
                <a:close/>
                <a:moveTo>
                  <a:pt x="119" y="267"/>
                </a:moveTo>
                <a:cubicBezTo>
                  <a:pt x="119" y="267"/>
                  <a:pt x="119" y="267"/>
                  <a:pt x="119" y="267"/>
                </a:cubicBezTo>
                <a:cubicBezTo>
                  <a:pt x="120" y="266"/>
                  <a:pt x="121" y="268"/>
                  <a:pt x="121" y="267"/>
                </a:cubicBezTo>
                <a:cubicBezTo>
                  <a:pt x="121" y="266"/>
                  <a:pt x="120" y="266"/>
                  <a:pt x="120" y="266"/>
                </a:cubicBezTo>
                <a:cubicBezTo>
                  <a:pt x="119" y="266"/>
                  <a:pt x="119" y="267"/>
                  <a:pt x="119" y="267"/>
                </a:cubicBezTo>
                <a:close/>
                <a:moveTo>
                  <a:pt x="132" y="268"/>
                </a:moveTo>
                <a:cubicBezTo>
                  <a:pt x="132" y="268"/>
                  <a:pt x="132" y="268"/>
                  <a:pt x="132" y="268"/>
                </a:cubicBezTo>
                <a:cubicBezTo>
                  <a:pt x="133" y="268"/>
                  <a:pt x="134" y="268"/>
                  <a:pt x="134" y="269"/>
                </a:cubicBezTo>
                <a:cubicBezTo>
                  <a:pt x="133" y="270"/>
                  <a:pt x="132" y="270"/>
                  <a:pt x="132" y="271"/>
                </a:cubicBezTo>
                <a:cubicBezTo>
                  <a:pt x="132" y="272"/>
                  <a:pt x="131" y="272"/>
                  <a:pt x="131" y="273"/>
                </a:cubicBezTo>
                <a:cubicBezTo>
                  <a:pt x="132" y="273"/>
                  <a:pt x="132" y="273"/>
                  <a:pt x="132" y="273"/>
                </a:cubicBezTo>
                <a:cubicBezTo>
                  <a:pt x="132" y="272"/>
                  <a:pt x="132" y="270"/>
                  <a:pt x="134" y="270"/>
                </a:cubicBezTo>
                <a:cubicBezTo>
                  <a:pt x="134" y="269"/>
                  <a:pt x="135" y="268"/>
                  <a:pt x="135" y="267"/>
                </a:cubicBezTo>
                <a:cubicBezTo>
                  <a:pt x="134" y="266"/>
                  <a:pt x="131" y="265"/>
                  <a:pt x="132" y="268"/>
                </a:cubicBezTo>
                <a:close/>
                <a:moveTo>
                  <a:pt x="144" y="273"/>
                </a:moveTo>
                <a:cubicBezTo>
                  <a:pt x="144" y="273"/>
                  <a:pt x="144" y="273"/>
                  <a:pt x="144" y="273"/>
                </a:cubicBezTo>
                <a:cubicBezTo>
                  <a:pt x="144" y="273"/>
                  <a:pt x="145" y="272"/>
                  <a:pt x="146" y="273"/>
                </a:cubicBezTo>
                <a:cubicBezTo>
                  <a:pt x="147" y="274"/>
                  <a:pt x="147" y="275"/>
                  <a:pt x="146" y="276"/>
                </a:cubicBezTo>
                <a:cubicBezTo>
                  <a:pt x="147" y="278"/>
                  <a:pt x="148" y="278"/>
                  <a:pt x="149" y="276"/>
                </a:cubicBezTo>
                <a:cubicBezTo>
                  <a:pt x="148" y="275"/>
                  <a:pt x="147" y="273"/>
                  <a:pt x="148" y="272"/>
                </a:cubicBezTo>
                <a:cubicBezTo>
                  <a:pt x="148" y="270"/>
                  <a:pt x="147" y="269"/>
                  <a:pt x="147" y="267"/>
                </a:cubicBezTo>
                <a:cubicBezTo>
                  <a:pt x="147" y="266"/>
                  <a:pt x="146" y="266"/>
                  <a:pt x="145" y="266"/>
                </a:cubicBezTo>
                <a:cubicBezTo>
                  <a:pt x="146" y="269"/>
                  <a:pt x="143" y="270"/>
                  <a:pt x="144" y="273"/>
                </a:cubicBezTo>
                <a:close/>
                <a:moveTo>
                  <a:pt x="137" y="268"/>
                </a:moveTo>
                <a:cubicBezTo>
                  <a:pt x="137" y="268"/>
                  <a:pt x="137" y="268"/>
                  <a:pt x="137" y="268"/>
                </a:cubicBezTo>
                <a:cubicBezTo>
                  <a:pt x="138" y="271"/>
                  <a:pt x="134" y="271"/>
                  <a:pt x="134" y="273"/>
                </a:cubicBezTo>
                <a:cubicBezTo>
                  <a:pt x="134" y="273"/>
                  <a:pt x="135" y="274"/>
                  <a:pt x="135" y="275"/>
                </a:cubicBezTo>
                <a:cubicBezTo>
                  <a:pt x="134" y="276"/>
                  <a:pt x="133" y="276"/>
                  <a:pt x="133" y="277"/>
                </a:cubicBezTo>
                <a:cubicBezTo>
                  <a:pt x="131" y="276"/>
                  <a:pt x="130" y="278"/>
                  <a:pt x="130" y="280"/>
                </a:cubicBezTo>
                <a:cubicBezTo>
                  <a:pt x="131" y="281"/>
                  <a:pt x="132" y="281"/>
                  <a:pt x="133" y="281"/>
                </a:cubicBezTo>
                <a:cubicBezTo>
                  <a:pt x="134" y="283"/>
                  <a:pt x="133" y="285"/>
                  <a:pt x="134" y="286"/>
                </a:cubicBezTo>
                <a:cubicBezTo>
                  <a:pt x="137" y="286"/>
                  <a:pt x="139" y="286"/>
                  <a:pt x="140" y="285"/>
                </a:cubicBezTo>
                <a:cubicBezTo>
                  <a:pt x="139" y="284"/>
                  <a:pt x="139" y="282"/>
                  <a:pt x="136" y="283"/>
                </a:cubicBezTo>
                <a:cubicBezTo>
                  <a:pt x="134" y="282"/>
                  <a:pt x="134" y="280"/>
                  <a:pt x="135" y="278"/>
                </a:cubicBezTo>
                <a:cubicBezTo>
                  <a:pt x="136" y="277"/>
                  <a:pt x="138" y="277"/>
                  <a:pt x="138" y="275"/>
                </a:cubicBezTo>
                <a:cubicBezTo>
                  <a:pt x="137" y="274"/>
                  <a:pt x="137" y="269"/>
                  <a:pt x="141" y="270"/>
                </a:cubicBezTo>
                <a:cubicBezTo>
                  <a:pt x="140" y="269"/>
                  <a:pt x="138" y="268"/>
                  <a:pt x="137" y="268"/>
                </a:cubicBezTo>
                <a:close/>
                <a:moveTo>
                  <a:pt x="123" y="269"/>
                </a:moveTo>
                <a:cubicBezTo>
                  <a:pt x="123" y="269"/>
                  <a:pt x="123" y="269"/>
                  <a:pt x="123" y="269"/>
                </a:cubicBezTo>
                <a:cubicBezTo>
                  <a:pt x="122" y="269"/>
                  <a:pt x="122" y="268"/>
                  <a:pt x="122" y="269"/>
                </a:cubicBezTo>
                <a:cubicBezTo>
                  <a:pt x="122" y="269"/>
                  <a:pt x="122" y="270"/>
                  <a:pt x="123" y="269"/>
                </a:cubicBezTo>
                <a:close/>
                <a:moveTo>
                  <a:pt x="152" y="271"/>
                </a:moveTo>
                <a:cubicBezTo>
                  <a:pt x="152" y="271"/>
                  <a:pt x="152" y="271"/>
                  <a:pt x="152" y="271"/>
                </a:cubicBezTo>
                <a:cubicBezTo>
                  <a:pt x="152" y="269"/>
                  <a:pt x="150" y="269"/>
                  <a:pt x="149" y="270"/>
                </a:cubicBezTo>
                <a:cubicBezTo>
                  <a:pt x="150" y="271"/>
                  <a:pt x="150" y="273"/>
                  <a:pt x="149" y="274"/>
                </a:cubicBezTo>
                <a:cubicBezTo>
                  <a:pt x="149" y="274"/>
                  <a:pt x="150" y="275"/>
                  <a:pt x="151" y="276"/>
                </a:cubicBezTo>
                <a:cubicBezTo>
                  <a:pt x="151" y="275"/>
                  <a:pt x="151" y="275"/>
                  <a:pt x="152" y="275"/>
                </a:cubicBezTo>
                <a:cubicBezTo>
                  <a:pt x="150" y="273"/>
                  <a:pt x="152" y="271"/>
                  <a:pt x="152" y="271"/>
                </a:cubicBezTo>
                <a:close/>
                <a:moveTo>
                  <a:pt x="127" y="272"/>
                </a:moveTo>
                <a:cubicBezTo>
                  <a:pt x="127" y="272"/>
                  <a:pt x="127" y="272"/>
                  <a:pt x="127" y="272"/>
                </a:cubicBezTo>
                <a:cubicBezTo>
                  <a:pt x="127" y="273"/>
                  <a:pt x="129" y="273"/>
                  <a:pt x="129" y="274"/>
                </a:cubicBezTo>
                <a:cubicBezTo>
                  <a:pt x="129" y="276"/>
                  <a:pt x="127" y="276"/>
                  <a:pt x="127" y="277"/>
                </a:cubicBezTo>
                <a:cubicBezTo>
                  <a:pt x="128" y="278"/>
                  <a:pt x="128" y="278"/>
                  <a:pt x="129" y="278"/>
                </a:cubicBezTo>
                <a:cubicBezTo>
                  <a:pt x="129" y="277"/>
                  <a:pt x="130" y="276"/>
                  <a:pt x="131" y="275"/>
                </a:cubicBezTo>
                <a:cubicBezTo>
                  <a:pt x="131" y="274"/>
                  <a:pt x="130" y="275"/>
                  <a:pt x="130" y="274"/>
                </a:cubicBezTo>
                <a:cubicBezTo>
                  <a:pt x="130" y="273"/>
                  <a:pt x="130" y="272"/>
                  <a:pt x="130" y="271"/>
                </a:cubicBezTo>
                <a:cubicBezTo>
                  <a:pt x="129" y="270"/>
                  <a:pt x="128" y="270"/>
                  <a:pt x="127" y="272"/>
                </a:cubicBezTo>
                <a:close/>
                <a:moveTo>
                  <a:pt x="139" y="272"/>
                </a:moveTo>
                <a:cubicBezTo>
                  <a:pt x="139" y="272"/>
                  <a:pt x="139" y="272"/>
                  <a:pt x="139" y="272"/>
                </a:cubicBezTo>
                <a:cubicBezTo>
                  <a:pt x="139" y="274"/>
                  <a:pt x="140" y="274"/>
                  <a:pt x="140" y="275"/>
                </a:cubicBezTo>
                <a:cubicBezTo>
                  <a:pt x="140" y="278"/>
                  <a:pt x="133" y="278"/>
                  <a:pt x="136" y="281"/>
                </a:cubicBezTo>
                <a:cubicBezTo>
                  <a:pt x="137" y="282"/>
                  <a:pt x="138" y="281"/>
                  <a:pt x="140" y="281"/>
                </a:cubicBezTo>
                <a:cubicBezTo>
                  <a:pt x="141" y="282"/>
                  <a:pt x="140" y="284"/>
                  <a:pt x="142" y="284"/>
                </a:cubicBezTo>
                <a:cubicBezTo>
                  <a:pt x="143" y="284"/>
                  <a:pt x="144" y="282"/>
                  <a:pt x="144" y="282"/>
                </a:cubicBezTo>
                <a:cubicBezTo>
                  <a:pt x="144" y="281"/>
                  <a:pt x="141" y="280"/>
                  <a:pt x="141" y="278"/>
                </a:cubicBezTo>
                <a:cubicBezTo>
                  <a:pt x="141" y="276"/>
                  <a:pt x="144" y="276"/>
                  <a:pt x="145" y="275"/>
                </a:cubicBezTo>
                <a:cubicBezTo>
                  <a:pt x="145" y="274"/>
                  <a:pt x="145" y="275"/>
                  <a:pt x="145" y="274"/>
                </a:cubicBezTo>
                <a:cubicBezTo>
                  <a:pt x="144" y="274"/>
                  <a:pt x="143" y="274"/>
                  <a:pt x="142" y="274"/>
                </a:cubicBezTo>
                <a:cubicBezTo>
                  <a:pt x="141" y="274"/>
                  <a:pt x="141" y="272"/>
                  <a:pt x="141" y="271"/>
                </a:cubicBezTo>
                <a:cubicBezTo>
                  <a:pt x="139" y="271"/>
                  <a:pt x="139" y="272"/>
                  <a:pt x="139" y="272"/>
                </a:cubicBezTo>
                <a:close/>
                <a:moveTo>
                  <a:pt x="159" y="272"/>
                </a:moveTo>
                <a:cubicBezTo>
                  <a:pt x="159" y="272"/>
                  <a:pt x="159" y="272"/>
                  <a:pt x="159" y="272"/>
                </a:cubicBezTo>
                <a:cubicBezTo>
                  <a:pt x="160" y="272"/>
                  <a:pt x="160" y="271"/>
                  <a:pt x="160" y="271"/>
                </a:cubicBezTo>
                <a:cubicBezTo>
                  <a:pt x="160" y="271"/>
                  <a:pt x="159" y="271"/>
                  <a:pt x="159" y="272"/>
                </a:cubicBezTo>
                <a:close/>
                <a:moveTo>
                  <a:pt x="155" y="272"/>
                </a:moveTo>
                <a:cubicBezTo>
                  <a:pt x="155" y="272"/>
                  <a:pt x="155" y="272"/>
                  <a:pt x="155" y="272"/>
                </a:cubicBezTo>
                <a:cubicBezTo>
                  <a:pt x="156" y="272"/>
                  <a:pt x="156" y="272"/>
                  <a:pt x="156" y="272"/>
                </a:cubicBezTo>
                <a:cubicBezTo>
                  <a:pt x="156" y="272"/>
                  <a:pt x="155" y="272"/>
                  <a:pt x="155" y="272"/>
                </a:cubicBezTo>
                <a:close/>
                <a:moveTo>
                  <a:pt x="117" y="275"/>
                </a:moveTo>
                <a:cubicBezTo>
                  <a:pt x="117" y="275"/>
                  <a:pt x="117" y="275"/>
                  <a:pt x="117" y="275"/>
                </a:cubicBezTo>
                <a:cubicBezTo>
                  <a:pt x="115" y="273"/>
                  <a:pt x="114" y="272"/>
                  <a:pt x="111" y="272"/>
                </a:cubicBezTo>
                <a:cubicBezTo>
                  <a:pt x="112" y="273"/>
                  <a:pt x="115" y="274"/>
                  <a:pt x="117" y="275"/>
                </a:cubicBezTo>
                <a:close/>
                <a:moveTo>
                  <a:pt x="159" y="272"/>
                </a:moveTo>
                <a:cubicBezTo>
                  <a:pt x="159" y="272"/>
                  <a:pt x="159" y="272"/>
                  <a:pt x="159" y="272"/>
                </a:cubicBezTo>
                <a:cubicBezTo>
                  <a:pt x="159" y="272"/>
                  <a:pt x="161" y="273"/>
                  <a:pt x="161" y="272"/>
                </a:cubicBezTo>
                <a:cubicBezTo>
                  <a:pt x="160" y="272"/>
                  <a:pt x="159" y="272"/>
                  <a:pt x="159" y="272"/>
                </a:cubicBezTo>
                <a:close/>
                <a:moveTo>
                  <a:pt x="158" y="276"/>
                </a:moveTo>
                <a:cubicBezTo>
                  <a:pt x="158" y="276"/>
                  <a:pt x="158" y="276"/>
                  <a:pt x="158" y="276"/>
                </a:cubicBezTo>
                <a:cubicBezTo>
                  <a:pt x="159" y="276"/>
                  <a:pt x="159" y="276"/>
                  <a:pt x="160" y="275"/>
                </a:cubicBezTo>
                <a:cubicBezTo>
                  <a:pt x="160" y="274"/>
                  <a:pt x="160" y="274"/>
                  <a:pt x="160" y="273"/>
                </a:cubicBezTo>
                <a:cubicBezTo>
                  <a:pt x="159" y="273"/>
                  <a:pt x="157" y="272"/>
                  <a:pt x="156" y="273"/>
                </a:cubicBezTo>
                <a:cubicBezTo>
                  <a:pt x="157" y="274"/>
                  <a:pt x="157" y="274"/>
                  <a:pt x="158" y="276"/>
                </a:cubicBezTo>
                <a:close/>
                <a:moveTo>
                  <a:pt x="161" y="275"/>
                </a:moveTo>
                <a:cubicBezTo>
                  <a:pt x="161" y="275"/>
                  <a:pt x="161" y="275"/>
                  <a:pt x="161" y="275"/>
                </a:cubicBezTo>
                <a:cubicBezTo>
                  <a:pt x="162" y="275"/>
                  <a:pt x="163" y="275"/>
                  <a:pt x="163" y="274"/>
                </a:cubicBezTo>
                <a:cubicBezTo>
                  <a:pt x="163" y="274"/>
                  <a:pt x="162" y="273"/>
                  <a:pt x="161" y="273"/>
                </a:cubicBezTo>
                <a:cubicBezTo>
                  <a:pt x="161" y="274"/>
                  <a:pt x="161" y="274"/>
                  <a:pt x="161" y="275"/>
                </a:cubicBezTo>
                <a:close/>
                <a:moveTo>
                  <a:pt x="152" y="278"/>
                </a:moveTo>
                <a:cubicBezTo>
                  <a:pt x="152" y="278"/>
                  <a:pt x="152" y="278"/>
                  <a:pt x="152" y="278"/>
                </a:cubicBezTo>
                <a:cubicBezTo>
                  <a:pt x="152" y="278"/>
                  <a:pt x="152" y="277"/>
                  <a:pt x="152" y="277"/>
                </a:cubicBezTo>
                <a:cubicBezTo>
                  <a:pt x="152" y="279"/>
                  <a:pt x="154" y="280"/>
                  <a:pt x="153" y="281"/>
                </a:cubicBezTo>
                <a:cubicBezTo>
                  <a:pt x="153" y="282"/>
                  <a:pt x="153" y="282"/>
                  <a:pt x="153" y="282"/>
                </a:cubicBezTo>
                <a:cubicBezTo>
                  <a:pt x="153" y="283"/>
                  <a:pt x="152" y="283"/>
                  <a:pt x="152" y="283"/>
                </a:cubicBezTo>
                <a:cubicBezTo>
                  <a:pt x="152" y="284"/>
                  <a:pt x="152" y="284"/>
                  <a:pt x="152" y="284"/>
                </a:cubicBezTo>
                <a:cubicBezTo>
                  <a:pt x="153" y="283"/>
                  <a:pt x="155" y="284"/>
                  <a:pt x="156" y="285"/>
                </a:cubicBezTo>
                <a:cubicBezTo>
                  <a:pt x="156" y="284"/>
                  <a:pt x="157" y="283"/>
                  <a:pt x="156" y="283"/>
                </a:cubicBezTo>
                <a:cubicBezTo>
                  <a:pt x="156" y="280"/>
                  <a:pt x="153" y="279"/>
                  <a:pt x="155" y="277"/>
                </a:cubicBezTo>
                <a:cubicBezTo>
                  <a:pt x="155" y="277"/>
                  <a:pt x="156" y="277"/>
                  <a:pt x="157" y="276"/>
                </a:cubicBezTo>
                <a:cubicBezTo>
                  <a:pt x="156" y="273"/>
                  <a:pt x="153" y="277"/>
                  <a:pt x="152" y="278"/>
                </a:cubicBezTo>
                <a:close/>
                <a:moveTo>
                  <a:pt x="123" y="277"/>
                </a:moveTo>
                <a:cubicBezTo>
                  <a:pt x="123" y="277"/>
                  <a:pt x="123" y="277"/>
                  <a:pt x="123" y="277"/>
                </a:cubicBezTo>
                <a:cubicBezTo>
                  <a:pt x="123" y="277"/>
                  <a:pt x="123" y="277"/>
                  <a:pt x="124" y="277"/>
                </a:cubicBezTo>
                <a:cubicBezTo>
                  <a:pt x="125" y="278"/>
                  <a:pt x="124" y="279"/>
                  <a:pt x="123" y="279"/>
                </a:cubicBezTo>
                <a:cubicBezTo>
                  <a:pt x="122" y="280"/>
                  <a:pt x="122" y="281"/>
                  <a:pt x="122" y="281"/>
                </a:cubicBezTo>
                <a:cubicBezTo>
                  <a:pt x="124" y="282"/>
                  <a:pt x="123" y="284"/>
                  <a:pt x="122" y="285"/>
                </a:cubicBezTo>
                <a:cubicBezTo>
                  <a:pt x="124" y="287"/>
                  <a:pt x="127" y="286"/>
                  <a:pt x="127" y="284"/>
                </a:cubicBezTo>
                <a:cubicBezTo>
                  <a:pt x="124" y="282"/>
                  <a:pt x="126" y="281"/>
                  <a:pt x="127" y="279"/>
                </a:cubicBezTo>
                <a:cubicBezTo>
                  <a:pt x="126" y="279"/>
                  <a:pt x="126" y="277"/>
                  <a:pt x="126" y="277"/>
                </a:cubicBezTo>
                <a:cubicBezTo>
                  <a:pt x="125" y="277"/>
                  <a:pt x="123" y="276"/>
                  <a:pt x="123" y="275"/>
                </a:cubicBezTo>
                <a:cubicBezTo>
                  <a:pt x="123" y="275"/>
                  <a:pt x="122" y="276"/>
                  <a:pt x="123" y="277"/>
                </a:cubicBezTo>
                <a:close/>
                <a:moveTo>
                  <a:pt x="143" y="278"/>
                </a:moveTo>
                <a:cubicBezTo>
                  <a:pt x="143" y="278"/>
                  <a:pt x="143" y="278"/>
                  <a:pt x="143" y="278"/>
                </a:cubicBezTo>
                <a:cubicBezTo>
                  <a:pt x="143" y="278"/>
                  <a:pt x="143" y="279"/>
                  <a:pt x="143" y="279"/>
                </a:cubicBezTo>
                <a:cubicBezTo>
                  <a:pt x="144" y="279"/>
                  <a:pt x="145" y="278"/>
                  <a:pt x="145" y="277"/>
                </a:cubicBezTo>
                <a:cubicBezTo>
                  <a:pt x="144" y="278"/>
                  <a:pt x="144" y="278"/>
                  <a:pt x="143" y="278"/>
                </a:cubicBezTo>
                <a:close/>
                <a:moveTo>
                  <a:pt x="148" y="278"/>
                </a:moveTo>
                <a:cubicBezTo>
                  <a:pt x="148" y="278"/>
                  <a:pt x="148" y="278"/>
                  <a:pt x="148" y="278"/>
                </a:cubicBezTo>
                <a:cubicBezTo>
                  <a:pt x="148" y="281"/>
                  <a:pt x="149" y="282"/>
                  <a:pt x="151" y="282"/>
                </a:cubicBezTo>
                <a:cubicBezTo>
                  <a:pt x="151" y="282"/>
                  <a:pt x="151" y="282"/>
                  <a:pt x="152" y="281"/>
                </a:cubicBezTo>
                <a:cubicBezTo>
                  <a:pt x="152" y="280"/>
                  <a:pt x="152" y="280"/>
                  <a:pt x="151" y="279"/>
                </a:cubicBezTo>
                <a:cubicBezTo>
                  <a:pt x="150" y="279"/>
                  <a:pt x="150" y="278"/>
                  <a:pt x="150" y="277"/>
                </a:cubicBezTo>
                <a:cubicBezTo>
                  <a:pt x="149" y="278"/>
                  <a:pt x="149" y="278"/>
                  <a:pt x="148" y="278"/>
                </a:cubicBezTo>
                <a:close/>
                <a:moveTo>
                  <a:pt x="167" y="278"/>
                </a:moveTo>
                <a:cubicBezTo>
                  <a:pt x="167" y="278"/>
                  <a:pt x="167" y="278"/>
                  <a:pt x="167" y="278"/>
                </a:cubicBezTo>
                <a:cubicBezTo>
                  <a:pt x="167" y="279"/>
                  <a:pt x="167" y="279"/>
                  <a:pt x="167" y="280"/>
                </a:cubicBezTo>
                <a:cubicBezTo>
                  <a:pt x="167" y="280"/>
                  <a:pt x="167" y="280"/>
                  <a:pt x="166" y="280"/>
                </a:cubicBezTo>
                <a:cubicBezTo>
                  <a:pt x="167" y="282"/>
                  <a:pt x="168" y="279"/>
                  <a:pt x="169" y="280"/>
                </a:cubicBezTo>
                <a:cubicBezTo>
                  <a:pt x="170" y="278"/>
                  <a:pt x="168" y="278"/>
                  <a:pt x="167" y="278"/>
                </a:cubicBezTo>
                <a:close/>
                <a:moveTo>
                  <a:pt x="110" y="280"/>
                </a:moveTo>
                <a:cubicBezTo>
                  <a:pt x="110" y="280"/>
                  <a:pt x="110" y="280"/>
                  <a:pt x="110" y="280"/>
                </a:cubicBezTo>
                <a:cubicBezTo>
                  <a:pt x="110" y="280"/>
                  <a:pt x="111" y="280"/>
                  <a:pt x="111" y="279"/>
                </a:cubicBezTo>
                <a:cubicBezTo>
                  <a:pt x="111" y="279"/>
                  <a:pt x="112" y="279"/>
                  <a:pt x="111" y="279"/>
                </a:cubicBezTo>
                <a:cubicBezTo>
                  <a:pt x="111" y="279"/>
                  <a:pt x="111" y="278"/>
                  <a:pt x="110" y="278"/>
                </a:cubicBezTo>
                <a:cubicBezTo>
                  <a:pt x="110" y="279"/>
                  <a:pt x="110" y="279"/>
                  <a:pt x="110" y="280"/>
                </a:cubicBezTo>
                <a:close/>
                <a:moveTo>
                  <a:pt x="144" y="280"/>
                </a:moveTo>
                <a:cubicBezTo>
                  <a:pt x="144" y="280"/>
                  <a:pt x="144" y="280"/>
                  <a:pt x="144" y="280"/>
                </a:cubicBezTo>
                <a:cubicBezTo>
                  <a:pt x="145" y="281"/>
                  <a:pt x="147" y="282"/>
                  <a:pt x="146" y="283"/>
                </a:cubicBezTo>
                <a:cubicBezTo>
                  <a:pt x="147" y="284"/>
                  <a:pt x="147" y="287"/>
                  <a:pt x="145" y="287"/>
                </a:cubicBezTo>
                <a:cubicBezTo>
                  <a:pt x="145" y="290"/>
                  <a:pt x="147" y="290"/>
                  <a:pt x="148" y="288"/>
                </a:cubicBezTo>
                <a:cubicBezTo>
                  <a:pt x="148" y="286"/>
                  <a:pt x="148" y="285"/>
                  <a:pt x="149" y="283"/>
                </a:cubicBezTo>
                <a:cubicBezTo>
                  <a:pt x="148" y="282"/>
                  <a:pt x="147" y="281"/>
                  <a:pt x="147" y="279"/>
                </a:cubicBezTo>
                <a:cubicBezTo>
                  <a:pt x="146" y="278"/>
                  <a:pt x="145" y="279"/>
                  <a:pt x="144" y="280"/>
                </a:cubicBezTo>
                <a:close/>
                <a:moveTo>
                  <a:pt x="127" y="282"/>
                </a:moveTo>
                <a:cubicBezTo>
                  <a:pt x="127" y="282"/>
                  <a:pt x="127" y="282"/>
                  <a:pt x="127" y="282"/>
                </a:cubicBezTo>
                <a:cubicBezTo>
                  <a:pt x="127" y="283"/>
                  <a:pt x="128" y="283"/>
                  <a:pt x="128" y="284"/>
                </a:cubicBezTo>
                <a:cubicBezTo>
                  <a:pt x="127" y="286"/>
                  <a:pt x="126" y="289"/>
                  <a:pt x="130" y="288"/>
                </a:cubicBezTo>
                <a:cubicBezTo>
                  <a:pt x="131" y="287"/>
                  <a:pt x="129" y="286"/>
                  <a:pt x="129" y="285"/>
                </a:cubicBezTo>
                <a:cubicBezTo>
                  <a:pt x="129" y="284"/>
                  <a:pt x="130" y="283"/>
                  <a:pt x="130" y="282"/>
                </a:cubicBezTo>
                <a:cubicBezTo>
                  <a:pt x="129" y="281"/>
                  <a:pt x="127" y="280"/>
                  <a:pt x="127" y="282"/>
                </a:cubicBezTo>
                <a:close/>
                <a:moveTo>
                  <a:pt x="132" y="283"/>
                </a:moveTo>
                <a:cubicBezTo>
                  <a:pt x="132" y="283"/>
                  <a:pt x="132" y="283"/>
                  <a:pt x="132" y="283"/>
                </a:cubicBezTo>
                <a:cubicBezTo>
                  <a:pt x="132" y="283"/>
                  <a:pt x="131" y="283"/>
                  <a:pt x="131" y="283"/>
                </a:cubicBezTo>
                <a:cubicBezTo>
                  <a:pt x="131" y="284"/>
                  <a:pt x="130" y="284"/>
                  <a:pt x="130" y="285"/>
                </a:cubicBezTo>
                <a:cubicBezTo>
                  <a:pt x="132" y="286"/>
                  <a:pt x="133" y="288"/>
                  <a:pt x="131" y="290"/>
                </a:cubicBezTo>
                <a:cubicBezTo>
                  <a:pt x="131" y="293"/>
                  <a:pt x="136" y="289"/>
                  <a:pt x="137" y="292"/>
                </a:cubicBezTo>
                <a:cubicBezTo>
                  <a:pt x="138" y="292"/>
                  <a:pt x="139" y="292"/>
                  <a:pt x="139" y="291"/>
                </a:cubicBezTo>
                <a:cubicBezTo>
                  <a:pt x="138" y="292"/>
                  <a:pt x="138" y="291"/>
                  <a:pt x="137" y="291"/>
                </a:cubicBezTo>
                <a:cubicBezTo>
                  <a:pt x="137" y="289"/>
                  <a:pt x="138" y="288"/>
                  <a:pt x="137" y="287"/>
                </a:cubicBezTo>
                <a:cubicBezTo>
                  <a:pt x="136" y="287"/>
                  <a:pt x="134" y="288"/>
                  <a:pt x="133" y="287"/>
                </a:cubicBezTo>
                <a:cubicBezTo>
                  <a:pt x="132" y="286"/>
                  <a:pt x="133" y="284"/>
                  <a:pt x="132" y="283"/>
                </a:cubicBezTo>
                <a:close/>
                <a:moveTo>
                  <a:pt x="162" y="283"/>
                </a:moveTo>
                <a:cubicBezTo>
                  <a:pt x="162" y="283"/>
                  <a:pt x="162" y="283"/>
                  <a:pt x="162" y="283"/>
                </a:cubicBezTo>
                <a:cubicBezTo>
                  <a:pt x="162" y="284"/>
                  <a:pt x="162" y="284"/>
                  <a:pt x="162" y="285"/>
                </a:cubicBezTo>
                <a:cubicBezTo>
                  <a:pt x="163" y="285"/>
                  <a:pt x="164" y="284"/>
                  <a:pt x="165" y="285"/>
                </a:cubicBezTo>
                <a:cubicBezTo>
                  <a:pt x="165" y="284"/>
                  <a:pt x="164" y="284"/>
                  <a:pt x="165" y="284"/>
                </a:cubicBezTo>
                <a:cubicBezTo>
                  <a:pt x="163" y="284"/>
                  <a:pt x="163" y="283"/>
                  <a:pt x="162" y="283"/>
                </a:cubicBezTo>
                <a:close/>
                <a:moveTo>
                  <a:pt x="143" y="287"/>
                </a:moveTo>
                <a:cubicBezTo>
                  <a:pt x="143" y="287"/>
                  <a:pt x="143" y="287"/>
                  <a:pt x="143" y="287"/>
                </a:cubicBezTo>
                <a:cubicBezTo>
                  <a:pt x="144" y="287"/>
                  <a:pt x="146" y="286"/>
                  <a:pt x="145" y="285"/>
                </a:cubicBezTo>
                <a:cubicBezTo>
                  <a:pt x="145" y="282"/>
                  <a:pt x="142" y="286"/>
                  <a:pt x="141" y="285"/>
                </a:cubicBezTo>
                <a:cubicBezTo>
                  <a:pt x="142" y="286"/>
                  <a:pt x="142" y="287"/>
                  <a:pt x="143" y="287"/>
                </a:cubicBezTo>
                <a:close/>
                <a:moveTo>
                  <a:pt x="149" y="286"/>
                </a:moveTo>
                <a:cubicBezTo>
                  <a:pt x="149" y="286"/>
                  <a:pt x="149" y="286"/>
                  <a:pt x="149" y="286"/>
                </a:cubicBezTo>
                <a:cubicBezTo>
                  <a:pt x="150" y="286"/>
                  <a:pt x="150" y="285"/>
                  <a:pt x="151" y="285"/>
                </a:cubicBezTo>
                <a:cubicBezTo>
                  <a:pt x="151" y="285"/>
                  <a:pt x="150" y="284"/>
                  <a:pt x="150" y="284"/>
                </a:cubicBezTo>
                <a:cubicBezTo>
                  <a:pt x="150" y="285"/>
                  <a:pt x="149" y="285"/>
                  <a:pt x="149" y="286"/>
                </a:cubicBezTo>
                <a:close/>
                <a:moveTo>
                  <a:pt x="158" y="285"/>
                </a:moveTo>
                <a:cubicBezTo>
                  <a:pt x="158" y="285"/>
                  <a:pt x="158" y="285"/>
                  <a:pt x="158" y="285"/>
                </a:cubicBezTo>
                <a:cubicBezTo>
                  <a:pt x="159" y="285"/>
                  <a:pt x="161" y="286"/>
                  <a:pt x="161" y="285"/>
                </a:cubicBezTo>
                <a:cubicBezTo>
                  <a:pt x="160" y="285"/>
                  <a:pt x="161" y="284"/>
                  <a:pt x="160" y="284"/>
                </a:cubicBezTo>
                <a:cubicBezTo>
                  <a:pt x="160" y="285"/>
                  <a:pt x="159" y="285"/>
                  <a:pt x="158" y="285"/>
                </a:cubicBezTo>
                <a:close/>
                <a:moveTo>
                  <a:pt x="141" y="288"/>
                </a:moveTo>
                <a:cubicBezTo>
                  <a:pt x="141" y="288"/>
                  <a:pt x="141" y="288"/>
                  <a:pt x="141" y="288"/>
                </a:cubicBezTo>
                <a:cubicBezTo>
                  <a:pt x="141" y="287"/>
                  <a:pt x="140" y="287"/>
                  <a:pt x="139" y="287"/>
                </a:cubicBezTo>
                <a:cubicBezTo>
                  <a:pt x="139" y="288"/>
                  <a:pt x="139" y="288"/>
                  <a:pt x="139" y="290"/>
                </a:cubicBezTo>
                <a:cubicBezTo>
                  <a:pt x="140" y="291"/>
                  <a:pt x="143" y="291"/>
                  <a:pt x="143" y="293"/>
                </a:cubicBezTo>
                <a:cubicBezTo>
                  <a:pt x="143" y="293"/>
                  <a:pt x="143" y="292"/>
                  <a:pt x="144" y="292"/>
                </a:cubicBezTo>
                <a:cubicBezTo>
                  <a:pt x="145" y="289"/>
                  <a:pt x="142" y="289"/>
                  <a:pt x="141" y="288"/>
                </a:cubicBezTo>
                <a:close/>
                <a:moveTo>
                  <a:pt x="150" y="287"/>
                </a:moveTo>
                <a:cubicBezTo>
                  <a:pt x="150" y="287"/>
                  <a:pt x="150" y="287"/>
                  <a:pt x="150" y="287"/>
                </a:cubicBezTo>
                <a:cubicBezTo>
                  <a:pt x="151" y="288"/>
                  <a:pt x="149" y="289"/>
                  <a:pt x="148" y="290"/>
                </a:cubicBezTo>
                <a:cubicBezTo>
                  <a:pt x="150" y="290"/>
                  <a:pt x="153" y="290"/>
                  <a:pt x="153" y="288"/>
                </a:cubicBezTo>
                <a:cubicBezTo>
                  <a:pt x="152" y="288"/>
                  <a:pt x="151" y="286"/>
                  <a:pt x="150" y="287"/>
                </a:cubicBezTo>
                <a:close/>
                <a:moveTo>
                  <a:pt x="124" y="290"/>
                </a:moveTo>
                <a:cubicBezTo>
                  <a:pt x="124" y="290"/>
                  <a:pt x="124" y="290"/>
                  <a:pt x="124" y="290"/>
                </a:cubicBezTo>
                <a:cubicBezTo>
                  <a:pt x="126" y="290"/>
                  <a:pt x="126" y="290"/>
                  <a:pt x="127" y="290"/>
                </a:cubicBezTo>
                <a:cubicBezTo>
                  <a:pt x="128" y="291"/>
                  <a:pt x="127" y="292"/>
                  <a:pt x="127" y="293"/>
                </a:cubicBezTo>
                <a:cubicBezTo>
                  <a:pt x="128" y="294"/>
                  <a:pt x="128" y="294"/>
                  <a:pt x="129" y="294"/>
                </a:cubicBezTo>
                <a:cubicBezTo>
                  <a:pt x="130" y="293"/>
                  <a:pt x="131" y="296"/>
                  <a:pt x="132" y="296"/>
                </a:cubicBezTo>
                <a:cubicBezTo>
                  <a:pt x="133" y="296"/>
                  <a:pt x="134" y="294"/>
                  <a:pt x="133" y="292"/>
                </a:cubicBezTo>
                <a:cubicBezTo>
                  <a:pt x="131" y="293"/>
                  <a:pt x="129" y="291"/>
                  <a:pt x="130" y="289"/>
                </a:cubicBezTo>
                <a:cubicBezTo>
                  <a:pt x="128" y="289"/>
                  <a:pt x="127" y="289"/>
                  <a:pt x="126" y="288"/>
                </a:cubicBezTo>
                <a:cubicBezTo>
                  <a:pt x="126" y="288"/>
                  <a:pt x="126" y="287"/>
                  <a:pt x="125" y="287"/>
                </a:cubicBezTo>
                <a:cubicBezTo>
                  <a:pt x="124" y="287"/>
                  <a:pt x="123" y="289"/>
                  <a:pt x="124" y="290"/>
                </a:cubicBezTo>
                <a:close/>
                <a:moveTo>
                  <a:pt x="154" y="289"/>
                </a:moveTo>
                <a:cubicBezTo>
                  <a:pt x="154" y="289"/>
                  <a:pt x="154" y="289"/>
                  <a:pt x="154" y="289"/>
                </a:cubicBezTo>
                <a:cubicBezTo>
                  <a:pt x="155" y="289"/>
                  <a:pt x="156" y="290"/>
                  <a:pt x="157" y="291"/>
                </a:cubicBezTo>
                <a:cubicBezTo>
                  <a:pt x="157" y="291"/>
                  <a:pt x="158" y="290"/>
                  <a:pt x="158" y="289"/>
                </a:cubicBezTo>
                <a:cubicBezTo>
                  <a:pt x="157" y="289"/>
                  <a:pt x="154" y="289"/>
                  <a:pt x="155" y="288"/>
                </a:cubicBezTo>
                <a:cubicBezTo>
                  <a:pt x="155" y="288"/>
                  <a:pt x="155" y="288"/>
                  <a:pt x="155" y="287"/>
                </a:cubicBezTo>
                <a:cubicBezTo>
                  <a:pt x="154" y="288"/>
                  <a:pt x="154" y="288"/>
                  <a:pt x="154" y="289"/>
                </a:cubicBezTo>
                <a:close/>
                <a:moveTo>
                  <a:pt x="121" y="290"/>
                </a:moveTo>
                <a:cubicBezTo>
                  <a:pt x="121" y="290"/>
                  <a:pt x="121" y="290"/>
                  <a:pt x="121" y="290"/>
                </a:cubicBezTo>
                <a:cubicBezTo>
                  <a:pt x="121" y="290"/>
                  <a:pt x="121" y="290"/>
                  <a:pt x="121" y="290"/>
                </a:cubicBezTo>
                <a:cubicBezTo>
                  <a:pt x="122" y="289"/>
                  <a:pt x="123" y="289"/>
                  <a:pt x="122" y="288"/>
                </a:cubicBezTo>
                <a:cubicBezTo>
                  <a:pt x="122" y="289"/>
                  <a:pt x="121" y="289"/>
                  <a:pt x="121" y="290"/>
                </a:cubicBezTo>
                <a:close/>
                <a:moveTo>
                  <a:pt x="152" y="296"/>
                </a:moveTo>
                <a:cubicBezTo>
                  <a:pt x="152" y="296"/>
                  <a:pt x="152" y="296"/>
                  <a:pt x="152" y="296"/>
                </a:cubicBezTo>
                <a:cubicBezTo>
                  <a:pt x="152" y="297"/>
                  <a:pt x="153" y="297"/>
                  <a:pt x="153" y="298"/>
                </a:cubicBezTo>
                <a:cubicBezTo>
                  <a:pt x="153" y="298"/>
                  <a:pt x="154" y="297"/>
                  <a:pt x="154" y="299"/>
                </a:cubicBezTo>
                <a:cubicBezTo>
                  <a:pt x="154" y="298"/>
                  <a:pt x="154" y="298"/>
                  <a:pt x="153" y="298"/>
                </a:cubicBezTo>
                <a:cubicBezTo>
                  <a:pt x="154" y="299"/>
                  <a:pt x="155" y="300"/>
                  <a:pt x="154" y="301"/>
                </a:cubicBezTo>
                <a:cubicBezTo>
                  <a:pt x="154" y="301"/>
                  <a:pt x="154" y="300"/>
                  <a:pt x="154" y="300"/>
                </a:cubicBezTo>
                <a:cubicBezTo>
                  <a:pt x="154" y="301"/>
                  <a:pt x="153" y="301"/>
                  <a:pt x="153" y="302"/>
                </a:cubicBezTo>
                <a:cubicBezTo>
                  <a:pt x="152" y="302"/>
                  <a:pt x="150" y="302"/>
                  <a:pt x="150" y="302"/>
                </a:cubicBezTo>
                <a:cubicBezTo>
                  <a:pt x="151" y="304"/>
                  <a:pt x="152" y="305"/>
                  <a:pt x="152" y="306"/>
                </a:cubicBezTo>
                <a:cubicBezTo>
                  <a:pt x="150" y="303"/>
                  <a:pt x="149" y="301"/>
                  <a:pt x="148" y="298"/>
                </a:cubicBezTo>
                <a:cubicBezTo>
                  <a:pt x="149" y="298"/>
                  <a:pt x="149" y="300"/>
                  <a:pt x="149" y="300"/>
                </a:cubicBezTo>
                <a:cubicBezTo>
                  <a:pt x="149" y="299"/>
                  <a:pt x="150" y="299"/>
                  <a:pt x="150" y="298"/>
                </a:cubicBezTo>
                <a:cubicBezTo>
                  <a:pt x="150" y="298"/>
                  <a:pt x="149" y="297"/>
                  <a:pt x="149" y="296"/>
                </a:cubicBezTo>
                <a:cubicBezTo>
                  <a:pt x="148" y="296"/>
                  <a:pt x="148" y="296"/>
                  <a:pt x="147" y="296"/>
                </a:cubicBezTo>
                <a:cubicBezTo>
                  <a:pt x="147" y="299"/>
                  <a:pt x="148" y="301"/>
                  <a:pt x="149" y="302"/>
                </a:cubicBezTo>
                <a:cubicBezTo>
                  <a:pt x="150" y="303"/>
                  <a:pt x="149" y="302"/>
                  <a:pt x="149" y="302"/>
                </a:cubicBezTo>
                <a:cubicBezTo>
                  <a:pt x="149" y="303"/>
                  <a:pt x="150" y="304"/>
                  <a:pt x="150" y="305"/>
                </a:cubicBezTo>
                <a:cubicBezTo>
                  <a:pt x="150" y="304"/>
                  <a:pt x="149" y="303"/>
                  <a:pt x="149" y="303"/>
                </a:cubicBezTo>
                <a:cubicBezTo>
                  <a:pt x="149" y="303"/>
                  <a:pt x="149" y="303"/>
                  <a:pt x="148" y="303"/>
                </a:cubicBezTo>
                <a:cubicBezTo>
                  <a:pt x="149" y="302"/>
                  <a:pt x="148" y="302"/>
                  <a:pt x="148" y="302"/>
                </a:cubicBezTo>
                <a:cubicBezTo>
                  <a:pt x="148" y="303"/>
                  <a:pt x="147" y="305"/>
                  <a:pt x="145" y="304"/>
                </a:cubicBezTo>
                <a:cubicBezTo>
                  <a:pt x="145" y="303"/>
                  <a:pt x="144" y="303"/>
                  <a:pt x="143" y="302"/>
                </a:cubicBezTo>
                <a:cubicBezTo>
                  <a:pt x="143" y="300"/>
                  <a:pt x="142" y="298"/>
                  <a:pt x="142" y="296"/>
                </a:cubicBezTo>
                <a:cubicBezTo>
                  <a:pt x="143" y="298"/>
                  <a:pt x="143" y="299"/>
                  <a:pt x="143" y="300"/>
                </a:cubicBezTo>
                <a:cubicBezTo>
                  <a:pt x="144" y="300"/>
                  <a:pt x="144" y="300"/>
                  <a:pt x="144" y="300"/>
                </a:cubicBezTo>
                <a:cubicBezTo>
                  <a:pt x="143" y="298"/>
                  <a:pt x="143" y="297"/>
                  <a:pt x="142" y="295"/>
                </a:cubicBezTo>
                <a:cubicBezTo>
                  <a:pt x="142" y="295"/>
                  <a:pt x="141" y="294"/>
                  <a:pt x="141" y="295"/>
                </a:cubicBezTo>
                <a:cubicBezTo>
                  <a:pt x="142" y="298"/>
                  <a:pt x="143" y="302"/>
                  <a:pt x="143" y="303"/>
                </a:cubicBezTo>
                <a:cubicBezTo>
                  <a:pt x="142" y="302"/>
                  <a:pt x="142" y="299"/>
                  <a:pt x="141" y="298"/>
                </a:cubicBezTo>
                <a:cubicBezTo>
                  <a:pt x="141" y="298"/>
                  <a:pt x="140" y="298"/>
                  <a:pt x="140" y="298"/>
                </a:cubicBezTo>
                <a:cubicBezTo>
                  <a:pt x="140" y="300"/>
                  <a:pt x="141" y="302"/>
                  <a:pt x="141" y="304"/>
                </a:cubicBezTo>
                <a:cubicBezTo>
                  <a:pt x="141" y="304"/>
                  <a:pt x="140" y="304"/>
                  <a:pt x="140" y="304"/>
                </a:cubicBezTo>
                <a:cubicBezTo>
                  <a:pt x="140" y="302"/>
                  <a:pt x="140" y="300"/>
                  <a:pt x="139" y="298"/>
                </a:cubicBezTo>
                <a:cubicBezTo>
                  <a:pt x="139" y="299"/>
                  <a:pt x="140" y="299"/>
                  <a:pt x="139" y="299"/>
                </a:cubicBezTo>
                <a:cubicBezTo>
                  <a:pt x="139" y="299"/>
                  <a:pt x="139" y="299"/>
                  <a:pt x="139" y="298"/>
                </a:cubicBezTo>
                <a:cubicBezTo>
                  <a:pt x="138" y="298"/>
                  <a:pt x="138" y="298"/>
                  <a:pt x="138" y="298"/>
                </a:cubicBezTo>
                <a:cubicBezTo>
                  <a:pt x="137" y="300"/>
                  <a:pt x="138" y="301"/>
                  <a:pt x="138" y="302"/>
                </a:cubicBezTo>
                <a:cubicBezTo>
                  <a:pt x="137" y="301"/>
                  <a:pt x="138" y="298"/>
                  <a:pt x="137" y="297"/>
                </a:cubicBezTo>
                <a:cubicBezTo>
                  <a:pt x="136" y="299"/>
                  <a:pt x="137" y="300"/>
                  <a:pt x="136" y="301"/>
                </a:cubicBezTo>
                <a:cubicBezTo>
                  <a:pt x="136" y="299"/>
                  <a:pt x="136" y="297"/>
                  <a:pt x="137" y="295"/>
                </a:cubicBezTo>
                <a:cubicBezTo>
                  <a:pt x="136" y="295"/>
                  <a:pt x="136" y="295"/>
                  <a:pt x="136" y="295"/>
                </a:cubicBezTo>
                <a:cubicBezTo>
                  <a:pt x="135" y="297"/>
                  <a:pt x="136" y="300"/>
                  <a:pt x="135" y="301"/>
                </a:cubicBezTo>
                <a:cubicBezTo>
                  <a:pt x="135" y="301"/>
                  <a:pt x="135" y="300"/>
                  <a:pt x="135" y="301"/>
                </a:cubicBezTo>
                <a:cubicBezTo>
                  <a:pt x="135" y="301"/>
                  <a:pt x="134" y="301"/>
                  <a:pt x="134" y="302"/>
                </a:cubicBezTo>
                <a:cubicBezTo>
                  <a:pt x="135" y="303"/>
                  <a:pt x="135" y="304"/>
                  <a:pt x="136" y="305"/>
                </a:cubicBezTo>
                <a:cubicBezTo>
                  <a:pt x="136" y="304"/>
                  <a:pt x="136" y="304"/>
                  <a:pt x="136" y="304"/>
                </a:cubicBezTo>
                <a:cubicBezTo>
                  <a:pt x="136" y="305"/>
                  <a:pt x="136" y="306"/>
                  <a:pt x="135" y="306"/>
                </a:cubicBezTo>
                <a:cubicBezTo>
                  <a:pt x="134" y="306"/>
                  <a:pt x="134" y="307"/>
                  <a:pt x="133" y="307"/>
                </a:cubicBezTo>
                <a:cubicBezTo>
                  <a:pt x="130" y="306"/>
                  <a:pt x="130" y="303"/>
                  <a:pt x="133" y="302"/>
                </a:cubicBezTo>
                <a:cubicBezTo>
                  <a:pt x="133" y="300"/>
                  <a:pt x="135" y="297"/>
                  <a:pt x="135" y="295"/>
                </a:cubicBezTo>
                <a:cubicBezTo>
                  <a:pt x="133" y="297"/>
                  <a:pt x="133" y="299"/>
                  <a:pt x="132" y="302"/>
                </a:cubicBezTo>
                <a:cubicBezTo>
                  <a:pt x="132" y="300"/>
                  <a:pt x="133" y="298"/>
                  <a:pt x="133" y="297"/>
                </a:cubicBezTo>
                <a:cubicBezTo>
                  <a:pt x="131" y="298"/>
                  <a:pt x="132" y="302"/>
                  <a:pt x="131" y="304"/>
                </a:cubicBezTo>
                <a:cubicBezTo>
                  <a:pt x="130" y="303"/>
                  <a:pt x="131" y="302"/>
                  <a:pt x="130" y="303"/>
                </a:cubicBezTo>
                <a:cubicBezTo>
                  <a:pt x="131" y="301"/>
                  <a:pt x="132" y="299"/>
                  <a:pt x="132" y="297"/>
                </a:cubicBezTo>
                <a:cubicBezTo>
                  <a:pt x="130" y="299"/>
                  <a:pt x="130" y="302"/>
                  <a:pt x="129" y="304"/>
                </a:cubicBezTo>
                <a:cubicBezTo>
                  <a:pt x="130" y="302"/>
                  <a:pt x="130" y="300"/>
                  <a:pt x="131" y="298"/>
                </a:cubicBezTo>
                <a:cubicBezTo>
                  <a:pt x="130" y="298"/>
                  <a:pt x="130" y="299"/>
                  <a:pt x="130" y="298"/>
                </a:cubicBezTo>
                <a:cubicBezTo>
                  <a:pt x="131" y="298"/>
                  <a:pt x="130" y="297"/>
                  <a:pt x="130" y="297"/>
                </a:cubicBezTo>
                <a:cubicBezTo>
                  <a:pt x="130" y="298"/>
                  <a:pt x="130" y="298"/>
                  <a:pt x="129" y="299"/>
                </a:cubicBezTo>
                <a:cubicBezTo>
                  <a:pt x="129" y="299"/>
                  <a:pt x="130" y="298"/>
                  <a:pt x="129" y="298"/>
                </a:cubicBezTo>
                <a:cubicBezTo>
                  <a:pt x="129" y="299"/>
                  <a:pt x="129" y="299"/>
                  <a:pt x="128" y="300"/>
                </a:cubicBezTo>
                <a:cubicBezTo>
                  <a:pt x="128" y="299"/>
                  <a:pt x="129" y="298"/>
                  <a:pt x="129" y="296"/>
                </a:cubicBezTo>
                <a:cubicBezTo>
                  <a:pt x="129" y="296"/>
                  <a:pt x="129" y="298"/>
                  <a:pt x="128" y="298"/>
                </a:cubicBezTo>
                <a:cubicBezTo>
                  <a:pt x="129" y="297"/>
                  <a:pt x="129" y="296"/>
                  <a:pt x="129" y="295"/>
                </a:cubicBezTo>
                <a:cubicBezTo>
                  <a:pt x="127" y="296"/>
                  <a:pt x="127" y="299"/>
                  <a:pt x="126" y="299"/>
                </a:cubicBezTo>
                <a:cubicBezTo>
                  <a:pt x="127" y="298"/>
                  <a:pt x="127" y="297"/>
                  <a:pt x="128" y="295"/>
                </a:cubicBezTo>
                <a:cubicBezTo>
                  <a:pt x="126" y="296"/>
                  <a:pt x="126" y="298"/>
                  <a:pt x="125" y="299"/>
                </a:cubicBezTo>
                <a:cubicBezTo>
                  <a:pt x="123" y="300"/>
                  <a:pt x="121" y="301"/>
                  <a:pt x="119" y="302"/>
                </a:cubicBezTo>
                <a:cubicBezTo>
                  <a:pt x="119" y="302"/>
                  <a:pt x="119" y="302"/>
                  <a:pt x="119" y="302"/>
                </a:cubicBezTo>
                <a:cubicBezTo>
                  <a:pt x="113" y="310"/>
                  <a:pt x="109" y="323"/>
                  <a:pt x="112" y="335"/>
                </a:cubicBezTo>
                <a:cubicBezTo>
                  <a:pt x="114" y="339"/>
                  <a:pt x="117" y="342"/>
                  <a:pt x="121" y="343"/>
                </a:cubicBezTo>
                <a:cubicBezTo>
                  <a:pt x="124" y="344"/>
                  <a:pt x="126" y="345"/>
                  <a:pt x="127" y="347"/>
                </a:cubicBezTo>
                <a:cubicBezTo>
                  <a:pt x="127" y="347"/>
                  <a:pt x="127" y="347"/>
                  <a:pt x="127" y="347"/>
                </a:cubicBezTo>
                <a:cubicBezTo>
                  <a:pt x="129" y="355"/>
                  <a:pt x="136" y="350"/>
                  <a:pt x="141" y="350"/>
                </a:cubicBezTo>
                <a:cubicBezTo>
                  <a:pt x="143" y="350"/>
                  <a:pt x="144" y="351"/>
                  <a:pt x="146" y="351"/>
                </a:cubicBezTo>
                <a:cubicBezTo>
                  <a:pt x="151" y="353"/>
                  <a:pt x="155" y="356"/>
                  <a:pt x="161" y="354"/>
                </a:cubicBezTo>
                <a:cubicBezTo>
                  <a:pt x="166" y="353"/>
                  <a:pt x="170" y="349"/>
                  <a:pt x="173" y="345"/>
                </a:cubicBezTo>
                <a:cubicBezTo>
                  <a:pt x="176" y="342"/>
                  <a:pt x="179" y="339"/>
                  <a:pt x="181" y="335"/>
                </a:cubicBezTo>
                <a:cubicBezTo>
                  <a:pt x="183" y="331"/>
                  <a:pt x="182" y="322"/>
                  <a:pt x="180" y="317"/>
                </a:cubicBezTo>
                <a:cubicBezTo>
                  <a:pt x="180" y="315"/>
                  <a:pt x="178" y="313"/>
                  <a:pt x="177" y="311"/>
                </a:cubicBezTo>
                <a:cubicBezTo>
                  <a:pt x="177" y="311"/>
                  <a:pt x="177" y="311"/>
                  <a:pt x="177" y="310"/>
                </a:cubicBezTo>
                <a:cubicBezTo>
                  <a:pt x="177" y="310"/>
                  <a:pt x="176" y="309"/>
                  <a:pt x="175" y="308"/>
                </a:cubicBezTo>
                <a:cubicBezTo>
                  <a:pt x="174" y="307"/>
                  <a:pt x="173" y="306"/>
                  <a:pt x="173" y="305"/>
                </a:cubicBezTo>
                <a:cubicBezTo>
                  <a:pt x="170" y="302"/>
                  <a:pt x="166" y="300"/>
                  <a:pt x="162" y="298"/>
                </a:cubicBezTo>
                <a:cubicBezTo>
                  <a:pt x="159" y="298"/>
                  <a:pt x="158" y="296"/>
                  <a:pt x="157" y="295"/>
                </a:cubicBezTo>
                <a:cubicBezTo>
                  <a:pt x="157" y="295"/>
                  <a:pt x="157" y="295"/>
                  <a:pt x="157" y="294"/>
                </a:cubicBezTo>
                <a:cubicBezTo>
                  <a:pt x="156" y="292"/>
                  <a:pt x="155" y="291"/>
                  <a:pt x="153" y="290"/>
                </a:cubicBezTo>
                <a:cubicBezTo>
                  <a:pt x="154" y="291"/>
                  <a:pt x="155" y="292"/>
                  <a:pt x="156" y="292"/>
                </a:cubicBezTo>
                <a:cubicBezTo>
                  <a:pt x="156" y="291"/>
                  <a:pt x="154" y="288"/>
                  <a:pt x="153" y="290"/>
                </a:cubicBezTo>
                <a:cubicBezTo>
                  <a:pt x="154" y="292"/>
                  <a:pt x="155" y="293"/>
                  <a:pt x="157" y="294"/>
                </a:cubicBezTo>
                <a:cubicBezTo>
                  <a:pt x="156" y="294"/>
                  <a:pt x="156" y="295"/>
                  <a:pt x="156" y="295"/>
                </a:cubicBezTo>
                <a:cubicBezTo>
                  <a:pt x="156" y="294"/>
                  <a:pt x="155" y="294"/>
                  <a:pt x="155" y="294"/>
                </a:cubicBezTo>
                <a:cubicBezTo>
                  <a:pt x="154" y="293"/>
                  <a:pt x="153" y="291"/>
                  <a:pt x="152" y="291"/>
                </a:cubicBezTo>
                <a:cubicBezTo>
                  <a:pt x="152" y="292"/>
                  <a:pt x="154" y="293"/>
                  <a:pt x="154" y="294"/>
                </a:cubicBezTo>
                <a:cubicBezTo>
                  <a:pt x="153" y="294"/>
                  <a:pt x="152" y="292"/>
                  <a:pt x="151" y="291"/>
                </a:cubicBezTo>
                <a:cubicBezTo>
                  <a:pt x="151" y="292"/>
                  <a:pt x="153" y="293"/>
                  <a:pt x="153" y="294"/>
                </a:cubicBezTo>
                <a:cubicBezTo>
                  <a:pt x="152" y="293"/>
                  <a:pt x="151" y="292"/>
                  <a:pt x="150" y="291"/>
                </a:cubicBezTo>
                <a:cubicBezTo>
                  <a:pt x="150" y="292"/>
                  <a:pt x="150" y="292"/>
                  <a:pt x="150" y="292"/>
                </a:cubicBezTo>
                <a:cubicBezTo>
                  <a:pt x="150" y="292"/>
                  <a:pt x="150" y="292"/>
                  <a:pt x="151" y="292"/>
                </a:cubicBezTo>
                <a:cubicBezTo>
                  <a:pt x="153" y="295"/>
                  <a:pt x="156" y="297"/>
                  <a:pt x="157" y="299"/>
                </a:cubicBezTo>
                <a:cubicBezTo>
                  <a:pt x="157" y="299"/>
                  <a:pt x="155" y="298"/>
                  <a:pt x="155" y="297"/>
                </a:cubicBezTo>
                <a:cubicBezTo>
                  <a:pt x="155" y="297"/>
                  <a:pt x="155" y="297"/>
                  <a:pt x="155" y="297"/>
                </a:cubicBezTo>
                <a:cubicBezTo>
                  <a:pt x="154" y="297"/>
                  <a:pt x="154" y="297"/>
                  <a:pt x="154" y="296"/>
                </a:cubicBezTo>
                <a:cubicBezTo>
                  <a:pt x="153" y="296"/>
                  <a:pt x="154" y="296"/>
                  <a:pt x="153" y="296"/>
                </a:cubicBezTo>
                <a:cubicBezTo>
                  <a:pt x="153" y="295"/>
                  <a:pt x="152" y="294"/>
                  <a:pt x="151" y="294"/>
                </a:cubicBezTo>
                <a:cubicBezTo>
                  <a:pt x="151" y="294"/>
                  <a:pt x="151" y="294"/>
                  <a:pt x="151" y="295"/>
                </a:cubicBezTo>
                <a:cubicBezTo>
                  <a:pt x="152" y="296"/>
                  <a:pt x="153" y="297"/>
                  <a:pt x="153" y="298"/>
                </a:cubicBezTo>
                <a:cubicBezTo>
                  <a:pt x="153" y="297"/>
                  <a:pt x="152" y="296"/>
                  <a:pt x="152" y="296"/>
                </a:cubicBezTo>
                <a:close/>
                <a:moveTo>
                  <a:pt x="157" y="291"/>
                </a:moveTo>
                <a:cubicBezTo>
                  <a:pt x="157" y="291"/>
                  <a:pt x="157" y="291"/>
                  <a:pt x="157" y="291"/>
                </a:cubicBezTo>
                <a:cubicBezTo>
                  <a:pt x="156" y="291"/>
                  <a:pt x="156" y="290"/>
                  <a:pt x="155" y="290"/>
                </a:cubicBezTo>
                <a:cubicBezTo>
                  <a:pt x="155" y="290"/>
                  <a:pt x="156" y="291"/>
                  <a:pt x="157" y="291"/>
                </a:cubicBezTo>
                <a:close/>
                <a:moveTo>
                  <a:pt x="117" y="291"/>
                </a:moveTo>
                <a:cubicBezTo>
                  <a:pt x="117" y="291"/>
                  <a:pt x="117" y="291"/>
                  <a:pt x="117" y="291"/>
                </a:cubicBezTo>
                <a:cubicBezTo>
                  <a:pt x="117" y="291"/>
                  <a:pt x="117" y="291"/>
                  <a:pt x="117" y="291"/>
                </a:cubicBezTo>
                <a:cubicBezTo>
                  <a:pt x="118" y="291"/>
                  <a:pt x="119" y="291"/>
                  <a:pt x="120" y="291"/>
                </a:cubicBezTo>
                <a:cubicBezTo>
                  <a:pt x="120" y="290"/>
                  <a:pt x="118" y="290"/>
                  <a:pt x="119" y="289"/>
                </a:cubicBezTo>
                <a:cubicBezTo>
                  <a:pt x="118" y="289"/>
                  <a:pt x="117" y="290"/>
                  <a:pt x="117" y="291"/>
                </a:cubicBezTo>
                <a:close/>
                <a:moveTo>
                  <a:pt x="170" y="299"/>
                </a:moveTo>
                <a:cubicBezTo>
                  <a:pt x="170" y="299"/>
                  <a:pt x="170" y="299"/>
                  <a:pt x="170" y="299"/>
                </a:cubicBezTo>
                <a:cubicBezTo>
                  <a:pt x="169" y="296"/>
                  <a:pt x="167" y="294"/>
                  <a:pt x="165" y="292"/>
                </a:cubicBezTo>
                <a:cubicBezTo>
                  <a:pt x="164" y="291"/>
                  <a:pt x="160" y="289"/>
                  <a:pt x="159" y="291"/>
                </a:cubicBezTo>
                <a:cubicBezTo>
                  <a:pt x="159" y="292"/>
                  <a:pt x="158" y="292"/>
                  <a:pt x="158" y="294"/>
                </a:cubicBezTo>
                <a:cubicBezTo>
                  <a:pt x="160" y="297"/>
                  <a:pt x="165" y="298"/>
                  <a:pt x="168" y="300"/>
                </a:cubicBezTo>
                <a:cubicBezTo>
                  <a:pt x="169" y="301"/>
                  <a:pt x="170" y="302"/>
                  <a:pt x="172" y="302"/>
                </a:cubicBezTo>
                <a:cubicBezTo>
                  <a:pt x="170" y="301"/>
                  <a:pt x="170" y="300"/>
                  <a:pt x="170" y="299"/>
                </a:cubicBezTo>
                <a:close/>
                <a:moveTo>
                  <a:pt x="146" y="290"/>
                </a:moveTo>
                <a:cubicBezTo>
                  <a:pt x="146" y="290"/>
                  <a:pt x="146" y="290"/>
                  <a:pt x="146" y="290"/>
                </a:cubicBezTo>
                <a:cubicBezTo>
                  <a:pt x="145" y="292"/>
                  <a:pt x="145" y="294"/>
                  <a:pt x="143" y="294"/>
                </a:cubicBezTo>
                <a:cubicBezTo>
                  <a:pt x="143" y="295"/>
                  <a:pt x="144" y="293"/>
                  <a:pt x="145" y="294"/>
                </a:cubicBezTo>
                <a:cubicBezTo>
                  <a:pt x="146" y="294"/>
                  <a:pt x="146" y="294"/>
                  <a:pt x="147" y="295"/>
                </a:cubicBezTo>
                <a:cubicBezTo>
                  <a:pt x="148" y="295"/>
                  <a:pt x="149" y="295"/>
                  <a:pt x="149" y="294"/>
                </a:cubicBezTo>
                <a:cubicBezTo>
                  <a:pt x="149" y="293"/>
                  <a:pt x="148" y="293"/>
                  <a:pt x="147" y="292"/>
                </a:cubicBezTo>
                <a:cubicBezTo>
                  <a:pt x="147" y="291"/>
                  <a:pt x="147" y="290"/>
                  <a:pt x="148" y="290"/>
                </a:cubicBezTo>
                <a:cubicBezTo>
                  <a:pt x="147" y="291"/>
                  <a:pt x="146" y="291"/>
                  <a:pt x="146" y="290"/>
                </a:cubicBezTo>
                <a:close/>
                <a:moveTo>
                  <a:pt x="150" y="292"/>
                </a:moveTo>
                <a:cubicBezTo>
                  <a:pt x="150" y="292"/>
                  <a:pt x="150" y="292"/>
                  <a:pt x="150" y="292"/>
                </a:cubicBezTo>
                <a:cubicBezTo>
                  <a:pt x="149" y="292"/>
                  <a:pt x="150" y="291"/>
                  <a:pt x="149" y="292"/>
                </a:cubicBezTo>
                <a:cubicBezTo>
                  <a:pt x="149" y="292"/>
                  <a:pt x="149" y="293"/>
                  <a:pt x="150" y="292"/>
                </a:cubicBezTo>
                <a:close/>
                <a:moveTo>
                  <a:pt x="138" y="294"/>
                </a:moveTo>
                <a:cubicBezTo>
                  <a:pt x="138" y="294"/>
                  <a:pt x="138" y="294"/>
                  <a:pt x="138" y="294"/>
                </a:cubicBezTo>
                <a:cubicBezTo>
                  <a:pt x="137" y="294"/>
                  <a:pt x="136" y="293"/>
                  <a:pt x="135" y="293"/>
                </a:cubicBezTo>
                <a:cubicBezTo>
                  <a:pt x="136" y="293"/>
                  <a:pt x="134" y="293"/>
                  <a:pt x="135" y="294"/>
                </a:cubicBezTo>
                <a:cubicBezTo>
                  <a:pt x="137" y="294"/>
                  <a:pt x="139" y="294"/>
                  <a:pt x="138" y="297"/>
                </a:cubicBezTo>
                <a:cubicBezTo>
                  <a:pt x="139" y="297"/>
                  <a:pt x="139" y="297"/>
                  <a:pt x="140" y="297"/>
                </a:cubicBezTo>
                <a:cubicBezTo>
                  <a:pt x="140" y="295"/>
                  <a:pt x="139" y="295"/>
                  <a:pt x="140" y="294"/>
                </a:cubicBezTo>
                <a:cubicBezTo>
                  <a:pt x="140" y="293"/>
                  <a:pt x="141" y="293"/>
                  <a:pt x="141" y="293"/>
                </a:cubicBezTo>
                <a:cubicBezTo>
                  <a:pt x="140" y="291"/>
                  <a:pt x="139" y="293"/>
                  <a:pt x="138" y="294"/>
                </a:cubicBezTo>
                <a:close/>
                <a:moveTo>
                  <a:pt x="125" y="295"/>
                </a:moveTo>
                <a:cubicBezTo>
                  <a:pt x="125" y="295"/>
                  <a:pt x="125" y="295"/>
                  <a:pt x="125" y="295"/>
                </a:cubicBezTo>
                <a:cubicBezTo>
                  <a:pt x="126" y="295"/>
                  <a:pt x="126" y="295"/>
                  <a:pt x="126" y="296"/>
                </a:cubicBezTo>
                <a:cubicBezTo>
                  <a:pt x="126" y="295"/>
                  <a:pt x="127" y="295"/>
                  <a:pt x="127" y="295"/>
                </a:cubicBezTo>
                <a:cubicBezTo>
                  <a:pt x="126" y="295"/>
                  <a:pt x="126" y="295"/>
                  <a:pt x="126" y="294"/>
                </a:cubicBezTo>
                <a:cubicBezTo>
                  <a:pt x="126" y="295"/>
                  <a:pt x="125" y="295"/>
                  <a:pt x="125" y="295"/>
                </a:cubicBezTo>
                <a:close/>
                <a:moveTo>
                  <a:pt x="126" y="293"/>
                </a:moveTo>
                <a:cubicBezTo>
                  <a:pt x="126" y="293"/>
                  <a:pt x="126" y="293"/>
                  <a:pt x="126" y="293"/>
                </a:cubicBezTo>
                <a:cubicBezTo>
                  <a:pt x="125" y="294"/>
                  <a:pt x="124" y="294"/>
                  <a:pt x="123" y="295"/>
                </a:cubicBezTo>
                <a:cubicBezTo>
                  <a:pt x="125" y="295"/>
                  <a:pt x="127" y="294"/>
                  <a:pt x="126" y="293"/>
                </a:cubicBezTo>
                <a:close/>
                <a:moveTo>
                  <a:pt x="171" y="298"/>
                </a:moveTo>
                <a:cubicBezTo>
                  <a:pt x="171" y="298"/>
                  <a:pt x="171" y="298"/>
                  <a:pt x="171" y="298"/>
                </a:cubicBezTo>
                <a:cubicBezTo>
                  <a:pt x="171" y="297"/>
                  <a:pt x="170" y="296"/>
                  <a:pt x="169" y="295"/>
                </a:cubicBezTo>
                <a:cubicBezTo>
                  <a:pt x="170" y="296"/>
                  <a:pt x="171" y="297"/>
                  <a:pt x="171" y="298"/>
                </a:cubicBezTo>
                <a:close/>
                <a:moveTo>
                  <a:pt x="148" y="300"/>
                </a:moveTo>
                <a:cubicBezTo>
                  <a:pt x="148" y="300"/>
                  <a:pt x="148" y="300"/>
                  <a:pt x="148" y="300"/>
                </a:cubicBezTo>
                <a:cubicBezTo>
                  <a:pt x="147" y="298"/>
                  <a:pt x="146" y="296"/>
                  <a:pt x="145" y="295"/>
                </a:cubicBezTo>
                <a:cubicBezTo>
                  <a:pt x="145" y="296"/>
                  <a:pt x="145" y="297"/>
                  <a:pt x="145" y="298"/>
                </a:cubicBezTo>
                <a:cubicBezTo>
                  <a:pt x="145" y="297"/>
                  <a:pt x="145" y="296"/>
                  <a:pt x="144" y="296"/>
                </a:cubicBezTo>
                <a:cubicBezTo>
                  <a:pt x="144" y="296"/>
                  <a:pt x="144" y="296"/>
                  <a:pt x="144" y="296"/>
                </a:cubicBezTo>
                <a:cubicBezTo>
                  <a:pt x="144" y="297"/>
                  <a:pt x="144" y="298"/>
                  <a:pt x="145" y="299"/>
                </a:cubicBezTo>
                <a:cubicBezTo>
                  <a:pt x="146" y="299"/>
                  <a:pt x="146" y="300"/>
                  <a:pt x="146" y="300"/>
                </a:cubicBezTo>
                <a:cubicBezTo>
                  <a:pt x="146" y="299"/>
                  <a:pt x="145" y="299"/>
                  <a:pt x="146" y="298"/>
                </a:cubicBezTo>
                <a:cubicBezTo>
                  <a:pt x="146" y="299"/>
                  <a:pt x="146" y="300"/>
                  <a:pt x="148" y="300"/>
                </a:cubicBezTo>
                <a:close/>
                <a:moveTo>
                  <a:pt x="149" y="296"/>
                </a:moveTo>
                <a:cubicBezTo>
                  <a:pt x="149" y="296"/>
                  <a:pt x="149" y="296"/>
                  <a:pt x="149" y="296"/>
                </a:cubicBezTo>
                <a:cubicBezTo>
                  <a:pt x="151" y="296"/>
                  <a:pt x="150" y="297"/>
                  <a:pt x="151" y="298"/>
                </a:cubicBezTo>
                <a:cubicBezTo>
                  <a:pt x="151" y="297"/>
                  <a:pt x="152" y="298"/>
                  <a:pt x="152" y="297"/>
                </a:cubicBezTo>
                <a:cubicBezTo>
                  <a:pt x="151" y="297"/>
                  <a:pt x="151" y="296"/>
                  <a:pt x="150" y="295"/>
                </a:cubicBezTo>
                <a:cubicBezTo>
                  <a:pt x="150" y="296"/>
                  <a:pt x="149" y="295"/>
                  <a:pt x="149" y="296"/>
                </a:cubicBezTo>
                <a:close/>
                <a:moveTo>
                  <a:pt x="123" y="296"/>
                </a:moveTo>
                <a:cubicBezTo>
                  <a:pt x="123" y="296"/>
                  <a:pt x="123" y="296"/>
                  <a:pt x="123" y="296"/>
                </a:cubicBezTo>
                <a:cubicBezTo>
                  <a:pt x="122" y="297"/>
                  <a:pt x="121" y="299"/>
                  <a:pt x="120" y="300"/>
                </a:cubicBezTo>
                <a:cubicBezTo>
                  <a:pt x="122" y="299"/>
                  <a:pt x="124" y="298"/>
                  <a:pt x="124" y="296"/>
                </a:cubicBezTo>
                <a:cubicBezTo>
                  <a:pt x="124" y="296"/>
                  <a:pt x="124" y="296"/>
                  <a:pt x="123" y="296"/>
                </a:cubicBezTo>
                <a:cubicBezTo>
                  <a:pt x="123" y="296"/>
                  <a:pt x="124" y="296"/>
                  <a:pt x="123" y="296"/>
                </a:cubicBezTo>
                <a:close/>
                <a:moveTo>
                  <a:pt x="151" y="301"/>
                </a:moveTo>
                <a:cubicBezTo>
                  <a:pt x="151" y="301"/>
                  <a:pt x="151" y="301"/>
                  <a:pt x="151" y="301"/>
                </a:cubicBezTo>
                <a:cubicBezTo>
                  <a:pt x="152" y="301"/>
                  <a:pt x="152" y="300"/>
                  <a:pt x="153" y="300"/>
                </a:cubicBezTo>
                <a:cubicBezTo>
                  <a:pt x="153" y="300"/>
                  <a:pt x="153" y="299"/>
                  <a:pt x="152" y="299"/>
                </a:cubicBezTo>
                <a:cubicBezTo>
                  <a:pt x="151" y="298"/>
                  <a:pt x="150" y="300"/>
                  <a:pt x="151" y="301"/>
                </a:cubicBezTo>
                <a:close/>
                <a:moveTo>
                  <a:pt x="173" y="301"/>
                </a:moveTo>
                <a:cubicBezTo>
                  <a:pt x="173" y="301"/>
                  <a:pt x="173" y="301"/>
                  <a:pt x="173" y="301"/>
                </a:cubicBezTo>
                <a:cubicBezTo>
                  <a:pt x="172" y="300"/>
                  <a:pt x="172" y="299"/>
                  <a:pt x="171" y="299"/>
                </a:cubicBezTo>
                <a:cubicBezTo>
                  <a:pt x="172" y="299"/>
                  <a:pt x="172" y="301"/>
                  <a:pt x="173" y="301"/>
                </a:cubicBezTo>
                <a:close/>
                <a:moveTo>
                  <a:pt x="144" y="301"/>
                </a:moveTo>
                <a:cubicBezTo>
                  <a:pt x="144" y="301"/>
                  <a:pt x="144" y="301"/>
                  <a:pt x="144" y="301"/>
                </a:cubicBezTo>
                <a:cubicBezTo>
                  <a:pt x="145" y="302"/>
                  <a:pt x="145" y="302"/>
                  <a:pt x="146" y="303"/>
                </a:cubicBezTo>
                <a:cubicBezTo>
                  <a:pt x="146" y="302"/>
                  <a:pt x="147" y="302"/>
                  <a:pt x="147" y="301"/>
                </a:cubicBezTo>
                <a:cubicBezTo>
                  <a:pt x="146" y="301"/>
                  <a:pt x="145" y="301"/>
                  <a:pt x="144" y="301"/>
                </a:cubicBezTo>
                <a:close/>
                <a:moveTo>
                  <a:pt x="133" y="306"/>
                </a:moveTo>
                <a:cubicBezTo>
                  <a:pt x="133" y="306"/>
                  <a:pt x="133" y="306"/>
                  <a:pt x="133" y="306"/>
                </a:cubicBezTo>
                <a:cubicBezTo>
                  <a:pt x="134" y="306"/>
                  <a:pt x="134" y="305"/>
                  <a:pt x="134" y="305"/>
                </a:cubicBezTo>
                <a:cubicBezTo>
                  <a:pt x="134" y="302"/>
                  <a:pt x="132" y="303"/>
                  <a:pt x="133" y="306"/>
                </a:cubicBezTo>
                <a:close/>
                <a:moveTo>
                  <a:pt x="88" y="323"/>
                </a:moveTo>
                <a:cubicBezTo>
                  <a:pt x="88" y="323"/>
                  <a:pt x="88" y="323"/>
                  <a:pt x="88" y="323"/>
                </a:cubicBezTo>
                <a:cubicBezTo>
                  <a:pt x="85" y="323"/>
                  <a:pt x="84" y="322"/>
                  <a:pt x="81" y="322"/>
                </a:cubicBezTo>
                <a:cubicBezTo>
                  <a:pt x="81" y="321"/>
                  <a:pt x="80" y="321"/>
                  <a:pt x="80" y="321"/>
                </a:cubicBezTo>
                <a:cubicBezTo>
                  <a:pt x="77" y="319"/>
                  <a:pt x="79" y="313"/>
                  <a:pt x="77" y="310"/>
                </a:cubicBezTo>
                <a:cubicBezTo>
                  <a:pt x="76" y="309"/>
                  <a:pt x="73" y="308"/>
                  <a:pt x="71" y="309"/>
                </a:cubicBezTo>
                <a:cubicBezTo>
                  <a:pt x="77" y="312"/>
                  <a:pt x="75" y="322"/>
                  <a:pt x="81" y="324"/>
                </a:cubicBezTo>
                <a:cubicBezTo>
                  <a:pt x="84" y="325"/>
                  <a:pt x="87" y="325"/>
                  <a:pt x="89" y="325"/>
                </a:cubicBezTo>
                <a:cubicBezTo>
                  <a:pt x="89" y="324"/>
                  <a:pt x="88" y="324"/>
                  <a:pt x="88" y="323"/>
                </a:cubicBezTo>
                <a:close/>
                <a:moveTo>
                  <a:pt x="186" y="316"/>
                </a:moveTo>
                <a:cubicBezTo>
                  <a:pt x="186" y="316"/>
                  <a:pt x="186" y="316"/>
                  <a:pt x="186" y="316"/>
                </a:cubicBezTo>
                <a:cubicBezTo>
                  <a:pt x="190" y="316"/>
                  <a:pt x="192" y="320"/>
                  <a:pt x="195" y="320"/>
                </a:cubicBezTo>
                <a:cubicBezTo>
                  <a:pt x="193" y="319"/>
                  <a:pt x="192" y="317"/>
                  <a:pt x="190" y="316"/>
                </a:cubicBezTo>
                <a:cubicBezTo>
                  <a:pt x="189" y="313"/>
                  <a:pt x="185" y="315"/>
                  <a:pt x="182" y="314"/>
                </a:cubicBezTo>
                <a:cubicBezTo>
                  <a:pt x="181" y="313"/>
                  <a:pt x="180" y="312"/>
                  <a:pt x="179" y="311"/>
                </a:cubicBezTo>
                <a:cubicBezTo>
                  <a:pt x="180" y="314"/>
                  <a:pt x="182" y="316"/>
                  <a:pt x="186" y="316"/>
                </a:cubicBezTo>
                <a:close/>
                <a:moveTo>
                  <a:pt x="52" y="313"/>
                </a:moveTo>
                <a:cubicBezTo>
                  <a:pt x="52" y="313"/>
                  <a:pt x="52" y="313"/>
                  <a:pt x="52" y="313"/>
                </a:cubicBezTo>
                <a:cubicBezTo>
                  <a:pt x="52" y="312"/>
                  <a:pt x="53" y="313"/>
                  <a:pt x="53" y="312"/>
                </a:cubicBezTo>
                <a:cubicBezTo>
                  <a:pt x="53" y="312"/>
                  <a:pt x="52" y="312"/>
                  <a:pt x="52" y="313"/>
                </a:cubicBezTo>
                <a:close/>
                <a:moveTo>
                  <a:pt x="69" y="313"/>
                </a:moveTo>
                <a:cubicBezTo>
                  <a:pt x="69" y="313"/>
                  <a:pt x="69" y="313"/>
                  <a:pt x="69" y="313"/>
                </a:cubicBezTo>
                <a:cubicBezTo>
                  <a:pt x="68" y="313"/>
                  <a:pt x="68" y="314"/>
                  <a:pt x="67" y="313"/>
                </a:cubicBezTo>
                <a:cubicBezTo>
                  <a:pt x="67" y="314"/>
                  <a:pt x="69" y="314"/>
                  <a:pt x="69" y="313"/>
                </a:cubicBezTo>
                <a:close/>
                <a:moveTo>
                  <a:pt x="69" y="314"/>
                </a:moveTo>
                <a:cubicBezTo>
                  <a:pt x="69" y="314"/>
                  <a:pt x="69" y="314"/>
                  <a:pt x="69" y="314"/>
                </a:cubicBezTo>
                <a:cubicBezTo>
                  <a:pt x="71" y="314"/>
                  <a:pt x="71" y="313"/>
                  <a:pt x="69" y="314"/>
                </a:cubicBezTo>
                <a:close/>
              </a:path>
            </a:pathLst>
          </a:custGeom>
          <a:solidFill>
            <a:schemeClr val="accent2">
              <a:lumMod val="50000"/>
              <a:alpha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5" name="TextBox 324"/>
          <p:cNvSpPr txBox="1"/>
          <p:nvPr/>
        </p:nvSpPr>
        <p:spPr>
          <a:xfrm>
            <a:off x="4934233" y="2374900"/>
            <a:ext cx="2324735" cy="829310"/>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300" normalizeH="0" baseline="0" noProof="0" dirty="0">
                <a:ln>
                  <a:noFill/>
                </a:ln>
                <a:solidFill>
                  <a:srgbClr val="500D08"/>
                </a:solidFill>
                <a:effectLst/>
                <a:uLnTx/>
                <a:uFillTx/>
                <a:ea typeface="+mn-ea"/>
                <a:cs typeface="+mn-cs"/>
              </a:rPr>
              <a:t>PART  2</a:t>
            </a:r>
          </a:p>
        </p:txBody>
      </p:sp>
      <p:sp>
        <p:nvSpPr>
          <p:cNvPr id="326" name="TextBox 325"/>
          <p:cNvSpPr txBox="1"/>
          <p:nvPr/>
        </p:nvSpPr>
        <p:spPr>
          <a:xfrm>
            <a:off x="3651250" y="3236595"/>
            <a:ext cx="4796155" cy="613410"/>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a:ln>
                  <a:noFill/>
                </a:ln>
                <a:solidFill>
                  <a:srgbClr val="500D08"/>
                </a:solidFill>
                <a:effectLst/>
                <a:uLnTx/>
                <a:uFillTx/>
                <a:latin typeface="微软雅黑" panose="020B0503020204020204" charset="-122"/>
                <a:ea typeface="微软雅黑" panose="020B0503020204020204" charset="-122"/>
                <a:cs typeface="+mn-cs"/>
              </a:rPr>
              <a:t>单击此处添加标题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283567dc39ce0fed6c31c55ba984359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655175" y="3058795"/>
            <a:ext cx="3737610" cy="4951730"/>
          </a:xfrm>
          <a:prstGeom prst="rect">
            <a:avLst/>
          </a:prstGeom>
        </p:spPr>
      </p:pic>
      <p:grpSp>
        <p:nvGrpSpPr>
          <p:cNvPr id="4" name="组合 3"/>
          <p:cNvGrpSpPr/>
          <p:nvPr/>
        </p:nvGrpSpPr>
        <p:grpSpPr>
          <a:xfrm rot="433570">
            <a:off x="1011178" y="713027"/>
            <a:ext cx="4446271" cy="3136265"/>
            <a:chOff x="1059543" y="1465943"/>
            <a:chExt cx="3294702" cy="2323984"/>
          </a:xfrm>
        </p:grpSpPr>
        <p:sp>
          <p:nvSpPr>
            <p:cNvPr id="5" name="矩形 4"/>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19199" y="1640114"/>
              <a:ext cx="3022556" cy="2015037"/>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rot="20893568">
            <a:off x="1743710" y="2957195"/>
            <a:ext cx="4311015" cy="3041015"/>
            <a:chOff x="1059543" y="1465943"/>
            <a:chExt cx="3294702" cy="2323984"/>
          </a:xfrm>
        </p:grpSpPr>
        <p:sp>
          <p:nvSpPr>
            <p:cNvPr id="3" name="矩形 2"/>
            <p:cNvSpPr/>
            <p:nvPr/>
          </p:nvSpPr>
          <p:spPr>
            <a:xfrm>
              <a:off x="1059543" y="1465943"/>
              <a:ext cx="3294702" cy="2323984"/>
            </a:xfrm>
            <a:prstGeom prst="rect">
              <a:avLst/>
            </a:prstGeom>
            <a:gradFill>
              <a:gsLst>
                <a:gs pos="1869">
                  <a:schemeClr val="bg1">
                    <a:lumMod val="95000"/>
                  </a:schemeClr>
                </a:gs>
                <a:gs pos="73000">
                  <a:schemeClr val="bg1"/>
                </a:gs>
                <a:gs pos="26200">
                  <a:srgbClr val="FCFCFC"/>
                </a:gs>
                <a:gs pos="100000">
                  <a:schemeClr val="bg1">
                    <a:lumMod val="95000"/>
                  </a:schemeClr>
                </a:gs>
              </a:gsLst>
              <a:lin ang="3000000" scaled="0"/>
            </a:gradFill>
            <a:ln>
              <a:noFill/>
            </a:ln>
            <a:effectLst>
              <a:outerShdw blurRad="4445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19199" y="1640114"/>
              <a:ext cx="3022556" cy="2015037"/>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心形 28"/>
          <p:cNvSpPr/>
          <p:nvPr/>
        </p:nvSpPr>
        <p:spPr>
          <a:xfrm rot="19800000">
            <a:off x="6843395" y="1635125"/>
            <a:ext cx="605790" cy="55943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30" name="心形 29"/>
          <p:cNvSpPr/>
          <p:nvPr/>
        </p:nvSpPr>
        <p:spPr>
          <a:xfrm rot="2700000">
            <a:off x="7156450" y="1610995"/>
            <a:ext cx="570865" cy="528955"/>
          </a:xfrm>
          <a:prstGeom prst="heart">
            <a:avLst/>
          </a:prstGeom>
          <a:solidFill>
            <a:srgbClr val="F19EC2"/>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19EC2"/>
              </a:solidFill>
              <a:latin typeface="黑体" panose="02010600030101010101" charset="-122"/>
              <a:ea typeface="黑体" panose="02010600030101010101" charset="-122"/>
            </a:endParaRPr>
          </a:p>
        </p:txBody>
      </p:sp>
      <p:sp>
        <p:nvSpPr>
          <p:cNvPr id="24" name="文本框 23"/>
          <p:cNvSpPr txBox="1"/>
          <p:nvPr/>
        </p:nvSpPr>
        <p:spPr>
          <a:xfrm>
            <a:off x="6744335" y="2499360"/>
            <a:ext cx="4545965" cy="1859280"/>
          </a:xfrm>
          <a:prstGeom prst="rect">
            <a:avLst/>
          </a:prstGeom>
          <a:noFill/>
        </p:spPr>
        <p:txBody>
          <a:bodyPr wrap="square" rtlCol="0">
            <a:spAutoFit/>
          </a:bodyPr>
          <a:lstStyle/>
          <a:p>
            <a:r>
              <a:rPr sz="4400" b="1" dirty="0">
                <a:solidFill>
                  <a:srgbClr val="500D08"/>
                </a:solidFill>
                <a:latin typeface="楷体" panose="02010609060101010101" pitchFamily="49" charset="-122"/>
                <a:ea typeface="楷体" panose="02010609060101010101" pitchFamily="49" charset="-122"/>
              </a:rPr>
              <a:t>那</a:t>
            </a:r>
            <a:r>
              <a:rPr sz="2400" dirty="0">
                <a:solidFill>
                  <a:srgbClr val="500D08"/>
                </a:solidFill>
                <a:latin typeface="楷体" panose="02010609060101010101" pitchFamily="49" charset="-122"/>
                <a:ea typeface="楷体" panose="02010609060101010101" pitchFamily="49" charset="-122"/>
              </a:rPr>
              <a:t>一分，</a:t>
            </a:r>
          </a:p>
          <a:p>
            <a:r>
              <a:rPr sz="2400" dirty="0">
                <a:solidFill>
                  <a:srgbClr val="500D08"/>
                </a:solidFill>
                <a:latin typeface="楷体" panose="02010609060101010101" pitchFamily="49" charset="-122"/>
                <a:ea typeface="楷体" panose="02010609060101010101" pitchFamily="49" charset="-122"/>
              </a:rPr>
              <a:t>我再次确信了一生与你携手</a:t>
            </a:r>
          </a:p>
          <a:p>
            <a:r>
              <a:rPr sz="2400" dirty="0">
                <a:solidFill>
                  <a:srgbClr val="500D08"/>
                </a:solidFill>
                <a:latin typeface="楷体" panose="02010609060101010101" pitchFamily="49" charset="-122"/>
                <a:ea typeface="楷体" panose="02010609060101010101" pitchFamily="49" charset="-122"/>
              </a:rPr>
              <a:t>牵起你那纤细的小手，</a:t>
            </a:r>
          </a:p>
          <a:p>
            <a:r>
              <a:rPr sz="2400" dirty="0">
                <a:solidFill>
                  <a:srgbClr val="500D08"/>
                </a:solidFill>
                <a:latin typeface="楷体" panose="02010609060101010101" pitchFamily="49" charset="-122"/>
                <a:ea typeface="楷体" panose="02010609060101010101" pitchFamily="49" charset="-122"/>
              </a:rPr>
              <a:t>瞬间融化了我那颗跳动的心……</a:t>
            </a:r>
          </a:p>
        </p:txBody>
      </p:sp>
      <p:sp>
        <p:nvSpPr>
          <p:cNvPr id="25" name="TextBox 18"/>
          <p:cNvSpPr txBox="1"/>
          <p:nvPr/>
        </p:nvSpPr>
        <p:spPr>
          <a:xfrm>
            <a:off x="7743825" y="1486611"/>
            <a:ext cx="1579880" cy="762000"/>
          </a:xfrm>
          <a:prstGeom prst="rect">
            <a:avLst/>
          </a:prstGeom>
          <a:noFill/>
        </p:spPr>
        <p:txBody>
          <a:bodyPr wrap="none" rtlCol="0">
            <a:spAutoFit/>
          </a:bodyPr>
          <a:lstStyle/>
          <a:p>
            <a:pPr algn="ctr"/>
            <a:r>
              <a:rPr lang="zh-CN" altLang="en-US" sz="4400" smtClean="0">
                <a:solidFill>
                  <a:srgbClr val="F19EC2"/>
                </a:solidFill>
                <a:latin typeface="黑体" panose="02010600030101010101" charset="-122"/>
                <a:ea typeface="黑体" panose="02010600030101010101" charset="-122"/>
              </a:rPr>
              <a:t>相 爱</a:t>
            </a:r>
          </a:p>
        </p:txBody>
      </p:sp>
      <p:grpSp>
        <p:nvGrpSpPr>
          <p:cNvPr id="16387" name="组合 1671"/>
          <p:cNvGrpSpPr/>
          <p:nvPr/>
        </p:nvGrpSpPr>
        <p:grpSpPr>
          <a:xfrm rot="-815355">
            <a:off x="-833366" y="5465233"/>
            <a:ext cx="3020484" cy="1727200"/>
            <a:chOff x="6336054" y="1359421"/>
            <a:chExt cx="2264943" cy="1296208"/>
          </a:xfrm>
        </p:grpSpPr>
        <p:sp>
          <p:nvSpPr>
            <p:cNvPr id="16476"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477"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78"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79"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80"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81"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82"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83"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84"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85"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86"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87"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88"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89"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90"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91"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92"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93"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94"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95"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96"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97"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98"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99"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500"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501"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502"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503"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504"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505"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506"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507"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508"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509"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510"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511"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512"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513"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514"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515"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516"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517"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518"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519"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520"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521"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522"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523"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524"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525"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526"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527"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528"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529"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530"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531"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532"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533"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534"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535"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536"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537"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538"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539"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540"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541"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542"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543"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544"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545"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546"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547"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548"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549"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550"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551"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552"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553"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grpSp>
        <p:nvGrpSpPr>
          <p:cNvPr id="16388" name="组合 1750"/>
          <p:cNvGrpSpPr/>
          <p:nvPr/>
        </p:nvGrpSpPr>
        <p:grpSpPr>
          <a:xfrm rot="3818705">
            <a:off x="-1176266" y="3591984"/>
            <a:ext cx="2300817" cy="1316567"/>
            <a:chOff x="6336054" y="1359421"/>
            <a:chExt cx="2264943" cy="1296208"/>
          </a:xfrm>
        </p:grpSpPr>
        <p:sp>
          <p:nvSpPr>
            <p:cNvPr id="16398" name="Freeform 237"/>
            <p:cNvSpPr/>
            <p:nvPr/>
          </p:nvSpPr>
          <p:spPr>
            <a:xfrm flipH="1">
              <a:off x="7835730" y="2147365"/>
              <a:ext cx="524578" cy="502886"/>
            </a:xfrm>
            <a:custGeom>
              <a:avLst/>
              <a:gdLst>
                <a:gd name="txL" fmla="*/ 0 w 72"/>
                <a:gd name="txT" fmla="*/ 0 h 79"/>
                <a:gd name="txR" fmla="*/ 72 w 72"/>
                <a:gd name="txB" fmla="*/ 79 h 79"/>
              </a:gdLst>
              <a:ahLst/>
              <a:cxnLst>
                <a:cxn ang="0">
                  <a:pos x="424660396" y="1945029414"/>
                </a:cxn>
                <a:cxn ang="0">
                  <a:pos x="530829224" y="1620858641"/>
                </a:cxn>
                <a:cxn ang="0">
                  <a:pos x="53084371" y="1499293954"/>
                </a:cxn>
                <a:cxn ang="0">
                  <a:pos x="371583325" y="1215640897"/>
                </a:cxn>
                <a:cxn ang="0">
                  <a:pos x="636997937" y="1215640897"/>
                </a:cxn>
                <a:cxn ang="0">
                  <a:pos x="796243722" y="1013035208"/>
                </a:cxn>
                <a:cxn ang="0">
                  <a:pos x="106168742" y="405211477"/>
                </a:cxn>
                <a:cxn ang="0">
                  <a:pos x="583913581" y="445735261"/>
                </a:cxn>
                <a:cxn ang="0">
                  <a:pos x="690075008" y="81041027"/>
                </a:cxn>
                <a:cxn ang="0">
                  <a:pos x="1433241659" y="202605739"/>
                </a:cxn>
                <a:cxn ang="0">
                  <a:pos x="1964071111" y="0"/>
                </a:cxn>
                <a:cxn ang="0">
                  <a:pos x="2147483647" y="810429320"/>
                </a:cxn>
                <a:cxn ang="0">
                  <a:pos x="2147483647" y="1539817638"/>
                </a:cxn>
                <a:cxn ang="0">
                  <a:pos x="1751740514" y="2147483647"/>
                </a:cxn>
                <a:cxn ang="0">
                  <a:pos x="1857901942" y="2147483647"/>
                </a:cxn>
                <a:cxn ang="0">
                  <a:pos x="1486326016" y="2147483647"/>
                </a:cxn>
                <a:cxn ang="0">
                  <a:pos x="1751740514" y="2147483647"/>
                </a:cxn>
                <a:cxn ang="0">
                  <a:pos x="1008574091" y="2147483647"/>
                </a:cxn>
                <a:cxn ang="0">
                  <a:pos x="1008574091" y="2147483647"/>
                </a:cxn>
                <a:cxn ang="0">
                  <a:pos x="424660396" y="1945029414"/>
                </a:cxn>
              </a:cxnLst>
              <a:rect l="txL" t="txT" r="txR" b="txB"/>
              <a:pathLst>
                <a:path w="72" h="79">
                  <a:moveTo>
                    <a:pt x="8" y="48"/>
                  </a:moveTo>
                  <a:cubicBezTo>
                    <a:pt x="15" y="46"/>
                    <a:pt x="0" y="41"/>
                    <a:pt x="10" y="40"/>
                  </a:cubicBezTo>
                  <a:cubicBezTo>
                    <a:pt x="8" y="38"/>
                    <a:pt x="5" y="37"/>
                    <a:pt x="1" y="37"/>
                  </a:cubicBezTo>
                  <a:cubicBezTo>
                    <a:pt x="1" y="35"/>
                    <a:pt x="4" y="33"/>
                    <a:pt x="7" y="30"/>
                  </a:cubicBezTo>
                  <a:cubicBezTo>
                    <a:pt x="9" y="34"/>
                    <a:pt x="11" y="32"/>
                    <a:pt x="12" y="30"/>
                  </a:cubicBezTo>
                  <a:cubicBezTo>
                    <a:pt x="19" y="33"/>
                    <a:pt x="19" y="29"/>
                    <a:pt x="15" y="25"/>
                  </a:cubicBezTo>
                  <a:cubicBezTo>
                    <a:pt x="15" y="15"/>
                    <a:pt x="7" y="23"/>
                    <a:pt x="2" y="10"/>
                  </a:cubicBezTo>
                  <a:cubicBezTo>
                    <a:pt x="5" y="13"/>
                    <a:pt x="8" y="13"/>
                    <a:pt x="11" y="11"/>
                  </a:cubicBezTo>
                  <a:cubicBezTo>
                    <a:pt x="7" y="10"/>
                    <a:pt x="13" y="7"/>
                    <a:pt x="13" y="2"/>
                  </a:cubicBezTo>
                  <a:cubicBezTo>
                    <a:pt x="17" y="0"/>
                    <a:pt x="18" y="13"/>
                    <a:pt x="27" y="5"/>
                  </a:cubicBezTo>
                  <a:cubicBezTo>
                    <a:pt x="34" y="12"/>
                    <a:pt x="35" y="0"/>
                    <a:pt x="37" y="0"/>
                  </a:cubicBezTo>
                  <a:cubicBezTo>
                    <a:pt x="38" y="3"/>
                    <a:pt x="58" y="17"/>
                    <a:pt x="48" y="20"/>
                  </a:cubicBezTo>
                  <a:cubicBezTo>
                    <a:pt x="53" y="23"/>
                    <a:pt x="46" y="35"/>
                    <a:pt x="50" y="38"/>
                  </a:cubicBezTo>
                  <a:cubicBezTo>
                    <a:pt x="72" y="60"/>
                    <a:pt x="25" y="42"/>
                    <a:pt x="33" y="59"/>
                  </a:cubicBezTo>
                  <a:cubicBezTo>
                    <a:pt x="25" y="62"/>
                    <a:pt x="34" y="62"/>
                    <a:pt x="35" y="63"/>
                  </a:cubicBezTo>
                  <a:cubicBezTo>
                    <a:pt x="38" y="73"/>
                    <a:pt x="28" y="68"/>
                    <a:pt x="28" y="69"/>
                  </a:cubicBezTo>
                  <a:cubicBezTo>
                    <a:pt x="29" y="71"/>
                    <a:pt x="34" y="75"/>
                    <a:pt x="33" y="79"/>
                  </a:cubicBezTo>
                  <a:cubicBezTo>
                    <a:pt x="19" y="79"/>
                    <a:pt x="19" y="79"/>
                    <a:pt x="19" y="79"/>
                  </a:cubicBezTo>
                  <a:cubicBezTo>
                    <a:pt x="19" y="76"/>
                    <a:pt x="19" y="74"/>
                    <a:pt x="19" y="71"/>
                  </a:cubicBezTo>
                  <a:cubicBezTo>
                    <a:pt x="7" y="73"/>
                    <a:pt x="19" y="64"/>
                    <a:pt x="8" y="48"/>
                  </a:cubicBezTo>
                  <a:close/>
                </a:path>
              </a:pathLst>
            </a:custGeom>
            <a:solidFill>
              <a:srgbClr val="EAE4DA">
                <a:alpha val="100000"/>
              </a:srgbClr>
            </a:solidFill>
            <a:ln w="9525">
              <a:noFill/>
            </a:ln>
          </p:spPr>
          <p:txBody>
            <a:bodyPr/>
            <a:lstStyle/>
            <a:p>
              <a:endParaRPr lang="zh-CN" altLang="en-US" sz="2400"/>
            </a:p>
          </p:txBody>
        </p:sp>
        <p:sp>
          <p:nvSpPr>
            <p:cNvPr id="16399" name="Freeform 357"/>
            <p:cNvSpPr/>
            <p:nvPr/>
          </p:nvSpPr>
          <p:spPr>
            <a:xfrm flipH="1">
              <a:off x="7363610" y="2193082"/>
              <a:ext cx="728238" cy="457169"/>
            </a:xfrm>
            <a:custGeom>
              <a:avLst/>
              <a:gdLst>
                <a:gd name="txL" fmla="*/ 0 w 100"/>
                <a:gd name="txT" fmla="*/ 0 h 72"/>
                <a:gd name="txR" fmla="*/ 100 w 100"/>
                <a:gd name="txB" fmla="*/ 72 h 72"/>
              </a:gdLst>
              <a:ahLst/>
              <a:cxnLst>
                <a:cxn ang="0">
                  <a:pos x="2147483647" y="483805437"/>
                </a:cxn>
                <a:cxn ang="0">
                  <a:pos x="2147483647" y="1814268852"/>
                </a:cxn>
                <a:cxn ang="0">
                  <a:pos x="1431890703" y="2147483647"/>
                </a:cxn>
                <a:cxn ang="0">
                  <a:pos x="212135722" y="2147483647"/>
                </a:cxn>
                <a:cxn ang="0">
                  <a:pos x="212135722" y="2147483647"/>
                </a:cxn>
                <a:cxn ang="0">
                  <a:pos x="795498046" y="1209510319"/>
                </a:cxn>
                <a:cxn ang="0">
                  <a:pos x="2147483647" y="483805437"/>
                </a:cxn>
              </a:cxnLst>
              <a:rect l="txL" t="txT" r="txR" b="txB"/>
              <a:pathLst>
                <a:path w="100" h="72">
                  <a:moveTo>
                    <a:pt x="89" y="12"/>
                  </a:moveTo>
                  <a:cubicBezTo>
                    <a:pt x="100" y="26"/>
                    <a:pt x="87" y="39"/>
                    <a:pt x="77" y="45"/>
                  </a:cubicBezTo>
                  <a:cubicBezTo>
                    <a:pt x="62" y="54"/>
                    <a:pt x="37" y="51"/>
                    <a:pt x="27" y="72"/>
                  </a:cubicBezTo>
                  <a:cubicBezTo>
                    <a:pt x="4" y="72"/>
                    <a:pt x="4" y="72"/>
                    <a:pt x="4" y="72"/>
                  </a:cubicBezTo>
                  <a:cubicBezTo>
                    <a:pt x="4" y="71"/>
                    <a:pt x="4" y="70"/>
                    <a:pt x="4" y="69"/>
                  </a:cubicBezTo>
                  <a:cubicBezTo>
                    <a:pt x="0" y="49"/>
                    <a:pt x="9" y="38"/>
                    <a:pt x="15" y="30"/>
                  </a:cubicBezTo>
                  <a:cubicBezTo>
                    <a:pt x="39" y="0"/>
                    <a:pt x="84" y="16"/>
                    <a:pt x="89" y="12"/>
                  </a:cubicBezTo>
                  <a:close/>
                </a:path>
              </a:pathLst>
            </a:custGeom>
            <a:solidFill>
              <a:srgbClr val="FA9BB3">
                <a:alpha val="100000"/>
              </a:srgbClr>
            </a:solidFill>
            <a:ln w="9525">
              <a:noFill/>
            </a:ln>
          </p:spPr>
          <p:txBody>
            <a:bodyPr/>
            <a:lstStyle/>
            <a:p>
              <a:endParaRPr lang="zh-CN" altLang="en-US" sz="2400"/>
            </a:p>
          </p:txBody>
        </p:sp>
        <p:sp>
          <p:nvSpPr>
            <p:cNvPr id="16400" name="Freeform 358"/>
            <p:cNvSpPr/>
            <p:nvPr/>
          </p:nvSpPr>
          <p:spPr>
            <a:xfrm flipH="1">
              <a:off x="7363610" y="2257623"/>
              <a:ext cx="654180" cy="392627"/>
            </a:xfrm>
            <a:custGeom>
              <a:avLst/>
              <a:gdLst>
                <a:gd name="txL" fmla="*/ 0 w 90"/>
                <a:gd name="txT" fmla="*/ 0 h 62"/>
                <a:gd name="txR" fmla="*/ 90 w 90"/>
                <a:gd name="txB" fmla="*/ 62 h 62"/>
              </a:gdLst>
              <a:ahLst/>
              <a:cxnLst>
                <a:cxn ang="0">
                  <a:pos x="2147483647" y="80203569"/>
                </a:cxn>
                <a:cxn ang="0">
                  <a:pos x="2147483647" y="1403603579"/>
                </a:cxn>
                <a:cxn ang="0">
                  <a:pos x="2147483647" y="1724430817"/>
                </a:cxn>
                <a:cxn ang="0">
                  <a:pos x="2147483647" y="1443708518"/>
                </a:cxn>
                <a:cxn ang="0">
                  <a:pos x="2147483647" y="1203091553"/>
                </a:cxn>
                <a:cxn ang="0">
                  <a:pos x="2147483647" y="1203091553"/>
                </a:cxn>
                <a:cxn ang="0">
                  <a:pos x="1532169450" y="1243196491"/>
                </a:cxn>
                <a:cxn ang="0">
                  <a:pos x="1003839324" y="1604121938"/>
                </a:cxn>
                <a:cxn ang="0">
                  <a:pos x="422665668" y="2147483647"/>
                </a:cxn>
                <a:cxn ang="0">
                  <a:pos x="475501588" y="2147483647"/>
                </a:cxn>
                <a:cxn ang="0">
                  <a:pos x="158500548" y="2147483647"/>
                </a:cxn>
                <a:cxn ang="0">
                  <a:pos x="105664600" y="2147483647"/>
                </a:cxn>
                <a:cxn ang="0">
                  <a:pos x="317001097" y="1564017000"/>
                </a:cxn>
                <a:cxn ang="0">
                  <a:pos x="1109503895" y="882264711"/>
                </a:cxn>
                <a:cxn ang="0">
                  <a:pos x="2147483647" y="441135522"/>
                </a:cxn>
                <a:cxn ang="0">
                  <a:pos x="2147483647" y="200512076"/>
                </a:cxn>
                <a:cxn ang="0">
                  <a:pos x="2147483647" y="80203569"/>
                </a:cxn>
              </a:cxnLst>
              <a:rect l="txL" t="txT" r="txR" b="txB"/>
              <a:pathLst>
                <a:path w="90" h="62">
                  <a:moveTo>
                    <a:pt x="79" y="2"/>
                  </a:moveTo>
                  <a:cubicBezTo>
                    <a:pt x="90" y="16"/>
                    <a:pt x="77" y="29"/>
                    <a:pt x="67" y="35"/>
                  </a:cubicBezTo>
                  <a:cubicBezTo>
                    <a:pt x="60" y="39"/>
                    <a:pt x="51" y="41"/>
                    <a:pt x="42" y="43"/>
                  </a:cubicBezTo>
                  <a:cubicBezTo>
                    <a:pt x="56" y="39"/>
                    <a:pt x="52" y="41"/>
                    <a:pt x="62" y="36"/>
                  </a:cubicBezTo>
                  <a:cubicBezTo>
                    <a:pt x="70" y="31"/>
                    <a:pt x="59" y="27"/>
                    <a:pt x="58" y="30"/>
                  </a:cubicBezTo>
                  <a:cubicBezTo>
                    <a:pt x="55" y="33"/>
                    <a:pt x="51" y="31"/>
                    <a:pt x="49" y="30"/>
                  </a:cubicBezTo>
                  <a:cubicBezTo>
                    <a:pt x="40" y="23"/>
                    <a:pt x="38" y="30"/>
                    <a:pt x="29" y="31"/>
                  </a:cubicBezTo>
                  <a:cubicBezTo>
                    <a:pt x="19" y="33"/>
                    <a:pt x="20" y="38"/>
                    <a:pt x="19" y="40"/>
                  </a:cubicBezTo>
                  <a:cubicBezTo>
                    <a:pt x="16" y="45"/>
                    <a:pt x="7" y="50"/>
                    <a:pt x="8" y="59"/>
                  </a:cubicBezTo>
                  <a:cubicBezTo>
                    <a:pt x="8" y="59"/>
                    <a:pt x="9" y="60"/>
                    <a:pt x="9" y="62"/>
                  </a:cubicBezTo>
                  <a:cubicBezTo>
                    <a:pt x="3" y="62"/>
                    <a:pt x="3" y="62"/>
                    <a:pt x="3" y="62"/>
                  </a:cubicBezTo>
                  <a:cubicBezTo>
                    <a:pt x="3" y="59"/>
                    <a:pt x="2" y="57"/>
                    <a:pt x="2" y="57"/>
                  </a:cubicBezTo>
                  <a:cubicBezTo>
                    <a:pt x="0" y="49"/>
                    <a:pt x="7" y="45"/>
                    <a:pt x="6" y="39"/>
                  </a:cubicBezTo>
                  <a:cubicBezTo>
                    <a:pt x="4" y="33"/>
                    <a:pt x="13" y="25"/>
                    <a:pt x="21" y="22"/>
                  </a:cubicBezTo>
                  <a:cubicBezTo>
                    <a:pt x="33" y="18"/>
                    <a:pt x="36" y="14"/>
                    <a:pt x="51" y="11"/>
                  </a:cubicBezTo>
                  <a:cubicBezTo>
                    <a:pt x="58" y="10"/>
                    <a:pt x="58" y="6"/>
                    <a:pt x="61" y="5"/>
                  </a:cubicBezTo>
                  <a:cubicBezTo>
                    <a:pt x="70" y="0"/>
                    <a:pt x="72" y="6"/>
                    <a:pt x="79" y="2"/>
                  </a:cubicBezTo>
                  <a:close/>
                </a:path>
              </a:pathLst>
            </a:custGeom>
            <a:solidFill>
              <a:srgbClr val="F590A9">
                <a:alpha val="100000"/>
              </a:srgbClr>
            </a:solidFill>
            <a:ln w="9525">
              <a:noFill/>
            </a:ln>
          </p:spPr>
          <p:txBody>
            <a:bodyPr/>
            <a:lstStyle/>
            <a:p>
              <a:endParaRPr lang="zh-CN" altLang="en-US" sz="2400"/>
            </a:p>
          </p:txBody>
        </p:sp>
        <p:sp>
          <p:nvSpPr>
            <p:cNvPr id="16401" name="Rectangle 359"/>
            <p:cNvSpPr/>
            <p:nvPr/>
          </p:nvSpPr>
          <p:spPr>
            <a:xfrm flipH="1">
              <a:off x="7440754" y="2268380"/>
              <a:ext cx="3086" cy="2689"/>
            </a:xfrm>
            <a:prstGeom prst="rect">
              <a:avLst/>
            </a:prstGeom>
            <a:solidFill>
              <a:srgbClr val="F590A9"/>
            </a:solidFill>
            <a:ln w="9525">
              <a:noFill/>
            </a:ln>
          </p:spPr>
          <p:txBody>
            <a:bodyPr/>
            <a:lstStyle/>
            <a:p>
              <a:pPr lvl="0"/>
              <a:endParaRPr lang="zh-CN" altLang="en-US" sz="2400" b="1" dirty="0">
                <a:latin typeface="Calibri" panose="020F0502020204030204" charset="0"/>
                <a:ea typeface="宋体" panose="02010600030101010101" pitchFamily="2" charset="-122"/>
              </a:endParaRPr>
            </a:p>
          </p:txBody>
        </p:sp>
        <p:sp>
          <p:nvSpPr>
            <p:cNvPr id="16402" name="Freeform 360"/>
            <p:cNvSpPr/>
            <p:nvPr/>
          </p:nvSpPr>
          <p:spPr>
            <a:xfrm flipH="1">
              <a:off x="7406811" y="2268380"/>
              <a:ext cx="540007" cy="228584"/>
            </a:xfrm>
            <a:custGeom>
              <a:avLst/>
              <a:gdLst>
                <a:gd name="txL" fmla="*/ 0 w 74"/>
                <a:gd name="txT" fmla="*/ 0 h 36"/>
                <a:gd name="txR" fmla="*/ 74 w 74"/>
                <a:gd name="txB" fmla="*/ 36 h 36"/>
              </a:gdLst>
              <a:ahLst/>
              <a:cxnLst>
                <a:cxn ang="0">
                  <a:pos x="2147483647" y="0"/>
                </a:cxn>
                <a:cxn ang="0">
                  <a:pos x="2147483647" y="766022955"/>
                </a:cxn>
                <a:cxn ang="0">
                  <a:pos x="2147483647" y="1169188013"/>
                </a:cxn>
                <a:cxn ang="0">
                  <a:pos x="2147483647" y="927289097"/>
                </a:cxn>
                <a:cxn ang="0">
                  <a:pos x="2076823193" y="1007922069"/>
                </a:cxn>
                <a:cxn ang="0">
                  <a:pos x="1331299597" y="967602408"/>
                </a:cxn>
                <a:cxn ang="0">
                  <a:pos x="372765333" y="1290140645"/>
                </a:cxn>
                <a:cxn ang="0">
                  <a:pos x="106505419" y="1370773617"/>
                </a:cxn>
                <a:cxn ang="0">
                  <a:pos x="852028759" y="886969436"/>
                </a:cxn>
                <a:cxn ang="0">
                  <a:pos x="2147483647" y="443484718"/>
                </a:cxn>
                <a:cxn ang="0">
                  <a:pos x="2147483647" y="80632997"/>
                </a:cxn>
                <a:cxn ang="0">
                  <a:pos x="2147483647" y="0"/>
                </a:cxn>
              </a:cxnLst>
              <a:rect l="txL" t="txT" r="txR" b="txB"/>
              <a:pathLst>
                <a:path w="74" h="36">
                  <a:moveTo>
                    <a:pt x="69" y="0"/>
                  </a:moveTo>
                  <a:cubicBezTo>
                    <a:pt x="74" y="7"/>
                    <a:pt x="74" y="14"/>
                    <a:pt x="71" y="19"/>
                  </a:cubicBezTo>
                  <a:cubicBezTo>
                    <a:pt x="69" y="25"/>
                    <a:pt x="59" y="33"/>
                    <a:pt x="56" y="29"/>
                  </a:cubicBezTo>
                  <a:cubicBezTo>
                    <a:pt x="54" y="26"/>
                    <a:pt x="56" y="24"/>
                    <a:pt x="51" y="23"/>
                  </a:cubicBezTo>
                  <a:cubicBezTo>
                    <a:pt x="46" y="21"/>
                    <a:pt x="44" y="29"/>
                    <a:pt x="39" y="25"/>
                  </a:cubicBezTo>
                  <a:cubicBezTo>
                    <a:pt x="36" y="22"/>
                    <a:pt x="31" y="26"/>
                    <a:pt x="25" y="24"/>
                  </a:cubicBezTo>
                  <a:cubicBezTo>
                    <a:pt x="20" y="23"/>
                    <a:pt x="9" y="30"/>
                    <a:pt x="7" y="32"/>
                  </a:cubicBezTo>
                  <a:cubicBezTo>
                    <a:pt x="6" y="33"/>
                    <a:pt x="2" y="36"/>
                    <a:pt x="2" y="34"/>
                  </a:cubicBezTo>
                  <a:cubicBezTo>
                    <a:pt x="0" y="26"/>
                    <a:pt x="13" y="24"/>
                    <a:pt x="16" y="22"/>
                  </a:cubicBezTo>
                  <a:cubicBezTo>
                    <a:pt x="26" y="13"/>
                    <a:pt x="38" y="11"/>
                    <a:pt x="44" y="11"/>
                  </a:cubicBezTo>
                  <a:cubicBezTo>
                    <a:pt x="51" y="11"/>
                    <a:pt x="50" y="2"/>
                    <a:pt x="58" y="2"/>
                  </a:cubicBezTo>
                  <a:cubicBezTo>
                    <a:pt x="65" y="2"/>
                    <a:pt x="66" y="3"/>
                    <a:pt x="69" y="0"/>
                  </a:cubicBezTo>
                  <a:close/>
                </a:path>
              </a:pathLst>
            </a:custGeom>
            <a:solidFill>
              <a:srgbClr val="F589A4">
                <a:alpha val="100000"/>
              </a:srgbClr>
            </a:solidFill>
            <a:ln w="9525">
              <a:noFill/>
            </a:ln>
          </p:spPr>
          <p:txBody>
            <a:bodyPr/>
            <a:lstStyle/>
            <a:p>
              <a:endParaRPr lang="zh-CN" altLang="en-US" sz="2400"/>
            </a:p>
          </p:txBody>
        </p:sp>
        <p:sp>
          <p:nvSpPr>
            <p:cNvPr id="16403" name="Freeform 361"/>
            <p:cNvSpPr/>
            <p:nvPr/>
          </p:nvSpPr>
          <p:spPr>
            <a:xfrm flipH="1">
              <a:off x="7878931" y="2478140"/>
              <a:ext cx="117259" cy="147908"/>
            </a:xfrm>
            <a:custGeom>
              <a:avLst/>
              <a:gdLst>
                <a:gd name="txL" fmla="*/ 0 w 16"/>
                <a:gd name="txT" fmla="*/ 0 h 23"/>
                <a:gd name="txR" fmla="*/ 16 w 16"/>
                <a:gd name="txB" fmla="*/ 23 h 23"/>
              </a:gdLst>
              <a:ahLst/>
              <a:cxnLst>
                <a:cxn ang="0">
                  <a:pos x="590809419" y="82712724"/>
                </a:cxn>
                <a:cxn ang="0">
                  <a:pos x="214840429" y="330838033"/>
                </a:cxn>
                <a:cxn ang="0">
                  <a:pos x="0" y="744388764"/>
                </a:cxn>
                <a:cxn ang="0">
                  <a:pos x="161128504" y="785745113"/>
                </a:cxn>
                <a:cxn ang="0">
                  <a:pos x="322257008" y="372194382"/>
                </a:cxn>
                <a:cxn ang="0">
                  <a:pos x="590809419" y="165419016"/>
                </a:cxn>
                <a:cxn ang="0">
                  <a:pos x="590809419" y="82712724"/>
                </a:cxn>
              </a:cxnLst>
              <a:rect l="txL" t="txT" r="txR" b="txB"/>
              <a:pathLst>
                <a:path w="16" h="23">
                  <a:moveTo>
                    <a:pt x="11" y="2"/>
                  </a:moveTo>
                  <a:cubicBezTo>
                    <a:pt x="10" y="3"/>
                    <a:pt x="5" y="3"/>
                    <a:pt x="4" y="8"/>
                  </a:cubicBezTo>
                  <a:cubicBezTo>
                    <a:pt x="3" y="11"/>
                    <a:pt x="0" y="15"/>
                    <a:pt x="0" y="18"/>
                  </a:cubicBezTo>
                  <a:cubicBezTo>
                    <a:pt x="0" y="22"/>
                    <a:pt x="3" y="23"/>
                    <a:pt x="3" y="19"/>
                  </a:cubicBezTo>
                  <a:cubicBezTo>
                    <a:pt x="3" y="16"/>
                    <a:pt x="5" y="12"/>
                    <a:pt x="6" y="9"/>
                  </a:cubicBezTo>
                  <a:cubicBezTo>
                    <a:pt x="6" y="6"/>
                    <a:pt x="9" y="5"/>
                    <a:pt x="11" y="4"/>
                  </a:cubicBezTo>
                  <a:cubicBezTo>
                    <a:pt x="16" y="0"/>
                    <a:pt x="13" y="0"/>
                    <a:pt x="11" y="2"/>
                  </a:cubicBezTo>
                  <a:close/>
                </a:path>
              </a:pathLst>
            </a:custGeom>
            <a:solidFill>
              <a:srgbClr val="F788A3">
                <a:alpha val="100000"/>
              </a:srgbClr>
            </a:solidFill>
            <a:ln w="9525">
              <a:noFill/>
            </a:ln>
          </p:spPr>
          <p:txBody>
            <a:bodyPr/>
            <a:lstStyle/>
            <a:p>
              <a:endParaRPr lang="zh-CN" altLang="en-US" sz="2400"/>
            </a:p>
          </p:txBody>
        </p:sp>
        <p:sp>
          <p:nvSpPr>
            <p:cNvPr id="16404" name="Freeform 362"/>
            <p:cNvSpPr/>
            <p:nvPr/>
          </p:nvSpPr>
          <p:spPr>
            <a:xfrm flipH="1">
              <a:off x="7968418" y="2612601"/>
              <a:ext cx="37029" cy="37649"/>
            </a:xfrm>
            <a:custGeom>
              <a:avLst/>
              <a:gdLst>
                <a:gd name="txL" fmla="*/ 0 w 5"/>
                <a:gd name="txT" fmla="*/ 0 h 6"/>
                <a:gd name="txR" fmla="*/ 5 w 5"/>
                <a:gd name="txB" fmla="*/ 6 h 6"/>
              </a:gdLst>
              <a:ahLst/>
              <a:cxnLst>
                <a:cxn ang="0">
                  <a:pos x="274229379" y="236241223"/>
                </a:cxn>
                <a:cxn ang="0">
                  <a:pos x="274229379" y="236241223"/>
                </a:cxn>
                <a:cxn ang="0">
                  <a:pos x="109694697" y="157492041"/>
                </a:cxn>
                <a:cxn ang="0">
                  <a:pos x="109694697" y="236241223"/>
                </a:cxn>
                <a:cxn ang="0">
                  <a:pos x="274229379" y="236241223"/>
                </a:cxn>
              </a:cxnLst>
              <a:rect l="txL" t="txT" r="txR" b="txB"/>
              <a:pathLst>
                <a:path w="5" h="6">
                  <a:moveTo>
                    <a:pt x="5" y="6"/>
                  </a:moveTo>
                  <a:cubicBezTo>
                    <a:pt x="5" y="6"/>
                    <a:pt x="5" y="6"/>
                    <a:pt x="5" y="6"/>
                  </a:cubicBezTo>
                  <a:cubicBezTo>
                    <a:pt x="4" y="1"/>
                    <a:pt x="0" y="0"/>
                    <a:pt x="2" y="4"/>
                  </a:cubicBezTo>
                  <a:cubicBezTo>
                    <a:pt x="2" y="5"/>
                    <a:pt x="2" y="5"/>
                    <a:pt x="2" y="6"/>
                  </a:cubicBezTo>
                  <a:lnTo>
                    <a:pt x="5" y="6"/>
                  </a:lnTo>
                  <a:close/>
                </a:path>
              </a:pathLst>
            </a:custGeom>
            <a:solidFill>
              <a:srgbClr val="FC8AA7">
                <a:alpha val="100000"/>
              </a:srgbClr>
            </a:solidFill>
            <a:ln w="9525">
              <a:noFill/>
            </a:ln>
          </p:spPr>
          <p:txBody>
            <a:bodyPr/>
            <a:lstStyle/>
            <a:p>
              <a:endParaRPr lang="zh-CN" altLang="en-US" sz="2400"/>
            </a:p>
          </p:txBody>
        </p:sp>
        <p:sp>
          <p:nvSpPr>
            <p:cNvPr id="16405" name="Freeform 363"/>
            <p:cNvSpPr/>
            <p:nvPr/>
          </p:nvSpPr>
          <p:spPr>
            <a:xfrm flipH="1">
              <a:off x="7412982" y="2268380"/>
              <a:ext cx="465949" cy="177489"/>
            </a:xfrm>
            <a:custGeom>
              <a:avLst/>
              <a:gdLst>
                <a:gd name="txL" fmla="*/ 0 w 64"/>
                <a:gd name="txT" fmla="*/ 0 h 28"/>
                <a:gd name="txR" fmla="*/ 64 w 64"/>
                <a:gd name="txB" fmla="*/ 28 h 28"/>
              </a:gdLst>
              <a:ahLst/>
              <a:cxnLst>
                <a:cxn ang="0">
                  <a:pos x="2147483647" y="0"/>
                </a:cxn>
                <a:cxn ang="0">
                  <a:pos x="2147483647" y="522362861"/>
                </a:cxn>
                <a:cxn ang="0">
                  <a:pos x="2147483647" y="723267676"/>
                </a:cxn>
                <a:cxn ang="0">
                  <a:pos x="2147483647" y="763449907"/>
                </a:cxn>
                <a:cxn ang="0">
                  <a:pos x="1749164887" y="723267676"/>
                </a:cxn>
                <a:cxn ang="0">
                  <a:pos x="1113101122" y="803632138"/>
                </a:cxn>
                <a:cxn ang="0">
                  <a:pos x="371033669" y="1004537151"/>
                </a:cxn>
                <a:cxn ang="0">
                  <a:pos x="371033669" y="924179028"/>
                </a:cxn>
                <a:cxn ang="0">
                  <a:pos x="1166110076" y="683085445"/>
                </a:cxn>
                <a:cxn ang="0">
                  <a:pos x="1749164887" y="482180630"/>
                </a:cxn>
                <a:cxn ang="0">
                  <a:pos x="2147483647" y="281269376"/>
                </a:cxn>
                <a:cxn ang="0">
                  <a:pos x="2147483647" y="0"/>
                </a:cxn>
              </a:cxnLst>
              <a:rect l="txL" t="txT" r="txR" b="txB"/>
              <a:pathLst>
                <a:path w="64" h="28">
                  <a:moveTo>
                    <a:pt x="60" y="0"/>
                  </a:moveTo>
                  <a:cubicBezTo>
                    <a:pt x="64" y="5"/>
                    <a:pt x="64" y="10"/>
                    <a:pt x="64" y="13"/>
                  </a:cubicBezTo>
                  <a:cubicBezTo>
                    <a:pt x="63" y="16"/>
                    <a:pt x="60" y="19"/>
                    <a:pt x="55" y="18"/>
                  </a:cubicBezTo>
                  <a:cubicBezTo>
                    <a:pt x="48" y="23"/>
                    <a:pt x="49" y="18"/>
                    <a:pt x="44" y="19"/>
                  </a:cubicBezTo>
                  <a:cubicBezTo>
                    <a:pt x="40" y="20"/>
                    <a:pt x="41" y="18"/>
                    <a:pt x="33" y="18"/>
                  </a:cubicBezTo>
                  <a:cubicBezTo>
                    <a:pt x="32" y="18"/>
                    <a:pt x="28" y="21"/>
                    <a:pt x="21" y="20"/>
                  </a:cubicBezTo>
                  <a:cubicBezTo>
                    <a:pt x="15" y="20"/>
                    <a:pt x="10" y="23"/>
                    <a:pt x="7" y="25"/>
                  </a:cubicBezTo>
                  <a:cubicBezTo>
                    <a:pt x="4" y="27"/>
                    <a:pt x="0" y="28"/>
                    <a:pt x="7" y="23"/>
                  </a:cubicBezTo>
                  <a:cubicBezTo>
                    <a:pt x="16" y="16"/>
                    <a:pt x="16" y="18"/>
                    <a:pt x="22" y="17"/>
                  </a:cubicBezTo>
                  <a:cubicBezTo>
                    <a:pt x="26" y="15"/>
                    <a:pt x="28" y="12"/>
                    <a:pt x="33" y="12"/>
                  </a:cubicBezTo>
                  <a:cubicBezTo>
                    <a:pt x="40" y="12"/>
                    <a:pt x="45" y="10"/>
                    <a:pt x="46" y="7"/>
                  </a:cubicBezTo>
                  <a:cubicBezTo>
                    <a:pt x="48" y="1"/>
                    <a:pt x="58" y="7"/>
                    <a:pt x="60" y="0"/>
                  </a:cubicBezTo>
                  <a:close/>
                </a:path>
              </a:pathLst>
            </a:custGeom>
            <a:solidFill>
              <a:srgbClr val="F5829F">
                <a:alpha val="100000"/>
              </a:srgbClr>
            </a:solidFill>
            <a:ln w="9525">
              <a:noFill/>
            </a:ln>
          </p:spPr>
          <p:txBody>
            <a:bodyPr/>
            <a:lstStyle/>
            <a:p>
              <a:endParaRPr lang="zh-CN" altLang="en-US" sz="2400"/>
            </a:p>
          </p:txBody>
        </p:sp>
        <p:sp>
          <p:nvSpPr>
            <p:cNvPr id="16406" name="Freeform 364"/>
            <p:cNvSpPr/>
            <p:nvPr/>
          </p:nvSpPr>
          <p:spPr>
            <a:xfrm flipH="1">
              <a:off x="7610470" y="2427045"/>
              <a:ext cx="336347" cy="223206"/>
            </a:xfrm>
            <a:custGeom>
              <a:avLst/>
              <a:gdLst>
                <a:gd name="txL" fmla="*/ 0 w 46"/>
                <a:gd name="txT" fmla="*/ 0 h 35"/>
                <a:gd name="txR" fmla="*/ 46 w 46"/>
                <a:gd name="txB" fmla="*/ 35 h 35"/>
              </a:gdLst>
              <a:ahLst/>
              <a:cxnLst>
                <a:cxn ang="0">
                  <a:pos x="1550449934" y="691390049"/>
                </a:cxn>
                <a:cxn ang="0">
                  <a:pos x="374244523" y="1423454590"/>
                </a:cxn>
                <a:cxn ang="0">
                  <a:pos x="53464546" y="1423454590"/>
                </a:cxn>
                <a:cxn ang="0">
                  <a:pos x="53464546" y="1057422419"/>
                </a:cxn>
                <a:cxn ang="0">
                  <a:pos x="534638231" y="569379325"/>
                </a:cxn>
                <a:cxn ang="0">
                  <a:pos x="1443520871" y="284689663"/>
                </a:cxn>
                <a:cxn ang="0">
                  <a:pos x="2147483647" y="447368601"/>
                </a:cxn>
                <a:cxn ang="0">
                  <a:pos x="1550449934" y="691390049"/>
                </a:cxn>
              </a:cxnLst>
              <a:rect l="txL" t="txT" r="txR" b="txB"/>
              <a:pathLst>
                <a:path w="46" h="35">
                  <a:moveTo>
                    <a:pt x="29" y="17"/>
                  </a:moveTo>
                  <a:cubicBezTo>
                    <a:pt x="20" y="20"/>
                    <a:pt x="12" y="25"/>
                    <a:pt x="7" y="35"/>
                  </a:cubicBezTo>
                  <a:cubicBezTo>
                    <a:pt x="1" y="35"/>
                    <a:pt x="1" y="35"/>
                    <a:pt x="1" y="35"/>
                  </a:cubicBezTo>
                  <a:cubicBezTo>
                    <a:pt x="1" y="32"/>
                    <a:pt x="0" y="30"/>
                    <a:pt x="1" y="26"/>
                  </a:cubicBezTo>
                  <a:cubicBezTo>
                    <a:pt x="2" y="21"/>
                    <a:pt x="7" y="19"/>
                    <a:pt x="10" y="14"/>
                  </a:cubicBezTo>
                  <a:cubicBezTo>
                    <a:pt x="16" y="6"/>
                    <a:pt x="22" y="10"/>
                    <a:pt x="27" y="7"/>
                  </a:cubicBezTo>
                  <a:cubicBezTo>
                    <a:pt x="37" y="0"/>
                    <a:pt x="46" y="8"/>
                    <a:pt x="42" y="11"/>
                  </a:cubicBezTo>
                  <a:cubicBezTo>
                    <a:pt x="40" y="12"/>
                    <a:pt x="34" y="15"/>
                    <a:pt x="29" y="17"/>
                  </a:cubicBezTo>
                  <a:close/>
                </a:path>
              </a:pathLst>
            </a:custGeom>
            <a:solidFill>
              <a:srgbClr val="FC9FB6">
                <a:alpha val="100000"/>
              </a:srgbClr>
            </a:solidFill>
            <a:ln w="9525">
              <a:noFill/>
            </a:ln>
          </p:spPr>
          <p:txBody>
            <a:bodyPr/>
            <a:lstStyle/>
            <a:p>
              <a:endParaRPr lang="zh-CN" altLang="en-US" sz="2400"/>
            </a:p>
          </p:txBody>
        </p:sp>
        <p:sp>
          <p:nvSpPr>
            <p:cNvPr id="16407" name="Freeform 365"/>
            <p:cNvSpPr/>
            <p:nvPr/>
          </p:nvSpPr>
          <p:spPr>
            <a:xfrm flipH="1">
              <a:off x="7647499" y="2478140"/>
              <a:ext cx="277718" cy="172111"/>
            </a:xfrm>
            <a:custGeom>
              <a:avLst/>
              <a:gdLst>
                <a:gd name="txL" fmla="*/ 0 w 38"/>
                <a:gd name="txT" fmla="*/ 0 h 27"/>
                <a:gd name="txR" fmla="*/ 38 w 38"/>
                <a:gd name="txB" fmla="*/ 27 h 27"/>
              </a:gdLst>
              <a:ahLst/>
              <a:cxnLst>
                <a:cxn ang="0">
                  <a:pos x="1175068693" y="446972340"/>
                </a:cxn>
                <a:cxn ang="0">
                  <a:pos x="213645505" y="1097118471"/>
                </a:cxn>
                <a:cxn ang="0">
                  <a:pos x="53409549" y="1097118471"/>
                </a:cxn>
                <a:cxn ang="0">
                  <a:pos x="53409549" y="772045306"/>
                </a:cxn>
                <a:cxn ang="0">
                  <a:pos x="1014832780" y="162536533"/>
                </a:cxn>
                <a:cxn ang="0">
                  <a:pos x="1709193276" y="40630946"/>
                </a:cxn>
                <a:cxn ang="0">
                  <a:pos x="1175068693" y="446972340"/>
                </a:cxn>
              </a:cxnLst>
              <a:rect l="txL" t="txT" r="txR" b="txB"/>
              <a:pathLst>
                <a:path w="38" h="27">
                  <a:moveTo>
                    <a:pt x="22" y="11"/>
                  </a:moveTo>
                  <a:cubicBezTo>
                    <a:pt x="15" y="14"/>
                    <a:pt x="8" y="18"/>
                    <a:pt x="4" y="27"/>
                  </a:cubicBezTo>
                  <a:cubicBezTo>
                    <a:pt x="1" y="27"/>
                    <a:pt x="1" y="27"/>
                    <a:pt x="1" y="27"/>
                  </a:cubicBezTo>
                  <a:cubicBezTo>
                    <a:pt x="1" y="24"/>
                    <a:pt x="0" y="22"/>
                    <a:pt x="1" y="19"/>
                  </a:cubicBezTo>
                  <a:cubicBezTo>
                    <a:pt x="2" y="12"/>
                    <a:pt x="10" y="5"/>
                    <a:pt x="19" y="4"/>
                  </a:cubicBezTo>
                  <a:cubicBezTo>
                    <a:pt x="27" y="4"/>
                    <a:pt x="30" y="0"/>
                    <a:pt x="32" y="1"/>
                  </a:cubicBezTo>
                  <a:cubicBezTo>
                    <a:pt x="38" y="3"/>
                    <a:pt x="26" y="9"/>
                    <a:pt x="22" y="11"/>
                  </a:cubicBezTo>
                  <a:close/>
                </a:path>
              </a:pathLst>
            </a:custGeom>
            <a:solidFill>
              <a:srgbClr val="FA9BB3">
                <a:alpha val="100000"/>
              </a:srgbClr>
            </a:solidFill>
            <a:ln w="9525">
              <a:noFill/>
            </a:ln>
          </p:spPr>
          <p:txBody>
            <a:bodyPr/>
            <a:lstStyle/>
            <a:p>
              <a:endParaRPr lang="zh-CN" altLang="en-US" sz="2400"/>
            </a:p>
          </p:txBody>
        </p:sp>
        <p:sp>
          <p:nvSpPr>
            <p:cNvPr id="16408" name="Freeform 366"/>
            <p:cNvSpPr/>
            <p:nvPr/>
          </p:nvSpPr>
          <p:spPr>
            <a:xfrm flipH="1">
              <a:off x="7990018" y="2505032"/>
              <a:ext cx="64801" cy="145218"/>
            </a:xfrm>
            <a:custGeom>
              <a:avLst/>
              <a:gdLst>
                <a:gd name="txL" fmla="*/ 0 w 9"/>
                <a:gd name="txT" fmla="*/ 0 h 23"/>
                <a:gd name="txR" fmla="*/ 9 w 9"/>
                <a:gd name="txB" fmla="*/ 23 h 23"/>
              </a:gdLst>
              <a:ahLst/>
              <a:cxnLst>
                <a:cxn ang="0">
                  <a:pos x="259211203" y="79730994"/>
                </a:cxn>
                <a:cxn ang="0">
                  <a:pos x="51840792" y="398642318"/>
                </a:cxn>
                <a:cxn ang="0">
                  <a:pos x="51840792" y="837150318"/>
                </a:cxn>
                <a:cxn ang="0">
                  <a:pos x="51840792" y="837150318"/>
                </a:cxn>
                <a:cxn ang="0">
                  <a:pos x="51840792" y="916881287"/>
                </a:cxn>
                <a:cxn ang="0">
                  <a:pos x="311051981" y="916881287"/>
                </a:cxn>
                <a:cxn ang="0">
                  <a:pos x="311051981" y="558104355"/>
                </a:cxn>
                <a:cxn ang="0">
                  <a:pos x="362892759" y="239186693"/>
                </a:cxn>
                <a:cxn ang="0">
                  <a:pos x="311051981" y="79730994"/>
                </a:cxn>
                <a:cxn ang="0">
                  <a:pos x="259211203" y="79730994"/>
                </a:cxn>
              </a:cxnLst>
              <a:rect l="txL" t="txT" r="txR" b="txB"/>
              <a:pathLst>
                <a:path w="9" h="23">
                  <a:moveTo>
                    <a:pt x="5" y="2"/>
                  </a:moveTo>
                  <a:cubicBezTo>
                    <a:pt x="2" y="4"/>
                    <a:pt x="2" y="6"/>
                    <a:pt x="1" y="10"/>
                  </a:cubicBezTo>
                  <a:cubicBezTo>
                    <a:pt x="1" y="13"/>
                    <a:pt x="0" y="18"/>
                    <a:pt x="1" y="21"/>
                  </a:cubicBezTo>
                  <a:cubicBezTo>
                    <a:pt x="1" y="21"/>
                    <a:pt x="1" y="21"/>
                    <a:pt x="1" y="21"/>
                  </a:cubicBezTo>
                  <a:cubicBezTo>
                    <a:pt x="1" y="22"/>
                    <a:pt x="1" y="22"/>
                    <a:pt x="1" y="23"/>
                  </a:cubicBezTo>
                  <a:cubicBezTo>
                    <a:pt x="6" y="23"/>
                    <a:pt x="6" y="23"/>
                    <a:pt x="6" y="23"/>
                  </a:cubicBezTo>
                  <a:cubicBezTo>
                    <a:pt x="5" y="18"/>
                    <a:pt x="6" y="18"/>
                    <a:pt x="6" y="14"/>
                  </a:cubicBezTo>
                  <a:cubicBezTo>
                    <a:pt x="6" y="11"/>
                    <a:pt x="7" y="9"/>
                    <a:pt x="7" y="6"/>
                  </a:cubicBezTo>
                  <a:cubicBezTo>
                    <a:pt x="7" y="6"/>
                    <a:pt x="9" y="0"/>
                    <a:pt x="6" y="2"/>
                  </a:cubicBezTo>
                  <a:cubicBezTo>
                    <a:pt x="5" y="2"/>
                    <a:pt x="5" y="2"/>
                    <a:pt x="5" y="2"/>
                  </a:cubicBezTo>
                  <a:close/>
                </a:path>
              </a:pathLst>
            </a:custGeom>
            <a:solidFill>
              <a:srgbClr val="FA93AD">
                <a:alpha val="100000"/>
              </a:srgbClr>
            </a:solidFill>
            <a:ln w="9525">
              <a:noFill/>
            </a:ln>
          </p:spPr>
          <p:txBody>
            <a:bodyPr/>
            <a:lstStyle/>
            <a:p>
              <a:endParaRPr lang="zh-CN" altLang="en-US" sz="2400"/>
            </a:p>
          </p:txBody>
        </p:sp>
        <p:sp>
          <p:nvSpPr>
            <p:cNvPr id="16409" name="Freeform 367"/>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414731047" y="320826941"/>
                </a:cxn>
                <a:cxn ang="0">
                  <a:pos x="570252560" y="1203091553"/>
                </a:cxn>
                <a:cxn ang="0">
                  <a:pos x="259202447"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9" y="5"/>
                    <a:pt x="8" y="8"/>
                  </a:cubicBezTo>
                  <a:cubicBezTo>
                    <a:pt x="7" y="13"/>
                    <a:pt x="10" y="19"/>
                    <a:pt x="11" y="30"/>
                  </a:cubicBezTo>
                  <a:cubicBezTo>
                    <a:pt x="11" y="42"/>
                    <a:pt x="8" y="52"/>
                    <a:pt x="5"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C4B380">
                <a:alpha val="100000"/>
              </a:srgbClr>
            </a:solidFill>
            <a:ln w="9525">
              <a:noFill/>
            </a:ln>
          </p:spPr>
          <p:txBody>
            <a:bodyPr/>
            <a:lstStyle/>
            <a:p>
              <a:endParaRPr lang="zh-CN" altLang="en-US" sz="2400"/>
            </a:p>
          </p:txBody>
        </p:sp>
        <p:sp>
          <p:nvSpPr>
            <p:cNvPr id="16410" name="Freeform 368"/>
            <p:cNvSpPr/>
            <p:nvPr/>
          </p:nvSpPr>
          <p:spPr>
            <a:xfrm flipH="1">
              <a:off x="7363610" y="2257623"/>
              <a:ext cx="108001" cy="392627"/>
            </a:xfrm>
            <a:custGeom>
              <a:avLst/>
              <a:gdLst>
                <a:gd name="txL" fmla="*/ 0 w 15"/>
                <a:gd name="txT" fmla="*/ 0 h 62"/>
                <a:gd name="txR" fmla="*/ 15 w 15"/>
                <a:gd name="txB" fmla="*/ 62 h 62"/>
              </a:gdLst>
              <a:ahLst/>
              <a:cxnLst>
                <a:cxn ang="0">
                  <a:pos x="725773960" y="200512076"/>
                </a:cxn>
                <a:cxn ang="0">
                  <a:pos x="311042913" y="320826941"/>
                </a:cxn>
                <a:cxn ang="0">
                  <a:pos x="414731047" y="1122881676"/>
                </a:cxn>
                <a:cxn ang="0">
                  <a:pos x="103680962" y="2147483647"/>
                </a:cxn>
                <a:cxn ang="0">
                  <a:pos x="0" y="2147483647"/>
                </a:cxn>
                <a:cxn ang="0">
                  <a:pos x="311042913" y="1162986614"/>
                </a:cxn>
                <a:cxn ang="0">
                  <a:pos x="155521457" y="240617064"/>
                </a:cxn>
                <a:cxn ang="0">
                  <a:pos x="725773960" y="200512076"/>
                </a:cxn>
              </a:cxnLst>
              <a:rect l="txL" t="txT" r="txR" b="txB"/>
              <a:pathLst>
                <a:path w="15" h="62">
                  <a:moveTo>
                    <a:pt x="14" y="5"/>
                  </a:moveTo>
                  <a:cubicBezTo>
                    <a:pt x="11" y="5"/>
                    <a:pt x="7" y="4"/>
                    <a:pt x="6" y="8"/>
                  </a:cubicBezTo>
                  <a:cubicBezTo>
                    <a:pt x="5" y="13"/>
                    <a:pt x="8" y="18"/>
                    <a:pt x="8" y="28"/>
                  </a:cubicBezTo>
                  <a:cubicBezTo>
                    <a:pt x="9" y="41"/>
                    <a:pt x="5" y="52"/>
                    <a:pt x="2" y="62"/>
                  </a:cubicBezTo>
                  <a:cubicBezTo>
                    <a:pt x="0" y="62"/>
                    <a:pt x="0" y="62"/>
                    <a:pt x="0" y="62"/>
                  </a:cubicBezTo>
                  <a:cubicBezTo>
                    <a:pt x="4" y="52"/>
                    <a:pt x="7" y="41"/>
                    <a:pt x="6" y="29"/>
                  </a:cubicBezTo>
                  <a:cubicBezTo>
                    <a:pt x="5" y="21"/>
                    <a:pt x="0" y="14"/>
                    <a:pt x="3" y="6"/>
                  </a:cubicBezTo>
                  <a:cubicBezTo>
                    <a:pt x="5" y="0"/>
                    <a:pt x="15" y="4"/>
                    <a:pt x="14" y="5"/>
                  </a:cubicBezTo>
                  <a:close/>
                </a:path>
              </a:pathLst>
            </a:custGeom>
            <a:solidFill>
              <a:srgbClr val="B8A76E">
                <a:alpha val="100000"/>
              </a:srgbClr>
            </a:solidFill>
            <a:ln w="9525">
              <a:noFill/>
            </a:ln>
          </p:spPr>
          <p:txBody>
            <a:bodyPr/>
            <a:lstStyle/>
            <a:p>
              <a:endParaRPr lang="zh-CN" altLang="en-US" sz="2400"/>
            </a:p>
          </p:txBody>
        </p:sp>
        <p:sp>
          <p:nvSpPr>
            <p:cNvPr id="16411" name="Freeform 369"/>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9"/>
                    <a:pt x="22" y="9"/>
                  </a:cubicBezTo>
                  <a:cubicBezTo>
                    <a:pt x="21" y="9"/>
                    <a:pt x="21" y="9"/>
                    <a:pt x="21" y="9"/>
                  </a:cubicBezTo>
                  <a:cubicBezTo>
                    <a:pt x="20" y="9"/>
                    <a:pt x="20" y="9"/>
                    <a:pt x="20" y="9"/>
                  </a:cubicBezTo>
                  <a:cubicBezTo>
                    <a:pt x="18" y="5"/>
                    <a:pt x="13" y="4"/>
                    <a:pt x="9" y="5"/>
                  </a:cubicBezTo>
                  <a:cubicBezTo>
                    <a:pt x="7" y="6"/>
                    <a:pt x="3" y="7"/>
                    <a:pt x="1" y="9"/>
                  </a:cubicBezTo>
                  <a:cubicBezTo>
                    <a:pt x="0" y="7"/>
                    <a:pt x="8" y="2"/>
                    <a:pt x="13" y="1"/>
                  </a:cubicBezTo>
                  <a:cubicBezTo>
                    <a:pt x="17" y="0"/>
                    <a:pt x="22" y="3"/>
                    <a:pt x="23" y="7"/>
                  </a:cubicBezTo>
                  <a:close/>
                </a:path>
              </a:pathLst>
            </a:custGeom>
            <a:solidFill>
              <a:srgbClr val="FBF5E5">
                <a:alpha val="100000"/>
              </a:srgbClr>
            </a:solidFill>
            <a:ln w="9525">
              <a:noFill/>
            </a:ln>
          </p:spPr>
          <p:txBody>
            <a:bodyPr/>
            <a:lstStyle/>
            <a:p>
              <a:endParaRPr lang="zh-CN" altLang="en-US" sz="2400"/>
            </a:p>
          </p:txBody>
        </p:sp>
        <p:sp>
          <p:nvSpPr>
            <p:cNvPr id="16412" name="Freeform 370"/>
            <p:cNvSpPr/>
            <p:nvPr/>
          </p:nvSpPr>
          <p:spPr>
            <a:xfrm flipH="1">
              <a:off x="6336054" y="1811211"/>
              <a:ext cx="166631" cy="56474"/>
            </a:xfrm>
            <a:custGeom>
              <a:avLst/>
              <a:gdLst>
                <a:gd name="txL" fmla="*/ 0 w 23"/>
                <a:gd name="txT" fmla="*/ 0 h 9"/>
                <a:gd name="txR" fmla="*/ 23 w 23"/>
                <a:gd name="txB" fmla="*/ 9 h 9"/>
              </a:gdLst>
              <a:ahLst/>
              <a:cxnLst>
                <a:cxn ang="0">
                  <a:pos x="1207212668" y="275618201"/>
                </a:cxn>
                <a:cxn ang="0">
                  <a:pos x="1154723920" y="354368023"/>
                </a:cxn>
                <a:cxn ang="0">
                  <a:pos x="1102235173" y="354368023"/>
                </a:cxn>
                <a:cxn ang="0">
                  <a:pos x="1049753670" y="354368023"/>
                </a:cxn>
                <a:cxn ang="0">
                  <a:pos x="472384352" y="196868330"/>
                </a:cxn>
                <a:cxn ang="0">
                  <a:pos x="52488762" y="354368023"/>
                </a:cxn>
                <a:cxn ang="0">
                  <a:pos x="682339455" y="39374923"/>
                </a:cxn>
                <a:cxn ang="0">
                  <a:pos x="1207212668" y="275618201"/>
                </a:cxn>
              </a:cxnLst>
              <a:rect l="txL" t="txT" r="txR" b="txB"/>
              <a:pathLst>
                <a:path w="23" h="9">
                  <a:moveTo>
                    <a:pt x="23" y="7"/>
                  </a:moveTo>
                  <a:cubicBezTo>
                    <a:pt x="23" y="7"/>
                    <a:pt x="22" y="8"/>
                    <a:pt x="22" y="9"/>
                  </a:cubicBezTo>
                  <a:cubicBezTo>
                    <a:pt x="21" y="9"/>
                    <a:pt x="21" y="9"/>
                    <a:pt x="21" y="9"/>
                  </a:cubicBezTo>
                  <a:cubicBezTo>
                    <a:pt x="20" y="9"/>
                    <a:pt x="20" y="9"/>
                    <a:pt x="20" y="9"/>
                  </a:cubicBezTo>
                  <a:cubicBezTo>
                    <a:pt x="18" y="5"/>
                    <a:pt x="13" y="3"/>
                    <a:pt x="9" y="5"/>
                  </a:cubicBezTo>
                  <a:cubicBezTo>
                    <a:pt x="7" y="5"/>
                    <a:pt x="3" y="7"/>
                    <a:pt x="1" y="9"/>
                  </a:cubicBezTo>
                  <a:cubicBezTo>
                    <a:pt x="0" y="7"/>
                    <a:pt x="8" y="2"/>
                    <a:pt x="13" y="1"/>
                  </a:cubicBezTo>
                  <a:cubicBezTo>
                    <a:pt x="17" y="0"/>
                    <a:pt x="22" y="3"/>
                    <a:pt x="23" y="7"/>
                  </a:cubicBezTo>
                  <a:close/>
                </a:path>
              </a:pathLst>
            </a:custGeom>
            <a:solidFill>
              <a:srgbClr val="FA9BB3">
                <a:alpha val="100000"/>
              </a:srgbClr>
            </a:solidFill>
            <a:ln w="9525">
              <a:noFill/>
            </a:ln>
          </p:spPr>
          <p:txBody>
            <a:bodyPr/>
            <a:lstStyle/>
            <a:p>
              <a:endParaRPr lang="zh-CN" altLang="en-US" sz="2400"/>
            </a:p>
          </p:txBody>
        </p:sp>
        <p:sp>
          <p:nvSpPr>
            <p:cNvPr id="16413" name="Freeform 371"/>
            <p:cNvSpPr/>
            <p:nvPr/>
          </p:nvSpPr>
          <p:spPr>
            <a:xfrm flipH="1">
              <a:off x="6336054" y="1819279"/>
              <a:ext cx="108001" cy="48406"/>
            </a:xfrm>
            <a:custGeom>
              <a:avLst/>
              <a:gdLst>
                <a:gd name="txL" fmla="*/ 0 w 15"/>
                <a:gd name="txT" fmla="*/ 0 h 8"/>
                <a:gd name="txR" fmla="*/ 15 w 15"/>
                <a:gd name="txB" fmla="*/ 8 h 8"/>
              </a:gdLst>
              <a:ahLst/>
              <a:cxnLst>
                <a:cxn ang="0">
                  <a:pos x="725773960" y="219666418"/>
                </a:cxn>
                <a:cxn ang="0">
                  <a:pos x="673933494" y="183059350"/>
                </a:cxn>
                <a:cxn ang="0">
                  <a:pos x="518412093" y="109833209"/>
                </a:cxn>
                <a:cxn ang="0">
                  <a:pos x="622093027" y="256279489"/>
                </a:cxn>
                <a:cxn ang="0">
                  <a:pos x="570252560" y="219666418"/>
                </a:cxn>
                <a:cxn ang="0">
                  <a:pos x="466571514" y="146446280"/>
                </a:cxn>
                <a:cxn ang="0">
                  <a:pos x="311042913" y="109833209"/>
                </a:cxn>
                <a:cxn ang="0">
                  <a:pos x="103680962" y="109833209"/>
                </a:cxn>
                <a:cxn ang="0">
                  <a:pos x="414731047" y="0"/>
                </a:cxn>
                <a:cxn ang="0">
                  <a:pos x="673933494" y="73226165"/>
                </a:cxn>
                <a:cxn ang="0">
                  <a:pos x="725773960" y="219666418"/>
                </a:cxn>
              </a:cxnLst>
              <a:rect l="txL" t="txT" r="txR" b="txB"/>
              <a:pathLst>
                <a:path w="15" h="8">
                  <a:moveTo>
                    <a:pt x="14" y="6"/>
                  </a:moveTo>
                  <a:cubicBezTo>
                    <a:pt x="14" y="8"/>
                    <a:pt x="13" y="6"/>
                    <a:pt x="13" y="5"/>
                  </a:cubicBezTo>
                  <a:cubicBezTo>
                    <a:pt x="13" y="5"/>
                    <a:pt x="11" y="3"/>
                    <a:pt x="10" y="3"/>
                  </a:cubicBezTo>
                  <a:cubicBezTo>
                    <a:pt x="10" y="3"/>
                    <a:pt x="13" y="5"/>
                    <a:pt x="12" y="7"/>
                  </a:cubicBezTo>
                  <a:cubicBezTo>
                    <a:pt x="12" y="8"/>
                    <a:pt x="12" y="7"/>
                    <a:pt x="11" y="6"/>
                  </a:cubicBezTo>
                  <a:cubicBezTo>
                    <a:pt x="10" y="5"/>
                    <a:pt x="11" y="5"/>
                    <a:pt x="9" y="4"/>
                  </a:cubicBezTo>
                  <a:cubicBezTo>
                    <a:pt x="8" y="4"/>
                    <a:pt x="8" y="3"/>
                    <a:pt x="6" y="3"/>
                  </a:cubicBezTo>
                  <a:cubicBezTo>
                    <a:pt x="5" y="3"/>
                    <a:pt x="5" y="2"/>
                    <a:pt x="2" y="3"/>
                  </a:cubicBezTo>
                  <a:cubicBezTo>
                    <a:pt x="0" y="3"/>
                    <a:pt x="3" y="0"/>
                    <a:pt x="8" y="0"/>
                  </a:cubicBezTo>
                  <a:cubicBezTo>
                    <a:pt x="9" y="0"/>
                    <a:pt x="12" y="0"/>
                    <a:pt x="13" y="2"/>
                  </a:cubicBezTo>
                  <a:cubicBezTo>
                    <a:pt x="14" y="4"/>
                    <a:pt x="15" y="5"/>
                    <a:pt x="14" y="6"/>
                  </a:cubicBezTo>
                  <a:close/>
                </a:path>
              </a:pathLst>
            </a:custGeom>
            <a:solidFill>
              <a:srgbClr val="FA8EA9">
                <a:alpha val="100000"/>
              </a:srgbClr>
            </a:solidFill>
            <a:ln w="9525">
              <a:noFill/>
            </a:ln>
          </p:spPr>
          <p:txBody>
            <a:bodyPr/>
            <a:lstStyle/>
            <a:p>
              <a:endParaRPr lang="zh-CN" altLang="en-US" sz="2400"/>
            </a:p>
          </p:txBody>
        </p:sp>
        <p:sp>
          <p:nvSpPr>
            <p:cNvPr id="16414" name="Freeform 372"/>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926068873"/>
                </a:cxn>
                <a:cxn ang="0">
                  <a:pos x="2147483647" y="805271893"/>
                </a:cxn>
                <a:cxn ang="0">
                  <a:pos x="2147483647" y="362371410"/>
                </a:cxn>
                <a:cxn ang="0">
                  <a:pos x="0" y="2147483647"/>
                </a:cxn>
              </a:cxnLst>
              <a:rect l="txL" t="txT" r="txR" b="txB"/>
              <a:pathLst>
                <a:path w="150" h="89">
                  <a:moveTo>
                    <a:pt x="0" y="87"/>
                  </a:moveTo>
                  <a:cubicBezTo>
                    <a:pt x="44" y="89"/>
                    <a:pt x="71" y="76"/>
                    <a:pt x="92" y="62"/>
                  </a:cubicBezTo>
                  <a:cubicBezTo>
                    <a:pt x="103" y="55"/>
                    <a:pt x="117" y="35"/>
                    <a:pt x="129" y="23"/>
                  </a:cubicBezTo>
                  <a:cubicBezTo>
                    <a:pt x="134" y="17"/>
                    <a:pt x="147" y="13"/>
                    <a:pt x="150" y="20"/>
                  </a:cubicBezTo>
                  <a:cubicBezTo>
                    <a:pt x="150" y="10"/>
                    <a:pt x="127" y="0"/>
                    <a:pt x="104" y="9"/>
                  </a:cubicBezTo>
                  <a:cubicBezTo>
                    <a:pt x="90" y="14"/>
                    <a:pt x="14" y="43"/>
                    <a:pt x="0" y="87"/>
                  </a:cubicBezTo>
                  <a:close/>
                </a:path>
              </a:pathLst>
            </a:custGeom>
            <a:solidFill>
              <a:srgbClr val="FBF5E5">
                <a:alpha val="100000"/>
              </a:srgbClr>
            </a:solidFill>
            <a:ln w="9525">
              <a:noFill/>
            </a:ln>
          </p:spPr>
          <p:txBody>
            <a:bodyPr/>
            <a:lstStyle/>
            <a:p>
              <a:endParaRPr lang="zh-CN" altLang="en-US" sz="2400"/>
            </a:p>
          </p:txBody>
        </p:sp>
        <p:sp>
          <p:nvSpPr>
            <p:cNvPr id="16415" name="Freeform 373"/>
            <p:cNvSpPr/>
            <p:nvPr/>
          </p:nvSpPr>
          <p:spPr>
            <a:xfrm flipH="1">
              <a:off x="6336054" y="1730534"/>
              <a:ext cx="1092357" cy="564738"/>
            </a:xfrm>
            <a:custGeom>
              <a:avLst/>
              <a:gdLst>
                <a:gd name="txL" fmla="*/ 0 w 150"/>
                <a:gd name="txT" fmla="*/ 0 h 89"/>
                <a:gd name="txR" fmla="*/ 150 w 150"/>
                <a:gd name="txB" fmla="*/ 89 h 89"/>
              </a:gdLst>
              <a:ahLst/>
              <a:cxnLst>
                <a:cxn ang="0">
                  <a:pos x="0" y="2147483647"/>
                </a:cxn>
                <a:cxn ang="0">
                  <a:pos x="2147483647" y="2147483647"/>
                </a:cxn>
                <a:cxn ang="0">
                  <a:pos x="2147483647" y="885801164"/>
                </a:cxn>
                <a:cxn ang="0">
                  <a:pos x="2147483647" y="805271893"/>
                </a:cxn>
                <a:cxn ang="0">
                  <a:pos x="2147483647" y="362371410"/>
                </a:cxn>
                <a:cxn ang="0">
                  <a:pos x="0" y="2147483647"/>
                </a:cxn>
              </a:cxnLst>
              <a:rect l="txL" t="txT" r="txR" b="txB"/>
              <a:pathLst>
                <a:path w="150" h="89">
                  <a:moveTo>
                    <a:pt x="0" y="87"/>
                  </a:moveTo>
                  <a:cubicBezTo>
                    <a:pt x="44" y="89"/>
                    <a:pt x="70" y="73"/>
                    <a:pt x="87" y="62"/>
                  </a:cubicBezTo>
                  <a:cubicBezTo>
                    <a:pt x="102" y="53"/>
                    <a:pt x="117" y="35"/>
                    <a:pt x="128" y="22"/>
                  </a:cubicBezTo>
                  <a:cubicBezTo>
                    <a:pt x="134" y="17"/>
                    <a:pt x="147" y="12"/>
                    <a:pt x="150" y="20"/>
                  </a:cubicBezTo>
                  <a:cubicBezTo>
                    <a:pt x="150" y="10"/>
                    <a:pt x="127" y="0"/>
                    <a:pt x="103" y="9"/>
                  </a:cubicBezTo>
                  <a:cubicBezTo>
                    <a:pt x="90" y="14"/>
                    <a:pt x="14" y="43"/>
                    <a:pt x="0" y="87"/>
                  </a:cubicBezTo>
                  <a:close/>
                </a:path>
              </a:pathLst>
            </a:custGeom>
            <a:solidFill>
              <a:srgbClr val="FA9BB3">
                <a:alpha val="100000"/>
              </a:srgbClr>
            </a:solidFill>
            <a:ln w="9525">
              <a:noFill/>
            </a:ln>
          </p:spPr>
          <p:txBody>
            <a:bodyPr/>
            <a:lstStyle/>
            <a:p>
              <a:endParaRPr lang="zh-CN" altLang="en-US" sz="2400"/>
            </a:p>
          </p:txBody>
        </p:sp>
        <p:sp>
          <p:nvSpPr>
            <p:cNvPr id="16416" name="Freeform 374"/>
            <p:cNvSpPr/>
            <p:nvPr/>
          </p:nvSpPr>
          <p:spPr>
            <a:xfrm flipH="1">
              <a:off x="6336054" y="1730534"/>
              <a:ext cx="1092357" cy="551292"/>
            </a:xfrm>
            <a:custGeom>
              <a:avLst/>
              <a:gdLst>
                <a:gd name="txL" fmla="*/ 0 w 150"/>
                <a:gd name="txT" fmla="*/ 0 h 87"/>
                <a:gd name="txR" fmla="*/ 150 w 150"/>
                <a:gd name="txB" fmla="*/ 87 h 87"/>
              </a:gdLst>
              <a:ahLst/>
              <a:cxnLst>
                <a:cxn ang="0">
                  <a:pos x="0" y="2147483647"/>
                </a:cxn>
                <a:cxn ang="0">
                  <a:pos x="2147483647" y="2147483647"/>
                </a:cxn>
                <a:cxn ang="0">
                  <a:pos x="2147483647" y="923534569"/>
                </a:cxn>
                <a:cxn ang="0">
                  <a:pos x="2147483647" y="803073943"/>
                </a:cxn>
                <a:cxn ang="0">
                  <a:pos x="2147483647" y="401536972"/>
                </a:cxn>
                <a:cxn ang="0">
                  <a:pos x="0" y="2147483647"/>
                </a:cxn>
              </a:cxnLst>
              <a:rect l="txL" t="txT" r="txR" b="txB"/>
              <a:pathLst>
                <a:path w="150" h="87">
                  <a:moveTo>
                    <a:pt x="0" y="87"/>
                  </a:moveTo>
                  <a:cubicBezTo>
                    <a:pt x="43" y="87"/>
                    <a:pt x="68" y="78"/>
                    <a:pt x="91" y="63"/>
                  </a:cubicBezTo>
                  <a:cubicBezTo>
                    <a:pt x="101" y="55"/>
                    <a:pt x="117" y="35"/>
                    <a:pt x="128" y="23"/>
                  </a:cubicBezTo>
                  <a:cubicBezTo>
                    <a:pt x="134" y="17"/>
                    <a:pt x="147" y="12"/>
                    <a:pt x="150" y="20"/>
                  </a:cubicBezTo>
                  <a:cubicBezTo>
                    <a:pt x="150" y="10"/>
                    <a:pt x="128" y="0"/>
                    <a:pt x="104" y="10"/>
                  </a:cubicBezTo>
                  <a:cubicBezTo>
                    <a:pt x="90" y="16"/>
                    <a:pt x="14" y="43"/>
                    <a:pt x="0" y="87"/>
                  </a:cubicBezTo>
                  <a:close/>
                </a:path>
              </a:pathLst>
            </a:custGeom>
            <a:solidFill>
              <a:srgbClr val="EDB5C7">
                <a:alpha val="100000"/>
              </a:srgbClr>
            </a:solidFill>
            <a:ln w="9525">
              <a:noFill/>
            </a:ln>
          </p:spPr>
          <p:txBody>
            <a:bodyPr/>
            <a:lstStyle/>
            <a:p>
              <a:endParaRPr lang="zh-CN" altLang="en-US" sz="2400"/>
            </a:p>
          </p:txBody>
        </p:sp>
        <p:sp>
          <p:nvSpPr>
            <p:cNvPr id="16417" name="Freeform 375"/>
            <p:cNvSpPr/>
            <p:nvPr/>
          </p:nvSpPr>
          <p:spPr>
            <a:xfrm flipH="1">
              <a:off x="7181551" y="2211906"/>
              <a:ext cx="246860" cy="75298"/>
            </a:xfrm>
            <a:custGeom>
              <a:avLst/>
              <a:gdLst>
                <a:gd name="txL" fmla="*/ 0 w 34"/>
                <a:gd name="txT" fmla="*/ 0 h 12"/>
                <a:gd name="txR" fmla="*/ 34 w 34"/>
                <a:gd name="txB" fmla="*/ 12 h 12"/>
              </a:gdLst>
              <a:ahLst/>
              <a:cxnLst>
                <a:cxn ang="0">
                  <a:pos x="0" y="433107880"/>
                </a:cxn>
                <a:cxn ang="0">
                  <a:pos x="1317905536" y="314990356"/>
                </a:cxn>
                <a:cxn ang="0">
                  <a:pos x="1739629354" y="236241223"/>
                </a:cxn>
                <a:cxn ang="0">
                  <a:pos x="843455123" y="118123749"/>
                </a:cxn>
                <a:cxn ang="0">
                  <a:pos x="369012084" y="196866607"/>
                </a:cxn>
                <a:cxn ang="0">
                  <a:pos x="0" y="433107880"/>
                </a:cxn>
              </a:cxnLst>
              <a:rect l="txL" t="txT" r="txR" b="txB"/>
              <a:pathLst>
                <a:path w="34" h="12">
                  <a:moveTo>
                    <a:pt x="0" y="11"/>
                  </a:moveTo>
                  <a:cubicBezTo>
                    <a:pt x="3" y="12"/>
                    <a:pt x="12" y="8"/>
                    <a:pt x="25" y="8"/>
                  </a:cubicBezTo>
                  <a:cubicBezTo>
                    <a:pt x="29" y="9"/>
                    <a:pt x="34" y="8"/>
                    <a:pt x="33" y="6"/>
                  </a:cubicBezTo>
                  <a:cubicBezTo>
                    <a:pt x="31" y="4"/>
                    <a:pt x="21" y="0"/>
                    <a:pt x="16" y="3"/>
                  </a:cubicBezTo>
                  <a:cubicBezTo>
                    <a:pt x="9" y="7"/>
                    <a:pt x="10" y="5"/>
                    <a:pt x="7" y="5"/>
                  </a:cubicBezTo>
                  <a:cubicBezTo>
                    <a:pt x="5" y="5"/>
                    <a:pt x="2" y="8"/>
                    <a:pt x="0" y="11"/>
                  </a:cubicBezTo>
                  <a:close/>
                </a:path>
              </a:pathLst>
            </a:custGeom>
            <a:solidFill>
              <a:srgbClr val="CFBA99">
                <a:alpha val="100000"/>
              </a:srgbClr>
            </a:solidFill>
            <a:ln w="9525">
              <a:noFill/>
            </a:ln>
          </p:spPr>
          <p:txBody>
            <a:bodyPr/>
            <a:lstStyle/>
            <a:p>
              <a:endParaRPr lang="zh-CN" altLang="en-US" sz="2400"/>
            </a:p>
          </p:txBody>
        </p:sp>
        <p:sp>
          <p:nvSpPr>
            <p:cNvPr id="16418" name="Freeform 376"/>
            <p:cNvSpPr/>
            <p:nvPr/>
          </p:nvSpPr>
          <p:spPr>
            <a:xfrm flipH="1">
              <a:off x="6379255" y="1754737"/>
              <a:ext cx="962755" cy="443723"/>
            </a:xfrm>
            <a:custGeom>
              <a:avLst/>
              <a:gdLst>
                <a:gd name="txL" fmla="*/ 0 w 132"/>
                <a:gd name="txT" fmla="*/ 0 h 70"/>
                <a:gd name="txR" fmla="*/ 132 w 132"/>
                <a:gd name="txB" fmla="*/ 70 h 70"/>
              </a:gdLst>
              <a:ahLst/>
              <a:cxnLst>
                <a:cxn ang="0">
                  <a:pos x="2147483647" y="321451917"/>
                </a:cxn>
                <a:cxn ang="0">
                  <a:pos x="2147483647" y="321451917"/>
                </a:cxn>
                <a:cxn ang="0">
                  <a:pos x="2147483647" y="723268373"/>
                </a:cxn>
                <a:cxn ang="0">
                  <a:pos x="2147483647" y="1285814006"/>
                </a:cxn>
                <a:cxn ang="0">
                  <a:pos x="1170323434" y="2147483647"/>
                </a:cxn>
                <a:cxn ang="0">
                  <a:pos x="159591212" y="2147483647"/>
                </a:cxn>
                <a:cxn ang="0">
                  <a:pos x="1649096898" y="1526901285"/>
                </a:cxn>
                <a:cxn ang="0">
                  <a:pos x="2147483647" y="924179919"/>
                </a:cxn>
                <a:cxn ang="0">
                  <a:pos x="2147483647" y="160729128"/>
                </a:cxn>
                <a:cxn ang="0">
                  <a:pos x="2147483647" y="241087378"/>
                </a:cxn>
                <a:cxn ang="0">
                  <a:pos x="2147483647" y="321451917"/>
                </a:cxn>
              </a:cxnLst>
              <a:rect l="txL" t="txT" r="txR" b="txB"/>
              <a:pathLst>
                <a:path w="132" h="70">
                  <a:moveTo>
                    <a:pt x="127" y="8"/>
                  </a:moveTo>
                  <a:cubicBezTo>
                    <a:pt x="118" y="4"/>
                    <a:pt x="111" y="5"/>
                    <a:pt x="104" y="8"/>
                  </a:cubicBezTo>
                  <a:cubicBezTo>
                    <a:pt x="95" y="12"/>
                    <a:pt x="95" y="11"/>
                    <a:pt x="89" y="18"/>
                  </a:cubicBezTo>
                  <a:cubicBezTo>
                    <a:pt x="85" y="22"/>
                    <a:pt x="76" y="22"/>
                    <a:pt x="68" y="32"/>
                  </a:cubicBezTo>
                  <a:cubicBezTo>
                    <a:pt x="55" y="47"/>
                    <a:pt x="28" y="52"/>
                    <a:pt x="22" y="58"/>
                  </a:cubicBezTo>
                  <a:cubicBezTo>
                    <a:pt x="11" y="69"/>
                    <a:pt x="0" y="70"/>
                    <a:pt x="3" y="63"/>
                  </a:cubicBezTo>
                  <a:cubicBezTo>
                    <a:pt x="10" y="50"/>
                    <a:pt x="27" y="41"/>
                    <a:pt x="31" y="38"/>
                  </a:cubicBezTo>
                  <a:cubicBezTo>
                    <a:pt x="40" y="31"/>
                    <a:pt x="51" y="28"/>
                    <a:pt x="59" y="23"/>
                  </a:cubicBezTo>
                  <a:cubicBezTo>
                    <a:pt x="67" y="16"/>
                    <a:pt x="90" y="6"/>
                    <a:pt x="101" y="4"/>
                  </a:cubicBezTo>
                  <a:cubicBezTo>
                    <a:pt x="115" y="0"/>
                    <a:pt x="129" y="6"/>
                    <a:pt x="129" y="6"/>
                  </a:cubicBezTo>
                  <a:cubicBezTo>
                    <a:pt x="132" y="7"/>
                    <a:pt x="132" y="9"/>
                    <a:pt x="127" y="8"/>
                  </a:cubicBezTo>
                  <a:close/>
                </a:path>
              </a:pathLst>
            </a:custGeom>
            <a:solidFill>
              <a:srgbClr val="EDADC1">
                <a:alpha val="100000"/>
              </a:srgbClr>
            </a:solidFill>
            <a:ln w="9525">
              <a:noFill/>
            </a:ln>
          </p:spPr>
          <p:txBody>
            <a:bodyPr/>
            <a:lstStyle/>
            <a:p>
              <a:endParaRPr lang="zh-CN" altLang="en-US" sz="2400"/>
            </a:p>
          </p:txBody>
        </p:sp>
        <p:sp>
          <p:nvSpPr>
            <p:cNvPr id="16419" name="Freeform 377"/>
            <p:cNvSpPr/>
            <p:nvPr/>
          </p:nvSpPr>
          <p:spPr>
            <a:xfrm flipH="1">
              <a:off x="6379255" y="1819279"/>
              <a:ext cx="894869" cy="424898"/>
            </a:xfrm>
            <a:custGeom>
              <a:avLst/>
              <a:gdLst>
                <a:gd name="txL" fmla="*/ 0 w 123"/>
                <a:gd name="txT" fmla="*/ 0 h 67"/>
                <a:gd name="txR" fmla="*/ 123 w 123"/>
                <a:gd name="txB" fmla="*/ 67 h 67"/>
              </a:gdLst>
              <a:ahLst/>
              <a:cxnLst>
                <a:cxn ang="0">
                  <a:pos x="2147483647" y="0"/>
                </a:cxn>
                <a:cxn ang="0">
                  <a:pos x="2147483647" y="804357113"/>
                </a:cxn>
                <a:cxn ang="0">
                  <a:pos x="2147483647" y="1407629753"/>
                </a:cxn>
                <a:cxn ang="0">
                  <a:pos x="1376199505" y="1890244299"/>
                </a:cxn>
                <a:cxn ang="0">
                  <a:pos x="1058615668" y="2147483647"/>
                </a:cxn>
                <a:cxn ang="0">
                  <a:pos x="2147483647" y="1850024867"/>
                </a:cxn>
                <a:cxn ang="0">
                  <a:pos x="2147483647" y="1005448125"/>
                </a:cxn>
                <a:cxn ang="0">
                  <a:pos x="2147483647" y="241310344"/>
                </a:cxn>
                <a:cxn ang="0">
                  <a:pos x="2147483647" y="0"/>
                </a:cxn>
              </a:cxnLst>
              <a:rect l="txL" t="txT" r="txR" b="txB"/>
              <a:pathLst>
                <a:path w="123" h="67">
                  <a:moveTo>
                    <a:pt x="117" y="0"/>
                  </a:moveTo>
                  <a:cubicBezTo>
                    <a:pt x="101" y="0"/>
                    <a:pt x="84" y="14"/>
                    <a:pt x="79" y="20"/>
                  </a:cubicBezTo>
                  <a:cubicBezTo>
                    <a:pt x="73" y="25"/>
                    <a:pt x="65" y="33"/>
                    <a:pt x="55" y="35"/>
                  </a:cubicBezTo>
                  <a:cubicBezTo>
                    <a:pt x="44" y="37"/>
                    <a:pt x="37" y="38"/>
                    <a:pt x="26" y="47"/>
                  </a:cubicBezTo>
                  <a:cubicBezTo>
                    <a:pt x="0" y="67"/>
                    <a:pt x="11" y="66"/>
                    <a:pt x="20" y="66"/>
                  </a:cubicBezTo>
                  <a:cubicBezTo>
                    <a:pt x="46" y="64"/>
                    <a:pt x="59" y="52"/>
                    <a:pt x="69" y="46"/>
                  </a:cubicBezTo>
                  <a:cubicBezTo>
                    <a:pt x="80" y="40"/>
                    <a:pt x="90" y="27"/>
                    <a:pt x="92" y="25"/>
                  </a:cubicBezTo>
                  <a:cubicBezTo>
                    <a:pt x="102" y="14"/>
                    <a:pt x="99" y="11"/>
                    <a:pt x="108" y="6"/>
                  </a:cubicBezTo>
                  <a:cubicBezTo>
                    <a:pt x="114" y="2"/>
                    <a:pt x="123" y="0"/>
                    <a:pt x="117" y="0"/>
                  </a:cubicBezTo>
                  <a:close/>
                </a:path>
              </a:pathLst>
            </a:custGeom>
            <a:solidFill>
              <a:srgbClr val="F2ACC2">
                <a:alpha val="100000"/>
              </a:srgbClr>
            </a:solidFill>
            <a:ln w="9525">
              <a:noFill/>
            </a:ln>
          </p:spPr>
          <p:txBody>
            <a:bodyPr/>
            <a:lstStyle/>
            <a:p>
              <a:endParaRPr lang="zh-CN" altLang="en-US" sz="2400"/>
            </a:p>
          </p:txBody>
        </p:sp>
        <p:sp>
          <p:nvSpPr>
            <p:cNvPr id="16420" name="Freeform 378"/>
            <p:cNvSpPr/>
            <p:nvPr/>
          </p:nvSpPr>
          <p:spPr>
            <a:xfrm flipH="1">
              <a:off x="6422455" y="1830036"/>
              <a:ext cx="780696" cy="395317"/>
            </a:xfrm>
            <a:custGeom>
              <a:avLst/>
              <a:gdLst>
                <a:gd name="txL" fmla="*/ 0 w 107"/>
                <a:gd name="txT" fmla="*/ 0 h 62"/>
                <a:gd name="txR" fmla="*/ 107 w 107"/>
                <a:gd name="txB" fmla="*/ 62 h 62"/>
              </a:gdLst>
              <a:ahLst/>
              <a:cxnLst>
                <a:cxn ang="0">
                  <a:pos x="2147483647" y="0"/>
                </a:cxn>
                <a:cxn ang="0">
                  <a:pos x="2147483647" y="1138321796"/>
                </a:cxn>
                <a:cxn ang="0">
                  <a:pos x="2147483647" y="1626174734"/>
                </a:cxn>
                <a:cxn ang="0">
                  <a:pos x="1277634632" y="2032720311"/>
                </a:cxn>
                <a:cxn ang="0">
                  <a:pos x="372647368" y="2147483647"/>
                </a:cxn>
                <a:cxn ang="0">
                  <a:pos x="2147483647" y="1910758670"/>
                </a:cxn>
                <a:cxn ang="0">
                  <a:pos x="2147483647" y="1219629556"/>
                </a:cxn>
                <a:cxn ang="0">
                  <a:pos x="2147483647" y="121961690"/>
                </a:cxn>
                <a:cxn ang="0">
                  <a:pos x="2147483647" y="0"/>
                </a:cxn>
              </a:cxnLst>
              <a:rect l="txL" t="txT" r="txR" b="txB"/>
              <a:pathLst>
                <a:path w="107" h="62">
                  <a:moveTo>
                    <a:pt x="102" y="0"/>
                  </a:moveTo>
                  <a:cubicBezTo>
                    <a:pt x="89" y="1"/>
                    <a:pt x="81" y="21"/>
                    <a:pt x="67" y="28"/>
                  </a:cubicBezTo>
                  <a:cubicBezTo>
                    <a:pt x="58" y="33"/>
                    <a:pt x="65" y="38"/>
                    <a:pt x="56" y="40"/>
                  </a:cubicBezTo>
                  <a:cubicBezTo>
                    <a:pt x="47" y="42"/>
                    <a:pt x="35" y="46"/>
                    <a:pt x="24" y="50"/>
                  </a:cubicBezTo>
                  <a:cubicBezTo>
                    <a:pt x="3" y="58"/>
                    <a:pt x="0" y="62"/>
                    <a:pt x="7" y="62"/>
                  </a:cubicBezTo>
                  <a:cubicBezTo>
                    <a:pt x="31" y="61"/>
                    <a:pt x="45" y="51"/>
                    <a:pt x="54" y="47"/>
                  </a:cubicBezTo>
                  <a:cubicBezTo>
                    <a:pt x="63" y="41"/>
                    <a:pt x="74" y="31"/>
                    <a:pt x="75" y="30"/>
                  </a:cubicBezTo>
                  <a:cubicBezTo>
                    <a:pt x="84" y="21"/>
                    <a:pt x="90" y="7"/>
                    <a:pt x="97" y="3"/>
                  </a:cubicBezTo>
                  <a:cubicBezTo>
                    <a:pt x="102" y="1"/>
                    <a:pt x="107" y="0"/>
                    <a:pt x="102" y="0"/>
                  </a:cubicBezTo>
                  <a:close/>
                </a:path>
              </a:pathLst>
            </a:custGeom>
            <a:solidFill>
              <a:srgbClr val="F29FBA">
                <a:alpha val="100000"/>
              </a:srgbClr>
            </a:solidFill>
            <a:ln w="9525">
              <a:noFill/>
            </a:ln>
          </p:spPr>
          <p:txBody>
            <a:bodyPr/>
            <a:lstStyle/>
            <a:p>
              <a:endParaRPr lang="zh-CN" altLang="en-US" sz="2400"/>
            </a:p>
          </p:txBody>
        </p:sp>
        <p:sp>
          <p:nvSpPr>
            <p:cNvPr id="16421" name="Freeform 379"/>
            <p:cNvSpPr/>
            <p:nvPr/>
          </p:nvSpPr>
          <p:spPr>
            <a:xfrm flipH="1">
              <a:off x="6385426" y="1787008"/>
              <a:ext cx="546178" cy="247409"/>
            </a:xfrm>
            <a:custGeom>
              <a:avLst/>
              <a:gdLst>
                <a:gd name="txL" fmla="*/ 0 w 75"/>
                <a:gd name="txT" fmla="*/ 0 h 39"/>
                <a:gd name="txR" fmla="*/ 75 w 75"/>
                <a:gd name="txB" fmla="*/ 39 h 39"/>
              </a:gdLst>
              <a:ahLst/>
              <a:cxnLst>
                <a:cxn ang="0">
                  <a:pos x="2147483647" y="120729251"/>
                </a:cxn>
                <a:cxn ang="0">
                  <a:pos x="2147483647" y="160974432"/>
                </a:cxn>
                <a:cxn ang="0">
                  <a:pos x="2147483647" y="321955208"/>
                </a:cxn>
                <a:cxn ang="0">
                  <a:pos x="1537956971" y="925614198"/>
                </a:cxn>
                <a:cxn ang="0">
                  <a:pos x="424263729" y="1529272890"/>
                </a:cxn>
                <a:cxn ang="0">
                  <a:pos x="583361788" y="1328053326"/>
                </a:cxn>
                <a:cxn ang="0">
                  <a:pos x="1325821522" y="804878455"/>
                </a:cxn>
                <a:cxn ang="0">
                  <a:pos x="1962221042" y="523174871"/>
                </a:cxn>
                <a:cxn ang="0">
                  <a:pos x="2147483647" y="80490388"/>
                </a:cxn>
                <a:cxn ang="0">
                  <a:pos x="2147483647" y="120729251"/>
                </a:cxn>
              </a:cxnLst>
              <a:rect l="txL" t="txT" r="txR" b="txB"/>
              <a:pathLst>
                <a:path w="75" h="39">
                  <a:moveTo>
                    <a:pt x="72" y="3"/>
                  </a:moveTo>
                  <a:cubicBezTo>
                    <a:pt x="75" y="5"/>
                    <a:pt x="73" y="4"/>
                    <a:pt x="68" y="4"/>
                  </a:cubicBezTo>
                  <a:cubicBezTo>
                    <a:pt x="63" y="3"/>
                    <a:pt x="56" y="6"/>
                    <a:pt x="52" y="8"/>
                  </a:cubicBezTo>
                  <a:cubicBezTo>
                    <a:pt x="45" y="11"/>
                    <a:pt x="34" y="17"/>
                    <a:pt x="29" y="23"/>
                  </a:cubicBezTo>
                  <a:cubicBezTo>
                    <a:pt x="25" y="28"/>
                    <a:pt x="19" y="36"/>
                    <a:pt x="8" y="38"/>
                  </a:cubicBezTo>
                  <a:cubicBezTo>
                    <a:pt x="0" y="39"/>
                    <a:pt x="8" y="36"/>
                    <a:pt x="11" y="33"/>
                  </a:cubicBezTo>
                  <a:cubicBezTo>
                    <a:pt x="15" y="29"/>
                    <a:pt x="14" y="25"/>
                    <a:pt x="25" y="20"/>
                  </a:cubicBezTo>
                  <a:cubicBezTo>
                    <a:pt x="27" y="19"/>
                    <a:pt x="35" y="15"/>
                    <a:pt x="37" y="13"/>
                  </a:cubicBezTo>
                  <a:cubicBezTo>
                    <a:pt x="42" y="7"/>
                    <a:pt x="52" y="2"/>
                    <a:pt x="59" y="2"/>
                  </a:cubicBezTo>
                  <a:cubicBezTo>
                    <a:pt x="66" y="3"/>
                    <a:pt x="63" y="0"/>
                    <a:pt x="72" y="3"/>
                  </a:cubicBezTo>
                  <a:close/>
                </a:path>
              </a:pathLst>
            </a:custGeom>
            <a:solidFill>
              <a:srgbClr val="F3BFCB">
                <a:alpha val="100000"/>
              </a:srgbClr>
            </a:solidFill>
            <a:ln w="9525">
              <a:noFill/>
            </a:ln>
          </p:spPr>
          <p:txBody>
            <a:bodyPr/>
            <a:lstStyle/>
            <a:p>
              <a:endParaRPr lang="zh-CN" altLang="en-US" sz="2400"/>
            </a:p>
          </p:txBody>
        </p:sp>
        <p:sp>
          <p:nvSpPr>
            <p:cNvPr id="16422" name="Freeform 380"/>
            <p:cNvSpPr/>
            <p:nvPr/>
          </p:nvSpPr>
          <p:spPr>
            <a:xfrm flipH="1">
              <a:off x="6444055" y="1773562"/>
              <a:ext cx="379548" cy="145218"/>
            </a:xfrm>
            <a:custGeom>
              <a:avLst/>
              <a:gdLst>
                <a:gd name="txL" fmla="*/ 0 w 52"/>
                <a:gd name="txT" fmla="*/ 0 h 23"/>
                <a:gd name="txR" fmla="*/ 52 w 52"/>
                <a:gd name="txB" fmla="*/ 23 h 23"/>
              </a:gdLst>
              <a:ahLst/>
              <a:cxnLst>
                <a:cxn ang="0">
                  <a:pos x="2147483647" y="79730994"/>
                </a:cxn>
                <a:cxn ang="0">
                  <a:pos x="1917914786" y="119590190"/>
                </a:cxn>
                <a:cxn ang="0">
                  <a:pos x="1491711246" y="199321159"/>
                </a:cxn>
                <a:cxn ang="0">
                  <a:pos x="639304852" y="637829011"/>
                </a:cxn>
                <a:cxn ang="0">
                  <a:pos x="53275400" y="837150318"/>
                </a:cxn>
                <a:cxn ang="0">
                  <a:pos x="745855623" y="279052178"/>
                </a:cxn>
                <a:cxn ang="0">
                  <a:pos x="1758088173" y="0"/>
                </a:cxn>
                <a:cxn ang="0">
                  <a:pos x="2147483647" y="39865497"/>
                </a:cxn>
                <a:cxn ang="0">
                  <a:pos x="2147483647" y="79730994"/>
                </a:cxn>
              </a:cxnLst>
              <a:rect l="txL" t="txT" r="txR" b="txB"/>
              <a:pathLst>
                <a:path w="52" h="23">
                  <a:moveTo>
                    <a:pt x="49" y="2"/>
                  </a:moveTo>
                  <a:cubicBezTo>
                    <a:pt x="45" y="2"/>
                    <a:pt x="40" y="1"/>
                    <a:pt x="36" y="3"/>
                  </a:cubicBezTo>
                  <a:cubicBezTo>
                    <a:pt x="33" y="4"/>
                    <a:pt x="31" y="4"/>
                    <a:pt x="28" y="5"/>
                  </a:cubicBezTo>
                  <a:cubicBezTo>
                    <a:pt x="22" y="8"/>
                    <a:pt x="18" y="13"/>
                    <a:pt x="12" y="16"/>
                  </a:cubicBezTo>
                  <a:cubicBezTo>
                    <a:pt x="7" y="18"/>
                    <a:pt x="0" y="23"/>
                    <a:pt x="1" y="21"/>
                  </a:cubicBezTo>
                  <a:cubicBezTo>
                    <a:pt x="2" y="11"/>
                    <a:pt x="9" y="8"/>
                    <a:pt x="14" y="7"/>
                  </a:cubicBezTo>
                  <a:cubicBezTo>
                    <a:pt x="24" y="5"/>
                    <a:pt x="28" y="1"/>
                    <a:pt x="33" y="0"/>
                  </a:cubicBezTo>
                  <a:cubicBezTo>
                    <a:pt x="40" y="0"/>
                    <a:pt x="46" y="0"/>
                    <a:pt x="47" y="1"/>
                  </a:cubicBezTo>
                  <a:cubicBezTo>
                    <a:pt x="51" y="1"/>
                    <a:pt x="52" y="3"/>
                    <a:pt x="49" y="2"/>
                  </a:cubicBezTo>
                  <a:close/>
                </a:path>
              </a:pathLst>
            </a:custGeom>
            <a:solidFill>
              <a:srgbClr val="EBA7BC">
                <a:alpha val="100000"/>
              </a:srgbClr>
            </a:solidFill>
            <a:ln w="9525">
              <a:noFill/>
            </a:ln>
          </p:spPr>
          <p:txBody>
            <a:bodyPr/>
            <a:lstStyle/>
            <a:p>
              <a:endParaRPr lang="zh-CN" altLang="en-US" sz="2400"/>
            </a:p>
          </p:txBody>
        </p:sp>
        <p:sp>
          <p:nvSpPr>
            <p:cNvPr id="16423" name="Freeform 381"/>
            <p:cNvSpPr/>
            <p:nvPr/>
          </p:nvSpPr>
          <p:spPr>
            <a:xfrm flipH="1">
              <a:off x="6876061" y="1359421"/>
              <a:ext cx="1172587" cy="922405"/>
            </a:xfrm>
            <a:custGeom>
              <a:avLst/>
              <a:gdLst>
                <a:gd name="txL" fmla="*/ 0 w 161"/>
                <a:gd name="txT" fmla="*/ 0 h 145"/>
                <a:gd name="txR" fmla="*/ 161 w 161"/>
                <a:gd name="txB" fmla="*/ 145 h 145"/>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04311062"/>
                </a:cxn>
                <a:cxn ang="0">
                  <a:pos x="2147483647" y="1659170922"/>
                </a:cxn>
                <a:cxn ang="0">
                  <a:pos x="2147483647" y="1497298455"/>
                </a:cxn>
                <a:cxn ang="0">
                  <a:pos x="2147483647" y="1254496115"/>
                </a:cxn>
                <a:cxn ang="0">
                  <a:pos x="2147483647" y="930757542"/>
                </a:cxn>
                <a:cxn ang="0">
                  <a:pos x="2147483647" y="809349812"/>
                </a:cxn>
                <a:cxn ang="0">
                  <a:pos x="2147483647" y="445146303"/>
                </a:cxn>
                <a:cxn ang="0">
                  <a:pos x="2147483647" y="161872517"/>
                </a:cxn>
                <a:cxn ang="0">
                  <a:pos x="2147483647" y="323738672"/>
                </a:cxn>
                <a:cxn ang="0">
                  <a:pos x="2147483647" y="404674906"/>
                </a:cxn>
                <a:cxn ang="0">
                  <a:pos x="2147483647" y="161872517"/>
                </a:cxn>
                <a:cxn ang="0">
                  <a:pos x="2147483647" y="161872517"/>
                </a:cxn>
                <a:cxn ang="0">
                  <a:pos x="2147483647" y="242802439"/>
                </a:cxn>
                <a:cxn ang="0">
                  <a:pos x="2147483647" y="404674906"/>
                </a:cxn>
                <a:cxn ang="0">
                  <a:pos x="1962641328" y="566547473"/>
                </a:cxn>
                <a:cxn ang="0">
                  <a:pos x="1538281070" y="930757542"/>
                </a:cxn>
                <a:cxn ang="0">
                  <a:pos x="1432194761" y="1133094945"/>
                </a:cxn>
                <a:cxn ang="0">
                  <a:pos x="1273065297" y="1659170922"/>
                </a:cxn>
                <a:cxn ang="0">
                  <a:pos x="1113928550" y="2147483647"/>
                </a:cxn>
                <a:cxn ang="0">
                  <a:pos x="1060885396" y="2147483647"/>
                </a:cxn>
                <a:cxn ang="0">
                  <a:pos x="2147483647" y="2147483647"/>
                </a:cxn>
              </a:cxnLst>
              <a:rect l="txL" t="txT" r="txR" b="txB"/>
              <a:pathLst>
                <a:path w="161" h="145">
                  <a:moveTo>
                    <a:pt x="85" y="145"/>
                  </a:moveTo>
                  <a:cubicBezTo>
                    <a:pt x="90" y="141"/>
                    <a:pt x="120" y="133"/>
                    <a:pt x="130" y="122"/>
                  </a:cubicBezTo>
                  <a:cubicBezTo>
                    <a:pt x="135" y="117"/>
                    <a:pt x="154" y="105"/>
                    <a:pt x="150" y="101"/>
                  </a:cubicBezTo>
                  <a:cubicBezTo>
                    <a:pt x="146" y="98"/>
                    <a:pt x="156" y="98"/>
                    <a:pt x="154" y="94"/>
                  </a:cubicBezTo>
                  <a:cubicBezTo>
                    <a:pt x="154" y="93"/>
                    <a:pt x="155" y="92"/>
                    <a:pt x="153" y="91"/>
                  </a:cubicBezTo>
                  <a:cubicBezTo>
                    <a:pt x="157" y="90"/>
                    <a:pt x="152" y="87"/>
                    <a:pt x="156" y="86"/>
                  </a:cubicBezTo>
                  <a:cubicBezTo>
                    <a:pt x="161" y="82"/>
                    <a:pt x="160" y="69"/>
                    <a:pt x="153" y="63"/>
                  </a:cubicBezTo>
                  <a:cubicBezTo>
                    <a:pt x="147" y="63"/>
                    <a:pt x="153" y="53"/>
                    <a:pt x="145" y="52"/>
                  </a:cubicBezTo>
                  <a:cubicBezTo>
                    <a:pt x="140" y="52"/>
                    <a:pt x="148" y="45"/>
                    <a:pt x="142" y="41"/>
                  </a:cubicBezTo>
                  <a:cubicBezTo>
                    <a:pt x="140" y="40"/>
                    <a:pt x="142" y="38"/>
                    <a:pt x="142" y="37"/>
                  </a:cubicBezTo>
                  <a:cubicBezTo>
                    <a:pt x="145" y="35"/>
                    <a:pt x="140" y="33"/>
                    <a:pt x="141" y="31"/>
                  </a:cubicBezTo>
                  <a:cubicBezTo>
                    <a:pt x="138" y="28"/>
                    <a:pt x="143" y="28"/>
                    <a:pt x="139" y="23"/>
                  </a:cubicBezTo>
                  <a:cubicBezTo>
                    <a:pt x="138" y="23"/>
                    <a:pt x="137" y="18"/>
                    <a:pt x="133" y="20"/>
                  </a:cubicBezTo>
                  <a:cubicBezTo>
                    <a:pt x="135" y="18"/>
                    <a:pt x="132" y="11"/>
                    <a:pt x="125" y="11"/>
                  </a:cubicBezTo>
                  <a:cubicBezTo>
                    <a:pt x="125" y="7"/>
                    <a:pt x="117" y="9"/>
                    <a:pt x="116" y="4"/>
                  </a:cubicBezTo>
                  <a:cubicBezTo>
                    <a:pt x="112" y="8"/>
                    <a:pt x="104" y="0"/>
                    <a:pt x="99" y="8"/>
                  </a:cubicBezTo>
                  <a:cubicBezTo>
                    <a:pt x="98" y="9"/>
                    <a:pt x="96" y="6"/>
                    <a:pt x="89" y="10"/>
                  </a:cubicBezTo>
                  <a:cubicBezTo>
                    <a:pt x="83" y="10"/>
                    <a:pt x="84" y="4"/>
                    <a:pt x="75" y="4"/>
                  </a:cubicBezTo>
                  <a:cubicBezTo>
                    <a:pt x="76" y="8"/>
                    <a:pt x="69" y="7"/>
                    <a:pt x="68" y="4"/>
                  </a:cubicBezTo>
                  <a:cubicBezTo>
                    <a:pt x="67" y="1"/>
                    <a:pt x="61" y="4"/>
                    <a:pt x="61" y="6"/>
                  </a:cubicBezTo>
                  <a:cubicBezTo>
                    <a:pt x="56" y="0"/>
                    <a:pt x="50" y="3"/>
                    <a:pt x="47" y="10"/>
                  </a:cubicBezTo>
                  <a:cubicBezTo>
                    <a:pt x="45" y="12"/>
                    <a:pt x="40" y="16"/>
                    <a:pt x="37" y="14"/>
                  </a:cubicBezTo>
                  <a:cubicBezTo>
                    <a:pt x="33" y="12"/>
                    <a:pt x="25" y="21"/>
                    <a:pt x="29" y="23"/>
                  </a:cubicBezTo>
                  <a:cubicBezTo>
                    <a:pt x="31" y="24"/>
                    <a:pt x="29" y="27"/>
                    <a:pt x="27" y="28"/>
                  </a:cubicBezTo>
                  <a:cubicBezTo>
                    <a:pt x="31" y="37"/>
                    <a:pt x="17" y="33"/>
                    <a:pt x="24" y="41"/>
                  </a:cubicBezTo>
                  <a:cubicBezTo>
                    <a:pt x="29" y="47"/>
                    <a:pt x="17" y="46"/>
                    <a:pt x="21" y="54"/>
                  </a:cubicBezTo>
                  <a:cubicBezTo>
                    <a:pt x="22" y="57"/>
                    <a:pt x="26" y="62"/>
                    <a:pt x="20" y="64"/>
                  </a:cubicBezTo>
                  <a:cubicBezTo>
                    <a:pt x="0" y="100"/>
                    <a:pt x="34" y="144"/>
                    <a:pt x="85" y="145"/>
                  </a:cubicBezTo>
                  <a:close/>
                </a:path>
              </a:pathLst>
            </a:custGeom>
            <a:solidFill>
              <a:srgbClr val="FBF5E5">
                <a:alpha val="100000"/>
              </a:srgbClr>
            </a:solidFill>
            <a:ln w="9525">
              <a:noFill/>
            </a:ln>
          </p:spPr>
          <p:txBody>
            <a:bodyPr/>
            <a:lstStyle/>
            <a:p>
              <a:endParaRPr lang="zh-CN" altLang="en-US" sz="2400"/>
            </a:p>
          </p:txBody>
        </p:sp>
        <p:sp>
          <p:nvSpPr>
            <p:cNvPr id="16424" name="Freeform 382"/>
            <p:cNvSpPr/>
            <p:nvPr/>
          </p:nvSpPr>
          <p:spPr>
            <a:xfrm flipH="1">
              <a:off x="6876061" y="1367489"/>
              <a:ext cx="1157158" cy="914338"/>
            </a:xfrm>
            <a:custGeom>
              <a:avLst/>
              <a:gdLst>
                <a:gd name="txL" fmla="*/ 0 w 159"/>
                <a:gd name="txT" fmla="*/ 0 h 144"/>
                <a:gd name="txR" fmla="*/ 159 w 159"/>
                <a:gd name="txB" fmla="*/ 144 h 14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6488045"/>
                </a:cxn>
                <a:cxn ang="0">
                  <a:pos x="2147483647" y="1612682410"/>
                </a:cxn>
                <a:cxn ang="0">
                  <a:pos x="2147483647" y="1451416113"/>
                </a:cxn>
                <a:cxn ang="0">
                  <a:pos x="2147483647" y="1209510319"/>
                </a:cxn>
                <a:cxn ang="0">
                  <a:pos x="2147483647" y="886977726"/>
                </a:cxn>
                <a:cxn ang="0">
                  <a:pos x="2147483647" y="766024631"/>
                </a:cxn>
                <a:cxn ang="0">
                  <a:pos x="2147483647" y="443485688"/>
                </a:cxn>
                <a:cxn ang="0">
                  <a:pos x="2147483647" y="120952947"/>
                </a:cxn>
                <a:cxn ang="0">
                  <a:pos x="2147483647" y="282219293"/>
                </a:cxn>
                <a:cxn ang="0">
                  <a:pos x="2147483647" y="403172190"/>
                </a:cxn>
                <a:cxn ang="0">
                  <a:pos x="2147483647" y="120952947"/>
                </a:cxn>
                <a:cxn ang="0">
                  <a:pos x="2147483647" y="161266346"/>
                </a:cxn>
                <a:cxn ang="0">
                  <a:pos x="2147483647" y="201586095"/>
                </a:cxn>
                <a:cxn ang="0">
                  <a:pos x="2147483647" y="403172190"/>
                </a:cxn>
                <a:cxn ang="0">
                  <a:pos x="1906748664" y="564438585"/>
                </a:cxn>
                <a:cxn ang="0">
                  <a:pos x="1430065251" y="886977726"/>
                </a:cxn>
                <a:cxn ang="0">
                  <a:pos x="1324130752" y="1088557422"/>
                </a:cxn>
                <a:cxn ang="0">
                  <a:pos x="1218203530" y="1612682410"/>
                </a:cxn>
                <a:cxn ang="0">
                  <a:pos x="1059301781" y="2136801444"/>
                </a:cxn>
                <a:cxn ang="0">
                  <a:pos x="1112269031" y="2147483647"/>
                </a:cxn>
                <a:cxn ang="0">
                  <a:pos x="2147483647" y="2147483647"/>
                </a:cxn>
              </a:cxnLst>
              <a:rect l="txL" t="txT" r="txR" b="txB"/>
              <a:pathLst>
                <a:path w="159" h="144">
                  <a:moveTo>
                    <a:pt x="83" y="144"/>
                  </a:moveTo>
                  <a:cubicBezTo>
                    <a:pt x="88" y="140"/>
                    <a:pt x="117" y="130"/>
                    <a:pt x="128" y="119"/>
                  </a:cubicBezTo>
                  <a:cubicBezTo>
                    <a:pt x="133" y="114"/>
                    <a:pt x="151" y="104"/>
                    <a:pt x="148" y="100"/>
                  </a:cubicBezTo>
                  <a:cubicBezTo>
                    <a:pt x="143" y="97"/>
                    <a:pt x="153" y="96"/>
                    <a:pt x="151" y="93"/>
                  </a:cubicBezTo>
                  <a:cubicBezTo>
                    <a:pt x="151" y="92"/>
                    <a:pt x="153" y="91"/>
                    <a:pt x="151" y="90"/>
                  </a:cubicBezTo>
                  <a:cubicBezTo>
                    <a:pt x="154" y="87"/>
                    <a:pt x="150" y="86"/>
                    <a:pt x="154" y="85"/>
                  </a:cubicBezTo>
                  <a:cubicBezTo>
                    <a:pt x="159" y="80"/>
                    <a:pt x="156" y="69"/>
                    <a:pt x="149" y="62"/>
                  </a:cubicBezTo>
                  <a:cubicBezTo>
                    <a:pt x="144" y="62"/>
                    <a:pt x="150" y="53"/>
                    <a:pt x="142" y="52"/>
                  </a:cubicBezTo>
                  <a:cubicBezTo>
                    <a:pt x="137" y="51"/>
                    <a:pt x="145" y="44"/>
                    <a:pt x="139" y="40"/>
                  </a:cubicBezTo>
                  <a:cubicBezTo>
                    <a:pt x="137" y="39"/>
                    <a:pt x="139" y="37"/>
                    <a:pt x="139" y="36"/>
                  </a:cubicBezTo>
                  <a:cubicBezTo>
                    <a:pt x="142" y="34"/>
                    <a:pt x="137" y="32"/>
                    <a:pt x="138" y="30"/>
                  </a:cubicBezTo>
                  <a:cubicBezTo>
                    <a:pt x="135" y="28"/>
                    <a:pt x="141" y="27"/>
                    <a:pt x="136" y="22"/>
                  </a:cubicBezTo>
                  <a:cubicBezTo>
                    <a:pt x="135" y="22"/>
                    <a:pt x="135" y="16"/>
                    <a:pt x="131" y="19"/>
                  </a:cubicBezTo>
                  <a:cubicBezTo>
                    <a:pt x="133" y="17"/>
                    <a:pt x="130" y="10"/>
                    <a:pt x="123" y="11"/>
                  </a:cubicBezTo>
                  <a:cubicBezTo>
                    <a:pt x="123" y="6"/>
                    <a:pt x="115" y="9"/>
                    <a:pt x="114" y="3"/>
                  </a:cubicBezTo>
                  <a:cubicBezTo>
                    <a:pt x="109" y="8"/>
                    <a:pt x="102" y="0"/>
                    <a:pt x="97" y="7"/>
                  </a:cubicBezTo>
                  <a:cubicBezTo>
                    <a:pt x="96" y="9"/>
                    <a:pt x="94" y="5"/>
                    <a:pt x="86" y="10"/>
                  </a:cubicBezTo>
                  <a:cubicBezTo>
                    <a:pt x="81" y="10"/>
                    <a:pt x="82" y="3"/>
                    <a:pt x="73" y="3"/>
                  </a:cubicBezTo>
                  <a:cubicBezTo>
                    <a:pt x="74" y="7"/>
                    <a:pt x="67" y="7"/>
                    <a:pt x="66" y="4"/>
                  </a:cubicBezTo>
                  <a:cubicBezTo>
                    <a:pt x="65" y="1"/>
                    <a:pt x="59" y="3"/>
                    <a:pt x="59" y="5"/>
                  </a:cubicBezTo>
                  <a:cubicBezTo>
                    <a:pt x="52" y="0"/>
                    <a:pt x="49" y="3"/>
                    <a:pt x="45" y="10"/>
                  </a:cubicBezTo>
                  <a:cubicBezTo>
                    <a:pt x="44" y="12"/>
                    <a:pt x="39" y="16"/>
                    <a:pt x="36" y="14"/>
                  </a:cubicBezTo>
                  <a:cubicBezTo>
                    <a:pt x="32" y="12"/>
                    <a:pt x="23" y="20"/>
                    <a:pt x="27" y="22"/>
                  </a:cubicBezTo>
                  <a:cubicBezTo>
                    <a:pt x="29" y="23"/>
                    <a:pt x="27" y="26"/>
                    <a:pt x="25" y="27"/>
                  </a:cubicBezTo>
                  <a:cubicBezTo>
                    <a:pt x="30" y="36"/>
                    <a:pt x="16" y="32"/>
                    <a:pt x="23" y="40"/>
                  </a:cubicBezTo>
                  <a:cubicBezTo>
                    <a:pt x="28" y="46"/>
                    <a:pt x="16" y="45"/>
                    <a:pt x="20" y="53"/>
                  </a:cubicBezTo>
                  <a:cubicBezTo>
                    <a:pt x="22" y="56"/>
                    <a:pt x="26" y="61"/>
                    <a:pt x="21" y="63"/>
                  </a:cubicBezTo>
                  <a:cubicBezTo>
                    <a:pt x="0" y="98"/>
                    <a:pt x="32" y="143"/>
                    <a:pt x="83" y="144"/>
                  </a:cubicBezTo>
                  <a:close/>
                </a:path>
              </a:pathLst>
            </a:custGeom>
            <a:solidFill>
              <a:srgbClr val="F3BFC7">
                <a:alpha val="100000"/>
              </a:srgbClr>
            </a:solidFill>
            <a:ln w="9525">
              <a:noFill/>
            </a:ln>
          </p:spPr>
          <p:txBody>
            <a:bodyPr/>
            <a:lstStyle/>
            <a:p>
              <a:endParaRPr lang="zh-CN" altLang="en-US" sz="2400"/>
            </a:p>
          </p:txBody>
        </p:sp>
        <p:sp>
          <p:nvSpPr>
            <p:cNvPr id="16425" name="Freeform 383"/>
            <p:cNvSpPr/>
            <p:nvPr/>
          </p:nvSpPr>
          <p:spPr>
            <a:xfrm flipH="1">
              <a:off x="7274123" y="1380935"/>
              <a:ext cx="342519" cy="882067"/>
            </a:xfrm>
            <a:custGeom>
              <a:avLst/>
              <a:gdLst>
                <a:gd name="txL" fmla="*/ 0 w 47"/>
                <a:gd name="txT" fmla="*/ 0 h 139"/>
                <a:gd name="txR" fmla="*/ 47 w 47"/>
                <a:gd name="txB" fmla="*/ 139 h 139"/>
              </a:gdLst>
              <a:ahLst/>
              <a:cxnLst>
                <a:cxn ang="0">
                  <a:pos x="1646401302" y="281887013"/>
                </a:cxn>
                <a:cxn ang="0">
                  <a:pos x="1911948636" y="442962629"/>
                </a:cxn>
                <a:cxn ang="0">
                  <a:pos x="1699506305" y="765113662"/>
                </a:cxn>
                <a:cxn ang="0">
                  <a:pos x="1752618596" y="1006730309"/>
                </a:cxn>
                <a:cxn ang="0">
                  <a:pos x="2071278220" y="644308611"/>
                </a:cxn>
                <a:cxn ang="0">
                  <a:pos x="1858835890" y="1409422273"/>
                </a:cxn>
                <a:cxn ang="0">
                  <a:pos x="2071278220" y="1530233670"/>
                </a:cxn>
                <a:cxn ang="0">
                  <a:pos x="1593289012" y="1973190152"/>
                </a:cxn>
                <a:cxn ang="0">
                  <a:pos x="1433959427" y="2147483647"/>
                </a:cxn>
                <a:cxn ang="0">
                  <a:pos x="1540176721" y="2147483647"/>
                </a:cxn>
                <a:cxn ang="0">
                  <a:pos x="1858835890" y="2147483647"/>
                </a:cxn>
                <a:cxn ang="0">
                  <a:pos x="1965060927" y="2147483647"/>
                </a:cxn>
                <a:cxn ang="0">
                  <a:pos x="2124390511" y="2147483647"/>
                </a:cxn>
                <a:cxn ang="0">
                  <a:pos x="1327742134" y="2147483647"/>
                </a:cxn>
                <a:cxn ang="0">
                  <a:pos x="796648150" y="2147483647"/>
                </a:cxn>
                <a:cxn ang="0">
                  <a:pos x="318659283" y="2147483647"/>
                </a:cxn>
                <a:cxn ang="0">
                  <a:pos x="212441932" y="2147483647"/>
                </a:cxn>
                <a:cxn ang="0">
                  <a:pos x="796648150" y="2147483647"/>
                </a:cxn>
                <a:cxn ang="0">
                  <a:pos x="531093984" y="2147483647"/>
                </a:cxn>
                <a:cxn ang="0">
                  <a:pos x="902865443" y="2094001549"/>
                </a:cxn>
                <a:cxn ang="0">
                  <a:pos x="1009082965" y="1731580049"/>
                </a:cxn>
                <a:cxn ang="0">
                  <a:pos x="1115300258" y="1369151808"/>
                </a:cxn>
                <a:cxn ang="0">
                  <a:pos x="1221524840" y="1087271240"/>
                </a:cxn>
                <a:cxn ang="0">
                  <a:pos x="902865443" y="120805101"/>
                </a:cxn>
                <a:cxn ang="0">
                  <a:pos x="1274629843" y="241616547"/>
                </a:cxn>
                <a:cxn ang="0">
                  <a:pos x="1646401302" y="281887013"/>
                </a:cxn>
              </a:cxnLst>
              <a:rect l="txL" t="txT" r="txR" b="txB"/>
              <a:pathLst>
                <a:path w="47" h="139">
                  <a:moveTo>
                    <a:pt x="31" y="7"/>
                  </a:moveTo>
                  <a:cubicBezTo>
                    <a:pt x="34" y="5"/>
                    <a:pt x="41" y="8"/>
                    <a:pt x="36" y="11"/>
                  </a:cubicBezTo>
                  <a:cubicBezTo>
                    <a:pt x="31" y="13"/>
                    <a:pt x="36" y="15"/>
                    <a:pt x="32" y="19"/>
                  </a:cubicBezTo>
                  <a:cubicBezTo>
                    <a:pt x="30" y="20"/>
                    <a:pt x="31" y="27"/>
                    <a:pt x="33" y="25"/>
                  </a:cubicBezTo>
                  <a:cubicBezTo>
                    <a:pt x="38" y="20"/>
                    <a:pt x="35" y="13"/>
                    <a:pt x="39" y="16"/>
                  </a:cubicBezTo>
                  <a:cubicBezTo>
                    <a:pt x="47" y="22"/>
                    <a:pt x="33" y="26"/>
                    <a:pt x="35" y="35"/>
                  </a:cubicBezTo>
                  <a:cubicBezTo>
                    <a:pt x="36" y="39"/>
                    <a:pt x="38" y="35"/>
                    <a:pt x="39" y="38"/>
                  </a:cubicBezTo>
                  <a:cubicBezTo>
                    <a:pt x="41" y="40"/>
                    <a:pt x="34" y="48"/>
                    <a:pt x="30" y="49"/>
                  </a:cubicBezTo>
                  <a:cubicBezTo>
                    <a:pt x="27" y="50"/>
                    <a:pt x="31" y="55"/>
                    <a:pt x="27" y="61"/>
                  </a:cubicBezTo>
                  <a:cubicBezTo>
                    <a:pt x="21" y="70"/>
                    <a:pt x="26" y="73"/>
                    <a:pt x="29" y="72"/>
                  </a:cubicBezTo>
                  <a:cubicBezTo>
                    <a:pt x="34" y="68"/>
                    <a:pt x="37" y="71"/>
                    <a:pt x="35" y="76"/>
                  </a:cubicBezTo>
                  <a:cubicBezTo>
                    <a:pt x="33" y="80"/>
                    <a:pt x="34" y="81"/>
                    <a:pt x="37" y="82"/>
                  </a:cubicBezTo>
                  <a:cubicBezTo>
                    <a:pt x="40" y="83"/>
                    <a:pt x="42" y="86"/>
                    <a:pt x="40" y="88"/>
                  </a:cubicBezTo>
                  <a:cubicBezTo>
                    <a:pt x="32" y="101"/>
                    <a:pt x="18" y="125"/>
                    <a:pt x="25" y="139"/>
                  </a:cubicBezTo>
                  <a:cubicBezTo>
                    <a:pt x="19" y="134"/>
                    <a:pt x="11" y="123"/>
                    <a:pt x="15" y="107"/>
                  </a:cubicBezTo>
                  <a:cubicBezTo>
                    <a:pt x="16" y="100"/>
                    <a:pt x="9" y="92"/>
                    <a:pt x="6" y="86"/>
                  </a:cubicBezTo>
                  <a:cubicBezTo>
                    <a:pt x="4" y="84"/>
                    <a:pt x="0" y="75"/>
                    <a:pt x="4" y="73"/>
                  </a:cubicBezTo>
                  <a:cubicBezTo>
                    <a:pt x="10" y="68"/>
                    <a:pt x="13" y="82"/>
                    <a:pt x="15" y="73"/>
                  </a:cubicBezTo>
                  <a:cubicBezTo>
                    <a:pt x="17" y="66"/>
                    <a:pt x="4" y="58"/>
                    <a:pt x="10" y="54"/>
                  </a:cubicBezTo>
                  <a:cubicBezTo>
                    <a:pt x="13" y="51"/>
                    <a:pt x="13" y="55"/>
                    <a:pt x="17" y="52"/>
                  </a:cubicBezTo>
                  <a:cubicBezTo>
                    <a:pt x="19" y="51"/>
                    <a:pt x="22" y="47"/>
                    <a:pt x="19" y="43"/>
                  </a:cubicBezTo>
                  <a:cubicBezTo>
                    <a:pt x="17" y="39"/>
                    <a:pt x="22" y="39"/>
                    <a:pt x="21" y="34"/>
                  </a:cubicBezTo>
                  <a:cubicBezTo>
                    <a:pt x="19" y="29"/>
                    <a:pt x="22" y="31"/>
                    <a:pt x="23" y="27"/>
                  </a:cubicBezTo>
                  <a:cubicBezTo>
                    <a:pt x="26" y="16"/>
                    <a:pt x="17" y="4"/>
                    <a:pt x="17" y="3"/>
                  </a:cubicBezTo>
                  <a:cubicBezTo>
                    <a:pt x="20" y="0"/>
                    <a:pt x="23" y="4"/>
                    <a:pt x="24" y="6"/>
                  </a:cubicBezTo>
                  <a:cubicBezTo>
                    <a:pt x="27" y="10"/>
                    <a:pt x="28" y="10"/>
                    <a:pt x="31" y="7"/>
                  </a:cubicBezTo>
                  <a:close/>
                </a:path>
              </a:pathLst>
            </a:custGeom>
            <a:solidFill>
              <a:srgbClr val="EBB9C1">
                <a:alpha val="100000"/>
              </a:srgbClr>
            </a:solidFill>
            <a:ln w="9525">
              <a:noFill/>
            </a:ln>
          </p:spPr>
          <p:txBody>
            <a:bodyPr/>
            <a:lstStyle/>
            <a:p>
              <a:endParaRPr lang="zh-CN" altLang="en-US" sz="2400"/>
            </a:p>
          </p:txBody>
        </p:sp>
        <p:sp>
          <p:nvSpPr>
            <p:cNvPr id="16426" name="Freeform 384"/>
            <p:cNvSpPr/>
            <p:nvPr/>
          </p:nvSpPr>
          <p:spPr>
            <a:xfrm flipH="1">
              <a:off x="7348181" y="1418584"/>
              <a:ext cx="132687" cy="387249"/>
            </a:xfrm>
            <a:custGeom>
              <a:avLst/>
              <a:gdLst>
                <a:gd name="txL" fmla="*/ 0 w 18"/>
                <a:gd name="txT" fmla="*/ 0 h 61"/>
                <a:gd name="txR" fmla="*/ 18 w 18"/>
                <a:gd name="txB" fmla="*/ 61 h 61"/>
              </a:gdLst>
              <a:ahLst/>
              <a:cxnLst>
                <a:cxn ang="0">
                  <a:pos x="652068101" y="1007539514"/>
                </a:cxn>
                <a:cxn ang="0">
                  <a:pos x="543390123" y="604521130"/>
                </a:cxn>
                <a:cxn ang="0">
                  <a:pos x="489054819" y="282107751"/>
                </a:cxn>
                <a:cxn ang="0">
                  <a:pos x="326034050" y="282107751"/>
                </a:cxn>
                <a:cxn ang="0">
                  <a:pos x="434712029" y="765730943"/>
                </a:cxn>
                <a:cxn ang="0">
                  <a:pos x="489054819" y="1088138073"/>
                </a:cxn>
                <a:cxn ang="0">
                  <a:pos x="217356014" y="1088138073"/>
                </a:cxn>
                <a:cxn ang="0">
                  <a:pos x="271691376" y="1531455538"/>
                </a:cxn>
                <a:cxn ang="0">
                  <a:pos x="163013339" y="2095677587"/>
                </a:cxn>
                <a:cxn ang="0">
                  <a:pos x="163013339" y="2147483647"/>
                </a:cxn>
                <a:cxn ang="0">
                  <a:pos x="163013339" y="2147483647"/>
                </a:cxn>
                <a:cxn ang="0">
                  <a:pos x="380369354" y="1934474122"/>
                </a:cxn>
                <a:cxn ang="0">
                  <a:pos x="489054819" y="1732965028"/>
                </a:cxn>
                <a:cxn ang="0">
                  <a:pos x="706403404" y="1612060445"/>
                </a:cxn>
                <a:cxn ang="0">
                  <a:pos x="652068101" y="1370252073"/>
                </a:cxn>
                <a:cxn ang="0">
                  <a:pos x="815081383" y="1168742980"/>
                </a:cxn>
                <a:cxn ang="0">
                  <a:pos x="923766733" y="846329700"/>
                </a:cxn>
                <a:cxn ang="0">
                  <a:pos x="760746079" y="926934607"/>
                </a:cxn>
                <a:cxn ang="0">
                  <a:pos x="652068101" y="1007539514"/>
                </a:cxn>
              </a:cxnLst>
              <a:rect l="txL" t="txT" r="txR" b="txB"/>
              <a:pathLst>
                <a:path w="18" h="61">
                  <a:moveTo>
                    <a:pt x="12" y="25"/>
                  </a:moveTo>
                  <a:cubicBezTo>
                    <a:pt x="12" y="20"/>
                    <a:pt x="9" y="21"/>
                    <a:pt x="10" y="15"/>
                  </a:cubicBezTo>
                  <a:cubicBezTo>
                    <a:pt x="11" y="11"/>
                    <a:pt x="9" y="10"/>
                    <a:pt x="9" y="7"/>
                  </a:cubicBezTo>
                  <a:cubicBezTo>
                    <a:pt x="7" y="1"/>
                    <a:pt x="3" y="0"/>
                    <a:pt x="6" y="7"/>
                  </a:cubicBezTo>
                  <a:cubicBezTo>
                    <a:pt x="8" y="11"/>
                    <a:pt x="9" y="17"/>
                    <a:pt x="8" y="19"/>
                  </a:cubicBezTo>
                  <a:cubicBezTo>
                    <a:pt x="7" y="24"/>
                    <a:pt x="9" y="22"/>
                    <a:pt x="9" y="27"/>
                  </a:cubicBezTo>
                  <a:cubicBezTo>
                    <a:pt x="9" y="31"/>
                    <a:pt x="6" y="25"/>
                    <a:pt x="4" y="27"/>
                  </a:cubicBezTo>
                  <a:cubicBezTo>
                    <a:pt x="2" y="30"/>
                    <a:pt x="7" y="36"/>
                    <a:pt x="5" y="38"/>
                  </a:cubicBezTo>
                  <a:cubicBezTo>
                    <a:pt x="1" y="43"/>
                    <a:pt x="3" y="49"/>
                    <a:pt x="3" y="52"/>
                  </a:cubicBezTo>
                  <a:cubicBezTo>
                    <a:pt x="4" y="54"/>
                    <a:pt x="4" y="56"/>
                    <a:pt x="3" y="57"/>
                  </a:cubicBezTo>
                  <a:cubicBezTo>
                    <a:pt x="3" y="58"/>
                    <a:pt x="0" y="61"/>
                    <a:pt x="3" y="59"/>
                  </a:cubicBezTo>
                  <a:cubicBezTo>
                    <a:pt x="6" y="57"/>
                    <a:pt x="9" y="53"/>
                    <a:pt x="7" y="48"/>
                  </a:cubicBezTo>
                  <a:cubicBezTo>
                    <a:pt x="6" y="46"/>
                    <a:pt x="7" y="44"/>
                    <a:pt x="9" y="43"/>
                  </a:cubicBezTo>
                  <a:cubicBezTo>
                    <a:pt x="10" y="42"/>
                    <a:pt x="12" y="42"/>
                    <a:pt x="13" y="40"/>
                  </a:cubicBezTo>
                  <a:cubicBezTo>
                    <a:pt x="18" y="33"/>
                    <a:pt x="10" y="34"/>
                    <a:pt x="12" y="34"/>
                  </a:cubicBezTo>
                  <a:cubicBezTo>
                    <a:pt x="15" y="32"/>
                    <a:pt x="15" y="31"/>
                    <a:pt x="15" y="29"/>
                  </a:cubicBezTo>
                  <a:cubicBezTo>
                    <a:pt x="14" y="27"/>
                    <a:pt x="15" y="23"/>
                    <a:pt x="17" y="21"/>
                  </a:cubicBezTo>
                  <a:cubicBezTo>
                    <a:pt x="18" y="20"/>
                    <a:pt x="16" y="18"/>
                    <a:pt x="14" y="23"/>
                  </a:cubicBezTo>
                  <a:cubicBezTo>
                    <a:pt x="13" y="24"/>
                    <a:pt x="12" y="27"/>
                    <a:pt x="12" y="25"/>
                  </a:cubicBezTo>
                  <a:close/>
                </a:path>
              </a:pathLst>
            </a:custGeom>
            <a:solidFill>
              <a:srgbClr val="EBB0BA">
                <a:alpha val="100000"/>
              </a:srgbClr>
            </a:solidFill>
            <a:ln w="9525">
              <a:noFill/>
            </a:ln>
          </p:spPr>
          <p:txBody>
            <a:bodyPr/>
            <a:lstStyle/>
            <a:p>
              <a:endParaRPr lang="zh-CN" altLang="en-US" sz="2400"/>
            </a:p>
          </p:txBody>
        </p:sp>
        <p:sp>
          <p:nvSpPr>
            <p:cNvPr id="16427" name="Freeform 385"/>
            <p:cNvSpPr/>
            <p:nvPr/>
          </p:nvSpPr>
          <p:spPr>
            <a:xfrm flipH="1">
              <a:off x="7422239" y="1811211"/>
              <a:ext cx="101830" cy="381870"/>
            </a:xfrm>
            <a:custGeom>
              <a:avLst/>
              <a:gdLst>
                <a:gd name="txL" fmla="*/ 0 w 14"/>
                <a:gd name="txT" fmla="*/ 0 h 60"/>
                <a:gd name="txR" fmla="*/ 14 w 14"/>
                <a:gd name="txB" fmla="*/ 60 h 60"/>
              </a:gdLst>
              <a:ahLst/>
              <a:cxnLst>
                <a:cxn ang="0">
                  <a:pos x="317425958" y="162027450"/>
                </a:cxn>
                <a:cxn ang="0">
                  <a:pos x="423241846" y="526592430"/>
                </a:cxn>
                <a:cxn ang="0">
                  <a:pos x="52907958" y="486082398"/>
                </a:cxn>
                <a:cxn ang="0">
                  <a:pos x="264525287" y="1296219596"/>
                </a:cxn>
                <a:cxn ang="0">
                  <a:pos x="370333902" y="1741798526"/>
                </a:cxn>
                <a:cxn ang="0">
                  <a:pos x="370333902" y="2147483647"/>
                </a:cxn>
                <a:cxn ang="0">
                  <a:pos x="476142517" y="1377233296"/>
                </a:cxn>
                <a:cxn ang="0">
                  <a:pos x="529050575" y="769633530"/>
                </a:cxn>
                <a:cxn ang="0">
                  <a:pos x="529050575" y="202537482"/>
                </a:cxn>
                <a:cxn ang="0">
                  <a:pos x="317425958" y="162027450"/>
                </a:cxn>
              </a:cxnLst>
              <a:rect l="txL" t="txT" r="txR" b="txB"/>
              <a:pathLst>
                <a:path w="14" h="60">
                  <a:moveTo>
                    <a:pt x="6" y="4"/>
                  </a:moveTo>
                  <a:cubicBezTo>
                    <a:pt x="7" y="5"/>
                    <a:pt x="11" y="10"/>
                    <a:pt x="8" y="13"/>
                  </a:cubicBezTo>
                  <a:cubicBezTo>
                    <a:pt x="6" y="15"/>
                    <a:pt x="3" y="8"/>
                    <a:pt x="1" y="12"/>
                  </a:cubicBezTo>
                  <a:cubicBezTo>
                    <a:pt x="0" y="13"/>
                    <a:pt x="0" y="24"/>
                    <a:pt x="5" y="32"/>
                  </a:cubicBezTo>
                  <a:cubicBezTo>
                    <a:pt x="7" y="35"/>
                    <a:pt x="9" y="39"/>
                    <a:pt x="7" y="43"/>
                  </a:cubicBezTo>
                  <a:cubicBezTo>
                    <a:pt x="6" y="43"/>
                    <a:pt x="1" y="52"/>
                    <a:pt x="7" y="60"/>
                  </a:cubicBezTo>
                  <a:cubicBezTo>
                    <a:pt x="5" y="53"/>
                    <a:pt x="14" y="47"/>
                    <a:pt x="9" y="34"/>
                  </a:cubicBezTo>
                  <a:cubicBezTo>
                    <a:pt x="6" y="25"/>
                    <a:pt x="8" y="22"/>
                    <a:pt x="10" y="19"/>
                  </a:cubicBezTo>
                  <a:cubicBezTo>
                    <a:pt x="12" y="15"/>
                    <a:pt x="12" y="11"/>
                    <a:pt x="10" y="5"/>
                  </a:cubicBezTo>
                  <a:cubicBezTo>
                    <a:pt x="8" y="0"/>
                    <a:pt x="5" y="1"/>
                    <a:pt x="6" y="4"/>
                  </a:cubicBezTo>
                  <a:close/>
                </a:path>
              </a:pathLst>
            </a:custGeom>
            <a:solidFill>
              <a:srgbClr val="EBB0BA">
                <a:alpha val="100000"/>
              </a:srgbClr>
            </a:solidFill>
            <a:ln w="9525">
              <a:noFill/>
            </a:ln>
          </p:spPr>
          <p:txBody>
            <a:bodyPr/>
            <a:lstStyle/>
            <a:p>
              <a:endParaRPr lang="zh-CN" altLang="en-US" sz="2400"/>
            </a:p>
          </p:txBody>
        </p:sp>
        <p:sp>
          <p:nvSpPr>
            <p:cNvPr id="16428" name="Freeform 386"/>
            <p:cNvSpPr/>
            <p:nvPr/>
          </p:nvSpPr>
          <p:spPr>
            <a:xfrm flipH="1">
              <a:off x="6860632" y="1386313"/>
              <a:ext cx="589379" cy="863242"/>
            </a:xfrm>
            <a:custGeom>
              <a:avLst/>
              <a:gdLst>
                <a:gd name="txL" fmla="*/ 0 w 81"/>
                <a:gd name="txT" fmla="*/ 0 h 136"/>
                <a:gd name="txR" fmla="*/ 81 w 81"/>
                <a:gd name="txB" fmla="*/ 136 h 136"/>
              </a:gdLst>
              <a:ahLst/>
              <a:cxnLst>
                <a:cxn ang="0">
                  <a:pos x="1323606941" y="120866570"/>
                </a:cxn>
                <a:cxn ang="0">
                  <a:pos x="952996606" y="483466280"/>
                </a:cxn>
                <a:cxn ang="0">
                  <a:pos x="1111830776" y="926645836"/>
                </a:cxn>
                <a:cxn ang="0">
                  <a:pos x="1217722497" y="1329538469"/>
                </a:cxn>
                <a:cxn ang="0">
                  <a:pos x="635328721" y="1933877816"/>
                </a:cxn>
                <a:cxn ang="0">
                  <a:pos x="476501941" y="2147483647"/>
                </a:cxn>
                <a:cxn ang="0">
                  <a:pos x="370610221" y="2147483647"/>
                </a:cxn>
                <a:cxn ang="0">
                  <a:pos x="952996606" y="2147483647"/>
                </a:cxn>
                <a:cxn ang="0">
                  <a:pos x="1005939056" y="2147483647"/>
                </a:cxn>
                <a:cxn ang="0">
                  <a:pos x="847112162" y="2147483647"/>
                </a:cxn>
                <a:cxn ang="0">
                  <a:pos x="1270664719" y="2147483647"/>
                </a:cxn>
                <a:cxn ang="0">
                  <a:pos x="1005939056" y="2147483647"/>
                </a:cxn>
                <a:cxn ang="0">
                  <a:pos x="741220442" y="2147483647"/>
                </a:cxn>
                <a:cxn ang="0">
                  <a:pos x="900054384"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095031061"/>
                </a:cxn>
                <a:cxn ang="0">
                  <a:pos x="2147483647" y="1571271510"/>
                </a:cxn>
                <a:cxn ang="0">
                  <a:pos x="2147483647" y="1893584744"/>
                </a:cxn>
                <a:cxn ang="0">
                  <a:pos x="2147483647" y="1974164540"/>
                </a:cxn>
                <a:cxn ang="0">
                  <a:pos x="2147483647" y="1490698062"/>
                </a:cxn>
                <a:cxn ang="0">
                  <a:pos x="2147483647" y="1128092153"/>
                </a:cxn>
                <a:cxn ang="0">
                  <a:pos x="2147483647" y="725205669"/>
                </a:cxn>
                <a:cxn ang="0">
                  <a:pos x="2147483647" y="322312936"/>
                </a:cxn>
                <a:cxn ang="0">
                  <a:pos x="1800108768" y="0"/>
                </a:cxn>
                <a:cxn ang="0">
                  <a:pos x="1323606941" y="120866570"/>
                </a:cxn>
              </a:cxnLst>
              <a:rect l="txL" t="txT" r="txR" b="txB"/>
              <a:pathLst>
                <a:path w="81" h="136">
                  <a:moveTo>
                    <a:pt x="25" y="3"/>
                  </a:moveTo>
                  <a:cubicBezTo>
                    <a:pt x="19" y="1"/>
                    <a:pt x="22" y="9"/>
                    <a:pt x="18" y="12"/>
                  </a:cubicBezTo>
                  <a:cubicBezTo>
                    <a:pt x="19" y="17"/>
                    <a:pt x="28" y="15"/>
                    <a:pt x="21" y="23"/>
                  </a:cubicBezTo>
                  <a:cubicBezTo>
                    <a:pt x="18" y="25"/>
                    <a:pt x="15" y="36"/>
                    <a:pt x="23" y="33"/>
                  </a:cubicBezTo>
                  <a:cubicBezTo>
                    <a:pt x="28" y="37"/>
                    <a:pt x="18" y="45"/>
                    <a:pt x="12" y="48"/>
                  </a:cubicBezTo>
                  <a:cubicBezTo>
                    <a:pt x="6" y="51"/>
                    <a:pt x="15" y="53"/>
                    <a:pt x="9" y="58"/>
                  </a:cubicBezTo>
                  <a:cubicBezTo>
                    <a:pt x="4" y="62"/>
                    <a:pt x="4" y="67"/>
                    <a:pt x="7" y="67"/>
                  </a:cubicBezTo>
                  <a:cubicBezTo>
                    <a:pt x="9" y="66"/>
                    <a:pt x="12" y="63"/>
                    <a:pt x="18" y="63"/>
                  </a:cubicBezTo>
                  <a:cubicBezTo>
                    <a:pt x="22" y="63"/>
                    <a:pt x="21" y="66"/>
                    <a:pt x="19" y="68"/>
                  </a:cubicBezTo>
                  <a:cubicBezTo>
                    <a:pt x="16" y="72"/>
                    <a:pt x="10" y="77"/>
                    <a:pt x="16" y="77"/>
                  </a:cubicBezTo>
                  <a:cubicBezTo>
                    <a:pt x="22" y="78"/>
                    <a:pt x="28" y="79"/>
                    <a:pt x="24" y="86"/>
                  </a:cubicBezTo>
                  <a:cubicBezTo>
                    <a:pt x="20" y="90"/>
                    <a:pt x="17" y="88"/>
                    <a:pt x="19" y="93"/>
                  </a:cubicBezTo>
                  <a:cubicBezTo>
                    <a:pt x="20" y="97"/>
                    <a:pt x="5" y="104"/>
                    <a:pt x="14" y="108"/>
                  </a:cubicBezTo>
                  <a:cubicBezTo>
                    <a:pt x="3" y="114"/>
                    <a:pt x="0" y="136"/>
                    <a:pt x="17" y="128"/>
                  </a:cubicBezTo>
                  <a:cubicBezTo>
                    <a:pt x="28" y="124"/>
                    <a:pt x="29" y="126"/>
                    <a:pt x="41" y="119"/>
                  </a:cubicBezTo>
                  <a:cubicBezTo>
                    <a:pt x="56" y="111"/>
                    <a:pt x="68" y="101"/>
                    <a:pt x="65" y="99"/>
                  </a:cubicBezTo>
                  <a:cubicBezTo>
                    <a:pt x="58" y="93"/>
                    <a:pt x="71" y="88"/>
                    <a:pt x="66" y="84"/>
                  </a:cubicBezTo>
                  <a:cubicBezTo>
                    <a:pt x="64" y="82"/>
                    <a:pt x="70" y="81"/>
                    <a:pt x="75" y="81"/>
                  </a:cubicBezTo>
                  <a:cubicBezTo>
                    <a:pt x="81" y="74"/>
                    <a:pt x="72" y="61"/>
                    <a:pt x="69" y="59"/>
                  </a:cubicBezTo>
                  <a:cubicBezTo>
                    <a:pt x="67" y="61"/>
                    <a:pt x="64" y="61"/>
                    <a:pt x="63" y="56"/>
                  </a:cubicBezTo>
                  <a:cubicBezTo>
                    <a:pt x="62" y="54"/>
                    <a:pt x="54" y="65"/>
                    <a:pt x="42" y="69"/>
                  </a:cubicBezTo>
                  <a:cubicBezTo>
                    <a:pt x="39" y="70"/>
                    <a:pt x="40" y="68"/>
                    <a:pt x="42" y="67"/>
                  </a:cubicBezTo>
                  <a:cubicBezTo>
                    <a:pt x="52" y="59"/>
                    <a:pt x="53" y="54"/>
                    <a:pt x="55" y="52"/>
                  </a:cubicBezTo>
                  <a:cubicBezTo>
                    <a:pt x="61" y="47"/>
                    <a:pt x="61" y="43"/>
                    <a:pt x="59" y="39"/>
                  </a:cubicBezTo>
                  <a:cubicBezTo>
                    <a:pt x="57" y="37"/>
                    <a:pt x="52" y="43"/>
                    <a:pt x="48" y="47"/>
                  </a:cubicBezTo>
                  <a:cubicBezTo>
                    <a:pt x="44" y="50"/>
                    <a:pt x="38" y="51"/>
                    <a:pt x="41" y="49"/>
                  </a:cubicBezTo>
                  <a:cubicBezTo>
                    <a:pt x="47" y="43"/>
                    <a:pt x="47" y="38"/>
                    <a:pt x="53" y="37"/>
                  </a:cubicBezTo>
                  <a:cubicBezTo>
                    <a:pt x="58" y="35"/>
                    <a:pt x="53" y="32"/>
                    <a:pt x="55" y="28"/>
                  </a:cubicBezTo>
                  <a:cubicBezTo>
                    <a:pt x="58" y="22"/>
                    <a:pt x="52" y="18"/>
                    <a:pt x="51" y="18"/>
                  </a:cubicBezTo>
                  <a:cubicBezTo>
                    <a:pt x="51" y="9"/>
                    <a:pt x="44" y="13"/>
                    <a:pt x="43" y="8"/>
                  </a:cubicBezTo>
                  <a:cubicBezTo>
                    <a:pt x="43" y="3"/>
                    <a:pt x="34" y="5"/>
                    <a:pt x="34" y="0"/>
                  </a:cubicBezTo>
                  <a:cubicBezTo>
                    <a:pt x="31" y="3"/>
                    <a:pt x="29" y="5"/>
                    <a:pt x="25" y="3"/>
                  </a:cubicBezTo>
                  <a:close/>
                </a:path>
              </a:pathLst>
            </a:custGeom>
            <a:solidFill>
              <a:srgbClr val="F2C6CD">
                <a:alpha val="100000"/>
              </a:srgbClr>
            </a:solidFill>
            <a:ln w="9525">
              <a:noFill/>
            </a:ln>
          </p:spPr>
          <p:txBody>
            <a:bodyPr/>
            <a:lstStyle/>
            <a:p>
              <a:endParaRPr lang="zh-CN" altLang="en-US" sz="2400"/>
            </a:p>
          </p:txBody>
        </p:sp>
        <p:sp>
          <p:nvSpPr>
            <p:cNvPr id="16429" name="Freeform 387"/>
            <p:cNvSpPr/>
            <p:nvPr/>
          </p:nvSpPr>
          <p:spPr>
            <a:xfrm flipH="1">
              <a:off x="7443840" y="1386313"/>
              <a:ext cx="524578" cy="685753"/>
            </a:xfrm>
            <a:custGeom>
              <a:avLst/>
              <a:gdLst>
                <a:gd name="txL" fmla="*/ 0 w 72"/>
                <a:gd name="txT" fmla="*/ 0 h 108"/>
                <a:gd name="txR" fmla="*/ 72 w 72"/>
                <a:gd name="txB" fmla="*/ 108 h 108"/>
              </a:gdLst>
              <a:ahLst/>
              <a:cxnLst>
                <a:cxn ang="0">
                  <a:pos x="2147483647" y="2147483647"/>
                </a:cxn>
                <a:cxn ang="0">
                  <a:pos x="2147483647" y="1975533987"/>
                </a:cxn>
                <a:cxn ang="0">
                  <a:pos x="2147483647" y="1532042011"/>
                </a:cxn>
                <a:cxn ang="0">
                  <a:pos x="2147483647" y="1169189883"/>
                </a:cxn>
                <a:cxn ang="0">
                  <a:pos x="2147483647" y="241899402"/>
                </a:cxn>
                <a:cxn ang="0">
                  <a:pos x="2147483647" y="161266251"/>
                </a:cxn>
                <a:cxn ang="0">
                  <a:pos x="2147483647" y="40319738"/>
                </a:cxn>
                <a:cxn ang="0">
                  <a:pos x="2147483647" y="362852228"/>
                </a:cxn>
                <a:cxn ang="0">
                  <a:pos x="2147483647" y="161266251"/>
                </a:cxn>
                <a:cxn ang="0">
                  <a:pos x="1751740514" y="483805153"/>
                </a:cxn>
                <a:cxn ang="0">
                  <a:pos x="1327072946" y="443485428"/>
                </a:cxn>
                <a:cxn ang="0">
                  <a:pos x="955497020" y="725704455"/>
                </a:cxn>
                <a:cxn ang="0">
                  <a:pos x="1804817585" y="1330462434"/>
                </a:cxn>
                <a:cxn ang="0">
                  <a:pos x="955497020" y="1088556782"/>
                </a:cxn>
                <a:cxn ang="0">
                  <a:pos x="743159365" y="1451408910"/>
                </a:cxn>
                <a:cxn ang="0">
                  <a:pos x="690075008" y="2147483647"/>
                </a:cxn>
                <a:cxn ang="0">
                  <a:pos x="690075008" y="2147483647"/>
                </a:cxn>
                <a:cxn ang="0">
                  <a:pos x="2070232539" y="2147483647"/>
                </a:cxn>
                <a:cxn ang="0">
                  <a:pos x="2147483647" y="2147483647"/>
                </a:cxn>
                <a:cxn ang="0">
                  <a:pos x="2147483647" y="2147483647"/>
                </a:cxn>
              </a:cxnLst>
              <a:rect l="txL" t="txT" r="txR" b="txB"/>
              <a:pathLst>
                <a:path w="72" h="108">
                  <a:moveTo>
                    <a:pt x="54" y="62"/>
                  </a:moveTo>
                  <a:cubicBezTo>
                    <a:pt x="51" y="55"/>
                    <a:pt x="45" y="43"/>
                    <a:pt x="59" y="49"/>
                  </a:cubicBezTo>
                  <a:cubicBezTo>
                    <a:pt x="65" y="52"/>
                    <a:pt x="65" y="45"/>
                    <a:pt x="63" y="38"/>
                  </a:cubicBezTo>
                  <a:cubicBezTo>
                    <a:pt x="66" y="36"/>
                    <a:pt x="68" y="33"/>
                    <a:pt x="68" y="29"/>
                  </a:cubicBezTo>
                  <a:cubicBezTo>
                    <a:pt x="72" y="25"/>
                    <a:pt x="70" y="13"/>
                    <a:pt x="67" y="6"/>
                  </a:cubicBezTo>
                  <a:cubicBezTo>
                    <a:pt x="65" y="3"/>
                    <a:pt x="64" y="1"/>
                    <a:pt x="62" y="4"/>
                  </a:cubicBezTo>
                  <a:cubicBezTo>
                    <a:pt x="60" y="6"/>
                    <a:pt x="58" y="4"/>
                    <a:pt x="55" y="1"/>
                  </a:cubicBezTo>
                  <a:cubicBezTo>
                    <a:pt x="54" y="0"/>
                    <a:pt x="51" y="3"/>
                    <a:pt x="53" y="9"/>
                  </a:cubicBezTo>
                  <a:cubicBezTo>
                    <a:pt x="55" y="14"/>
                    <a:pt x="48" y="4"/>
                    <a:pt x="43" y="4"/>
                  </a:cubicBezTo>
                  <a:cubicBezTo>
                    <a:pt x="37" y="3"/>
                    <a:pt x="42" y="15"/>
                    <a:pt x="33" y="12"/>
                  </a:cubicBezTo>
                  <a:cubicBezTo>
                    <a:pt x="33" y="16"/>
                    <a:pt x="28" y="11"/>
                    <a:pt x="25" y="11"/>
                  </a:cubicBezTo>
                  <a:cubicBezTo>
                    <a:pt x="18" y="13"/>
                    <a:pt x="18" y="16"/>
                    <a:pt x="18" y="18"/>
                  </a:cubicBezTo>
                  <a:cubicBezTo>
                    <a:pt x="25" y="22"/>
                    <a:pt x="31" y="25"/>
                    <a:pt x="34" y="33"/>
                  </a:cubicBezTo>
                  <a:cubicBezTo>
                    <a:pt x="35" y="37"/>
                    <a:pt x="18" y="20"/>
                    <a:pt x="18" y="27"/>
                  </a:cubicBezTo>
                  <a:cubicBezTo>
                    <a:pt x="18" y="31"/>
                    <a:pt x="12" y="32"/>
                    <a:pt x="14" y="36"/>
                  </a:cubicBezTo>
                  <a:cubicBezTo>
                    <a:pt x="20" y="44"/>
                    <a:pt x="7" y="43"/>
                    <a:pt x="13" y="54"/>
                  </a:cubicBezTo>
                  <a:cubicBezTo>
                    <a:pt x="16" y="58"/>
                    <a:pt x="16" y="61"/>
                    <a:pt x="13" y="62"/>
                  </a:cubicBezTo>
                  <a:cubicBezTo>
                    <a:pt x="0" y="85"/>
                    <a:pt x="31" y="71"/>
                    <a:pt x="39" y="91"/>
                  </a:cubicBezTo>
                  <a:cubicBezTo>
                    <a:pt x="46" y="108"/>
                    <a:pt x="64" y="106"/>
                    <a:pt x="57" y="93"/>
                  </a:cubicBezTo>
                  <a:cubicBezTo>
                    <a:pt x="39" y="68"/>
                    <a:pt x="58" y="69"/>
                    <a:pt x="54" y="62"/>
                  </a:cubicBezTo>
                  <a:close/>
                </a:path>
              </a:pathLst>
            </a:custGeom>
            <a:solidFill>
              <a:srgbClr val="F2C6CD">
                <a:alpha val="100000"/>
              </a:srgbClr>
            </a:solidFill>
            <a:ln w="9525">
              <a:noFill/>
            </a:ln>
          </p:spPr>
          <p:txBody>
            <a:bodyPr/>
            <a:lstStyle/>
            <a:p>
              <a:endParaRPr lang="zh-CN" altLang="en-US" sz="2400"/>
            </a:p>
          </p:txBody>
        </p:sp>
        <p:sp>
          <p:nvSpPr>
            <p:cNvPr id="16430" name="Freeform 388"/>
            <p:cNvSpPr/>
            <p:nvPr/>
          </p:nvSpPr>
          <p:spPr>
            <a:xfrm flipH="1">
              <a:off x="7042692" y="1410516"/>
              <a:ext cx="364119" cy="502886"/>
            </a:xfrm>
            <a:custGeom>
              <a:avLst/>
              <a:gdLst>
                <a:gd name="txL" fmla="*/ 0 w 50"/>
                <a:gd name="txT" fmla="*/ 0 h 79"/>
                <a:gd name="txR" fmla="*/ 50 w 50"/>
                <a:gd name="txB" fmla="*/ 79 h 79"/>
              </a:gdLst>
              <a:ahLst/>
              <a:cxnLst>
                <a:cxn ang="0">
                  <a:pos x="2147483647" y="1175123579"/>
                </a:cxn>
                <a:cxn ang="0">
                  <a:pos x="2147483647" y="607823631"/>
                </a:cxn>
                <a:cxn ang="0">
                  <a:pos x="1697056643" y="162088420"/>
                </a:cxn>
                <a:cxn ang="0">
                  <a:pos x="1060664214" y="648340950"/>
                </a:cxn>
                <a:cxn ang="0">
                  <a:pos x="1219762321" y="1175123579"/>
                </a:cxn>
                <a:cxn ang="0">
                  <a:pos x="1007626656" y="1580334956"/>
                </a:cxn>
                <a:cxn ang="0">
                  <a:pos x="530332107" y="2147483647"/>
                </a:cxn>
                <a:cxn ang="0">
                  <a:pos x="1007626656" y="2147483647"/>
                </a:cxn>
                <a:cxn ang="0">
                  <a:pos x="1590988811" y="2147483647"/>
                </a:cxn>
                <a:cxn ang="0">
                  <a:pos x="1803124475" y="1945029414"/>
                </a:cxn>
                <a:cxn ang="0">
                  <a:pos x="1803124475" y="1661375959"/>
                </a:cxn>
                <a:cxn ang="0">
                  <a:pos x="2147483647" y="1175123579"/>
                </a:cxn>
              </a:cxnLst>
              <a:rect l="txL" t="txT" r="txR" b="txB"/>
              <a:pathLst>
                <a:path w="50" h="79">
                  <a:moveTo>
                    <a:pt x="44" y="29"/>
                  </a:moveTo>
                  <a:cubicBezTo>
                    <a:pt x="47" y="27"/>
                    <a:pt x="50" y="17"/>
                    <a:pt x="43" y="15"/>
                  </a:cubicBezTo>
                  <a:cubicBezTo>
                    <a:pt x="38" y="14"/>
                    <a:pt x="38" y="3"/>
                    <a:pt x="32" y="4"/>
                  </a:cubicBezTo>
                  <a:cubicBezTo>
                    <a:pt x="28" y="7"/>
                    <a:pt x="24" y="0"/>
                    <a:pt x="20" y="16"/>
                  </a:cubicBezTo>
                  <a:cubicBezTo>
                    <a:pt x="17" y="28"/>
                    <a:pt x="31" y="22"/>
                    <a:pt x="23" y="29"/>
                  </a:cubicBezTo>
                  <a:cubicBezTo>
                    <a:pt x="22" y="31"/>
                    <a:pt x="17" y="35"/>
                    <a:pt x="19" y="39"/>
                  </a:cubicBezTo>
                  <a:cubicBezTo>
                    <a:pt x="22" y="44"/>
                    <a:pt x="0" y="56"/>
                    <a:pt x="10" y="57"/>
                  </a:cubicBezTo>
                  <a:cubicBezTo>
                    <a:pt x="16" y="57"/>
                    <a:pt x="24" y="49"/>
                    <a:pt x="19" y="60"/>
                  </a:cubicBezTo>
                  <a:cubicBezTo>
                    <a:pt x="18" y="61"/>
                    <a:pt x="9" y="79"/>
                    <a:pt x="30" y="65"/>
                  </a:cubicBezTo>
                  <a:cubicBezTo>
                    <a:pt x="48" y="54"/>
                    <a:pt x="42" y="46"/>
                    <a:pt x="34" y="48"/>
                  </a:cubicBezTo>
                  <a:cubicBezTo>
                    <a:pt x="30" y="50"/>
                    <a:pt x="25" y="49"/>
                    <a:pt x="34" y="41"/>
                  </a:cubicBezTo>
                  <a:cubicBezTo>
                    <a:pt x="36" y="39"/>
                    <a:pt x="47" y="33"/>
                    <a:pt x="44" y="29"/>
                  </a:cubicBezTo>
                  <a:close/>
                </a:path>
              </a:pathLst>
            </a:custGeom>
            <a:solidFill>
              <a:srgbClr val="F5D0D7">
                <a:alpha val="100000"/>
              </a:srgbClr>
            </a:solidFill>
            <a:ln w="9525">
              <a:noFill/>
            </a:ln>
          </p:spPr>
          <p:txBody>
            <a:bodyPr/>
            <a:lstStyle/>
            <a:p>
              <a:endParaRPr lang="zh-CN" altLang="en-US" sz="2400"/>
            </a:p>
          </p:txBody>
        </p:sp>
        <p:sp>
          <p:nvSpPr>
            <p:cNvPr id="16431" name="Freeform 389"/>
            <p:cNvSpPr/>
            <p:nvPr/>
          </p:nvSpPr>
          <p:spPr>
            <a:xfrm flipH="1">
              <a:off x="7450011" y="1405138"/>
              <a:ext cx="416577" cy="373803"/>
            </a:xfrm>
            <a:custGeom>
              <a:avLst/>
              <a:gdLst>
                <a:gd name="txL" fmla="*/ 0 w 57"/>
                <a:gd name="txT" fmla="*/ 0 h 59"/>
                <a:gd name="txR" fmla="*/ 57 w 57"/>
                <a:gd name="txB" fmla="*/ 59 h 59"/>
              </a:gdLst>
              <a:ahLst/>
              <a:cxnLst>
                <a:cxn ang="0">
                  <a:pos x="2147483647" y="1123930692"/>
                </a:cxn>
                <a:cxn ang="0">
                  <a:pos x="2147483647" y="361264766"/>
                </a:cxn>
                <a:cxn ang="0">
                  <a:pos x="2147483647" y="200700530"/>
                </a:cxn>
                <a:cxn ang="0">
                  <a:pos x="2147483647" y="441543790"/>
                </a:cxn>
                <a:cxn ang="0">
                  <a:pos x="1655776655" y="200700530"/>
                </a:cxn>
                <a:cxn ang="0">
                  <a:pos x="1175068850" y="521822715"/>
                </a:cxn>
                <a:cxn ang="0">
                  <a:pos x="640943967" y="361264766"/>
                </a:cxn>
                <a:cxn ang="0">
                  <a:pos x="427298376" y="642244271"/>
                </a:cxn>
                <a:cxn ang="0">
                  <a:pos x="1121659308" y="1043651766"/>
                </a:cxn>
                <a:cxn ang="0">
                  <a:pos x="1228478393" y="1284494878"/>
                </a:cxn>
                <a:cxn ang="0">
                  <a:pos x="1388721636" y="1445052728"/>
                </a:cxn>
                <a:cxn ang="0">
                  <a:pos x="1175068850" y="1364773803"/>
                </a:cxn>
                <a:cxn ang="0">
                  <a:pos x="373888834" y="1043651766"/>
                </a:cxn>
                <a:cxn ang="0">
                  <a:pos x="160235992" y="1244352247"/>
                </a:cxn>
                <a:cxn ang="0">
                  <a:pos x="373888834" y="1525337989"/>
                </a:cxn>
                <a:cxn ang="0">
                  <a:pos x="1281895243" y="1846460422"/>
                </a:cxn>
                <a:cxn ang="0">
                  <a:pos x="694360818" y="1886596716"/>
                </a:cxn>
                <a:cxn ang="0">
                  <a:pos x="1495540720" y="2087303533"/>
                </a:cxn>
                <a:cxn ang="0">
                  <a:pos x="2147483647" y="1726038866"/>
                </a:cxn>
                <a:cxn ang="0">
                  <a:pos x="2147483647" y="1445052728"/>
                </a:cxn>
                <a:cxn ang="0">
                  <a:pos x="2147483647" y="1123930692"/>
                </a:cxn>
              </a:cxnLst>
              <a:rect l="txL" t="txT" r="txR" b="txB"/>
              <a:pathLst>
                <a:path w="57" h="59">
                  <a:moveTo>
                    <a:pt x="49" y="28"/>
                  </a:moveTo>
                  <a:cubicBezTo>
                    <a:pt x="57" y="26"/>
                    <a:pt x="56" y="14"/>
                    <a:pt x="54" y="9"/>
                  </a:cubicBezTo>
                  <a:cubicBezTo>
                    <a:pt x="52" y="7"/>
                    <a:pt x="50" y="0"/>
                    <a:pt x="47" y="5"/>
                  </a:cubicBezTo>
                  <a:cubicBezTo>
                    <a:pt x="45" y="9"/>
                    <a:pt x="40" y="3"/>
                    <a:pt x="43" y="11"/>
                  </a:cubicBezTo>
                  <a:cubicBezTo>
                    <a:pt x="45" y="17"/>
                    <a:pt x="40" y="7"/>
                    <a:pt x="31" y="5"/>
                  </a:cubicBezTo>
                  <a:cubicBezTo>
                    <a:pt x="27" y="4"/>
                    <a:pt x="28" y="12"/>
                    <a:pt x="22" y="13"/>
                  </a:cubicBezTo>
                  <a:cubicBezTo>
                    <a:pt x="18" y="14"/>
                    <a:pt x="18" y="13"/>
                    <a:pt x="12" y="9"/>
                  </a:cubicBezTo>
                  <a:cubicBezTo>
                    <a:pt x="10" y="8"/>
                    <a:pt x="3" y="13"/>
                    <a:pt x="8" y="16"/>
                  </a:cubicBezTo>
                  <a:cubicBezTo>
                    <a:pt x="12" y="18"/>
                    <a:pt x="19" y="22"/>
                    <a:pt x="21" y="26"/>
                  </a:cubicBezTo>
                  <a:cubicBezTo>
                    <a:pt x="23" y="28"/>
                    <a:pt x="21" y="30"/>
                    <a:pt x="23" y="32"/>
                  </a:cubicBezTo>
                  <a:cubicBezTo>
                    <a:pt x="31" y="36"/>
                    <a:pt x="28" y="38"/>
                    <a:pt x="26" y="36"/>
                  </a:cubicBezTo>
                  <a:cubicBezTo>
                    <a:pt x="24" y="33"/>
                    <a:pt x="24" y="36"/>
                    <a:pt x="22" y="34"/>
                  </a:cubicBezTo>
                  <a:cubicBezTo>
                    <a:pt x="16" y="30"/>
                    <a:pt x="14" y="26"/>
                    <a:pt x="7" y="26"/>
                  </a:cubicBezTo>
                  <a:cubicBezTo>
                    <a:pt x="5" y="27"/>
                    <a:pt x="6" y="30"/>
                    <a:pt x="3" y="31"/>
                  </a:cubicBezTo>
                  <a:cubicBezTo>
                    <a:pt x="0" y="32"/>
                    <a:pt x="3" y="37"/>
                    <a:pt x="7" y="38"/>
                  </a:cubicBezTo>
                  <a:cubicBezTo>
                    <a:pt x="14" y="38"/>
                    <a:pt x="22" y="43"/>
                    <a:pt x="24" y="46"/>
                  </a:cubicBezTo>
                  <a:cubicBezTo>
                    <a:pt x="23" y="46"/>
                    <a:pt x="7" y="36"/>
                    <a:pt x="13" y="47"/>
                  </a:cubicBezTo>
                  <a:cubicBezTo>
                    <a:pt x="14" y="49"/>
                    <a:pt x="23" y="48"/>
                    <a:pt x="28" y="52"/>
                  </a:cubicBezTo>
                  <a:cubicBezTo>
                    <a:pt x="36" y="59"/>
                    <a:pt x="31" y="41"/>
                    <a:pt x="41" y="43"/>
                  </a:cubicBezTo>
                  <a:cubicBezTo>
                    <a:pt x="47" y="45"/>
                    <a:pt x="48" y="40"/>
                    <a:pt x="46" y="36"/>
                  </a:cubicBezTo>
                  <a:cubicBezTo>
                    <a:pt x="46" y="35"/>
                    <a:pt x="45" y="28"/>
                    <a:pt x="49" y="28"/>
                  </a:cubicBezTo>
                  <a:close/>
                </a:path>
              </a:pathLst>
            </a:custGeom>
            <a:solidFill>
              <a:srgbClr val="F5D0D7">
                <a:alpha val="100000"/>
              </a:srgbClr>
            </a:solidFill>
            <a:ln w="9525">
              <a:noFill/>
            </a:ln>
          </p:spPr>
          <p:txBody>
            <a:bodyPr/>
            <a:lstStyle/>
            <a:p>
              <a:endParaRPr lang="zh-CN" altLang="en-US" sz="2400"/>
            </a:p>
          </p:txBody>
        </p:sp>
        <p:sp>
          <p:nvSpPr>
            <p:cNvPr id="16432" name="Freeform 390"/>
            <p:cNvSpPr/>
            <p:nvPr/>
          </p:nvSpPr>
          <p:spPr>
            <a:xfrm flipH="1">
              <a:off x="6940862" y="1760116"/>
              <a:ext cx="438177" cy="330775"/>
            </a:xfrm>
            <a:custGeom>
              <a:avLst/>
              <a:gdLst>
                <a:gd name="txL" fmla="*/ 0 w 60"/>
                <a:gd name="txT" fmla="*/ 0 h 52"/>
                <a:gd name="txR" fmla="*/ 60 w 60"/>
                <a:gd name="txB" fmla="*/ 52 h 52"/>
              </a:gdLst>
              <a:ahLst/>
              <a:cxnLst>
                <a:cxn ang="0">
                  <a:pos x="2147483647" y="80925377"/>
                </a:cxn>
                <a:cxn ang="0">
                  <a:pos x="1653322189" y="647409378"/>
                </a:cxn>
                <a:cxn ang="0">
                  <a:pos x="1119995190" y="930648309"/>
                </a:cxn>
                <a:cxn ang="0">
                  <a:pos x="693327519" y="1294818755"/>
                </a:cxn>
                <a:cxn ang="0">
                  <a:pos x="480001101" y="1578057488"/>
                </a:cxn>
                <a:cxn ang="0">
                  <a:pos x="213333778" y="1901765655"/>
                </a:cxn>
                <a:cxn ang="0">
                  <a:pos x="1333328911" y="1739908590"/>
                </a:cxn>
                <a:cxn ang="0">
                  <a:pos x="1759989050" y="1780377627"/>
                </a:cxn>
                <a:cxn ang="0">
                  <a:pos x="2147483647" y="1578057488"/>
                </a:cxn>
                <a:cxn ang="0">
                  <a:pos x="2147483647" y="1335281431"/>
                </a:cxn>
                <a:cxn ang="0">
                  <a:pos x="2147483647" y="1092505375"/>
                </a:cxn>
                <a:cxn ang="0">
                  <a:pos x="2147483647" y="687872054"/>
                </a:cxn>
                <a:cxn ang="0">
                  <a:pos x="2147483647" y="445095997"/>
                </a:cxn>
                <a:cxn ang="0">
                  <a:pos x="2147483647" y="283238832"/>
                </a:cxn>
                <a:cxn ang="0">
                  <a:pos x="2147483647" y="80925377"/>
                </a:cxn>
              </a:cxnLst>
              <a:rect l="txL" t="txT" r="txR" b="txB"/>
              <a:pathLst>
                <a:path w="60" h="52">
                  <a:moveTo>
                    <a:pt x="52" y="2"/>
                  </a:moveTo>
                  <a:cubicBezTo>
                    <a:pt x="45" y="4"/>
                    <a:pt x="33" y="10"/>
                    <a:pt x="31" y="16"/>
                  </a:cubicBezTo>
                  <a:cubicBezTo>
                    <a:pt x="30" y="18"/>
                    <a:pt x="20" y="17"/>
                    <a:pt x="21" y="23"/>
                  </a:cubicBezTo>
                  <a:cubicBezTo>
                    <a:pt x="21" y="30"/>
                    <a:pt x="12" y="28"/>
                    <a:pt x="13" y="32"/>
                  </a:cubicBezTo>
                  <a:cubicBezTo>
                    <a:pt x="14" y="36"/>
                    <a:pt x="12" y="36"/>
                    <a:pt x="9" y="39"/>
                  </a:cubicBezTo>
                  <a:cubicBezTo>
                    <a:pt x="7" y="41"/>
                    <a:pt x="0" y="44"/>
                    <a:pt x="4" y="47"/>
                  </a:cubicBezTo>
                  <a:cubicBezTo>
                    <a:pt x="10" y="52"/>
                    <a:pt x="18" y="44"/>
                    <a:pt x="25" y="43"/>
                  </a:cubicBezTo>
                  <a:cubicBezTo>
                    <a:pt x="29" y="43"/>
                    <a:pt x="30" y="46"/>
                    <a:pt x="33" y="44"/>
                  </a:cubicBezTo>
                  <a:cubicBezTo>
                    <a:pt x="40" y="39"/>
                    <a:pt x="48" y="44"/>
                    <a:pt x="50" y="39"/>
                  </a:cubicBezTo>
                  <a:cubicBezTo>
                    <a:pt x="54" y="29"/>
                    <a:pt x="47" y="31"/>
                    <a:pt x="44" y="33"/>
                  </a:cubicBezTo>
                  <a:cubicBezTo>
                    <a:pt x="39" y="35"/>
                    <a:pt x="38" y="29"/>
                    <a:pt x="48" y="27"/>
                  </a:cubicBezTo>
                  <a:cubicBezTo>
                    <a:pt x="52" y="26"/>
                    <a:pt x="55" y="25"/>
                    <a:pt x="58" y="17"/>
                  </a:cubicBezTo>
                  <a:cubicBezTo>
                    <a:pt x="59" y="14"/>
                    <a:pt x="57" y="12"/>
                    <a:pt x="54" y="11"/>
                  </a:cubicBezTo>
                  <a:cubicBezTo>
                    <a:pt x="51" y="11"/>
                    <a:pt x="54" y="8"/>
                    <a:pt x="58" y="7"/>
                  </a:cubicBezTo>
                  <a:cubicBezTo>
                    <a:pt x="60" y="7"/>
                    <a:pt x="59" y="0"/>
                    <a:pt x="52" y="2"/>
                  </a:cubicBezTo>
                  <a:close/>
                </a:path>
              </a:pathLst>
            </a:custGeom>
            <a:solidFill>
              <a:srgbClr val="F5CED4">
                <a:alpha val="100000"/>
              </a:srgbClr>
            </a:solidFill>
            <a:ln w="9525">
              <a:noFill/>
            </a:ln>
          </p:spPr>
          <p:txBody>
            <a:bodyPr/>
            <a:lstStyle/>
            <a:p>
              <a:endParaRPr lang="zh-CN" altLang="en-US" sz="2400"/>
            </a:p>
          </p:txBody>
        </p:sp>
        <p:sp>
          <p:nvSpPr>
            <p:cNvPr id="16433" name="Freeform 391"/>
            <p:cNvSpPr/>
            <p:nvPr/>
          </p:nvSpPr>
          <p:spPr>
            <a:xfrm flipH="1">
              <a:off x="6956291" y="1811211"/>
              <a:ext cx="364119" cy="223206"/>
            </a:xfrm>
            <a:custGeom>
              <a:avLst/>
              <a:gdLst>
                <a:gd name="txL" fmla="*/ 0 w 50"/>
                <a:gd name="txT" fmla="*/ 0 h 35"/>
                <a:gd name="txR" fmla="*/ 50 w 50"/>
                <a:gd name="txB" fmla="*/ 35 h 35"/>
              </a:gdLst>
              <a:ahLst/>
              <a:cxnLst>
                <a:cxn ang="0">
                  <a:pos x="1113694489" y="935411696"/>
                </a:cxn>
                <a:cxn ang="0">
                  <a:pos x="2147483647" y="366032271"/>
                </a:cxn>
                <a:cxn ang="0">
                  <a:pos x="2121321145" y="40668128"/>
                </a:cxn>
                <a:cxn ang="0">
                  <a:pos x="1219762321" y="366032271"/>
                </a:cxn>
                <a:cxn ang="0">
                  <a:pos x="954596381" y="691390049"/>
                </a:cxn>
                <a:cxn ang="0">
                  <a:pos x="424264161" y="1057422419"/>
                </a:cxn>
                <a:cxn ang="0">
                  <a:pos x="1113694489" y="935411696"/>
                </a:cxn>
              </a:cxnLst>
              <a:rect l="txL" t="txT" r="txR" b="txB"/>
              <a:pathLst>
                <a:path w="50" h="35">
                  <a:moveTo>
                    <a:pt x="21" y="23"/>
                  </a:moveTo>
                  <a:cubicBezTo>
                    <a:pt x="40" y="15"/>
                    <a:pt x="50" y="13"/>
                    <a:pt x="44" y="9"/>
                  </a:cubicBezTo>
                  <a:cubicBezTo>
                    <a:pt x="37" y="6"/>
                    <a:pt x="44" y="1"/>
                    <a:pt x="40" y="1"/>
                  </a:cubicBezTo>
                  <a:cubicBezTo>
                    <a:pt x="27" y="0"/>
                    <a:pt x="35" y="7"/>
                    <a:pt x="23" y="9"/>
                  </a:cubicBezTo>
                  <a:cubicBezTo>
                    <a:pt x="21" y="10"/>
                    <a:pt x="12" y="16"/>
                    <a:pt x="18" y="17"/>
                  </a:cubicBezTo>
                  <a:cubicBezTo>
                    <a:pt x="22" y="19"/>
                    <a:pt x="11" y="22"/>
                    <a:pt x="8" y="26"/>
                  </a:cubicBezTo>
                  <a:cubicBezTo>
                    <a:pt x="0" y="35"/>
                    <a:pt x="14" y="25"/>
                    <a:pt x="21" y="23"/>
                  </a:cubicBezTo>
                  <a:close/>
                </a:path>
              </a:pathLst>
            </a:custGeom>
            <a:solidFill>
              <a:srgbClr val="F7D2D8">
                <a:alpha val="100000"/>
              </a:srgbClr>
            </a:solidFill>
            <a:ln w="9525">
              <a:noFill/>
            </a:ln>
          </p:spPr>
          <p:txBody>
            <a:bodyPr/>
            <a:lstStyle/>
            <a:p>
              <a:endParaRPr lang="zh-CN" altLang="en-US" sz="2400"/>
            </a:p>
          </p:txBody>
        </p:sp>
        <p:sp>
          <p:nvSpPr>
            <p:cNvPr id="16434" name="Freeform 392"/>
            <p:cNvSpPr/>
            <p:nvPr/>
          </p:nvSpPr>
          <p:spPr>
            <a:xfrm flipH="1">
              <a:off x="7085892" y="1469679"/>
              <a:ext cx="225260" cy="290437"/>
            </a:xfrm>
            <a:custGeom>
              <a:avLst/>
              <a:gdLst>
                <a:gd name="txL" fmla="*/ 0 w 31"/>
                <a:gd name="txT" fmla="*/ 0 h 46"/>
                <a:gd name="txR" fmla="*/ 31 w 31"/>
                <a:gd name="txB" fmla="*/ 46 h 46"/>
              </a:gdLst>
              <a:ahLst/>
              <a:cxnLst>
                <a:cxn ang="0">
                  <a:pos x="950422798" y="597971899"/>
                </a:cxn>
                <a:cxn ang="0">
                  <a:pos x="739216168" y="1076346932"/>
                </a:cxn>
                <a:cxn ang="0">
                  <a:pos x="211206687" y="1514856146"/>
                </a:cxn>
                <a:cxn ang="0">
                  <a:pos x="422413375" y="1594587390"/>
                </a:cxn>
                <a:cxn ang="0">
                  <a:pos x="1320030996" y="916890758"/>
                </a:cxn>
                <a:cxn ang="0">
                  <a:pos x="1372836287" y="358784382"/>
                </a:cxn>
                <a:cxn ang="0">
                  <a:pos x="950422798" y="597971899"/>
                </a:cxn>
              </a:cxnLst>
              <a:rect l="txL" t="txT" r="txR" b="txB"/>
              <a:pathLst>
                <a:path w="31" h="46">
                  <a:moveTo>
                    <a:pt x="18" y="15"/>
                  </a:moveTo>
                  <a:cubicBezTo>
                    <a:pt x="18" y="17"/>
                    <a:pt x="7" y="24"/>
                    <a:pt x="14" y="27"/>
                  </a:cubicBezTo>
                  <a:cubicBezTo>
                    <a:pt x="16" y="28"/>
                    <a:pt x="7" y="35"/>
                    <a:pt x="4" y="38"/>
                  </a:cubicBezTo>
                  <a:cubicBezTo>
                    <a:pt x="0" y="42"/>
                    <a:pt x="1" y="46"/>
                    <a:pt x="8" y="40"/>
                  </a:cubicBezTo>
                  <a:cubicBezTo>
                    <a:pt x="19" y="32"/>
                    <a:pt x="23" y="26"/>
                    <a:pt x="25" y="23"/>
                  </a:cubicBezTo>
                  <a:cubicBezTo>
                    <a:pt x="31" y="12"/>
                    <a:pt x="25" y="14"/>
                    <a:pt x="26" y="9"/>
                  </a:cubicBezTo>
                  <a:cubicBezTo>
                    <a:pt x="27" y="5"/>
                    <a:pt x="20" y="0"/>
                    <a:pt x="18" y="15"/>
                  </a:cubicBezTo>
                  <a:close/>
                </a:path>
              </a:pathLst>
            </a:custGeom>
            <a:solidFill>
              <a:srgbClr val="FADADF">
                <a:alpha val="100000"/>
              </a:srgbClr>
            </a:solidFill>
            <a:ln w="9525">
              <a:noFill/>
            </a:ln>
          </p:spPr>
          <p:txBody>
            <a:bodyPr/>
            <a:lstStyle/>
            <a:p>
              <a:endParaRPr lang="zh-CN" altLang="en-US" sz="2400"/>
            </a:p>
          </p:txBody>
        </p:sp>
        <p:sp>
          <p:nvSpPr>
            <p:cNvPr id="16435" name="Freeform 393"/>
            <p:cNvSpPr/>
            <p:nvPr/>
          </p:nvSpPr>
          <p:spPr>
            <a:xfrm flipH="1">
              <a:off x="7113664" y="1717088"/>
              <a:ext cx="175888" cy="126394"/>
            </a:xfrm>
            <a:custGeom>
              <a:avLst/>
              <a:gdLst>
                <a:gd name="txL" fmla="*/ 0 w 24"/>
                <a:gd name="txT" fmla="*/ 0 h 20"/>
                <a:gd name="txR" fmla="*/ 24 w 24"/>
                <a:gd name="txB" fmla="*/ 20 h 20"/>
              </a:gdLst>
              <a:ahLst/>
              <a:cxnLst>
                <a:cxn ang="0">
                  <a:pos x="859352081" y="159755685"/>
                </a:cxn>
                <a:cxn ang="0">
                  <a:pos x="214839852" y="758831566"/>
                </a:cxn>
                <a:cxn ang="0">
                  <a:pos x="1289024571" y="199696173"/>
                </a:cxn>
                <a:cxn ang="0">
                  <a:pos x="859352081" y="159755685"/>
                </a:cxn>
              </a:cxnLst>
              <a:rect l="txL" t="txT" r="txR" b="txB"/>
              <a:pathLst>
                <a:path w="24" h="20">
                  <a:moveTo>
                    <a:pt x="16" y="4"/>
                  </a:moveTo>
                  <a:cubicBezTo>
                    <a:pt x="14" y="10"/>
                    <a:pt x="0" y="17"/>
                    <a:pt x="4" y="19"/>
                  </a:cubicBezTo>
                  <a:cubicBezTo>
                    <a:pt x="8" y="20"/>
                    <a:pt x="23" y="13"/>
                    <a:pt x="24" y="5"/>
                  </a:cubicBezTo>
                  <a:cubicBezTo>
                    <a:pt x="24" y="0"/>
                    <a:pt x="17" y="1"/>
                    <a:pt x="16" y="4"/>
                  </a:cubicBezTo>
                  <a:close/>
                </a:path>
              </a:pathLst>
            </a:custGeom>
            <a:solidFill>
              <a:srgbClr val="F7D9DE">
                <a:alpha val="100000"/>
              </a:srgbClr>
            </a:solidFill>
            <a:ln w="9525">
              <a:noFill/>
            </a:ln>
          </p:spPr>
          <p:txBody>
            <a:bodyPr/>
            <a:lstStyle/>
            <a:p>
              <a:endParaRPr lang="zh-CN" altLang="en-US" sz="2400"/>
            </a:p>
          </p:txBody>
        </p:sp>
        <p:sp>
          <p:nvSpPr>
            <p:cNvPr id="16436" name="Freeform 394"/>
            <p:cNvSpPr/>
            <p:nvPr/>
          </p:nvSpPr>
          <p:spPr>
            <a:xfrm flipH="1">
              <a:off x="7508641" y="1461612"/>
              <a:ext cx="336347" cy="268923"/>
            </a:xfrm>
            <a:custGeom>
              <a:avLst/>
              <a:gdLst>
                <a:gd name="txL" fmla="*/ 0 w 46"/>
                <a:gd name="txT" fmla="*/ 0 h 42"/>
                <a:gd name="txR" fmla="*/ 46 w 46"/>
                <a:gd name="txB" fmla="*/ 42 h 42"/>
              </a:gdLst>
              <a:ahLst/>
              <a:cxnLst>
                <a:cxn ang="0">
                  <a:pos x="2147483647" y="1024936013"/>
                </a:cxn>
                <a:cxn ang="0">
                  <a:pos x="2138552926" y="778954595"/>
                </a:cxn>
                <a:cxn ang="0">
                  <a:pos x="1603914466" y="40997949"/>
                </a:cxn>
                <a:cxn ang="0">
                  <a:pos x="1336591808" y="163991797"/>
                </a:cxn>
                <a:cxn ang="0">
                  <a:pos x="641567294" y="163991797"/>
                </a:cxn>
                <a:cxn ang="0">
                  <a:pos x="427709054" y="286979254"/>
                </a:cxn>
                <a:cxn ang="0">
                  <a:pos x="962347400" y="532966975"/>
                </a:cxn>
                <a:cxn ang="0">
                  <a:pos x="1496985403" y="1065933950"/>
                </a:cxn>
                <a:cxn ang="0">
                  <a:pos x="1496985403" y="1352919507"/>
                </a:cxn>
                <a:cxn ang="0">
                  <a:pos x="801953577" y="983938076"/>
                </a:cxn>
                <a:cxn ang="0">
                  <a:pos x="374244523" y="819952532"/>
                </a:cxn>
                <a:cxn ang="0">
                  <a:pos x="213858183" y="901942203"/>
                </a:cxn>
                <a:cxn ang="0">
                  <a:pos x="160393652" y="1065933950"/>
                </a:cxn>
                <a:cxn ang="0">
                  <a:pos x="1283127277" y="1557902788"/>
                </a:cxn>
                <a:cxn ang="0">
                  <a:pos x="1710843529" y="1352919507"/>
                </a:cxn>
                <a:cxn ang="0">
                  <a:pos x="2147483647" y="1024936013"/>
                </a:cxn>
              </a:cxnLst>
              <a:rect l="txL" t="txT" r="txR" b="txB"/>
              <a:pathLst>
                <a:path w="46" h="42">
                  <a:moveTo>
                    <a:pt x="41" y="25"/>
                  </a:moveTo>
                  <a:cubicBezTo>
                    <a:pt x="40" y="23"/>
                    <a:pt x="35" y="20"/>
                    <a:pt x="40" y="19"/>
                  </a:cubicBezTo>
                  <a:cubicBezTo>
                    <a:pt x="46" y="18"/>
                    <a:pt x="38" y="6"/>
                    <a:pt x="30" y="1"/>
                  </a:cubicBezTo>
                  <a:cubicBezTo>
                    <a:pt x="29" y="0"/>
                    <a:pt x="24" y="0"/>
                    <a:pt x="25" y="4"/>
                  </a:cubicBezTo>
                  <a:cubicBezTo>
                    <a:pt x="27" y="8"/>
                    <a:pt x="19" y="10"/>
                    <a:pt x="12" y="4"/>
                  </a:cubicBezTo>
                  <a:cubicBezTo>
                    <a:pt x="7" y="0"/>
                    <a:pt x="5" y="6"/>
                    <a:pt x="8" y="7"/>
                  </a:cubicBezTo>
                  <a:cubicBezTo>
                    <a:pt x="12" y="8"/>
                    <a:pt x="17" y="13"/>
                    <a:pt x="18" y="13"/>
                  </a:cubicBezTo>
                  <a:cubicBezTo>
                    <a:pt x="24" y="16"/>
                    <a:pt x="21" y="20"/>
                    <a:pt x="28" y="26"/>
                  </a:cubicBezTo>
                  <a:cubicBezTo>
                    <a:pt x="31" y="28"/>
                    <a:pt x="31" y="36"/>
                    <a:pt x="28" y="33"/>
                  </a:cubicBezTo>
                  <a:cubicBezTo>
                    <a:pt x="22" y="30"/>
                    <a:pt x="20" y="27"/>
                    <a:pt x="15" y="24"/>
                  </a:cubicBezTo>
                  <a:cubicBezTo>
                    <a:pt x="13" y="22"/>
                    <a:pt x="10" y="22"/>
                    <a:pt x="7" y="20"/>
                  </a:cubicBezTo>
                  <a:cubicBezTo>
                    <a:pt x="5" y="19"/>
                    <a:pt x="6" y="22"/>
                    <a:pt x="4" y="22"/>
                  </a:cubicBezTo>
                  <a:cubicBezTo>
                    <a:pt x="0" y="23"/>
                    <a:pt x="1" y="25"/>
                    <a:pt x="3" y="26"/>
                  </a:cubicBezTo>
                  <a:cubicBezTo>
                    <a:pt x="12" y="29"/>
                    <a:pt x="17" y="32"/>
                    <a:pt x="24" y="38"/>
                  </a:cubicBezTo>
                  <a:cubicBezTo>
                    <a:pt x="30" y="42"/>
                    <a:pt x="28" y="33"/>
                    <a:pt x="32" y="33"/>
                  </a:cubicBezTo>
                  <a:cubicBezTo>
                    <a:pt x="39" y="33"/>
                    <a:pt x="41" y="29"/>
                    <a:pt x="41" y="25"/>
                  </a:cubicBezTo>
                  <a:close/>
                </a:path>
              </a:pathLst>
            </a:custGeom>
            <a:solidFill>
              <a:srgbClr val="F7D9DE">
                <a:alpha val="100000"/>
              </a:srgbClr>
            </a:solidFill>
            <a:ln w="9525">
              <a:noFill/>
            </a:ln>
          </p:spPr>
          <p:txBody>
            <a:bodyPr/>
            <a:lstStyle/>
            <a:p>
              <a:endParaRPr lang="zh-CN" altLang="en-US" sz="2400"/>
            </a:p>
          </p:txBody>
        </p:sp>
        <p:sp>
          <p:nvSpPr>
            <p:cNvPr id="16437" name="Freeform 395"/>
            <p:cNvSpPr/>
            <p:nvPr/>
          </p:nvSpPr>
          <p:spPr>
            <a:xfrm flipH="1">
              <a:off x="7456183" y="1760116"/>
              <a:ext cx="715895" cy="395317"/>
            </a:xfrm>
            <a:custGeom>
              <a:avLst/>
              <a:gdLst>
                <a:gd name="txL" fmla="*/ 0 w 98"/>
                <a:gd name="txT" fmla="*/ 0 h 62"/>
                <a:gd name="txR" fmla="*/ 98 w 98"/>
                <a:gd name="txB" fmla="*/ 62 h 62"/>
              </a:gdLst>
              <a:ahLst/>
              <a:cxnLst>
                <a:cxn ang="0">
                  <a:pos x="2147483647" y="1422905333"/>
                </a:cxn>
                <a:cxn ang="0">
                  <a:pos x="2147483647" y="853744635"/>
                </a:cxn>
                <a:cxn ang="0">
                  <a:pos x="2147483647" y="406545278"/>
                </a:cxn>
                <a:cxn ang="0">
                  <a:pos x="2147483647" y="162615571"/>
                </a:cxn>
                <a:cxn ang="0">
                  <a:pos x="2147483647" y="203269451"/>
                </a:cxn>
                <a:cxn ang="0">
                  <a:pos x="2147483647" y="325237517"/>
                </a:cxn>
                <a:cxn ang="0">
                  <a:pos x="2147483647" y="447199257"/>
                </a:cxn>
                <a:cxn ang="0">
                  <a:pos x="2147483647" y="406545278"/>
                </a:cxn>
                <a:cxn ang="0">
                  <a:pos x="2147483647" y="365891397"/>
                </a:cxn>
                <a:cxn ang="0">
                  <a:pos x="2147483647" y="325237517"/>
                </a:cxn>
                <a:cxn ang="0">
                  <a:pos x="2147483647" y="284583637"/>
                </a:cxn>
                <a:cxn ang="0">
                  <a:pos x="2147483647" y="528507018"/>
                </a:cxn>
                <a:cxn ang="0">
                  <a:pos x="1867733405" y="609814778"/>
                </a:cxn>
                <a:cxn ang="0">
                  <a:pos x="1494182432" y="691122539"/>
                </a:cxn>
                <a:cxn ang="0">
                  <a:pos x="1120638764" y="894398515"/>
                </a:cxn>
                <a:cxn ang="0">
                  <a:pos x="1174002146" y="1057014036"/>
                </a:cxn>
                <a:cxn ang="0">
                  <a:pos x="480270658" y="1382251453"/>
                </a:cxn>
                <a:cxn ang="0">
                  <a:pos x="480270658" y="1382251453"/>
                </a:cxn>
                <a:cxn ang="0">
                  <a:pos x="0" y="1626174734"/>
                </a:cxn>
                <a:cxn ang="0">
                  <a:pos x="800458250" y="1463559214"/>
                </a:cxn>
                <a:cxn ang="0">
                  <a:pos x="640368106" y="1666828614"/>
                </a:cxn>
                <a:cxn ang="0">
                  <a:pos x="1334092289" y="1666828614"/>
                </a:cxn>
                <a:cxn ang="0">
                  <a:pos x="1013912002" y="1910758670"/>
                </a:cxn>
                <a:cxn ang="0">
                  <a:pos x="1440819051" y="2073374191"/>
                </a:cxn>
                <a:cxn ang="0">
                  <a:pos x="1761006643" y="2147483647"/>
                </a:cxn>
                <a:cxn ang="0">
                  <a:pos x="2147483647" y="2147483647"/>
                </a:cxn>
                <a:cxn ang="0">
                  <a:pos x="2147483647" y="1951412550"/>
                </a:cxn>
                <a:cxn ang="0">
                  <a:pos x="2147483647" y="1422905333"/>
                </a:cxn>
              </a:cxnLst>
              <a:rect l="txL" t="txT" r="txR" b="txB"/>
              <a:pathLst>
                <a:path w="98" h="62">
                  <a:moveTo>
                    <a:pt x="97" y="35"/>
                  </a:moveTo>
                  <a:cubicBezTo>
                    <a:pt x="97" y="35"/>
                    <a:pt x="92" y="21"/>
                    <a:pt x="90" y="21"/>
                  </a:cubicBezTo>
                  <a:cubicBezTo>
                    <a:pt x="86" y="18"/>
                    <a:pt x="97" y="12"/>
                    <a:pt x="91" y="10"/>
                  </a:cubicBezTo>
                  <a:cubicBezTo>
                    <a:pt x="90" y="9"/>
                    <a:pt x="86" y="8"/>
                    <a:pt x="89" y="4"/>
                  </a:cubicBezTo>
                  <a:cubicBezTo>
                    <a:pt x="88" y="2"/>
                    <a:pt x="80" y="1"/>
                    <a:pt x="77" y="5"/>
                  </a:cubicBezTo>
                  <a:cubicBezTo>
                    <a:pt x="74" y="8"/>
                    <a:pt x="71" y="10"/>
                    <a:pt x="71" y="8"/>
                  </a:cubicBezTo>
                  <a:cubicBezTo>
                    <a:pt x="71" y="0"/>
                    <a:pt x="65" y="7"/>
                    <a:pt x="66" y="11"/>
                  </a:cubicBezTo>
                  <a:cubicBezTo>
                    <a:pt x="66" y="15"/>
                    <a:pt x="61" y="12"/>
                    <a:pt x="61" y="10"/>
                  </a:cubicBezTo>
                  <a:cubicBezTo>
                    <a:pt x="62" y="8"/>
                    <a:pt x="59" y="7"/>
                    <a:pt x="57" y="9"/>
                  </a:cubicBezTo>
                  <a:cubicBezTo>
                    <a:pt x="54" y="14"/>
                    <a:pt x="53" y="12"/>
                    <a:pt x="50" y="8"/>
                  </a:cubicBezTo>
                  <a:cubicBezTo>
                    <a:pt x="47" y="3"/>
                    <a:pt x="41" y="4"/>
                    <a:pt x="42" y="7"/>
                  </a:cubicBezTo>
                  <a:cubicBezTo>
                    <a:pt x="42" y="9"/>
                    <a:pt x="38" y="8"/>
                    <a:pt x="41" y="13"/>
                  </a:cubicBezTo>
                  <a:cubicBezTo>
                    <a:pt x="42" y="15"/>
                    <a:pt x="41" y="17"/>
                    <a:pt x="35" y="15"/>
                  </a:cubicBezTo>
                  <a:cubicBezTo>
                    <a:pt x="32" y="14"/>
                    <a:pt x="29" y="14"/>
                    <a:pt x="28" y="17"/>
                  </a:cubicBezTo>
                  <a:cubicBezTo>
                    <a:pt x="27" y="20"/>
                    <a:pt x="22" y="18"/>
                    <a:pt x="21" y="22"/>
                  </a:cubicBezTo>
                  <a:cubicBezTo>
                    <a:pt x="20" y="24"/>
                    <a:pt x="27" y="25"/>
                    <a:pt x="22" y="26"/>
                  </a:cubicBezTo>
                  <a:cubicBezTo>
                    <a:pt x="18" y="26"/>
                    <a:pt x="17" y="27"/>
                    <a:pt x="9" y="34"/>
                  </a:cubicBezTo>
                  <a:cubicBezTo>
                    <a:pt x="9" y="34"/>
                    <a:pt x="9" y="34"/>
                    <a:pt x="9" y="34"/>
                  </a:cubicBezTo>
                  <a:cubicBezTo>
                    <a:pt x="5" y="37"/>
                    <a:pt x="3" y="38"/>
                    <a:pt x="0" y="40"/>
                  </a:cubicBezTo>
                  <a:cubicBezTo>
                    <a:pt x="2" y="41"/>
                    <a:pt x="9" y="37"/>
                    <a:pt x="15" y="36"/>
                  </a:cubicBezTo>
                  <a:cubicBezTo>
                    <a:pt x="19" y="34"/>
                    <a:pt x="10" y="40"/>
                    <a:pt x="12" y="41"/>
                  </a:cubicBezTo>
                  <a:cubicBezTo>
                    <a:pt x="12" y="44"/>
                    <a:pt x="19" y="40"/>
                    <a:pt x="25" y="41"/>
                  </a:cubicBezTo>
                  <a:cubicBezTo>
                    <a:pt x="33" y="44"/>
                    <a:pt x="20" y="44"/>
                    <a:pt x="19" y="47"/>
                  </a:cubicBezTo>
                  <a:cubicBezTo>
                    <a:pt x="18" y="49"/>
                    <a:pt x="24" y="52"/>
                    <a:pt x="27" y="51"/>
                  </a:cubicBezTo>
                  <a:cubicBezTo>
                    <a:pt x="28" y="55"/>
                    <a:pt x="30" y="56"/>
                    <a:pt x="33" y="54"/>
                  </a:cubicBezTo>
                  <a:cubicBezTo>
                    <a:pt x="39" y="61"/>
                    <a:pt x="60" y="57"/>
                    <a:pt x="67" y="59"/>
                  </a:cubicBezTo>
                  <a:cubicBezTo>
                    <a:pt x="79" y="62"/>
                    <a:pt x="93" y="60"/>
                    <a:pt x="98" y="48"/>
                  </a:cubicBezTo>
                  <a:cubicBezTo>
                    <a:pt x="98" y="47"/>
                    <a:pt x="96" y="36"/>
                    <a:pt x="97" y="35"/>
                  </a:cubicBezTo>
                  <a:close/>
                </a:path>
              </a:pathLst>
            </a:custGeom>
            <a:solidFill>
              <a:srgbClr val="FC97A3">
                <a:alpha val="100000"/>
              </a:srgbClr>
            </a:solidFill>
            <a:ln w="9525">
              <a:noFill/>
            </a:ln>
          </p:spPr>
          <p:txBody>
            <a:bodyPr/>
            <a:lstStyle/>
            <a:p>
              <a:endParaRPr lang="zh-CN" altLang="en-US" sz="2400"/>
            </a:p>
          </p:txBody>
        </p:sp>
        <p:sp>
          <p:nvSpPr>
            <p:cNvPr id="16438" name="Freeform 396"/>
            <p:cNvSpPr/>
            <p:nvPr/>
          </p:nvSpPr>
          <p:spPr>
            <a:xfrm flipH="1">
              <a:off x="7450011" y="1805833"/>
              <a:ext cx="80230" cy="107569"/>
            </a:xfrm>
            <a:custGeom>
              <a:avLst/>
              <a:gdLst>
                <a:gd name="txL" fmla="*/ 0 w 11"/>
                <a:gd name="txT" fmla="*/ 0 h 17"/>
                <a:gd name="txR" fmla="*/ 11 w 11"/>
                <a:gd name="txB" fmla="*/ 17 h 17"/>
              </a:gdLst>
              <a:ahLst/>
              <a:cxnLst>
                <a:cxn ang="0">
                  <a:pos x="585168470" y="0"/>
                </a:cxn>
                <a:cxn ang="0">
                  <a:pos x="372376589" y="640611271"/>
                </a:cxn>
                <a:cxn ang="0">
                  <a:pos x="585168470" y="0"/>
                </a:cxn>
              </a:cxnLst>
              <a:rect l="txL" t="txT" r="txR" b="txB"/>
              <a:pathLst>
                <a:path w="11" h="17">
                  <a:moveTo>
                    <a:pt x="11" y="0"/>
                  </a:moveTo>
                  <a:cubicBezTo>
                    <a:pt x="0" y="1"/>
                    <a:pt x="6" y="14"/>
                    <a:pt x="7" y="16"/>
                  </a:cubicBezTo>
                  <a:cubicBezTo>
                    <a:pt x="7" y="17"/>
                    <a:pt x="9" y="4"/>
                    <a:pt x="11" y="0"/>
                  </a:cubicBezTo>
                  <a:close/>
                </a:path>
              </a:pathLst>
            </a:custGeom>
            <a:solidFill>
              <a:srgbClr val="F77696">
                <a:alpha val="100000"/>
              </a:srgbClr>
            </a:solidFill>
            <a:ln w="9525">
              <a:noFill/>
            </a:ln>
          </p:spPr>
          <p:txBody>
            <a:bodyPr/>
            <a:lstStyle/>
            <a:p>
              <a:endParaRPr lang="zh-CN" altLang="en-US" sz="2400"/>
            </a:p>
          </p:txBody>
        </p:sp>
        <p:sp>
          <p:nvSpPr>
            <p:cNvPr id="16439" name="Freeform 397"/>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07361924" y="121899225"/>
                </a:cxn>
                <a:cxn ang="0">
                  <a:pos x="155521457" y="446972340"/>
                </a:cxn>
                <a:cxn ang="0">
                  <a:pos x="311042913" y="731414372"/>
                </a:cxn>
                <a:cxn ang="0">
                  <a:pos x="362883380" y="975219296"/>
                </a:cxn>
                <a:cxn ang="0">
                  <a:pos x="725773960" y="0"/>
                </a:cxn>
              </a:cxnLst>
              <a:rect l="txL" t="txT" r="txR" b="txB"/>
              <a:pathLst>
                <a:path w="15" h="27">
                  <a:moveTo>
                    <a:pt x="14" y="0"/>
                  </a:moveTo>
                  <a:cubicBezTo>
                    <a:pt x="12" y="1"/>
                    <a:pt x="7" y="0"/>
                    <a:pt x="4" y="3"/>
                  </a:cubicBezTo>
                  <a:cubicBezTo>
                    <a:pt x="8" y="6"/>
                    <a:pt x="0" y="10"/>
                    <a:pt x="3" y="11"/>
                  </a:cubicBezTo>
                  <a:cubicBezTo>
                    <a:pt x="6" y="12"/>
                    <a:pt x="7" y="17"/>
                    <a:pt x="6" y="18"/>
                  </a:cubicBezTo>
                  <a:cubicBezTo>
                    <a:pt x="2" y="18"/>
                    <a:pt x="4" y="23"/>
                    <a:pt x="7" y="24"/>
                  </a:cubicBezTo>
                  <a:cubicBezTo>
                    <a:pt x="15" y="27"/>
                    <a:pt x="14" y="0"/>
                    <a:pt x="14" y="0"/>
                  </a:cubicBezTo>
                  <a:close/>
                </a:path>
              </a:pathLst>
            </a:custGeom>
            <a:solidFill>
              <a:srgbClr val="FBF5E5">
                <a:alpha val="100000"/>
              </a:srgbClr>
            </a:solidFill>
            <a:ln w="9525">
              <a:noFill/>
            </a:ln>
          </p:spPr>
          <p:txBody>
            <a:bodyPr/>
            <a:lstStyle/>
            <a:p>
              <a:endParaRPr lang="zh-CN" altLang="en-US" sz="2400"/>
            </a:p>
          </p:txBody>
        </p:sp>
        <p:sp>
          <p:nvSpPr>
            <p:cNvPr id="16440" name="Freeform 398"/>
            <p:cNvSpPr/>
            <p:nvPr/>
          </p:nvSpPr>
          <p:spPr>
            <a:xfrm flipH="1">
              <a:off x="8492996" y="2104337"/>
              <a:ext cx="108001" cy="172111"/>
            </a:xfrm>
            <a:custGeom>
              <a:avLst/>
              <a:gdLst>
                <a:gd name="txL" fmla="*/ 0 w 15"/>
                <a:gd name="txT" fmla="*/ 0 h 27"/>
                <a:gd name="txR" fmla="*/ 15 w 15"/>
                <a:gd name="txB" fmla="*/ 27 h 27"/>
              </a:gdLst>
              <a:ahLst/>
              <a:cxnLst>
                <a:cxn ang="0">
                  <a:pos x="725773960" y="0"/>
                </a:cxn>
                <a:cxn ang="0">
                  <a:pos x="259202447" y="121899225"/>
                </a:cxn>
                <a:cxn ang="0">
                  <a:pos x="207361924" y="446972340"/>
                </a:cxn>
                <a:cxn ang="0">
                  <a:pos x="362883380" y="731414372"/>
                </a:cxn>
                <a:cxn ang="0">
                  <a:pos x="362883380" y="975219296"/>
                </a:cxn>
                <a:cxn ang="0">
                  <a:pos x="725773960" y="0"/>
                </a:cxn>
              </a:cxnLst>
              <a:rect l="txL" t="txT" r="txR" b="txB"/>
              <a:pathLst>
                <a:path w="15" h="27">
                  <a:moveTo>
                    <a:pt x="14" y="0"/>
                  </a:moveTo>
                  <a:cubicBezTo>
                    <a:pt x="12" y="1"/>
                    <a:pt x="7" y="0"/>
                    <a:pt x="5" y="3"/>
                  </a:cubicBezTo>
                  <a:cubicBezTo>
                    <a:pt x="9" y="6"/>
                    <a:pt x="0" y="10"/>
                    <a:pt x="4" y="11"/>
                  </a:cubicBezTo>
                  <a:cubicBezTo>
                    <a:pt x="7" y="12"/>
                    <a:pt x="9" y="18"/>
                    <a:pt x="7" y="18"/>
                  </a:cubicBezTo>
                  <a:cubicBezTo>
                    <a:pt x="3" y="18"/>
                    <a:pt x="4" y="23"/>
                    <a:pt x="7" y="24"/>
                  </a:cubicBezTo>
                  <a:cubicBezTo>
                    <a:pt x="15" y="27"/>
                    <a:pt x="14" y="0"/>
                    <a:pt x="14" y="0"/>
                  </a:cubicBezTo>
                  <a:close/>
                </a:path>
              </a:pathLst>
            </a:custGeom>
            <a:solidFill>
              <a:srgbClr val="F7819E">
                <a:alpha val="100000"/>
              </a:srgbClr>
            </a:solidFill>
            <a:ln w="9525">
              <a:noFill/>
            </a:ln>
          </p:spPr>
          <p:txBody>
            <a:bodyPr/>
            <a:lstStyle/>
            <a:p>
              <a:endParaRPr lang="zh-CN" altLang="en-US" sz="2400"/>
            </a:p>
          </p:txBody>
        </p:sp>
        <p:sp>
          <p:nvSpPr>
            <p:cNvPr id="16441" name="Freeform 399"/>
            <p:cNvSpPr/>
            <p:nvPr/>
          </p:nvSpPr>
          <p:spPr>
            <a:xfrm flipH="1">
              <a:off x="8326365" y="2066688"/>
              <a:ext cx="240689" cy="220517"/>
            </a:xfrm>
            <a:custGeom>
              <a:avLst/>
              <a:gdLst>
                <a:gd name="txL" fmla="*/ 0 w 33"/>
                <a:gd name="txT" fmla="*/ 0 h 35"/>
                <a:gd name="txR" fmla="*/ 33 w 33"/>
                <a:gd name="txB" fmla="*/ 35 h 35"/>
              </a:gdLst>
              <a:ahLst/>
              <a:cxnLst>
                <a:cxn ang="0">
                  <a:pos x="212783622" y="119085478"/>
                </a:cxn>
                <a:cxn ang="0">
                  <a:pos x="212783622" y="277870299"/>
                </a:cxn>
                <a:cxn ang="0">
                  <a:pos x="212783622" y="595439941"/>
                </a:cxn>
                <a:cxn ang="0">
                  <a:pos x="265983217" y="913009681"/>
                </a:cxn>
                <a:cxn ang="0">
                  <a:pos x="106391811" y="1190886182"/>
                </a:cxn>
                <a:cxn ang="0">
                  <a:pos x="1170324650" y="595439941"/>
                </a:cxn>
                <a:cxn ang="0">
                  <a:pos x="212783622" y="119085478"/>
                </a:cxn>
              </a:cxnLst>
              <a:rect l="txL" t="txT" r="txR" b="txB"/>
              <a:pathLst>
                <a:path w="33" h="35">
                  <a:moveTo>
                    <a:pt x="4" y="3"/>
                  </a:moveTo>
                  <a:cubicBezTo>
                    <a:pt x="4" y="3"/>
                    <a:pt x="0" y="5"/>
                    <a:pt x="4" y="7"/>
                  </a:cubicBezTo>
                  <a:cubicBezTo>
                    <a:pt x="7" y="9"/>
                    <a:pt x="7" y="12"/>
                    <a:pt x="4" y="15"/>
                  </a:cubicBezTo>
                  <a:cubicBezTo>
                    <a:pt x="1" y="17"/>
                    <a:pt x="8" y="20"/>
                    <a:pt x="5" y="23"/>
                  </a:cubicBezTo>
                  <a:cubicBezTo>
                    <a:pt x="2" y="26"/>
                    <a:pt x="6" y="31"/>
                    <a:pt x="2" y="30"/>
                  </a:cubicBezTo>
                  <a:cubicBezTo>
                    <a:pt x="7" y="35"/>
                    <a:pt x="11" y="20"/>
                    <a:pt x="22" y="15"/>
                  </a:cubicBezTo>
                  <a:cubicBezTo>
                    <a:pt x="33" y="12"/>
                    <a:pt x="10" y="0"/>
                    <a:pt x="4" y="3"/>
                  </a:cubicBezTo>
                  <a:close/>
                </a:path>
              </a:pathLst>
            </a:custGeom>
            <a:solidFill>
              <a:srgbClr val="FBF5E5">
                <a:alpha val="100000"/>
              </a:srgbClr>
            </a:solidFill>
            <a:ln w="9525">
              <a:noFill/>
            </a:ln>
          </p:spPr>
          <p:txBody>
            <a:bodyPr/>
            <a:lstStyle/>
            <a:p>
              <a:endParaRPr lang="zh-CN" altLang="en-US" sz="2400"/>
            </a:p>
          </p:txBody>
        </p:sp>
        <p:sp>
          <p:nvSpPr>
            <p:cNvPr id="16442" name="Freeform 400"/>
            <p:cNvSpPr/>
            <p:nvPr/>
          </p:nvSpPr>
          <p:spPr>
            <a:xfrm flipH="1">
              <a:off x="8310937" y="2066688"/>
              <a:ext cx="246860" cy="220517"/>
            </a:xfrm>
            <a:custGeom>
              <a:avLst/>
              <a:gdLst>
                <a:gd name="txL" fmla="*/ 0 w 34"/>
                <a:gd name="txT" fmla="*/ 0 h 35"/>
                <a:gd name="txR" fmla="*/ 34 w 34"/>
                <a:gd name="txB" fmla="*/ 35 h 35"/>
              </a:gdLst>
              <a:ahLst/>
              <a:cxnLst>
                <a:cxn ang="0">
                  <a:pos x="158150119" y="119085478"/>
                </a:cxn>
                <a:cxn ang="0">
                  <a:pos x="158150119" y="277870299"/>
                </a:cxn>
                <a:cxn ang="0">
                  <a:pos x="158150119" y="595439941"/>
                </a:cxn>
                <a:cxn ang="0">
                  <a:pos x="210861966" y="913009681"/>
                </a:cxn>
                <a:cxn ang="0">
                  <a:pos x="52719122" y="1190886182"/>
                </a:cxn>
                <a:cxn ang="0">
                  <a:pos x="1212474581" y="635139284"/>
                </a:cxn>
                <a:cxn ang="0">
                  <a:pos x="158150119" y="119085478"/>
                </a:cxn>
              </a:cxnLst>
              <a:rect l="txL" t="txT" r="txR" b="txB"/>
              <a:pathLst>
                <a:path w="34" h="35">
                  <a:moveTo>
                    <a:pt x="3" y="3"/>
                  </a:moveTo>
                  <a:cubicBezTo>
                    <a:pt x="3" y="3"/>
                    <a:pt x="0" y="6"/>
                    <a:pt x="3" y="7"/>
                  </a:cubicBezTo>
                  <a:cubicBezTo>
                    <a:pt x="7" y="9"/>
                    <a:pt x="7" y="12"/>
                    <a:pt x="3" y="15"/>
                  </a:cubicBezTo>
                  <a:cubicBezTo>
                    <a:pt x="0" y="17"/>
                    <a:pt x="8" y="20"/>
                    <a:pt x="4" y="23"/>
                  </a:cubicBezTo>
                  <a:cubicBezTo>
                    <a:pt x="1" y="26"/>
                    <a:pt x="5" y="31"/>
                    <a:pt x="1" y="30"/>
                  </a:cubicBezTo>
                  <a:cubicBezTo>
                    <a:pt x="6" y="35"/>
                    <a:pt x="12" y="20"/>
                    <a:pt x="23" y="16"/>
                  </a:cubicBezTo>
                  <a:cubicBezTo>
                    <a:pt x="34" y="13"/>
                    <a:pt x="9" y="0"/>
                    <a:pt x="3" y="3"/>
                  </a:cubicBezTo>
                  <a:close/>
                </a:path>
              </a:pathLst>
            </a:custGeom>
            <a:solidFill>
              <a:srgbClr val="FA9BB3">
                <a:alpha val="100000"/>
              </a:srgbClr>
            </a:solidFill>
            <a:ln w="9525">
              <a:noFill/>
            </a:ln>
          </p:spPr>
          <p:txBody>
            <a:bodyPr/>
            <a:lstStyle/>
            <a:p>
              <a:endParaRPr lang="zh-CN" altLang="en-US" sz="2400"/>
            </a:p>
          </p:txBody>
        </p:sp>
        <p:sp>
          <p:nvSpPr>
            <p:cNvPr id="16443" name="Freeform 401"/>
            <p:cNvSpPr/>
            <p:nvPr/>
          </p:nvSpPr>
          <p:spPr>
            <a:xfrm flipH="1">
              <a:off x="8128877" y="2160811"/>
              <a:ext cx="370290" cy="153286"/>
            </a:xfrm>
            <a:custGeom>
              <a:avLst/>
              <a:gdLst>
                <a:gd name="txL" fmla="*/ 0 w 51"/>
                <a:gd name="txT" fmla="*/ 0 h 24"/>
                <a:gd name="txR" fmla="*/ 51 w 51"/>
                <a:gd name="txB" fmla="*/ 24 h 24"/>
              </a:gdLst>
              <a:ahLst/>
              <a:cxnLst>
                <a:cxn ang="0">
                  <a:pos x="2147483647" y="530305722"/>
                </a:cxn>
                <a:cxn ang="0">
                  <a:pos x="2147483647" y="734271841"/>
                </a:cxn>
                <a:cxn ang="0">
                  <a:pos x="2147483647" y="734271841"/>
                </a:cxn>
                <a:cxn ang="0">
                  <a:pos x="2147483647" y="815851901"/>
                </a:cxn>
                <a:cxn ang="0">
                  <a:pos x="2108649354" y="652685393"/>
                </a:cxn>
                <a:cxn ang="0">
                  <a:pos x="369012140" y="122379721"/>
                </a:cxn>
                <a:cxn ang="0">
                  <a:pos x="210861997" y="203966169"/>
                </a:cxn>
                <a:cxn ang="0">
                  <a:pos x="369012140" y="0"/>
                </a:cxn>
                <a:cxn ang="0">
                  <a:pos x="2147483647" y="530305722"/>
                </a:cxn>
              </a:cxnLst>
              <a:rect l="txL" t="txT" r="txR" b="txB"/>
              <a:pathLst>
                <a:path w="51" h="24">
                  <a:moveTo>
                    <a:pt x="51" y="13"/>
                  </a:moveTo>
                  <a:cubicBezTo>
                    <a:pt x="50" y="13"/>
                    <a:pt x="49" y="18"/>
                    <a:pt x="48" y="18"/>
                  </a:cubicBezTo>
                  <a:cubicBezTo>
                    <a:pt x="48" y="18"/>
                    <a:pt x="47" y="18"/>
                    <a:pt x="47" y="18"/>
                  </a:cubicBezTo>
                  <a:cubicBezTo>
                    <a:pt x="47" y="19"/>
                    <a:pt x="46" y="19"/>
                    <a:pt x="47" y="20"/>
                  </a:cubicBezTo>
                  <a:cubicBezTo>
                    <a:pt x="41" y="24"/>
                    <a:pt x="40" y="18"/>
                    <a:pt x="40" y="16"/>
                  </a:cubicBezTo>
                  <a:cubicBezTo>
                    <a:pt x="41" y="11"/>
                    <a:pt x="11" y="5"/>
                    <a:pt x="7" y="3"/>
                  </a:cubicBezTo>
                  <a:cubicBezTo>
                    <a:pt x="7" y="3"/>
                    <a:pt x="5" y="4"/>
                    <a:pt x="4" y="5"/>
                  </a:cubicBezTo>
                  <a:cubicBezTo>
                    <a:pt x="0" y="2"/>
                    <a:pt x="4" y="0"/>
                    <a:pt x="7" y="0"/>
                  </a:cubicBezTo>
                  <a:cubicBezTo>
                    <a:pt x="22" y="0"/>
                    <a:pt x="51" y="13"/>
                    <a:pt x="51" y="13"/>
                  </a:cubicBezTo>
                  <a:close/>
                </a:path>
              </a:pathLst>
            </a:custGeom>
            <a:solidFill>
              <a:srgbClr val="F77696">
                <a:alpha val="100000"/>
              </a:srgbClr>
            </a:solidFill>
            <a:ln w="9525">
              <a:noFill/>
            </a:ln>
          </p:spPr>
          <p:txBody>
            <a:bodyPr/>
            <a:lstStyle/>
            <a:p>
              <a:endParaRPr lang="zh-CN" altLang="en-US" sz="2400"/>
            </a:p>
          </p:txBody>
        </p:sp>
        <p:sp>
          <p:nvSpPr>
            <p:cNvPr id="16444" name="Freeform 402"/>
            <p:cNvSpPr/>
            <p:nvPr/>
          </p:nvSpPr>
          <p:spPr>
            <a:xfrm flipH="1">
              <a:off x="7493212" y="1684817"/>
              <a:ext cx="1021385" cy="344221"/>
            </a:xfrm>
            <a:custGeom>
              <a:avLst/>
              <a:gdLst>
                <a:gd name="txL" fmla="*/ 0 w 140"/>
                <a:gd name="txT" fmla="*/ 0 h 54"/>
                <a:gd name="txR" fmla="*/ 140 w 140"/>
                <a:gd name="txB" fmla="*/ 54 h 54"/>
              </a:gdLst>
              <a:ahLst/>
              <a:cxnLst>
                <a:cxn ang="0">
                  <a:pos x="2147483647" y="0"/>
                </a:cxn>
                <a:cxn ang="0">
                  <a:pos x="2147483647" y="406340126"/>
                </a:cxn>
                <a:cxn ang="0">
                  <a:pos x="2147483647" y="121898871"/>
                </a:cxn>
                <a:cxn ang="0">
                  <a:pos x="2147483647" y="446971041"/>
                </a:cxn>
                <a:cxn ang="0">
                  <a:pos x="2147483647" y="40630828"/>
                </a:cxn>
                <a:cxn ang="0">
                  <a:pos x="2147483647" y="487608231"/>
                </a:cxn>
                <a:cxn ang="0">
                  <a:pos x="2147483647" y="325072121"/>
                </a:cxn>
                <a:cxn ang="0">
                  <a:pos x="1490324547" y="1462818120"/>
                </a:cxn>
                <a:cxn ang="0">
                  <a:pos x="0" y="1503448936"/>
                </a:cxn>
                <a:cxn ang="0">
                  <a:pos x="266129155" y="1950420176"/>
                </a:cxn>
                <a:cxn ang="0">
                  <a:pos x="1809682314" y="1909789361"/>
                </a:cxn>
                <a:cxn ang="0">
                  <a:pos x="2147483647" y="812673878"/>
                </a:cxn>
                <a:cxn ang="0">
                  <a:pos x="2147483647" y="0"/>
                </a:cxn>
              </a:cxnLst>
              <a:rect l="txL" t="txT" r="txR" b="txB"/>
              <a:pathLst>
                <a:path w="140" h="54">
                  <a:moveTo>
                    <a:pt x="119" y="0"/>
                  </a:moveTo>
                  <a:cubicBezTo>
                    <a:pt x="118" y="5"/>
                    <a:pt x="118" y="4"/>
                    <a:pt x="116" y="10"/>
                  </a:cubicBezTo>
                  <a:cubicBezTo>
                    <a:pt x="113" y="17"/>
                    <a:pt x="103" y="7"/>
                    <a:pt x="101" y="3"/>
                  </a:cubicBezTo>
                  <a:cubicBezTo>
                    <a:pt x="100" y="4"/>
                    <a:pt x="99" y="10"/>
                    <a:pt x="97" y="11"/>
                  </a:cubicBezTo>
                  <a:cubicBezTo>
                    <a:pt x="96" y="10"/>
                    <a:pt x="80" y="1"/>
                    <a:pt x="79" y="1"/>
                  </a:cubicBezTo>
                  <a:cubicBezTo>
                    <a:pt x="79" y="11"/>
                    <a:pt x="65" y="16"/>
                    <a:pt x="62" y="12"/>
                  </a:cubicBezTo>
                  <a:cubicBezTo>
                    <a:pt x="58" y="8"/>
                    <a:pt x="56" y="11"/>
                    <a:pt x="54" y="8"/>
                  </a:cubicBezTo>
                  <a:cubicBezTo>
                    <a:pt x="55" y="20"/>
                    <a:pt x="38" y="34"/>
                    <a:pt x="28" y="36"/>
                  </a:cubicBezTo>
                  <a:cubicBezTo>
                    <a:pt x="24" y="37"/>
                    <a:pt x="9" y="39"/>
                    <a:pt x="0" y="37"/>
                  </a:cubicBezTo>
                  <a:cubicBezTo>
                    <a:pt x="4" y="42"/>
                    <a:pt x="0" y="42"/>
                    <a:pt x="5" y="48"/>
                  </a:cubicBezTo>
                  <a:cubicBezTo>
                    <a:pt x="9" y="46"/>
                    <a:pt x="20" y="54"/>
                    <a:pt x="34" y="47"/>
                  </a:cubicBezTo>
                  <a:cubicBezTo>
                    <a:pt x="55" y="38"/>
                    <a:pt x="74" y="19"/>
                    <a:pt x="93" y="20"/>
                  </a:cubicBezTo>
                  <a:cubicBezTo>
                    <a:pt x="104" y="21"/>
                    <a:pt x="140" y="17"/>
                    <a:pt x="119" y="0"/>
                  </a:cubicBezTo>
                  <a:close/>
                </a:path>
              </a:pathLst>
            </a:custGeom>
            <a:solidFill>
              <a:srgbClr val="F77696">
                <a:alpha val="100000"/>
              </a:srgbClr>
            </a:solidFill>
            <a:ln w="9525">
              <a:noFill/>
            </a:ln>
          </p:spPr>
          <p:txBody>
            <a:bodyPr/>
            <a:lstStyle/>
            <a:p>
              <a:endParaRPr lang="zh-CN" altLang="en-US" sz="2400"/>
            </a:p>
          </p:txBody>
        </p:sp>
        <p:sp>
          <p:nvSpPr>
            <p:cNvPr id="16445" name="Freeform 403"/>
            <p:cNvSpPr/>
            <p:nvPr/>
          </p:nvSpPr>
          <p:spPr>
            <a:xfrm flipH="1">
              <a:off x="7428411" y="1647168"/>
              <a:ext cx="1150986" cy="494818"/>
            </a:xfrm>
            <a:custGeom>
              <a:avLst/>
              <a:gdLst>
                <a:gd name="txL" fmla="*/ 0 w 158"/>
                <a:gd name="txT" fmla="*/ 0 h 78"/>
                <a:gd name="txR" fmla="*/ 158 w 158"/>
                <a:gd name="txB" fmla="*/ 78 h 78"/>
              </a:gdLst>
              <a:ahLst/>
              <a:cxnLst>
                <a:cxn ang="0">
                  <a:pos x="2147483647" y="1448788871"/>
                </a:cxn>
                <a:cxn ang="0">
                  <a:pos x="2147483647" y="1247562963"/>
                </a:cxn>
                <a:cxn ang="0">
                  <a:pos x="2147483647" y="965859379"/>
                </a:cxn>
                <a:cxn ang="0">
                  <a:pos x="2147483647" y="684149254"/>
                </a:cxn>
                <a:cxn ang="0">
                  <a:pos x="2147483647" y="442684508"/>
                </a:cxn>
                <a:cxn ang="0">
                  <a:pos x="2147483647" y="241464845"/>
                </a:cxn>
                <a:cxn ang="0">
                  <a:pos x="2147483647" y="563413709"/>
                </a:cxn>
                <a:cxn ang="0">
                  <a:pos x="2147483647" y="603658891"/>
                </a:cxn>
                <a:cxn ang="0">
                  <a:pos x="2147483647" y="402439227"/>
                </a:cxn>
                <a:cxn ang="0">
                  <a:pos x="2147483647" y="482929690"/>
                </a:cxn>
                <a:cxn ang="0">
                  <a:pos x="2147483647" y="563413709"/>
                </a:cxn>
                <a:cxn ang="0">
                  <a:pos x="2147483647" y="321955208"/>
                </a:cxn>
                <a:cxn ang="0">
                  <a:pos x="2147483647" y="241464845"/>
                </a:cxn>
                <a:cxn ang="0">
                  <a:pos x="2147483647" y="321955208"/>
                </a:cxn>
                <a:cxn ang="0">
                  <a:pos x="2147483647" y="523174871"/>
                </a:cxn>
                <a:cxn ang="0">
                  <a:pos x="2147483647" y="402439227"/>
                </a:cxn>
                <a:cxn ang="0">
                  <a:pos x="2147483647" y="523174871"/>
                </a:cxn>
                <a:cxn ang="0">
                  <a:pos x="2147483647" y="603658891"/>
                </a:cxn>
                <a:cxn ang="0">
                  <a:pos x="2147483647" y="684149254"/>
                </a:cxn>
                <a:cxn ang="0">
                  <a:pos x="2147483647" y="563413709"/>
                </a:cxn>
                <a:cxn ang="0">
                  <a:pos x="2147483647" y="845123835"/>
                </a:cxn>
                <a:cxn ang="0">
                  <a:pos x="2147483647" y="1006098217"/>
                </a:cxn>
                <a:cxn ang="0">
                  <a:pos x="2147483647" y="1126833762"/>
                </a:cxn>
                <a:cxn ang="0">
                  <a:pos x="2147483647" y="1287808144"/>
                </a:cxn>
                <a:cxn ang="0">
                  <a:pos x="2016549458" y="1609763253"/>
                </a:cxn>
                <a:cxn ang="0">
                  <a:pos x="1857348760" y="1851228395"/>
                </a:cxn>
                <a:cxn ang="0">
                  <a:pos x="1857348760" y="2012202778"/>
                </a:cxn>
                <a:cxn ang="0">
                  <a:pos x="1008278371" y="1810983214"/>
                </a:cxn>
                <a:cxn ang="0">
                  <a:pos x="849077901" y="1971957596"/>
                </a:cxn>
                <a:cxn ang="0">
                  <a:pos x="689870374" y="1810983214"/>
                </a:cxn>
                <a:cxn ang="0">
                  <a:pos x="477600955" y="1730492851"/>
                </a:cxn>
                <a:cxn ang="0">
                  <a:pos x="371469775" y="1851228395"/>
                </a:cxn>
                <a:cxn ang="0">
                  <a:pos x="159200299" y="2147483647"/>
                </a:cxn>
                <a:cxn ang="0">
                  <a:pos x="371469775" y="2147483647"/>
                </a:cxn>
                <a:cxn ang="0">
                  <a:pos x="636808483" y="2147483647"/>
                </a:cxn>
                <a:cxn ang="0">
                  <a:pos x="2147483647" y="2147483647"/>
                </a:cxn>
                <a:cxn ang="0">
                  <a:pos x="2147483647" y="2147483647"/>
                </a:cxn>
                <a:cxn ang="0">
                  <a:pos x="2147483647" y="1609763253"/>
                </a:cxn>
                <a:cxn ang="0">
                  <a:pos x="2147483647" y="1448788871"/>
                </a:cxn>
              </a:cxnLst>
              <a:rect l="txL" t="txT" r="txR" b="txB"/>
              <a:pathLst>
                <a:path w="158" h="78">
                  <a:moveTo>
                    <a:pt x="150" y="36"/>
                  </a:moveTo>
                  <a:cubicBezTo>
                    <a:pt x="151" y="34"/>
                    <a:pt x="149" y="32"/>
                    <a:pt x="152" y="31"/>
                  </a:cubicBezTo>
                  <a:cubicBezTo>
                    <a:pt x="149" y="26"/>
                    <a:pt x="158" y="26"/>
                    <a:pt x="155" y="24"/>
                  </a:cubicBezTo>
                  <a:cubicBezTo>
                    <a:pt x="150" y="20"/>
                    <a:pt x="154" y="16"/>
                    <a:pt x="149" y="17"/>
                  </a:cubicBezTo>
                  <a:cubicBezTo>
                    <a:pt x="146" y="18"/>
                    <a:pt x="147" y="5"/>
                    <a:pt x="137" y="11"/>
                  </a:cubicBezTo>
                  <a:cubicBezTo>
                    <a:pt x="135" y="8"/>
                    <a:pt x="137" y="1"/>
                    <a:pt x="128" y="6"/>
                  </a:cubicBezTo>
                  <a:cubicBezTo>
                    <a:pt x="126" y="7"/>
                    <a:pt x="132" y="10"/>
                    <a:pt x="125" y="14"/>
                  </a:cubicBezTo>
                  <a:cubicBezTo>
                    <a:pt x="124" y="11"/>
                    <a:pt x="119" y="12"/>
                    <a:pt x="119" y="15"/>
                  </a:cubicBezTo>
                  <a:cubicBezTo>
                    <a:pt x="116" y="13"/>
                    <a:pt x="119" y="10"/>
                    <a:pt x="115" y="10"/>
                  </a:cubicBezTo>
                  <a:cubicBezTo>
                    <a:pt x="113" y="6"/>
                    <a:pt x="107" y="10"/>
                    <a:pt x="111" y="12"/>
                  </a:cubicBezTo>
                  <a:cubicBezTo>
                    <a:pt x="113" y="13"/>
                    <a:pt x="111" y="16"/>
                    <a:pt x="108" y="14"/>
                  </a:cubicBezTo>
                  <a:cubicBezTo>
                    <a:pt x="103" y="12"/>
                    <a:pt x="109" y="7"/>
                    <a:pt x="98" y="8"/>
                  </a:cubicBezTo>
                  <a:cubicBezTo>
                    <a:pt x="99" y="4"/>
                    <a:pt x="91" y="0"/>
                    <a:pt x="92" y="6"/>
                  </a:cubicBezTo>
                  <a:cubicBezTo>
                    <a:pt x="89" y="5"/>
                    <a:pt x="87" y="7"/>
                    <a:pt x="88" y="8"/>
                  </a:cubicBezTo>
                  <a:cubicBezTo>
                    <a:pt x="90" y="13"/>
                    <a:pt x="85" y="8"/>
                    <a:pt x="83" y="13"/>
                  </a:cubicBezTo>
                  <a:cubicBezTo>
                    <a:pt x="80" y="14"/>
                    <a:pt x="79" y="7"/>
                    <a:pt x="77" y="10"/>
                  </a:cubicBezTo>
                  <a:cubicBezTo>
                    <a:pt x="76" y="12"/>
                    <a:pt x="73" y="9"/>
                    <a:pt x="71" y="13"/>
                  </a:cubicBezTo>
                  <a:cubicBezTo>
                    <a:pt x="71" y="14"/>
                    <a:pt x="68" y="13"/>
                    <a:pt x="71" y="15"/>
                  </a:cubicBezTo>
                  <a:cubicBezTo>
                    <a:pt x="69" y="18"/>
                    <a:pt x="68" y="15"/>
                    <a:pt x="66" y="17"/>
                  </a:cubicBezTo>
                  <a:cubicBezTo>
                    <a:pt x="65" y="18"/>
                    <a:pt x="63" y="15"/>
                    <a:pt x="63" y="14"/>
                  </a:cubicBezTo>
                  <a:cubicBezTo>
                    <a:pt x="59" y="16"/>
                    <a:pt x="58" y="19"/>
                    <a:pt x="60" y="21"/>
                  </a:cubicBezTo>
                  <a:cubicBezTo>
                    <a:pt x="56" y="24"/>
                    <a:pt x="53" y="21"/>
                    <a:pt x="52" y="25"/>
                  </a:cubicBezTo>
                  <a:cubicBezTo>
                    <a:pt x="52" y="26"/>
                    <a:pt x="48" y="31"/>
                    <a:pt x="46" y="28"/>
                  </a:cubicBezTo>
                  <a:cubicBezTo>
                    <a:pt x="45" y="28"/>
                    <a:pt x="41" y="27"/>
                    <a:pt x="42" y="32"/>
                  </a:cubicBezTo>
                  <a:cubicBezTo>
                    <a:pt x="38" y="35"/>
                    <a:pt x="36" y="32"/>
                    <a:pt x="38" y="40"/>
                  </a:cubicBezTo>
                  <a:cubicBezTo>
                    <a:pt x="38" y="43"/>
                    <a:pt x="31" y="45"/>
                    <a:pt x="35" y="46"/>
                  </a:cubicBezTo>
                  <a:cubicBezTo>
                    <a:pt x="37" y="47"/>
                    <a:pt x="32" y="48"/>
                    <a:pt x="35" y="50"/>
                  </a:cubicBezTo>
                  <a:cubicBezTo>
                    <a:pt x="27" y="54"/>
                    <a:pt x="28" y="40"/>
                    <a:pt x="19" y="45"/>
                  </a:cubicBezTo>
                  <a:cubicBezTo>
                    <a:pt x="16" y="44"/>
                    <a:pt x="15" y="47"/>
                    <a:pt x="16" y="49"/>
                  </a:cubicBezTo>
                  <a:cubicBezTo>
                    <a:pt x="14" y="50"/>
                    <a:pt x="13" y="50"/>
                    <a:pt x="13" y="45"/>
                  </a:cubicBezTo>
                  <a:cubicBezTo>
                    <a:pt x="13" y="43"/>
                    <a:pt x="11" y="43"/>
                    <a:pt x="9" y="43"/>
                  </a:cubicBezTo>
                  <a:cubicBezTo>
                    <a:pt x="8" y="44"/>
                    <a:pt x="10" y="46"/>
                    <a:pt x="7" y="46"/>
                  </a:cubicBezTo>
                  <a:cubicBezTo>
                    <a:pt x="4" y="46"/>
                    <a:pt x="8" y="51"/>
                    <a:pt x="3" y="54"/>
                  </a:cubicBezTo>
                  <a:cubicBezTo>
                    <a:pt x="0" y="55"/>
                    <a:pt x="4" y="62"/>
                    <a:pt x="7" y="60"/>
                  </a:cubicBezTo>
                  <a:cubicBezTo>
                    <a:pt x="5" y="65"/>
                    <a:pt x="12" y="63"/>
                    <a:pt x="12" y="68"/>
                  </a:cubicBezTo>
                  <a:cubicBezTo>
                    <a:pt x="54" y="78"/>
                    <a:pt x="82" y="42"/>
                    <a:pt x="108" y="54"/>
                  </a:cubicBezTo>
                  <a:cubicBezTo>
                    <a:pt x="137" y="66"/>
                    <a:pt x="148" y="72"/>
                    <a:pt x="155" y="60"/>
                  </a:cubicBezTo>
                  <a:cubicBezTo>
                    <a:pt x="155" y="55"/>
                    <a:pt x="156" y="48"/>
                    <a:pt x="155" y="40"/>
                  </a:cubicBezTo>
                  <a:cubicBezTo>
                    <a:pt x="154" y="37"/>
                    <a:pt x="154" y="35"/>
                    <a:pt x="150" y="36"/>
                  </a:cubicBezTo>
                  <a:close/>
                </a:path>
              </a:pathLst>
            </a:custGeom>
            <a:solidFill>
              <a:srgbClr val="FBF5E5">
                <a:alpha val="100000"/>
              </a:srgbClr>
            </a:solidFill>
            <a:ln w="9525">
              <a:noFill/>
            </a:ln>
          </p:spPr>
          <p:txBody>
            <a:bodyPr/>
            <a:lstStyle/>
            <a:p>
              <a:endParaRPr lang="zh-CN" altLang="en-US" sz="2400"/>
            </a:p>
          </p:txBody>
        </p:sp>
        <p:sp>
          <p:nvSpPr>
            <p:cNvPr id="16446" name="Freeform 404"/>
            <p:cNvSpPr/>
            <p:nvPr/>
          </p:nvSpPr>
          <p:spPr>
            <a:xfrm flipH="1">
              <a:off x="7443840" y="1647168"/>
              <a:ext cx="1135557" cy="494818"/>
            </a:xfrm>
            <a:custGeom>
              <a:avLst/>
              <a:gdLst>
                <a:gd name="txL" fmla="*/ 0 w 156"/>
                <a:gd name="txT" fmla="*/ 0 h 78"/>
                <a:gd name="txR" fmla="*/ 156 w 156"/>
                <a:gd name="txB" fmla="*/ 78 h 78"/>
              </a:gdLst>
              <a:ahLst/>
              <a:cxnLst>
                <a:cxn ang="0">
                  <a:pos x="2147483647" y="1489027708"/>
                </a:cxn>
                <a:cxn ang="0">
                  <a:pos x="2147483647" y="1247562963"/>
                </a:cxn>
                <a:cxn ang="0">
                  <a:pos x="2147483647" y="965859379"/>
                </a:cxn>
                <a:cxn ang="0">
                  <a:pos x="2147483647" y="684149254"/>
                </a:cxn>
                <a:cxn ang="0">
                  <a:pos x="2147483647" y="482929690"/>
                </a:cxn>
                <a:cxn ang="0">
                  <a:pos x="2147483647" y="241464845"/>
                </a:cxn>
                <a:cxn ang="0">
                  <a:pos x="2147483647" y="563413709"/>
                </a:cxn>
                <a:cxn ang="0">
                  <a:pos x="2147483647" y="603658891"/>
                </a:cxn>
                <a:cxn ang="0">
                  <a:pos x="2147483647" y="442684508"/>
                </a:cxn>
                <a:cxn ang="0">
                  <a:pos x="2147483647" y="442684508"/>
                </a:cxn>
                <a:cxn ang="0">
                  <a:pos x="2147483647" y="603658891"/>
                </a:cxn>
                <a:cxn ang="0">
                  <a:pos x="2147483647" y="321955208"/>
                </a:cxn>
                <a:cxn ang="0">
                  <a:pos x="2147483647" y="281710026"/>
                </a:cxn>
                <a:cxn ang="0">
                  <a:pos x="2147483647" y="321955208"/>
                </a:cxn>
                <a:cxn ang="0">
                  <a:pos x="2147483647" y="523174871"/>
                </a:cxn>
                <a:cxn ang="0">
                  <a:pos x="2147483647" y="442684508"/>
                </a:cxn>
                <a:cxn ang="0">
                  <a:pos x="2147483647" y="523174871"/>
                </a:cxn>
                <a:cxn ang="0">
                  <a:pos x="2147483647" y="603658891"/>
                </a:cxn>
                <a:cxn ang="0">
                  <a:pos x="2147483647" y="724394435"/>
                </a:cxn>
                <a:cxn ang="0">
                  <a:pos x="2147483647" y="603658891"/>
                </a:cxn>
                <a:cxn ang="0">
                  <a:pos x="2147483647" y="885369016"/>
                </a:cxn>
                <a:cxn ang="0">
                  <a:pos x="2147483647" y="1006098217"/>
                </a:cxn>
                <a:cxn ang="0">
                  <a:pos x="2147483647" y="1126833762"/>
                </a:cxn>
                <a:cxn ang="0">
                  <a:pos x="2147483647" y="1328053326"/>
                </a:cxn>
                <a:cxn ang="0">
                  <a:pos x="2013502826" y="1609763253"/>
                </a:cxn>
                <a:cxn ang="0">
                  <a:pos x="1854539011" y="1851228395"/>
                </a:cxn>
                <a:cxn ang="0">
                  <a:pos x="1854539011" y="2012202778"/>
                </a:cxn>
                <a:cxn ang="0">
                  <a:pos x="1059736773" y="1851228395"/>
                </a:cxn>
                <a:cxn ang="0">
                  <a:pos x="847787826" y="1971957596"/>
                </a:cxn>
                <a:cxn ang="0">
                  <a:pos x="688831746" y="1851228395"/>
                </a:cxn>
                <a:cxn ang="0">
                  <a:pos x="529868386" y="1730492851"/>
                </a:cxn>
                <a:cxn ang="0">
                  <a:pos x="423897553" y="1891473577"/>
                </a:cxn>
                <a:cxn ang="0">
                  <a:pos x="158963416" y="2147483647"/>
                </a:cxn>
                <a:cxn ang="0">
                  <a:pos x="423897553" y="2147483647"/>
                </a:cxn>
                <a:cxn ang="0">
                  <a:pos x="635846386" y="2147483647"/>
                </a:cxn>
                <a:cxn ang="0">
                  <a:pos x="2147483647" y="2147483647"/>
                </a:cxn>
                <a:cxn ang="0">
                  <a:pos x="2147483647" y="2147483647"/>
                </a:cxn>
                <a:cxn ang="0">
                  <a:pos x="2147483647" y="1569518072"/>
                </a:cxn>
                <a:cxn ang="0">
                  <a:pos x="2147483647" y="1489027708"/>
                </a:cxn>
              </a:cxnLst>
              <a:rect l="txL" t="txT" r="txR" b="txB"/>
              <a:pathLst>
                <a:path w="156" h="78">
                  <a:moveTo>
                    <a:pt x="149" y="37"/>
                  </a:moveTo>
                  <a:cubicBezTo>
                    <a:pt x="150" y="34"/>
                    <a:pt x="149" y="31"/>
                    <a:pt x="152" y="31"/>
                  </a:cubicBezTo>
                  <a:cubicBezTo>
                    <a:pt x="147" y="26"/>
                    <a:pt x="156" y="26"/>
                    <a:pt x="154" y="24"/>
                  </a:cubicBezTo>
                  <a:cubicBezTo>
                    <a:pt x="149" y="20"/>
                    <a:pt x="154" y="16"/>
                    <a:pt x="149" y="17"/>
                  </a:cubicBezTo>
                  <a:cubicBezTo>
                    <a:pt x="146" y="18"/>
                    <a:pt x="146" y="7"/>
                    <a:pt x="136" y="12"/>
                  </a:cubicBezTo>
                  <a:cubicBezTo>
                    <a:pt x="134" y="9"/>
                    <a:pt x="137" y="1"/>
                    <a:pt x="129" y="6"/>
                  </a:cubicBezTo>
                  <a:cubicBezTo>
                    <a:pt x="126" y="8"/>
                    <a:pt x="133" y="12"/>
                    <a:pt x="125" y="14"/>
                  </a:cubicBezTo>
                  <a:cubicBezTo>
                    <a:pt x="124" y="11"/>
                    <a:pt x="119" y="13"/>
                    <a:pt x="119" y="15"/>
                  </a:cubicBezTo>
                  <a:cubicBezTo>
                    <a:pt x="116" y="14"/>
                    <a:pt x="118" y="10"/>
                    <a:pt x="114" y="11"/>
                  </a:cubicBezTo>
                  <a:cubicBezTo>
                    <a:pt x="113" y="6"/>
                    <a:pt x="108" y="10"/>
                    <a:pt x="112" y="11"/>
                  </a:cubicBezTo>
                  <a:cubicBezTo>
                    <a:pt x="115" y="13"/>
                    <a:pt x="111" y="16"/>
                    <a:pt x="108" y="15"/>
                  </a:cubicBezTo>
                  <a:cubicBezTo>
                    <a:pt x="103" y="13"/>
                    <a:pt x="108" y="7"/>
                    <a:pt x="97" y="8"/>
                  </a:cubicBezTo>
                  <a:cubicBezTo>
                    <a:pt x="98" y="4"/>
                    <a:pt x="91" y="0"/>
                    <a:pt x="92" y="7"/>
                  </a:cubicBezTo>
                  <a:cubicBezTo>
                    <a:pt x="89" y="5"/>
                    <a:pt x="88" y="7"/>
                    <a:pt x="88" y="8"/>
                  </a:cubicBezTo>
                  <a:cubicBezTo>
                    <a:pt x="91" y="13"/>
                    <a:pt x="85" y="9"/>
                    <a:pt x="83" y="13"/>
                  </a:cubicBezTo>
                  <a:cubicBezTo>
                    <a:pt x="81" y="14"/>
                    <a:pt x="79" y="7"/>
                    <a:pt x="77" y="11"/>
                  </a:cubicBezTo>
                  <a:cubicBezTo>
                    <a:pt x="76" y="13"/>
                    <a:pt x="73" y="9"/>
                    <a:pt x="71" y="13"/>
                  </a:cubicBezTo>
                  <a:cubicBezTo>
                    <a:pt x="72" y="14"/>
                    <a:pt x="68" y="13"/>
                    <a:pt x="71" y="15"/>
                  </a:cubicBezTo>
                  <a:cubicBezTo>
                    <a:pt x="69" y="18"/>
                    <a:pt x="68" y="15"/>
                    <a:pt x="66" y="18"/>
                  </a:cubicBezTo>
                  <a:cubicBezTo>
                    <a:pt x="65" y="19"/>
                    <a:pt x="63" y="15"/>
                    <a:pt x="63" y="15"/>
                  </a:cubicBezTo>
                  <a:cubicBezTo>
                    <a:pt x="59" y="16"/>
                    <a:pt x="58" y="19"/>
                    <a:pt x="60" y="22"/>
                  </a:cubicBezTo>
                  <a:cubicBezTo>
                    <a:pt x="56" y="24"/>
                    <a:pt x="53" y="21"/>
                    <a:pt x="53" y="25"/>
                  </a:cubicBezTo>
                  <a:cubicBezTo>
                    <a:pt x="52" y="26"/>
                    <a:pt x="48" y="31"/>
                    <a:pt x="46" y="28"/>
                  </a:cubicBezTo>
                  <a:cubicBezTo>
                    <a:pt x="45" y="28"/>
                    <a:pt x="41" y="28"/>
                    <a:pt x="42" y="33"/>
                  </a:cubicBezTo>
                  <a:cubicBezTo>
                    <a:pt x="39" y="36"/>
                    <a:pt x="37" y="32"/>
                    <a:pt x="38" y="40"/>
                  </a:cubicBezTo>
                  <a:cubicBezTo>
                    <a:pt x="39" y="43"/>
                    <a:pt x="32" y="45"/>
                    <a:pt x="35" y="46"/>
                  </a:cubicBezTo>
                  <a:cubicBezTo>
                    <a:pt x="38" y="47"/>
                    <a:pt x="32" y="48"/>
                    <a:pt x="35" y="50"/>
                  </a:cubicBezTo>
                  <a:cubicBezTo>
                    <a:pt x="27" y="56"/>
                    <a:pt x="28" y="41"/>
                    <a:pt x="20" y="46"/>
                  </a:cubicBezTo>
                  <a:cubicBezTo>
                    <a:pt x="16" y="45"/>
                    <a:pt x="15" y="47"/>
                    <a:pt x="16" y="49"/>
                  </a:cubicBezTo>
                  <a:cubicBezTo>
                    <a:pt x="14" y="51"/>
                    <a:pt x="13" y="51"/>
                    <a:pt x="13" y="46"/>
                  </a:cubicBezTo>
                  <a:cubicBezTo>
                    <a:pt x="13" y="44"/>
                    <a:pt x="12" y="44"/>
                    <a:pt x="10" y="43"/>
                  </a:cubicBezTo>
                  <a:cubicBezTo>
                    <a:pt x="9" y="45"/>
                    <a:pt x="11" y="47"/>
                    <a:pt x="8" y="47"/>
                  </a:cubicBezTo>
                  <a:cubicBezTo>
                    <a:pt x="5" y="47"/>
                    <a:pt x="8" y="51"/>
                    <a:pt x="3" y="54"/>
                  </a:cubicBezTo>
                  <a:cubicBezTo>
                    <a:pt x="0" y="55"/>
                    <a:pt x="4" y="62"/>
                    <a:pt x="8" y="59"/>
                  </a:cubicBezTo>
                  <a:cubicBezTo>
                    <a:pt x="5" y="64"/>
                    <a:pt x="12" y="63"/>
                    <a:pt x="12" y="68"/>
                  </a:cubicBezTo>
                  <a:cubicBezTo>
                    <a:pt x="54" y="78"/>
                    <a:pt x="82" y="42"/>
                    <a:pt x="108" y="54"/>
                  </a:cubicBezTo>
                  <a:cubicBezTo>
                    <a:pt x="137" y="66"/>
                    <a:pt x="148" y="72"/>
                    <a:pt x="155" y="60"/>
                  </a:cubicBezTo>
                  <a:cubicBezTo>
                    <a:pt x="155" y="55"/>
                    <a:pt x="156" y="48"/>
                    <a:pt x="154" y="39"/>
                  </a:cubicBezTo>
                  <a:cubicBezTo>
                    <a:pt x="154" y="37"/>
                    <a:pt x="153" y="36"/>
                    <a:pt x="149" y="37"/>
                  </a:cubicBezTo>
                  <a:close/>
                </a:path>
              </a:pathLst>
            </a:custGeom>
            <a:solidFill>
              <a:srgbClr val="FA9BB3">
                <a:alpha val="100000"/>
              </a:srgbClr>
            </a:solidFill>
            <a:ln w="9525">
              <a:noFill/>
            </a:ln>
          </p:spPr>
          <p:txBody>
            <a:bodyPr/>
            <a:lstStyle/>
            <a:p>
              <a:endParaRPr lang="zh-CN" altLang="en-US" sz="2400"/>
            </a:p>
          </p:txBody>
        </p:sp>
        <p:sp>
          <p:nvSpPr>
            <p:cNvPr id="16447" name="Freeform 405"/>
            <p:cNvSpPr/>
            <p:nvPr/>
          </p:nvSpPr>
          <p:spPr>
            <a:xfrm flipH="1">
              <a:off x="7878931" y="1899956"/>
              <a:ext cx="678866" cy="190935"/>
            </a:xfrm>
            <a:custGeom>
              <a:avLst/>
              <a:gdLst>
                <a:gd name="txL" fmla="*/ 0 w 93"/>
                <a:gd name="txT" fmla="*/ 0 h 30"/>
                <a:gd name="txR" fmla="*/ 93 w 93"/>
                <a:gd name="txB" fmla="*/ 30 h 30"/>
              </a:gdLst>
              <a:ahLst/>
              <a:cxnLst>
                <a:cxn ang="0">
                  <a:pos x="2078103952" y="1093688529"/>
                </a:cxn>
                <a:cxn ang="0">
                  <a:pos x="905840763" y="1174702229"/>
                </a:cxn>
                <a:cxn ang="0">
                  <a:pos x="319709397" y="891151097"/>
                </a:cxn>
                <a:cxn ang="0">
                  <a:pos x="319709397" y="769633530"/>
                </a:cxn>
                <a:cxn ang="0">
                  <a:pos x="0" y="607606130"/>
                </a:cxn>
                <a:cxn ang="0">
                  <a:pos x="532844167" y="607606130"/>
                </a:cxn>
                <a:cxn ang="0">
                  <a:pos x="1385397616" y="607606130"/>
                </a:cxn>
                <a:cxn ang="0">
                  <a:pos x="2147483647" y="688619830"/>
                </a:cxn>
                <a:cxn ang="0">
                  <a:pos x="2147483647" y="486082398"/>
                </a:cxn>
                <a:cxn ang="0">
                  <a:pos x="2078103952" y="1093688529"/>
                </a:cxn>
              </a:cxnLst>
              <a:rect l="txL" t="txT" r="txR" b="txB"/>
              <a:pathLst>
                <a:path w="93" h="30">
                  <a:moveTo>
                    <a:pt x="39" y="27"/>
                  </a:moveTo>
                  <a:cubicBezTo>
                    <a:pt x="30" y="28"/>
                    <a:pt x="25" y="28"/>
                    <a:pt x="17" y="29"/>
                  </a:cubicBezTo>
                  <a:cubicBezTo>
                    <a:pt x="9" y="30"/>
                    <a:pt x="12" y="24"/>
                    <a:pt x="6" y="22"/>
                  </a:cubicBezTo>
                  <a:cubicBezTo>
                    <a:pt x="4" y="21"/>
                    <a:pt x="5" y="21"/>
                    <a:pt x="6" y="19"/>
                  </a:cubicBezTo>
                  <a:cubicBezTo>
                    <a:pt x="4" y="20"/>
                    <a:pt x="1" y="20"/>
                    <a:pt x="0" y="15"/>
                  </a:cubicBezTo>
                  <a:cubicBezTo>
                    <a:pt x="4" y="13"/>
                    <a:pt x="4" y="17"/>
                    <a:pt x="10" y="15"/>
                  </a:cubicBezTo>
                  <a:cubicBezTo>
                    <a:pt x="17" y="12"/>
                    <a:pt x="17" y="17"/>
                    <a:pt x="26" y="15"/>
                  </a:cubicBezTo>
                  <a:cubicBezTo>
                    <a:pt x="38" y="12"/>
                    <a:pt x="34" y="22"/>
                    <a:pt x="47" y="17"/>
                  </a:cubicBezTo>
                  <a:cubicBezTo>
                    <a:pt x="58" y="13"/>
                    <a:pt x="83" y="0"/>
                    <a:pt x="89" y="12"/>
                  </a:cubicBezTo>
                  <a:cubicBezTo>
                    <a:pt x="93" y="15"/>
                    <a:pt x="41" y="27"/>
                    <a:pt x="39" y="27"/>
                  </a:cubicBezTo>
                  <a:close/>
                </a:path>
              </a:pathLst>
            </a:custGeom>
            <a:solidFill>
              <a:srgbClr val="F78FA9">
                <a:alpha val="100000"/>
              </a:srgbClr>
            </a:solidFill>
            <a:ln w="9525">
              <a:noFill/>
            </a:ln>
          </p:spPr>
          <p:txBody>
            <a:bodyPr/>
            <a:lstStyle/>
            <a:p>
              <a:endParaRPr lang="zh-CN" altLang="en-US" sz="2400"/>
            </a:p>
          </p:txBody>
        </p:sp>
        <p:sp>
          <p:nvSpPr>
            <p:cNvPr id="16448" name="Freeform 406"/>
            <p:cNvSpPr/>
            <p:nvPr/>
          </p:nvSpPr>
          <p:spPr>
            <a:xfrm flipH="1">
              <a:off x="7786358" y="1945673"/>
              <a:ext cx="756010" cy="368424"/>
            </a:xfrm>
            <a:custGeom>
              <a:avLst/>
              <a:gdLst>
                <a:gd name="txL" fmla="*/ 0 w 104"/>
                <a:gd name="txT" fmla="*/ 0 h 58"/>
                <a:gd name="txR" fmla="*/ 104 w 104"/>
                <a:gd name="txB" fmla="*/ 58 h 58"/>
              </a:gdLst>
              <a:ahLst/>
              <a:cxnLst>
                <a:cxn ang="0">
                  <a:pos x="2147483647" y="726297106"/>
                </a:cxn>
                <a:cxn ang="0">
                  <a:pos x="52840736" y="887692383"/>
                </a:cxn>
                <a:cxn ang="0">
                  <a:pos x="475588419" y="1049093813"/>
                </a:cxn>
                <a:cxn ang="0">
                  <a:pos x="317058984" y="1291186430"/>
                </a:cxn>
                <a:cxn ang="0">
                  <a:pos x="528429254" y="1573634169"/>
                </a:cxn>
                <a:cxn ang="0">
                  <a:pos x="634117967" y="1452587861"/>
                </a:cxn>
                <a:cxn ang="0">
                  <a:pos x="792647402" y="1573634169"/>
                </a:cxn>
                <a:cxn ang="0">
                  <a:pos x="1004017786" y="1775384766"/>
                </a:cxn>
                <a:cxn ang="0">
                  <a:pos x="1215395213" y="2017483735"/>
                </a:cxn>
                <a:cxn ang="0">
                  <a:pos x="1479606091" y="1977134966"/>
                </a:cxn>
                <a:cxn ang="0">
                  <a:pos x="1743824240" y="2098181274"/>
                </a:cxn>
                <a:cxn ang="0">
                  <a:pos x="1955194851" y="2017483735"/>
                </a:cxn>
                <a:cxn ang="0">
                  <a:pos x="2147483647" y="2138530044"/>
                </a:cxn>
                <a:cxn ang="0">
                  <a:pos x="2147483647" y="2147483647"/>
                </a:cxn>
                <a:cxn ang="0">
                  <a:pos x="2147483647" y="2138530044"/>
                </a:cxn>
                <a:cxn ang="0">
                  <a:pos x="2147483647" y="1977134966"/>
                </a:cxn>
                <a:cxn ang="0">
                  <a:pos x="2147483647" y="1815733535"/>
                </a:cxn>
                <a:cxn ang="0">
                  <a:pos x="2147483647" y="1815733535"/>
                </a:cxn>
                <a:cxn ang="0">
                  <a:pos x="2147483647" y="1735035996"/>
                </a:cxn>
                <a:cxn ang="0">
                  <a:pos x="2147483647" y="1452587861"/>
                </a:cxn>
                <a:cxn ang="0">
                  <a:pos x="2147483647" y="1331541552"/>
                </a:cxn>
                <a:cxn ang="0">
                  <a:pos x="2147483647" y="1170140122"/>
                </a:cxn>
                <a:cxn ang="0">
                  <a:pos x="2147483647" y="726297106"/>
                </a:cxn>
              </a:cxnLst>
              <a:rect l="txL" t="txT" r="txR" b="txB"/>
              <a:pathLst>
                <a:path w="104" h="58">
                  <a:moveTo>
                    <a:pt x="49" y="18"/>
                  </a:moveTo>
                  <a:cubicBezTo>
                    <a:pt x="24" y="28"/>
                    <a:pt x="15" y="12"/>
                    <a:pt x="1" y="22"/>
                  </a:cubicBezTo>
                  <a:cubicBezTo>
                    <a:pt x="8" y="20"/>
                    <a:pt x="0" y="29"/>
                    <a:pt x="9" y="26"/>
                  </a:cubicBezTo>
                  <a:cubicBezTo>
                    <a:pt x="10" y="29"/>
                    <a:pt x="9" y="32"/>
                    <a:pt x="6" y="32"/>
                  </a:cubicBezTo>
                  <a:cubicBezTo>
                    <a:pt x="7" y="35"/>
                    <a:pt x="6" y="39"/>
                    <a:pt x="10" y="39"/>
                  </a:cubicBezTo>
                  <a:cubicBezTo>
                    <a:pt x="10" y="39"/>
                    <a:pt x="9" y="36"/>
                    <a:pt x="12" y="36"/>
                  </a:cubicBezTo>
                  <a:cubicBezTo>
                    <a:pt x="14" y="36"/>
                    <a:pt x="10" y="40"/>
                    <a:pt x="15" y="39"/>
                  </a:cubicBezTo>
                  <a:cubicBezTo>
                    <a:pt x="14" y="45"/>
                    <a:pt x="18" y="44"/>
                    <a:pt x="19" y="44"/>
                  </a:cubicBezTo>
                  <a:cubicBezTo>
                    <a:pt x="22" y="43"/>
                    <a:pt x="17" y="50"/>
                    <a:pt x="23" y="50"/>
                  </a:cubicBezTo>
                  <a:cubicBezTo>
                    <a:pt x="25" y="54"/>
                    <a:pt x="29" y="51"/>
                    <a:pt x="28" y="49"/>
                  </a:cubicBezTo>
                  <a:cubicBezTo>
                    <a:pt x="29" y="52"/>
                    <a:pt x="32" y="54"/>
                    <a:pt x="33" y="52"/>
                  </a:cubicBezTo>
                  <a:cubicBezTo>
                    <a:pt x="33" y="50"/>
                    <a:pt x="36" y="53"/>
                    <a:pt x="37" y="50"/>
                  </a:cubicBezTo>
                  <a:cubicBezTo>
                    <a:pt x="41" y="57"/>
                    <a:pt x="41" y="51"/>
                    <a:pt x="46" y="53"/>
                  </a:cubicBezTo>
                  <a:cubicBezTo>
                    <a:pt x="46" y="56"/>
                    <a:pt x="51" y="58"/>
                    <a:pt x="53" y="54"/>
                  </a:cubicBezTo>
                  <a:cubicBezTo>
                    <a:pt x="50" y="54"/>
                    <a:pt x="52" y="52"/>
                    <a:pt x="53" y="53"/>
                  </a:cubicBezTo>
                  <a:cubicBezTo>
                    <a:pt x="55" y="53"/>
                    <a:pt x="55" y="51"/>
                    <a:pt x="54" y="49"/>
                  </a:cubicBezTo>
                  <a:cubicBezTo>
                    <a:pt x="58" y="51"/>
                    <a:pt x="57" y="46"/>
                    <a:pt x="59" y="45"/>
                  </a:cubicBezTo>
                  <a:cubicBezTo>
                    <a:pt x="67" y="54"/>
                    <a:pt x="66" y="40"/>
                    <a:pt x="72" y="45"/>
                  </a:cubicBezTo>
                  <a:cubicBezTo>
                    <a:pt x="73" y="46"/>
                    <a:pt x="77" y="46"/>
                    <a:pt x="77" y="43"/>
                  </a:cubicBezTo>
                  <a:cubicBezTo>
                    <a:pt x="85" y="42"/>
                    <a:pt x="78" y="37"/>
                    <a:pt x="84" y="36"/>
                  </a:cubicBezTo>
                  <a:cubicBezTo>
                    <a:pt x="87" y="36"/>
                    <a:pt x="85" y="34"/>
                    <a:pt x="88" y="33"/>
                  </a:cubicBezTo>
                  <a:cubicBezTo>
                    <a:pt x="92" y="31"/>
                    <a:pt x="100" y="32"/>
                    <a:pt x="103" y="29"/>
                  </a:cubicBezTo>
                  <a:cubicBezTo>
                    <a:pt x="104" y="12"/>
                    <a:pt x="91" y="0"/>
                    <a:pt x="49" y="18"/>
                  </a:cubicBezTo>
                  <a:close/>
                </a:path>
              </a:pathLst>
            </a:custGeom>
            <a:solidFill>
              <a:srgbClr val="FBF5E5">
                <a:alpha val="100000"/>
              </a:srgbClr>
            </a:solidFill>
            <a:ln w="9525">
              <a:noFill/>
            </a:ln>
          </p:spPr>
          <p:txBody>
            <a:bodyPr/>
            <a:lstStyle/>
            <a:p>
              <a:endParaRPr lang="zh-CN" altLang="en-US" sz="2400"/>
            </a:p>
          </p:txBody>
        </p:sp>
        <p:sp>
          <p:nvSpPr>
            <p:cNvPr id="16449" name="Freeform 407"/>
            <p:cNvSpPr/>
            <p:nvPr/>
          </p:nvSpPr>
          <p:spPr>
            <a:xfrm flipH="1">
              <a:off x="7610470" y="1908023"/>
              <a:ext cx="925726" cy="406074"/>
            </a:xfrm>
            <a:custGeom>
              <a:avLst/>
              <a:gdLst>
                <a:gd name="txL" fmla="*/ 0 w 127"/>
                <a:gd name="txT" fmla="*/ 0 h 64"/>
                <a:gd name="txR" fmla="*/ 127 w 127"/>
                <a:gd name="txB" fmla="*/ 64 h 64"/>
              </a:gdLst>
              <a:ahLst/>
              <a:cxnLst>
                <a:cxn ang="0">
                  <a:pos x="2147483647" y="1086958458"/>
                </a:cxn>
                <a:cxn ang="0">
                  <a:pos x="2147483647" y="684380495"/>
                </a:cxn>
                <a:cxn ang="0">
                  <a:pos x="0" y="1127216869"/>
                </a:cxn>
                <a:cxn ang="0">
                  <a:pos x="425054029" y="1288250513"/>
                </a:cxn>
                <a:cxn ang="0">
                  <a:pos x="318792373" y="1529794633"/>
                </a:cxn>
                <a:cxn ang="0">
                  <a:pos x="478192261" y="1811603907"/>
                </a:cxn>
                <a:cxn ang="0">
                  <a:pos x="584453917" y="1690828674"/>
                </a:cxn>
                <a:cxn ang="0">
                  <a:pos x="743853691" y="1771345496"/>
                </a:cxn>
                <a:cxn ang="0">
                  <a:pos x="956377232" y="2012889617"/>
                </a:cxn>
                <a:cxn ang="0">
                  <a:pos x="1222038663" y="2147483647"/>
                </a:cxn>
                <a:cxn ang="0">
                  <a:pos x="1434569265" y="2147483647"/>
                </a:cxn>
                <a:cxn ang="0">
                  <a:pos x="1700230696" y="2147483647"/>
                </a:cxn>
                <a:cxn ang="0">
                  <a:pos x="1912761754" y="2147483647"/>
                </a:cxn>
                <a:cxn ang="0">
                  <a:pos x="2147483647" y="2147483647"/>
                </a:cxn>
                <a:cxn ang="0">
                  <a:pos x="2147483647" y="2147483647"/>
                </a:cxn>
                <a:cxn ang="0">
                  <a:pos x="2147483647" y="2147483647"/>
                </a:cxn>
                <a:cxn ang="0">
                  <a:pos x="2147483647" y="2147483647"/>
                </a:cxn>
                <a:cxn ang="0">
                  <a:pos x="2147483647" y="2053148028"/>
                </a:cxn>
                <a:cxn ang="0">
                  <a:pos x="2147483647" y="2053148028"/>
                </a:cxn>
                <a:cxn ang="0">
                  <a:pos x="2147483647" y="1972631206"/>
                </a:cxn>
                <a:cxn ang="0">
                  <a:pos x="2147483647" y="1690828674"/>
                </a:cxn>
                <a:cxn ang="0">
                  <a:pos x="2147483647" y="1570053044"/>
                </a:cxn>
                <a:cxn ang="0">
                  <a:pos x="2147483647" y="1409025745"/>
                </a:cxn>
                <a:cxn ang="0">
                  <a:pos x="2147483647" y="1086958458"/>
                </a:cxn>
              </a:cxnLst>
              <a:rect l="txL" t="txT" r="txR" b="txB"/>
              <a:pathLst>
                <a:path w="127" h="64">
                  <a:moveTo>
                    <a:pt x="127" y="27"/>
                  </a:moveTo>
                  <a:cubicBezTo>
                    <a:pt x="105" y="0"/>
                    <a:pt x="81" y="4"/>
                    <a:pt x="50" y="17"/>
                  </a:cubicBezTo>
                  <a:cubicBezTo>
                    <a:pt x="25" y="28"/>
                    <a:pt x="14" y="18"/>
                    <a:pt x="0" y="28"/>
                  </a:cubicBezTo>
                  <a:cubicBezTo>
                    <a:pt x="7" y="25"/>
                    <a:pt x="0" y="35"/>
                    <a:pt x="8" y="32"/>
                  </a:cubicBezTo>
                  <a:cubicBezTo>
                    <a:pt x="9" y="35"/>
                    <a:pt x="9" y="38"/>
                    <a:pt x="6" y="38"/>
                  </a:cubicBezTo>
                  <a:cubicBezTo>
                    <a:pt x="6" y="41"/>
                    <a:pt x="5" y="44"/>
                    <a:pt x="9" y="45"/>
                  </a:cubicBezTo>
                  <a:cubicBezTo>
                    <a:pt x="9" y="44"/>
                    <a:pt x="8" y="41"/>
                    <a:pt x="11" y="42"/>
                  </a:cubicBezTo>
                  <a:cubicBezTo>
                    <a:pt x="13" y="42"/>
                    <a:pt x="9" y="45"/>
                    <a:pt x="14" y="44"/>
                  </a:cubicBezTo>
                  <a:cubicBezTo>
                    <a:pt x="14" y="51"/>
                    <a:pt x="17" y="50"/>
                    <a:pt x="18" y="50"/>
                  </a:cubicBezTo>
                  <a:cubicBezTo>
                    <a:pt x="21" y="49"/>
                    <a:pt x="16" y="55"/>
                    <a:pt x="23" y="56"/>
                  </a:cubicBezTo>
                  <a:cubicBezTo>
                    <a:pt x="24" y="60"/>
                    <a:pt x="28" y="57"/>
                    <a:pt x="27" y="54"/>
                  </a:cubicBezTo>
                  <a:cubicBezTo>
                    <a:pt x="28" y="57"/>
                    <a:pt x="31" y="60"/>
                    <a:pt x="32" y="58"/>
                  </a:cubicBezTo>
                  <a:cubicBezTo>
                    <a:pt x="32" y="56"/>
                    <a:pt x="35" y="58"/>
                    <a:pt x="36" y="55"/>
                  </a:cubicBezTo>
                  <a:cubicBezTo>
                    <a:pt x="40" y="62"/>
                    <a:pt x="40" y="56"/>
                    <a:pt x="45" y="58"/>
                  </a:cubicBezTo>
                  <a:cubicBezTo>
                    <a:pt x="45" y="61"/>
                    <a:pt x="50" y="64"/>
                    <a:pt x="52" y="60"/>
                  </a:cubicBezTo>
                  <a:cubicBezTo>
                    <a:pt x="48" y="61"/>
                    <a:pt x="50" y="57"/>
                    <a:pt x="52" y="59"/>
                  </a:cubicBezTo>
                  <a:cubicBezTo>
                    <a:pt x="54" y="60"/>
                    <a:pt x="53" y="56"/>
                    <a:pt x="52" y="55"/>
                  </a:cubicBezTo>
                  <a:cubicBezTo>
                    <a:pt x="57" y="57"/>
                    <a:pt x="56" y="52"/>
                    <a:pt x="58" y="51"/>
                  </a:cubicBezTo>
                  <a:cubicBezTo>
                    <a:pt x="66" y="60"/>
                    <a:pt x="65" y="45"/>
                    <a:pt x="70" y="51"/>
                  </a:cubicBezTo>
                  <a:cubicBezTo>
                    <a:pt x="72" y="52"/>
                    <a:pt x="76" y="51"/>
                    <a:pt x="76" y="49"/>
                  </a:cubicBezTo>
                  <a:cubicBezTo>
                    <a:pt x="83" y="48"/>
                    <a:pt x="76" y="43"/>
                    <a:pt x="82" y="42"/>
                  </a:cubicBezTo>
                  <a:cubicBezTo>
                    <a:pt x="86" y="42"/>
                    <a:pt x="84" y="40"/>
                    <a:pt x="87" y="39"/>
                  </a:cubicBezTo>
                  <a:cubicBezTo>
                    <a:pt x="91" y="37"/>
                    <a:pt x="99" y="38"/>
                    <a:pt x="102" y="35"/>
                  </a:cubicBezTo>
                  <a:cubicBezTo>
                    <a:pt x="113" y="30"/>
                    <a:pt x="114" y="25"/>
                    <a:pt x="127" y="27"/>
                  </a:cubicBezTo>
                  <a:close/>
                </a:path>
              </a:pathLst>
            </a:custGeom>
            <a:solidFill>
              <a:srgbClr val="FAA0B6">
                <a:alpha val="100000"/>
              </a:srgbClr>
            </a:solidFill>
            <a:ln w="9525">
              <a:noFill/>
            </a:ln>
          </p:spPr>
          <p:txBody>
            <a:bodyPr/>
            <a:lstStyle/>
            <a:p>
              <a:endParaRPr lang="zh-CN" altLang="en-US" sz="2400"/>
            </a:p>
          </p:txBody>
        </p:sp>
        <p:sp>
          <p:nvSpPr>
            <p:cNvPr id="16450" name="Freeform 408"/>
            <p:cNvSpPr/>
            <p:nvPr/>
          </p:nvSpPr>
          <p:spPr>
            <a:xfrm flipH="1">
              <a:off x="7866588" y="1945673"/>
              <a:ext cx="641837" cy="330775"/>
            </a:xfrm>
            <a:custGeom>
              <a:avLst/>
              <a:gdLst>
                <a:gd name="txL" fmla="*/ 0 w 88"/>
                <a:gd name="txT" fmla="*/ 0 h 52"/>
                <a:gd name="txR" fmla="*/ 88 w 88"/>
                <a:gd name="txB" fmla="*/ 52 h 52"/>
              </a:gdLst>
              <a:ahLst/>
              <a:cxnLst>
                <a:cxn ang="0">
                  <a:pos x="106391768" y="809260082"/>
                </a:cxn>
                <a:cxn ang="0">
                  <a:pos x="2147483647" y="526021349"/>
                </a:cxn>
                <a:cxn ang="0">
                  <a:pos x="2147483647" y="80925377"/>
                </a:cxn>
                <a:cxn ang="0">
                  <a:pos x="2147483647" y="526021349"/>
                </a:cxn>
                <a:cxn ang="0">
                  <a:pos x="2147483647" y="728334730"/>
                </a:cxn>
                <a:cxn ang="0">
                  <a:pos x="2147483647" y="930648309"/>
                </a:cxn>
                <a:cxn ang="0">
                  <a:pos x="2147483647" y="1132968051"/>
                </a:cxn>
                <a:cxn ang="0">
                  <a:pos x="2147483647" y="971110985"/>
                </a:cxn>
                <a:cxn ang="0">
                  <a:pos x="2147483647" y="1092505375"/>
                </a:cxn>
                <a:cxn ang="0">
                  <a:pos x="2147483647" y="1254356079"/>
                </a:cxn>
                <a:cxn ang="0">
                  <a:pos x="2147483647" y="1416206783"/>
                </a:cxn>
                <a:cxn ang="0">
                  <a:pos x="2147483647" y="1658982840"/>
                </a:cxn>
                <a:cxn ang="0">
                  <a:pos x="2147483647" y="1537594812"/>
                </a:cxn>
                <a:cxn ang="0">
                  <a:pos x="2147483647" y="1739908590"/>
                </a:cxn>
                <a:cxn ang="0">
                  <a:pos x="2147483647" y="1942228331"/>
                </a:cxn>
                <a:cxn ang="0">
                  <a:pos x="1861881424" y="1780377627"/>
                </a:cxn>
                <a:cxn ang="0">
                  <a:pos x="2147483647" y="1052042698"/>
                </a:cxn>
                <a:cxn ang="0">
                  <a:pos x="1276715917" y="1416206783"/>
                </a:cxn>
                <a:cxn ang="0">
                  <a:pos x="904340954" y="1578057488"/>
                </a:cxn>
                <a:cxn ang="0">
                  <a:pos x="425574365" y="1335281431"/>
                </a:cxn>
                <a:cxn ang="0">
                  <a:pos x="212783536" y="1052042698"/>
                </a:cxn>
                <a:cxn ang="0">
                  <a:pos x="0" y="930648309"/>
                </a:cxn>
                <a:cxn ang="0">
                  <a:pos x="106391768" y="809260082"/>
                </a:cxn>
              </a:cxnLst>
              <a:rect l="txL" t="txT" r="txR" b="txB"/>
              <a:pathLst>
                <a:path w="88" h="52">
                  <a:moveTo>
                    <a:pt x="2" y="20"/>
                  </a:moveTo>
                  <a:cubicBezTo>
                    <a:pt x="15" y="14"/>
                    <a:pt x="29" y="22"/>
                    <a:pt x="48" y="13"/>
                  </a:cubicBezTo>
                  <a:cubicBezTo>
                    <a:pt x="50" y="12"/>
                    <a:pt x="73" y="0"/>
                    <a:pt x="76" y="2"/>
                  </a:cubicBezTo>
                  <a:cubicBezTo>
                    <a:pt x="88" y="6"/>
                    <a:pt x="81" y="14"/>
                    <a:pt x="73" y="13"/>
                  </a:cubicBezTo>
                  <a:cubicBezTo>
                    <a:pt x="67" y="12"/>
                    <a:pt x="62" y="13"/>
                    <a:pt x="62" y="18"/>
                  </a:cubicBezTo>
                  <a:cubicBezTo>
                    <a:pt x="63" y="19"/>
                    <a:pt x="66" y="22"/>
                    <a:pt x="62" y="23"/>
                  </a:cubicBezTo>
                  <a:cubicBezTo>
                    <a:pt x="60" y="23"/>
                    <a:pt x="56" y="27"/>
                    <a:pt x="58" y="28"/>
                  </a:cubicBezTo>
                  <a:cubicBezTo>
                    <a:pt x="63" y="29"/>
                    <a:pt x="65" y="24"/>
                    <a:pt x="67" y="24"/>
                  </a:cubicBezTo>
                  <a:cubicBezTo>
                    <a:pt x="68" y="30"/>
                    <a:pt x="71" y="26"/>
                    <a:pt x="78" y="27"/>
                  </a:cubicBezTo>
                  <a:cubicBezTo>
                    <a:pt x="83" y="28"/>
                    <a:pt x="83" y="31"/>
                    <a:pt x="82" y="31"/>
                  </a:cubicBezTo>
                  <a:cubicBezTo>
                    <a:pt x="79" y="31"/>
                    <a:pt x="80" y="35"/>
                    <a:pt x="75" y="35"/>
                  </a:cubicBezTo>
                  <a:cubicBezTo>
                    <a:pt x="73" y="35"/>
                    <a:pt x="72" y="40"/>
                    <a:pt x="69" y="41"/>
                  </a:cubicBezTo>
                  <a:cubicBezTo>
                    <a:pt x="65" y="42"/>
                    <a:pt x="65" y="37"/>
                    <a:pt x="60" y="38"/>
                  </a:cubicBezTo>
                  <a:cubicBezTo>
                    <a:pt x="60" y="38"/>
                    <a:pt x="61" y="46"/>
                    <a:pt x="55" y="43"/>
                  </a:cubicBezTo>
                  <a:cubicBezTo>
                    <a:pt x="47" y="52"/>
                    <a:pt x="47" y="42"/>
                    <a:pt x="45" y="48"/>
                  </a:cubicBezTo>
                  <a:cubicBezTo>
                    <a:pt x="44" y="52"/>
                    <a:pt x="35" y="50"/>
                    <a:pt x="35" y="44"/>
                  </a:cubicBezTo>
                  <a:cubicBezTo>
                    <a:pt x="36" y="33"/>
                    <a:pt x="53" y="24"/>
                    <a:pt x="44" y="26"/>
                  </a:cubicBezTo>
                  <a:cubicBezTo>
                    <a:pt x="38" y="27"/>
                    <a:pt x="34" y="32"/>
                    <a:pt x="24" y="35"/>
                  </a:cubicBezTo>
                  <a:cubicBezTo>
                    <a:pt x="19" y="36"/>
                    <a:pt x="20" y="41"/>
                    <a:pt x="17" y="39"/>
                  </a:cubicBezTo>
                  <a:cubicBezTo>
                    <a:pt x="10" y="41"/>
                    <a:pt x="12" y="33"/>
                    <a:pt x="8" y="33"/>
                  </a:cubicBezTo>
                  <a:cubicBezTo>
                    <a:pt x="5" y="32"/>
                    <a:pt x="7" y="27"/>
                    <a:pt x="4" y="26"/>
                  </a:cubicBezTo>
                  <a:cubicBezTo>
                    <a:pt x="2" y="27"/>
                    <a:pt x="0" y="26"/>
                    <a:pt x="0" y="23"/>
                  </a:cubicBezTo>
                  <a:cubicBezTo>
                    <a:pt x="1" y="22"/>
                    <a:pt x="0" y="21"/>
                    <a:pt x="2" y="20"/>
                  </a:cubicBezTo>
                  <a:close/>
                </a:path>
              </a:pathLst>
            </a:custGeom>
            <a:solidFill>
              <a:srgbClr val="FCABBF">
                <a:alpha val="100000"/>
              </a:srgbClr>
            </a:solidFill>
            <a:ln w="9525">
              <a:noFill/>
            </a:ln>
          </p:spPr>
          <p:txBody>
            <a:bodyPr/>
            <a:lstStyle/>
            <a:p>
              <a:endParaRPr lang="zh-CN" altLang="en-US" sz="2400"/>
            </a:p>
          </p:txBody>
        </p:sp>
        <p:sp>
          <p:nvSpPr>
            <p:cNvPr id="16451" name="Freeform 409"/>
            <p:cNvSpPr/>
            <p:nvPr/>
          </p:nvSpPr>
          <p:spPr>
            <a:xfrm flipH="1">
              <a:off x="7582699" y="1684817"/>
              <a:ext cx="756010" cy="336154"/>
            </a:xfrm>
            <a:custGeom>
              <a:avLst/>
              <a:gdLst>
                <a:gd name="txL" fmla="*/ 0 w 104"/>
                <a:gd name="txT" fmla="*/ 0 h 53"/>
                <a:gd name="txR" fmla="*/ 104 w 104"/>
                <a:gd name="txB" fmla="*/ 53 h 53"/>
              </a:gdLst>
              <a:ahLst/>
              <a:cxnLst>
                <a:cxn ang="0">
                  <a:pos x="2147483647" y="1568881403"/>
                </a:cxn>
                <a:cxn ang="0">
                  <a:pos x="1426765370" y="1850470947"/>
                </a:cxn>
                <a:cxn ang="0">
                  <a:pos x="634117967" y="2011380844"/>
                </a:cxn>
                <a:cxn ang="0">
                  <a:pos x="317058984" y="1568881403"/>
                </a:cxn>
                <a:cxn ang="0">
                  <a:pos x="369899706" y="1247055267"/>
                </a:cxn>
                <a:cxn ang="0">
                  <a:pos x="528429254" y="1086145370"/>
                </a:cxn>
                <a:cxn ang="0">
                  <a:pos x="686958689" y="885011171"/>
                </a:cxn>
                <a:cxn ang="0">
                  <a:pos x="1162547221" y="804556024"/>
                </a:cxn>
                <a:cxn ang="0">
                  <a:pos x="1479606091" y="724101076"/>
                </a:cxn>
                <a:cxn ang="0">
                  <a:pos x="2147483647" y="563184837"/>
                </a:cxn>
                <a:cxn ang="0">
                  <a:pos x="2147483647" y="1045921067"/>
                </a:cxn>
                <a:cxn ang="0">
                  <a:pos x="2147483647" y="522960534"/>
                </a:cxn>
                <a:cxn ang="0">
                  <a:pos x="2147483647" y="321819892"/>
                </a:cxn>
                <a:cxn ang="0">
                  <a:pos x="2147483647" y="201140592"/>
                </a:cxn>
                <a:cxn ang="0">
                  <a:pos x="2147483647" y="402274841"/>
                </a:cxn>
                <a:cxn ang="0">
                  <a:pos x="2147483647" y="563184837"/>
                </a:cxn>
                <a:cxn ang="0">
                  <a:pos x="2147483647" y="482729888"/>
                </a:cxn>
                <a:cxn ang="0">
                  <a:pos x="2147483647" y="241364944"/>
                </a:cxn>
                <a:cxn ang="0">
                  <a:pos x="2147483647" y="362050538"/>
                </a:cxn>
                <a:cxn ang="0">
                  <a:pos x="2147483647" y="724101076"/>
                </a:cxn>
                <a:cxn ang="0">
                  <a:pos x="2147483647" y="844780525"/>
                </a:cxn>
                <a:cxn ang="0">
                  <a:pos x="2147483647" y="885011171"/>
                </a:cxn>
                <a:cxn ang="0">
                  <a:pos x="2147483647" y="1005690422"/>
                </a:cxn>
                <a:cxn ang="0">
                  <a:pos x="2147483647" y="1568881403"/>
                </a:cxn>
              </a:cxnLst>
              <a:rect l="txL" t="txT" r="txR" b="txB"/>
              <a:pathLst>
                <a:path w="104" h="53">
                  <a:moveTo>
                    <a:pt x="55" y="39"/>
                  </a:moveTo>
                  <a:cubicBezTo>
                    <a:pt x="48" y="34"/>
                    <a:pt x="34" y="41"/>
                    <a:pt x="27" y="46"/>
                  </a:cubicBezTo>
                  <a:cubicBezTo>
                    <a:pt x="24" y="47"/>
                    <a:pt x="17" y="47"/>
                    <a:pt x="12" y="50"/>
                  </a:cubicBezTo>
                  <a:cubicBezTo>
                    <a:pt x="8" y="53"/>
                    <a:pt x="0" y="46"/>
                    <a:pt x="6" y="39"/>
                  </a:cubicBezTo>
                  <a:cubicBezTo>
                    <a:pt x="8" y="36"/>
                    <a:pt x="8" y="34"/>
                    <a:pt x="7" y="31"/>
                  </a:cubicBezTo>
                  <a:cubicBezTo>
                    <a:pt x="6" y="30"/>
                    <a:pt x="11" y="29"/>
                    <a:pt x="10" y="27"/>
                  </a:cubicBezTo>
                  <a:cubicBezTo>
                    <a:pt x="9" y="24"/>
                    <a:pt x="11" y="23"/>
                    <a:pt x="13" y="22"/>
                  </a:cubicBezTo>
                  <a:cubicBezTo>
                    <a:pt x="15" y="25"/>
                    <a:pt x="20" y="24"/>
                    <a:pt x="22" y="20"/>
                  </a:cubicBezTo>
                  <a:cubicBezTo>
                    <a:pt x="23" y="18"/>
                    <a:pt x="26" y="20"/>
                    <a:pt x="28" y="18"/>
                  </a:cubicBezTo>
                  <a:cubicBezTo>
                    <a:pt x="32" y="14"/>
                    <a:pt x="37" y="13"/>
                    <a:pt x="44" y="14"/>
                  </a:cubicBezTo>
                  <a:cubicBezTo>
                    <a:pt x="52" y="17"/>
                    <a:pt x="49" y="23"/>
                    <a:pt x="56" y="26"/>
                  </a:cubicBezTo>
                  <a:cubicBezTo>
                    <a:pt x="67" y="31"/>
                    <a:pt x="54" y="15"/>
                    <a:pt x="59" y="13"/>
                  </a:cubicBezTo>
                  <a:cubicBezTo>
                    <a:pt x="61" y="13"/>
                    <a:pt x="62" y="10"/>
                    <a:pt x="57" y="8"/>
                  </a:cubicBezTo>
                  <a:cubicBezTo>
                    <a:pt x="56" y="4"/>
                    <a:pt x="63" y="0"/>
                    <a:pt x="63" y="5"/>
                  </a:cubicBezTo>
                  <a:cubicBezTo>
                    <a:pt x="68" y="3"/>
                    <a:pt x="70" y="6"/>
                    <a:pt x="72" y="10"/>
                  </a:cubicBezTo>
                  <a:cubicBezTo>
                    <a:pt x="75" y="16"/>
                    <a:pt x="80" y="16"/>
                    <a:pt x="79" y="14"/>
                  </a:cubicBezTo>
                  <a:cubicBezTo>
                    <a:pt x="79" y="12"/>
                    <a:pt x="83" y="9"/>
                    <a:pt x="87" y="12"/>
                  </a:cubicBezTo>
                  <a:cubicBezTo>
                    <a:pt x="88" y="12"/>
                    <a:pt x="99" y="10"/>
                    <a:pt x="98" y="6"/>
                  </a:cubicBezTo>
                  <a:cubicBezTo>
                    <a:pt x="97" y="2"/>
                    <a:pt x="100" y="4"/>
                    <a:pt x="103" y="9"/>
                  </a:cubicBezTo>
                  <a:cubicBezTo>
                    <a:pt x="104" y="12"/>
                    <a:pt x="101" y="13"/>
                    <a:pt x="98" y="18"/>
                  </a:cubicBezTo>
                  <a:cubicBezTo>
                    <a:pt x="96" y="21"/>
                    <a:pt x="95" y="9"/>
                    <a:pt x="87" y="21"/>
                  </a:cubicBezTo>
                  <a:cubicBezTo>
                    <a:pt x="86" y="16"/>
                    <a:pt x="81" y="16"/>
                    <a:pt x="78" y="22"/>
                  </a:cubicBezTo>
                  <a:cubicBezTo>
                    <a:pt x="74" y="24"/>
                    <a:pt x="70" y="21"/>
                    <a:pt x="67" y="25"/>
                  </a:cubicBezTo>
                  <a:cubicBezTo>
                    <a:pt x="67" y="25"/>
                    <a:pt x="67" y="49"/>
                    <a:pt x="55" y="39"/>
                  </a:cubicBezTo>
                  <a:close/>
                </a:path>
              </a:pathLst>
            </a:custGeom>
            <a:solidFill>
              <a:srgbClr val="FAA0B6">
                <a:alpha val="100000"/>
              </a:srgbClr>
            </a:solidFill>
            <a:ln w="9525">
              <a:noFill/>
            </a:ln>
          </p:spPr>
          <p:txBody>
            <a:bodyPr/>
            <a:lstStyle/>
            <a:p>
              <a:endParaRPr lang="zh-CN" altLang="en-US" sz="2400"/>
            </a:p>
          </p:txBody>
        </p:sp>
        <p:sp>
          <p:nvSpPr>
            <p:cNvPr id="16452" name="Freeform 410"/>
            <p:cNvSpPr/>
            <p:nvPr/>
          </p:nvSpPr>
          <p:spPr>
            <a:xfrm flipH="1">
              <a:off x="7653671" y="1918780"/>
              <a:ext cx="416577" cy="223206"/>
            </a:xfrm>
            <a:custGeom>
              <a:avLst/>
              <a:gdLst>
                <a:gd name="txL" fmla="*/ 0 w 57"/>
                <a:gd name="txT" fmla="*/ 0 h 35"/>
                <a:gd name="txR" fmla="*/ 57 w 57"/>
                <a:gd name="txB" fmla="*/ 35 h 35"/>
              </a:gdLst>
              <a:ahLst/>
              <a:cxnLst>
                <a:cxn ang="0">
                  <a:pos x="2147483647" y="1179433143"/>
                </a:cxn>
                <a:cxn ang="0">
                  <a:pos x="1281895243" y="1301443867"/>
                </a:cxn>
                <a:cxn ang="0">
                  <a:pos x="1281895243" y="976086188"/>
                </a:cxn>
                <a:cxn ang="0">
                  <a:pos x="1335304785" y="732064542"/>
                </a:cxn>
                <a:cxn ang="0">
                  <a:pos x="160235992" y="610053818"/>
                </a:cxn>
                <a:cxn ang="0">
                  <a:pos x="320471984" y="366032271"/>
                </a:cxn>
                <a:cxn ang="0">
                  <a:pos x="2083075373" y="366032271"/>
                </a:cxn>
                <a:cxn ang="0">
                  <a:pos x="2147483647" y="488043094"/>
                </a:cxn>
                <a:cxn ang="0">
                  <a:pos x="2147483647" y="1179433143"/>
                </a:cxn>
              </a:cxnLst>
              <a:rect l="txL" t="txT" r="txR" b="txB"/>
              <a:pathLst>
                <a:path w="57" h="35">
                  <a:moveTo>
                    <a:pt x="41" y="29"/>
                  </a:moveTo>
                  <a:cubicBezTo>
                    <a:pt x="29" y="32"/>
                    <a:pt x="27" y="35"/>
                    <a:pt x="24" y="32"/>
                  </a:cubicBezTo>
                  <a:cubicBezTo>
                    <a:pt x="23" y="30"/>
                    <a:pt x="28" y="25"/>
                    <a:pt x="24" y="24"/>
                  </a:cubicBezTo>
                  <a:cubicBezTo>
                    <a:pt x="19" y="23"/>
                    <a:pt x="26" y="20"/>
                    <a:pt x="25" y="18"/>
                  </a:cubicBezTo>
                  <a:cubicBezTo>
                    <a:pt x="24" y="15"/>
                    <a:pt x="15" y="13"/>
                    <a:pt x="3" y="15"/>
                  </a:cubicBezTo>
                  <a:cubicBezTo>
                    <a:pt x="0" y="16"/>
                    <a:pt x="3" y="11"/>
                    <a:pt x="6" y="9"/>
                  </a:cubicBezTo>
                  <a:cubicBezTo>
                    <a:pt x="22" y="0"/>
                    <a:pt x="30" y="11"/>
                    <a:pt x="39" y="9"/>
                  </a:cubicBezTo>
                  <a:cubicBezTo>
                    <a:pt x="41" y="9"/>
                    <a:pt x="49" y="11"/>
                    <a:pt x="50" y="12"/>
                  </a:cubicBezTo>
                  <a:cubicBezTo>
                    <a:pt x="56" y="18"/>
                    <a:pt x="57" y="26"/>
                    <a:pt x="41" y="29"/>
                  </a:cubicBezTo>
                  <a:close/>
                </a:path>
              </a:pathLst>
            </a:custGeom>
            <a:solidFill>
              <a:srgbClr val="FC8D9A">
                <a:alpha val="100000"/>
              </a:srgbClr>
            </a:solidFill>
            <a:ln w="9525">
              <a:noFill/>
            </a:ln>
          </p:spPr>
          <p:txBody>
            <a:bodyPr/>
            <a:lstStyle/>
            <a:p>
              <a:endParaRPr lang="zh-CN" altLang="en-US" sz="2400"/>
            </a:p>
          </p:txBody>
        </p:sp>
        <p:sp>
          <p:nvSpPr>
            <p:cNvPr id="16453" name="Freeform 411"/>
            <p:cNvSpPr/>
            <p:nvPr/>
          </p:nvSpPr>
          <p:spPr>
            <a:xfrm flipH="1">
              <a:off x="7508641" y="1819279"/>
              <a:ext cx="546178" cy="309261"/>
            </a:xfrm>
            <a:custGeom>
              <a:avLst/>
              <a:gdLst>
                <a:gd name="txL" fmla="*/ 0 w 75"/>
                <a:gd name="txT" fmla="*/ 0 h 49"/>
                <a:gd name="txR" fmla="*/ 75 w 75"/>
                <a:gd name="txB" fmla="*/ 49 h 49"/>
              </a:gdLst>
              <a:ahLst/>
              <a:cxnLst>
                <a:cxn ang="0">
                  <a:pos x="2147483647" y="1234866560"/>
                </a:cxn>
                <a:cxn ang="0">
                  <a:pos x="2147483647" y="597517509"/>
                </a:cxn>
                <a:cxn ang="0">
                  <a:pos x="2147483647" y="239008286"/>
                </a:cxn>
                <a:cxn ang="0">
                  <a:pos x="2147483647" y="358509223"/>
                </a:cxn>
                <a:cxn ang="0">
                  <a:pos x="1962221042" y="239008286"/>
                </a:cxn>
                <a:cxn ang="0">
                  <a:pos x="1590987192" y="717018447"/>
                </a:cxn>
                <a:cxn ang="0">
                  <a:pos x="901557679" y="677186905"/>
                </a:cxn>
                <a:cxn ang="0">
                  <a:pos x="159098002" y="836519582"/>
                </a:cxn>
                <a:cxn ang="0">
                  <a:pos x="848527458" y="836519582"/>
                </a:cxn>
                <a:cxn ang="0">
                  <a:pos x="636392009" y="956026831"/>
                </a:cxn>
                <a:cxn ang="0">
                  <a:pos x="159098002" y="1155197164"/>
                </a:cxn>
                <a:cxn ang="0">
                  <a:pos x="1113693356" y="1115365622"/>
                </a:cxn>
                <a:cxn ang="0">
                  <a:pos x="1590987192" y="1513706289"/>
                </a:cxn>
                <a:cxn ang="0">
                  <a:pos x="2147483647" y="1792546413"/>
                </a:cxn>
                <a:cxn ang="0">
                  <a:pos x="2147483647" y="1274698102"/>
                </a:cxn>
                <a:cxn ang="0">
                  <a:pos x="2147483647" y="1234866560"/>
                </a:cxn>
              </a:cxnLst>
              <a:rect l="txL" t="txT" r="txR" b="txB"/>
              <a:pathLst>
                <a:path w="75" h="49">
                  <a:moveTo>
                    <a:pt x="74" y="31"/>
                  </a:moveTo>
                  <a:cubicBezTo>
                    <a:pt x="74" y="29"/>
                    <a:pt x="75" y="14"/>
                    <a:pt x="70" y="15"/>
                  </a:cubicBezTo>
                  <a:cubicBezTo>
                    <a:pt x="66" y="16"/>
                    <a:pt x="72" y="4"/>
                    <a:pt x="62" y="6"/>
                  </a:cubicBezTo>
                  <a:cubicBezTo>
                    <a:pt x="61" y="2"/>
                    <a:pt x="55" y="0"/>
                    <a:pt x="47" y="9"/>
                  </a:cubicBezTo>
                  <a:cubicBezTo>
                    <a:pt x="42" y="16"/>
                    <a:pt x="43" y="6"/>
                    <a:pt x="37" y="6"/>
                  </a:cubicBezTo>
                  <a:cubicBezTo>
                    <a:pt x="29" y="7"/>
                    <a:pt x="35" y="12"/>
                    <a:pt x="30" y="18"/>
                  </a:cubicBezTo>
                  <a:cubicBezTo>
                    <a:pt x="29" y="19"/>
                    <a:pt x="24" y="17"/>
                    <a:pt x="17" y="17"/>
                  </a:cubicBezTo>
                  <a:cubicBezTo>
                    <a:pt x="11" y="17"/>
                    <a:pt x="7" y="17"/>
                    <a:pt x="3" y="21"/>
                  </a:cubicBezTo>
                  <a:cubicBezTo>
                    <a:pt x="0" y="24"/>
                    <a:pt x="9" y="20"/>
                    <a:pt x="16" y="21"/>
                  </a:cubicBezTo>
                  <a:cubicBezTo>
                    <a:pt x="18" y="22"/>
                    <a:pt x="18" y="22"/>
                    <a:pt x="12" y="24"/>
                  </a:cubicBezTo>
                  <a:cubicBezTo>
                    <a:pt x="7" y="25"/>
                    <a:pt x="1" y="28"/>
                    <a:pt x="3" y="29"/>
                  </a:cubicBezTo>
                  <a:cubicBezTo>
                    <a:pt x="4" y="30"/>
                    <a:pt x="16" y="27"/>
                    <a:pt x="21" y="28"/>
                  </a:cubicBezTo>
                  <a:cubicBezTo>
                    <a:pt x="27" y="30"/>
                    <a:pt x="28" y="36"/>
                    <a:pt x="30" y="38"/>
                  </a:cubicBezTo>
                  <a:cubicBezTo>
                    <a:pt x="39" y="43"/>
                    <a:pt x="58" y="45"/>
                    <a:pt x="58" y="45"/>
                  </a:cubicBezTo>
                  <a:cubicBezTo>
                    <a:pt x="72" y="49"/>
                    <a:pt x="74" y="37"/>
                    <a:pt x="74" y="32"/>
                  </a:cubicBezTo>
                  <a:cubicBezTo>
                    <a:pt x="74" y="32"/>
                    <a:pt x="74" y="32"/>
                    <a:pt x="74" y="31"/>
                  </a:cubicBezTo>
                  <a:close/>
                </a:path>
              </a:pathLst>
            </a:custGeom>
            <a:solidFill>
              <a:srgbClr val="FA8996">
                <a:alpha val="100000"/>
              </a:srgbClr>
            </a:solidFill>
            <a:ln w="9525">
              <a:noFill/>
            </a:ln>
          </p:spPr>
          <p:txBody>
            <a:bodyPr/>
            <a:lstStyle/>
            <a:p>
              <a:endParaRPr lang="zh-CN" altLang="en-US" sz="2400"/>
            </a:p>
          </p:txBody>
        </p:sp>
        <p:sp>
          <p:nvSpPr>
            <p:cNvPr id="16454" name="Freeform 412"/>
            <p:cNvSpPr/>
            <p:nvPr/>
          </p:nvSpPr>
          <p:spPr>
            <a:xfrm flipH="1">
              <a:off x="7561098" y="1867685"/>
              <a:ext cx="450520" cy="268923"/>
            </a:xfrm>
            <a:custGeom>
              <a:avLst/>
              <a:gdLst>
                <a:gd name="txL" fmla="*/ 0 w 62"/>
                <a:gd name="txT" fmla="*/ 0 h 42"/>
                <a:gd name="txR" fmla="*/ 62 w 62"/>
                <a:gd name="txB" fmla="*/ 42 h 42"/>
              </a:gdLst>
              <a:ahLst/>
              <a:cxnLst>
                <a:cxn ang="0">
                  <a:pos x="2147483647" y="450971101"/>
                </a:cxn>
                <a:cxn ang="0">
                  <a:pos x="2147483647" y="122993860"/>
                </a:cxn>
                <a:cxn ang="0">
                  <a:pos x="2147483647" y="450971101"/>
                </a:cxn>
                <a:cxn ang="0">
                  <a:pos x="2147483647" y="163991797"/>
                </a:cxn>
                <a:cxn ang="0">
                  <a:pos x="2147483647" y="327977191"/>
                </a:cxn>
                <a:cxn ang="0">
                  <a:pos x="2006449366" y="327977191"/>
                </a:cxn>
                <a:cxn ang="0">
                  <a:pos x="1636840942" y="286979254"/>
                </a:cxn>
                <a:cxn ang="0">
                  <a:pos x="1267232971" y="532966975"/>
                </a:cxn>
                <a:cxn ang="0">
                  <a:pos x="369608084" y="450971101"/>
                </a:cxn>
                <a:cxn ang="0">
                  <a:pos x="897624774" y="573964912"/>
                </a:cxn>
                <a:cxn ang="0">
                  <a:pos x="0" y="778954595"/>
                </a:cxn>
                <a:cxn ang="0">
                  <a:pos x="1267232971" y="942940140"/>
                </a:cxn>
                <a:cxn ang="0">
                  <a:pos x="1214427680" y="1270923634"/>
                </a:cxn>
                <a:cxn ang="0">
                  <a:pos x="2147483647" y="1475906914"/>
                </a:cxn>
                <a:cxn ang="0">
                  <a:pos x="2147483647" y="450971101"/>
                </a:cxn>
              </a:cxnLst>
              <a:rect l="txL" t="txT" r="txR" b="txB"/>
              <a:pathLst>
                <a:path w="62" h="42">
                  <a:moveTo>
                    <a:pt x="57" y="11"/>
                  </a:moveTo>
                  <a:cubicBezTo>
                    <a:pt x="60" y="6"/>
                    <a:pt x="58" y="5"/>
                    <a:pt x="58" y="3"/>
                  </a:cubicBezTo>
                  <a:cubicBezTo>
                    <a:pt x="59" y="0"/>
                    <a:pt x="50" y="4"/>
                    <a:pt x="47" y="11"/>
                  </a:cubicBezTo>
                  <a:cubicBezTo>
                    <a:pt x="47" y="13"/>
                    <a:pt x="47" y="7"/>
                    <a:pt x="49" y="4"/>
                  </a:cubicBezTo>
                  <a:cubicBezTo>
                    <a:pt x="51" y="1"/>
                    <a:pt x="47" y="0"/>
                    <a:pt x="43" y="8"/>
                  </a:cubicBezTo>
                  <a:cubicBezTo>
                    <a:pt x="39" y="16"/>
                    <a:pt x="39" y="11"/>
                    <a:pt x="38" y="8"/>
                  </a:cubicBezTo>
                  <a:cubicBezTo>
                    <a:pt x="36" y="5"/>
                    <a:pt x="36" y="10"/>
                    <a:pt x="31" y="7"/>
                  </a:cubicBezTo>
                  <a:cubicBezTo>
                    <a:pt x="26" y="3"/>
                    <a:pt x="35" y="16"/>
                    <a:pt x="24" y="13"/>
                  </a:cubicBezTo>
                  <a:cubicBezTo>
                    <a:pt x="24" y="13"/>
                    <a:pt x="15" y="9"/>
                    <a:pt x="7" y="11"/>
                  </a:cubicBezTo>
                  <a:cubicBezTo>
                    <a:pt x="6" y="11"/>
                    <a:pt x="14" y="11"/>
                    <a:pt x="17" y="14"/>
                  </a:cubicBezTo>
                  <a:cubicBezTo>
                    <a:pt x="20" y="18"/>
                    <a:pt x="9" y="15"/>
                    <a:pt x="0" y="19"/>
                  </a:cubicBezTo>
                  <a:cubicBezTo>
                    <a:pt x="20" y="15"/>
                    <a:pt x="16" y="20"/>
                    <a:pt x="24" y="23"/>
                  </a:cubicBezTo>
                  <a:cubicBezTo>
                    <a:pt x="27" y="24"/>
                    <a:pt x="21" y="29"/>
                    <a:pt x="23" y="31"/>
                  </a:cubicBezTo>
                  <a:cubicBezTo>
                    <a:pt x="31" y="37"/>
                    <a:pt x="45" y="42"/>
                    <a:pt x="55" y="36"/>
                  </a:cubicBezTo>
                  <a:cubicBezTo>
                    <a:pt x="62" y="20"/>
                    <a:pt x="51" y="20"/>
                    <a:pt x="57" y="11"/>
                  </a:cubicBezTo>
                  <a:close/>
                </a:path>
              </a:pathLst>
            </a:custGeom>
            <a:solidFill>
              <a:srgbClr val="FA7F8E">
                <a:alpha val="100000"/>
              </a:srgbClr>
            </a:solidFill>
            <a:ln w="9525">
              <a:noFill/>
            </a:ln>
          </p:spPr>
          <p:txBody>
            <a:bodyPr/>
            <a:lstStyle/>
            <a:p>
              <a:endParaRPr lang="zh-CN" altLang="en-US" sz="2400"/>
            </a:p>
          </p:txBody>
        </p:sp>
        <p:sp>
          <p:nvSpPr>
            <p:cNvPr id="16455" name="Freeform 413"/>
            <p:cNvSpPr/>
            <p:nvPr/>
          </p:nvSpPr>
          <p:spPr>
            <a:xfrm flipH="1">
              <a:off x="7959161" y="1768184"/>
              <a:ext cx="342519" cy="220517"/>
            </a:xfrm>
            <a:custGeom>
              <a:avLst/>
              <a:gdLst>
                <a:gd name="txL" fmla="*/ 0 w 47"/>
                <a:gd name="txT" fmla="*/ 0 h 35"/>
                <a:gd name="txR" fmla="*/ 47 w 47"/>
                <a:gd name="txB" fmla="*/ 35 h 35"/>
              </a:gdLst>
              <a:ahLst/>
              <a:cxnLst>
                <a:cxn ang="0">
                  <a:pos x="1646401302" y="158784821"/>
                </a:cxn>
                <a:cxn ang="0">
                  <a:pos x="1274629843" y="436655169"/>
                </a:cxn>
                <a:cxn ang="0">
                  <a:pos x="424876576" y="793924056"/>
                </a:cxn>
                <a:cxn ang="0">
                  <a:pos x="584206275" y="1190886182"/>
                </a:cxn>
                <a:cxn ang="0">
                  <a:pos x="1593289012" y="952709024"/>
                </a:cxn>
                <a:cxn ang="0">
                  <a:pos x="2071278220" y="674832327"/>
                </a:cxn>
                <a:cxn ang="0">
                  <a:pos x="2147483647" y="476354512"/>
                </a:cxn>
                <a:cxn ang="0">
                  <a:pos x="1646401302" y="158784821"/>
                </a:cxn>
              </a:cxnLst>
              <a:rect l="txL" t="txT" r="txR" b="txB"/>
              <a:pathLst>
                <a:path w="47" h="35">
                  <a:moveTo>
                    <a:pt x="31" y="4"/>
                  </a:moveTo>
                  <a:cubicBezTo>
                    <a:pt x="21" y="3"/>
                    <a:pt x="29" y="12"/>
                    <a:pt x="24" y="11"/>
                  </a:cubicBezTo>
                  <a:cubicBezTo>
                    <a:pt x="18" y="9"/>
                    <a:pt x="8" y="12"/>
                    <a:pt x="8" y="20"/>
                  </a:cubicBezTo>
                  <a:cubicBezTo>
                    <a:pt x="8" y="21"/>
                    <a:pt x="0" y="35"/>
                    <a:pt x="11" y="30"/>
                  </a:cubicBezTo>
                  <a:cubicBezTo>
                    <a:pt x="18" y="27"/>
                    <a:pt x="23" y="24"/>
                    <a:pt x="30" y="24"/>
                  </a:cubicBezTo>
                  <a:cubicBezTo>
                    <a:pt x="42" y="24"/>
                    <a:pt x="33" y="20"/>
                    <a:pt x="39" y="17"/>
                  </a:cubicBezTo>
                  <a:cubicBezTo>
                    <a:pt x="40" y="17"/>
                    <a:pt x="47" y="14"/>
                    <a:pt x="46" y="12"/>
                  </a:cubicBezTo>
                  <a:cubicBezTo>
                    <a:pt x="41" y="4"/>
                    <a:pt x="36" y="0"/>
                    <a:pt x="31" y="4"/>
                  </a:cubicBezTo>
                  <a:close/>
                </a:path>
              </a:pathLst>
            </a:custGeom>
            <a:solidFill>
              <a:srgbClr val="F5A4B8">
                <a:alpha val="100000"/>
              </a:srgbClr>
            </a:solidFill>
            <a:ln w="9525">
              <a:noFill/>
            </a:ln>
          </p:spPr>
          <p:txBody>
            <a:bodyPr/>
            <a:lstStyle/>
            <a:p>
              <a:endParaRPr lang="zh-CN" altLang="en-US" sz="2400"/>
            </a:p>
          </p:txBody>
        </p:sp>
        <p:sp>
          <p:nvSpPr>
            <p:cNvPr id="16456" name="Freeform 414"/>
            <p:cNvSpPr/>
            <p:nvPr/>
          </p:nvSpPr>
          <p:spPr>
            <a:xfrm flipH="1">
              <a:off x="8165906" y="2015593"/>
              <a:ext cx="327090" cy="43028"/>
            </a:xfrm>
            <a:custGeom>
              <a:avLst/>
              <a:gdLst>
                <a:gd name="txL" fmla="*/ 0 w 45"/>
                <a:gd name="txT" fmla="*/ 0 h 7"/>
                <a:gd name="txR" fmla="*/ 45 w 45"/>
                <a:gd name="txB" fmla="*/ 7 h 7"/>
              </a:gdLst>
              <a:ahLst/>
              <a:cxnLst>
                <a:cxn ang="0">
                  <a:pos x="2147483647" y="0"/>
                </a:cxn>
                <a:cxn ang="0">
                  <a:pos x="1532169450" y="151132783"/>
                </a:cxn>
                <a:cxn ang="0">
                  <a:pos x="951003177" y="37784733"/>
                </a:cxn>
                <a:cxn ang="0">
                  <a:pos x="475501588" y="113354210"/>
                </a:cxn>
                <a:cxn ang="0">
                  <a:pos x="52835934" y="264486993"/>
                </a:cxn>
                <a:cxn ang="0">
                  <a:pos x="951003177" y="226702273"/>
                </a:cxn>
                <a:cxn ang="0">
                  <a:pos x="2147483647" y="0"/>
                </a:cxn>
              </a:cxnLst>
              <a:rect l="txL" t="txT" r="txR" b="txB"/>
              <a:pathLst>
                <a:path w="45" h="7">
                  <a:moveTo>
                    <a:pt x="45" y="0"/>
                  </a:moveTo>
                  <a:cubicBezTo>
                    <a:pt x="42" y="0"/>
                    <a:pt x="34" y="3"/>
                    <a:pt x="29" y="4"/>
                  </a:cubicBezTo>
                  <a:cubicBezTo>
                    <a:pt x="22" y="4"/>
                    <a:pt x="23" y="1"/>
                    <a:pt x="18" y="1"/>
                  </a:cubicBezTo>
                  <a:cubicBezTo>
                    <a:pt x="14" y="1"/>
                    <a:pt x="9" y="4"/>
                    <a:pt x="9" y="3"/>
                  </a:cubicBezTo>
                  <a:cubicBezTo>
                    <a:pt x="9" y="0"/>
                    <a:pt x="0" y="3"/>
                    <a:pt x="1" y="7"/>
                  </a:cubicBezTo>
                  <a:cubicBezTo>
                    <a:pt x="9" y="5"/>
                    <a:pt x="15" y="6"/>
                    <a:pt x="18" y="6"/>
                  </a:cubicBezTo>
                  <a:cubicBezTo>
                    <a:pt x="31" y="6"/>
                    <a:pt x="34" y="4"/>
                    <a:pt x="45" y="0"/>
                  </a:cubicBezTo>
                  <a:close/>
                </a:path>
              </a:pathLst>
            </a:custGeom>
            <a:solidFill>
              <a:srgbClr val="F589A4">
                <a:alpha val="100000"/>
              </a:srgbClr>
            </a:solidFill>
            <a:ln w="9525">
              <a:noFill/>
            </a:ln>
          </p:spPr>
          <p:txBody>
            <a:bodyPr/>
            <a:lstStyle/>
            <a:p>
              <a:endParaRPr lang="zh-CN" altLang="en-US" sz="2400"/>
            </a:p>
          </p:txBody>
        </p:sp>
        <p:sp>
          <p:nvSpPr>
            <p:cNvPr id="16457" name="Freeform 415"/>
            <p:cNvSpPr/>
            <p:nvPr/>
          </p:nvSpPr>
          <p:spPr>
            <a:xfrm flipH="1">
              <a:off x="7894360" y="1717088"/>
              <a:ext cx="203660" cy="126394"/>
            </a:xfrm>
            <a:custGeom>
              <a:avLst/>
              <a:gdLst>
                <a:gd name="txL" fmla="*/ 0 w 28"/>
                <a:gd name="txT" fmla="*/ 0 h 20"/>
                <a:gd name="txR" fmla="*/ 28 w 28"/>
                <a:gd name="txB" fmla="*/ 20 h 20"/>
              </a:gdLst>
              <a:ahLst/>
              <a:cxnLst>
                <a:cxn ang="0">
                  <a:pos x="1216810434" y="79874683"/>
                </a:cxn>
                <a:cxn ang="0">
                  <a:pos x="1216810434" y="399386027"/>
                </a:cxn>
                <a:cxn ang="0">
                  <a:pos x="1269718379" y="639016419"/>
                </a:cxn>
                <a:cxn ang="0">
                  <a:pos x="1163909764" y="678956908"/>
                </a:cxn>
                <a:cxn ang="0">
                  <a:pos x="846476419" y="399386027"/>
                </a:cxn>
                <a:cxn ang="0">
                  <a:pos x="476142517" y="319511369"/>
                </a:cxn>
                <a:cxn ang="0">
                  <a:pos x="52907958" y="279570881"/>
                </a:cxn>
                <a:cxn ang="0">
                  <a:pos x="52907958" y="239630392"/>
                </a:cxn>
                <a:cxn ang="0">
                  <a:pos x="317425958" y="199696173"/>
                </a:cxn>
                <a:cxn ang="0">
                  <a:pos x="476142517" y="79874683"/>
                </a:cxn>
                <a:cxn ang="0">
                  <a:pos x="740667804" y="39940501"/>
                </a:cxn>
                <a:cxn ang="0">
                  <a:pos x="1005193205" y="119815196"/>
                </a:cxn>
                <a:cxn ang="0">
                  <a:pos x="1216810434" y="79874683"/>
                </a:cxn>
              </a:cxnLst>
              <a:rect l="txL" t="txT" r="txR" b="txB"/>
              <a:pathLst>
                <a:path w="28" h="20">
                  <a:moveTo>
                    <a:pt x="23" y="2"/>
                  </a:moveTo>
                  <a:cubicBezTo>
                    <a:pt x="21" y="9"/>
                    <a:pt x="28" y="4"/>
                    <a:pt x="23" y="10"/>
                  </a:cubicBezTo>
                  <a:cubicBezTo>
                    <a:pt x="23" y="10"/>
                    <a:pt x="24" y="14"/>
                    <a:pt x="24" y="16"/>
                  </a:cubicBezTo>
                  <a:cubicBezTo>
                    <a:pt x="25" y="18"/>
                    <a:pt x="23" y="20"/>
                    <a:pt x="22" y="17"/>
                  </a:cubicBezTo>
                  <a:cubicBezTo>
                    <a:pt x="21" y="14"/>
                    <a:pt x="19" y="13"/>
                    <a:pt x="16" y="10"/>
                  </a:cubicBezTo>
                  <a:cubicBezTo>
                    <a:pt x="15" y="9"/>
                    <a:pt x="12" y="7"/>
                    <a:pt x="9" y="8"/>
                  </a:cubicBezTo>
                  <a:cubicBezTo>
                    <a:pt x="5" y="9"/>
                    <a:pt x="2" y="7"/>
                    <a:pt x="1" y="7"/>
                  </a:cubicBezTo>
                  <a:cubicBezTo>
                    <a:pt x="1" y="8"/>
                    <a:pt x="0" y="7"/>
                    <a:pt x="1" y="6"/>
                  </a:cubicBezTo>
                  <a:cubicBezTo>
                    <a:pt x="2" y="5"/>
                    <a:pt x="5" y="7"/>
                    <a:pt x="6" y="5"/>
                  </a:cubicBezTo>
                  <a:cubicBezTo>
                    <a:pt x="6" y="3"/>
                    <a:pt x="7" y="2"/>
                    <a:pt x="9" y="2"/>
                  </a:cubicBezTo>
                  <a:cubicBezTo>
                    <a:pt x="11" y="3"/>
                    <a:pt x="13" y="0"/>
                    <a:pt x="14" y="1"/>
                  </a:cubicBezTo>
                  <a:cubicBezTo>
                    <a:pt x="16" y="3"/>
                    <a:pt x="16" y="5"/>
                    <a:pt x="19" y="3"/>
                  </a:cubicBezTo>
                  <a:cubicBezTo>
                    <a:pt x="20" y="0"/>
                    <a:pt x="24" y="0"/>
                    <a:pt x="23" y="2"/>
                  </a:cubicBezTo>
                  <a:close/>
                </a:path>
              </a:pathLst>
            </a:custGeom>
            <a:solidFill>
              <a:srgbClr val="FA93AD">
                <a:alpha val="100000"/>
              </a:srgbClr>
            </a:solidFill>
            <a:ln w="9525">
              <a:noFill/>
            </a:ln>
          </p:spPr>
          <p:txBody>
            <a:bodyPr/>
            <a:lstStyle/>
            <a:p>
              <a:endParaRPr lang="zh-CN" altLang="en-US" sz="2400"/>
            </a:p>
          </p:txBody>
        </p:sp>
        <p:sp>
          <p:nvSpPr>
            <p:cNvPr id="16458" name="Freeform 416"/>
            <p:cNvSpPr/>
            <p:nvPr/>
          </p:nvSpPr>
          <p:spPr>
            <a:xfrm flipH="1">
              <a:off x="8209107" y="2123162"/>
              <a:ext cx="182059" cy="145218"/>
            </a:xfrm>
            <a:custGeom>
              <a:avLst/>
              <a:gdLst>
                <a:gd name="txL" fmla="*/ 0 w 25"/>
                <a:gd name="txT" fmla="*/ 0 h 23"/>
                <a:gd name="txR" fmla="*/ 25 w 25"/>
                <a:gd name="txB" fmla="*/ 23 h 23"/>
              </a:gdLst>
              <a:ahLst/>
              <a:cxnLst>
                <a:cxn ang="0">
                  <a:pos x="1219751689" y="79730994"/>
                </a:cxn>
                <a:cxn ang="0">
                  <a:pos x="424262996" y="478373386"/>
                </a:cxn>
                <a:cxn ang="0">
                  <a:pos x="0" y="757425465"/>
                </a:cxn>
                <a:cxn ang="0">
                  <a:pos x="265165325" y="757425465"/>
                </a:cxn>
                <a:cxn ang="0">
                  <a:pos x="477293239" y="877015802"/>
                </a:cxn>
                <a:cxn ang="0">
                  <a:pos x="636390909" y="837150318"/>
                </a:cxn>
                <a:cxn ang="0">
                  <a:pos x="954586477" y="637829011"/>
                </a:cxn>
                <a:cxn ang="0">
                  <a:pos x="1166721559" y="239186693"/>
                </a:cxn>
                <a:cxn ang="0">
                  <a:pos x="1219751689" y="79730994"/>
                </a:cxn>
              </a:cxnLst>
              <a:rect l="txL" t="txT" r="txR" b="txB"/>
              <a:pathLst>
                <a:path w="25" h="23">
                  <a:moveTo>
                    <a:pt x="23" y="2"/>
                  </a:moveTo>
                  <a:cubicBezTo>
                    <a:pt x="16" y="6"/>
                    <a:pt x="11" y="6"/>
                    <a:pt x="8" y="12"/>
                  </a:cubicBezTo>
                  <a:cubicBezTo>
                    <a:pt x="7" y="14"/>
                    <a:pt x="0" y="14"/>
                    <a:pt x="0" y="19"/>
                  </a:cubicBezTo>
                  <a:cubicBezTo>
                    <a:pt x="0" y="21"/>
                    <a:pt x="3" y="21"/>
                    <a:pt x="5" y="19"/>
                  </a:cubicBezTo>
                  <a:cubicBezTo>
                    <a:pt x="7" y="18"/>
                    <a:pt x="8" y="21"/>
                    <a:pt x="9" y="22"/>
                  </a:cubicBezTo>
                  <a:cubicBezTo>
                    <a:pt x="12" y="23"/>
                    <a:pt x="12" y="21"/>
                    <a:pt x="12" y="21"/>
                  </a:cubicBezTo>
                  <a:cubicBezTo>
                    <a:pt x="14" y="21"/>
                    <a:pt x="19" y="20"/>
                    <a:pt x="18" y="16"/>
                  </a:cubicBezTo>
                  <a:cubicBezTo>
                    <a:pt x="15" y="11"/>
                    <a:pt x="21" y="6"/>
                    <a:pt x="22" y="6"/>
                  </a:cubicBezTo>
                  <a:cubicBezTo>
                    <a:pt x="25" y="3"/>
                    <a:pt x="25" y="0"/>
                    <a:pt x="23" y="2"/>
                  </a:cubicBezTo>
                  <a:close/>
                </a:path>
              </a:pathLst>
            </a:custGeom>
            <a:solidFill>
              <a:srgbClr val="FA9BB3">
                <a:alpha val="100000"/>
              </a:srgbClr>
            </a:solidFill>
            <a:ln w="9525">
              <a:noFill/>
            </a:ln>
          </p:spPr>
          <p:txBody>
            <a:bodyPr/>
            <a:lstStyle/>
            <a:p>
              <a:endParaRPr lang="zh-CN" altLang="en-US" sz="2400"/>
            </a:p>
          </p:txBody>
        </p:sp>
        <p:sp>
          <p:nvSpPr>
            <p:cNvPr id="16459" name="Freeform 417"/>
            <p:cNvSpPr/>
            <p:nvPr/>
          </p:nvSpPr>
          <p:spPr>
            <a:xfrm flipH="1">
              <a:off x="8085677" y="2007525"/>
              <a:ext cx="422748" cy="166732"/>
            </a:xfrm>
            <a:custGeom>
              <a:avLst/>
              <a:gdLst>
                <a:gd name="txL" fmla="*/ 0 w 58"/>
                <a:gd name="txT" fmla="*/ 0 h 26"/>
                <a:gd name="txR" fmla="*/ 58 w 58"/>
                <a:gd name="txB" fmla="*/ 26 h 26"/>
              </a:gdLst>
              <a:ahLst/>
              <a:cxnLst>
                <a:cxn ang="0">
                  <a:pos x="1540654115" y="411238045"/>
                </a:cxn>
                <a:cxn ang="0">
                  <a:pos x="159376011" y="452356809"/>
                </a:cxn>
                <a:cxn ang="0">
                  <a:pos x="371879770" y="575732040"/>
                </a:cxn>
                <a:cxn ang="0">
                  <a:pos x="743766828" y="699100858"/>
                </a:cxn>
                <a:cxn ang="0">
                  <a:pos x="796887287" y="904720031"/>
                </a:cxn>
                <a:cxn ang="0">
                  <a:pos x="1275022666" y="904720031"/>
                </a:cxn>
                <a:cxn ang="0">
                  <a:pos x="2147483647" y="616857117"/>
                </a:cxn>
                <a:cxn ang="0">
                  <a:pos x="2147483647" y="452356809"/>
                </a:cxn>
                <a:cxn ang="0">
                  <a:pos x="2147483647" y="328987891"/>
                </a:cxn>
                <a:cxn ang="0">
                  <a:pos x="2147483647" y="123368868"/>
                </a:cxn>
                <a:cxn ang="0">
                  <a:pos x="1540654115" y="411238045"/>
                </a:cxn>
              </a:cxnLst>
              <a:rect l="txL" t="txT" r="txR" b="txB"/>
              <a:pathLst>
                <a:path w="58" h="26">
                  <a:moveTo>
                    <a:pt x="29" y="10"/>
                  </a:moveTo>
                  <a:cubicBezTo>
                    <a:pt x="28" y="10"/>
                    <a:pt x="14" y="6"/>
                    <a:pt x="3" y="11"/>
                  </a:cubicBezTo>
                  <a:cubicBezTo>
                    <a:pt x="1" y="11"/>
                    <a:pt x="0" y="16"/>
                    <a:pt x="7" y="14"/>
                  </a:cubicBezTo>
                  <a:cubicBezTo>
                    <a:pt x="8" y="14"/>
                    <a:pt x="5" y="19"/>
                    <a:pt x="14" y="17"/>
                  </a:cubicBezTo>
                  <a:cubicBezTo>
                    <a:pt x="19" y="16"/>
                    <a:pt x="20" y="19"/>
                    <a:pt x="15" y="22"/>
                  </a:cubicBezTo>
                  <a:cubicBezTo>
                    <a:pt x="12" y="24"/>
                    <a:pt x="18" y="26"/>
                    <a:pt x="24" y="22"/>
                  </a:cubicBezTo>
                  <a:cubicBezTo>
                    <a:pt x="29" y="19"/>
                    <a:pt x="36" y="15"/>
                    <a:pt x="41" y="15"/>
                  </a:cubicBezTo>
                  <a:cubicBezTo>
                    <a:pt x="44" y="15"/>
                    <a:pt x="51" y="14"/>
                    <a:pt x="51" y="11"/>
                  </a:cubicBezTo>
                  <a:cubicBezTo>
                    <a:pt x="51" y="10"/>
                    <a:pt x="50" y="8"/>
                    <a:pt x="52" y="8"/>
                  </a:cubicBezTo>
                  <a:cubicBezTo>
                    <a:pt x="58" y="5"/>
                    <a:pt x="57" y="0"/>
                    <a:pt x="51" y="3"/>
                  </a:cubicBezTo>
                  <a:cubicBezTo>
                    <a:pt x="50" y="4"/>
                    <a:pt x="39" y="11"/>
                    <a:pt x="29" y="10"/>
                  </a:cubicBezTo>
                  <a:close/>
                </a:path>
              </a:pathLst>
            </a:custGeom>
            <a:solidFill>
              <a:srgbClr val="EDB5C7">
                <a:alpha val="100000"/>
              </a:srgbClr>
            </a:solidFill>
            <a:ln w="9525">
              <a:noFill/>
            </a:ln>
          </p:spPr>
          <p:txBody>
            <a:bodyPr/>
            <a:lstStyle/>
            <a:p>
              <a:endParaRPr lang="zh-CN" altLang="en-US" sz="2400"/>
            </a:p>
          </p:txBody>
        </p:sp>
        <p:sp>
          <p:nvSpPr>
            <p:cNvPr id="16460" name="Freeform 418"/>
            <p:cNvSpPr/>
            <p:nvPr/>
          </p:nvSpPr>
          <p:spPr>
            <a:xfrm flipH="1">
              <a:off x="8070248" y="2066688"/>
              <a:ext cx="151202" cy="177489"/>
            </a:xfrm>
            <a:custGeom>
              <a:avLst/>
              <a:gdLst>
                <a:gd name="txL" fmla="*/ 0 w 21"/>
                <a:gd name="txT" fmla="*/ 0 h 28"/>
                <a:gd name="txR" fmla="*/ 21 w 21"/>
                <a:gd name="txB" fmla="*/ 28 h 28"/>
              </a:gdLst>
              <a:ahLst/>
              <a:cxnLst>
                <a:cxn ang="0">
                  <a:pos x="829465295" y="80364487"/>
                </a:cxn>
                <a:cxn ang="0">
                  <a:pos x="51840681" y="924179028"/>
                </a:cxn>
                <a:cxn ang="0">
                  <a:pos x="414732648" y="924179028"/>
                </a:cxn>
                <a:cxn ang="0">
                  <a:pos x="673936095" y="924179028"/>
                </a:cxn>
                <a:cxn ang="0">
                  <a:pos x="933146629" y="803632138"/>
                </a:cxn>
                <a:cxn ang="0">
                  <a:pos x="829465295" y="482180630"/>
                </a:cxn>
                <a:cxn ang="0">
                  <a:pos x="829465295" y="321451607"/>
                </a:cxn>
                <a:cxn ang="0">
                  <a:pos x="829465295" y="80364487"/>
                </a:cxn>
              </a:cxnLst>
              <a:rect l="txL" t="txT" r="txR" b="txB"/>
              <a:pathLst>
                <a:path w="21" h="28">
                  <a:moveTo>
                    <a:pt x="16" y="2"/>
                  </a:moveTo>
                  <a:cubicBezTo>
                    <a:pt x="7" y="7"/>
                    <a:pt x="1" y="19"/>
                    <a:pt x="1" y="23"/>
                  </a:cubicBezTo>
                  <a:cubicBezTo>
                    <a:pt x="0" y="28"/>
                    <a:pt x="6" y="20"/>
                    <a:pt x="8" y="23"/>
                  </a:cubicBezTo>
                  <a:cubicBezTo>
                    <a:pt x="8" y="24"/>
                    <a:pt x="12" y="25"/>
                    <a:pt x="13" y="23"/>
                  </a:cubicBezTo>
                  <a:cubicBezTo>
                    <a:pt x="15" y="19"/>
                    <a:pt x="17" y="24"/>
                    <a:pt x="18" y="20"/>
                  </a:cubicBezTo>
                  <a:cubicBezTo>
                    <a:pt x="19" y="15"/>
                    <a:pt x="19" y="12"/>
                    <a:pt x="16" y="12"/>
                  </a:cubicBezTo>
                  <a:cubicBezTo>
                    <a:pt x="14" y="13"/>
                    <a:pt x="13" y="12"/>
                    <a:pt x="16" y="8"/>
                  </a:cubicBezTo>
                  <a:cubicBezTo>
                    <a:pt x="19" y="4"/>
                    <a:pt x="21" y="0"/>
                    <a:pt x="16" y="2"/>
                  </a:cubicBezTo>
                  <a:close/>
                </a:path>
              </a:pathLst>
            </a:custGeom>
            <a:solidFill>
              <a:srgbClr val="EDB5C7">
                <a:alpha val="100000"/>
              </a:srgbClr>
            </a:solidFill>
            <a:ln w="9525">
              <a:noFill/>
            </a:ln>
          </p:spPr>
          <p:txBody>
            <a:bodyPr/>
            <a:lstStyle/>
            <a:p>
              <a:endParaRPr lang="zh-CN" altLang="en-US" sz="2400"/>
            </a:p>
          </p:txBody>
        </p:sp>
        <p:sp>
          <p:nvSpPr>
            <p:cNvPr id="16461" name="Freeform 419"/>
            <p:cNvSpPr/>
            <p:nvPr/>
          </p:nvSpPr>
          <p:spPr>
            <a:xfrm flipH="1">
              <a:off x="8017790" y="1843482"/>
              <a:ext cx="240689" cy="88745"/>
            </a:xfrm>
            <a:custGeom>
              <a:avLst/>
              <a:gdLst>
                <a:gd name="txL" fmla="*/ 0 w 33"/>
                <a:gd name="txT" fmla="*/ 0 h 14"/>
                <a:gd name="txR" fmla="*/ 33 w 33"/>
                <a:gd name="txB" fmla="*/ 14 h 14"/>
              </a:gdLst>
              <a:ahLst/>
              <a:cxnLst>
                <a:cxn ang="0">
                  <a:pos x="1383115508" y="401818333"/>
                </a:cxn>
                <a:cxn ang="0">
                  <a:pos x="212783622" y="562548261"/>
                </a:cxn>
                <a:cxn ang="0">
                  <a:pos x="797949536" y="200912336"/>
                </a:cxn>
                <a:cxn ang="0">
                  <a:pos x="797949536" y="80364939"/>
                </a:cxn>
                <a:cxn ang="0">
                  <a:pos x="1383115508" y="401818333"/>
                </a:cxn>
              </a:cxnLst>
              <a:rect l="txL" t="txT" r="txR" b="txB"/>
              <a:pathLst>
                <a:path w="33" h="14">
                  <a:moveTo>
                    <a:pt x="26" y="10"/>
                  </a:moveTo>
                  <a:cubicBezTo>
                    <a:pt x="23" y="10"/>
                    <a:pt x="10" y="12"/>
                    <a:pt x="4" y="14"/>
                  </a:cubicBezTo>
                  <a:cubicBezTo>
                    <a:pt x="0" y="14"/>
                    <a:pt x="4" y="6"/>
                    <a:pt x="15" y="5"/>
                  </a:cubicBezTo>
                  <a:cubicBezTo>
                    <a:pt x="18" y="5"/>
                    <a:pt x="10" y="3"/>
                    <a:pt x="15" y="2"/>
                  </a:cubicBezTo>
                  <a:cubicBezTo>
                    <a:pt x="24" y="0"/>
                    <a:pt x="33" y="11"/>
                    <a:pt x="26" y="10"/>
                  </a:cubicBezTo>
                  <a:close/>
                </a:path>
              </a:pathLst>
            </a:custGeom>
            <a:solidFill>
              <a:srgbClr val="F5B3C3">
                <a:alpha val="100000"/>
              </a:srgbClr>
            </a:solidFill>
            <a:ln w="9525">
              <a:noFill/>
            </a:ln>
          </p:spPr>
          <p:txBody>
            <a:bodyPr/>
            <a:lstStyle/>
            <a:p>
              <a:endParaRPr lang="zh-CN" altLang="en-US" sz="2400"/>
            </a:p>
          </p:txBody>
        </p:sp>
        <p:sp>
          <p:nvSpPr>
            <p:cNvPr id="16462" name="Freeform 420"/>
            <p:cNvSpPr/>
            <p:nvPr/>
          </p:nvSpPr>
          <p:spPr>
            <a:xfrm flipH="1">
              <a:off x="7588870" y="1926848"/>
              <a:ext cx="212917" cy="131772"/>
            </a:xfrm>
            <a:custGeom>
              <a:avLst/>
              <a:gdLst>
                <a:gd name="txL" fmla="*/ 0 w 29"/>
                <a:gd name="txT" fmla="*/ 0 h 21"/>
                <a:gd name="txR" fmla="*/ 29 w 29"/>
                <a:gd name="txB" fmla="*/ 21 h 21"/>
              </a:gdLst>
              <a:ahLst/>
              <a:cxnLst>
                <a:cxn ang="0">
                  <a:pos x="1401515230" y="551233646"/>
                </a:cxn>
                <a:cxn ang="0">
                  <a:pos x="754665982" y="196867345"/>
                </a:cxn>
                <a:cxn ang="0">
                  <a:pos x="269523598" y="236242109"/>
                </a:cxn>
                <a:cxn ang="0">
                  <a:pos x="107809422" y="511858932"/>
                </a:cxn>
                <a:cxn ang="0">
                  <a:pos x="1401515230" y="551233646"/>
                </a:cxn>
              </a:cxnLst>
              <a:rect l="txL" t="txT" r="txR" b="txB"/>
              <a:pathLst>
                <a:path w="29" h="21">
                  <a:moveTo>
                    <a:pt x="26" y="14"/>
                  </a:moveTo>
                  <a:cubicBezTo>
                    <a:pt x="22" y="5"/>
                    <a:pt x="21" y="0"/>
                    <a:pt x="14" y="5"/>
                  </a:cubicBezTo>
                  <a:cubicBezTo>
                    <a:pt x="11" y="7"/>
                    <a:pt x="11" y="2"/>
                    <a:pt x="5" y="6"/>
                  </a:cubicBezTo>
                  <a:cubicBezTo>
                    <a:pt x="2" y="8"/>
                    <a:pt x="0" y="10"/>
                    <a:pt x="2" y="13"/>
                  </a:cubicBezTo>
                  <a:cubicBezTo>
                    <a:pt x="9" y="21"/>
                    <a:pt x="29" y="21"/>
                    <a:pt x="26" y="14"/>
                  </a:cubicBezTo>
                  <a:close/>
                </a:path>
              </a:pathLst>
            </a:custGeom>
            <a:solidFill>
              <a:srgbClr val="D2D1B5">
                <a:alpha val="100000"/>
              </a:srgbClr>
            </a:solidFill>
            <a:ln w="9525">
              <a:noFill/>
            </a:ln>
          </p:spPr>
          <p:txBody>
            <a:bodyPr/>
            <a:lstStyle/>
            <a:p>
              <a:endParaRPr lang="zh-CN" altLang="en-US" sz="2400"/>
            </a:p>
          </p:txBody>
        </p:sp>
        <p:sp>
          <p:nvSpPr>
            <p:cNvPr id="16463" name="Freeform 421"/>
            <p:cNvSpPr/>
            <p:nvPr/>
          </p:nvSpPr>
          <p:spPr>
            <a:xfrm flipH="1">
              <a:off x="7632071" y="1918780"/>
              <a:ext cx="154288" cy="134461"/>
            </a:xfrm>
            <a:custGeom>
              <a:avLst/>
              <a:gdLst>
                <a:gd name="txL" fmla="*/ 0 w 21"/>
                <a:gd name="txT" fmla="*/ 0 h 21"/>
                <a:gd name="txR" fmla="*/ 21 w 21"/>
                <a:gd name="txB" fmla="*/ 21 h 21"/>
              </a:gdLst>
              <a:ahLst/>
              <a:cxnLst>
                <a:cxn ang="0">
                  <a:pos x="1079582591" y="573962777"/>
                </a:cxn>
                <a:cxn ang="0">
                  <a:pos x="647752448" y="286978187"/>
                </a:cxn>
                <a:cxn ang="0">
                  <a:pos x="161936275" y="286978187"/>
                </a:cxn>
                <a:cxn ang="0">
                  <a:pos x="107957507" y="573962777"/>
                </a:cxn>
                <a:cxn ang="0">
                  <a:pos x="1079582591" y="573962777"/>
                </a:cxn>
              </a:cxnLst>
              <a:rect l="txL" t="txT" r="txR" b="txB"/>
              <a:pathLst>
                <a:path w="21" h="21">
                  <a:moveTo>
                    <a:pt x="20" y="14"/>
                  </a:moveTo>
                  <a:cubicBezTo>
                    <a:pt x="20" y="8"/>
                    <a:pt x="19" y="0"/>
                    <a:pt x="12" y="7"/>
                  </a:cubicBezTo>
                  <a:cubicBezTo>
                    <a:pt x="10" y="9"/>
                    <a:pt x="9" y="4"/>
                    <a:pt x="3" y="7"/>
                  </a:cubicBezTo>
                  <a:cubicBezTo>
                    <a:pt x="0" y="9"/>
                    <a:pt x="0" y="12"/>
                    <a:pt x="2" y="14"/>
                  </a:cubicBezTo>
                  <a:cubicBezTo>
                    <a:pt x="10" y="21"/>
                    <a:pt x="21" y="17"/>
                    <a:pt x="20" y="14"/>
                  </a:cubicBezTo>
                  <a:close/>
                </a:path>
              </a:pathLst>
            </a:custGeom>
            <a:solidFill>
              <a:srgbClr val="F5E5D8">
                <a:alpha val="100000"/>
              </a:srgbClr>
            </a:solidFill>
            <a:ln w="9525">
              <a:noFill/>
            </a:ln>
          </p:spPr>
          <p:txBody>
            <a:bodyPr/>
            <a:lstStyle/>
            <a:p>
              <a:endParaRPr lang="zh-CN" altLang="en-US" sz="2400"/>
            </a:p>
          </p:txBody>
        </p:sp>
        <p:sp>
          <p:nvSpPr>
            <p:cNvPr id="16464" name="Freeform 422"/>
            <p:cNvSpPr/>
            <p:nvPr/>
          </p:nvSpPr>
          <p:spPr>
            <a:xfrm flipH="1">
              <a:off x="7647499" y="1959119"/>
              <a:ext cx="129602" cy="37649"/>
            </a:xfrm>
            <a:custGeom>
              <a:avLst/>
              <a:gdLst>
                <a:gd name="txL" fmla="*/ 0 w 18"/>
                <a:gd name="txT" fmla="*/ 0 h 6"/>
                <a:gd name="txR" fmla="*/ 18 w 18"/>
                <a:gd name="txB" fmla="*/ 6 h 6"/>
              </a:gdLst>
              <a:ahLst/>
              <a:cxnLst>
                <a:cxn ang="0">
                  <a:pos x="777626296" y="0"/>
                </a:cxn>
                <a:cxn ang="0">
                  <a:pos x="622096761" y="39374579"/>
                </a:cxn>
                <a:cxn ang="0">
                  <a:pos x="259211203" y="39374579"/>
                </a:cxn>
                <a:cxn ang="0">
                  <a:pos x="51840792" y="118123749"/>
                </a:cxn>
                <a:cxn ang="0">
                  <a:pos x="51840792" y="196866607"/>
                </a:cxn>
                <a:cxn ang="0">
                  <a:pos x="207363168" y="157492041"/>
                </a:cxn>
                <a:cxn ang="0">
                  <a:pos x="570255983" y="196866607"/>
                </a:cxn>
                <a:cxn ang="0">
                  <a:pos x="881307852" y="118123749"/>
                </a:cxn>
                <a:cxn ang="0">
                  <a:pos x="777626296" y="0"/>
                </a:cxn>
              </a:cxnLst>
              <a:rect l="txL" t="txT" r="txR" b="txB"/>
              <a:pathLst>
                <a:path w="18" h="6">
                  <a:moveTo>
                    <a:pt x="15" y="0"/>
                  </a:moveTo>
                  <a:cubicBezTo>
                    <a:pt x="14" y="0"/>
                    <a:pt x="13" y="0"/>
                    <a:pt x="12" y="1"/>
                  </a:cubicBezTo>
                  <a:cubicBezTo>
                    <a:pt x="11" y="3"/>
                    <a:pt x="8" y="0"/>
                    <a:pt x="5" y="1"/>
                  </a:cubicBezTo>
                  <a:cubicBezTo>
                    <a:pt x="3" y="1"/>
                    <a:pt x="2" y="3"/>
                    <a:pt x="1" y="3"/>
                  </a:cubicBezTo>
                  <a:cubicBezTo>
                    <a:pt x="1" y="4"/>
                    <a:pt x="0" y="5"/>
                    <a:pt x="1" y="5"/>
                  </a:cubicBezTo>
                  <a:cubicBezTo>
                    <a:pt x="1" y="6"/>
                    <a:pt x="3" y="5"/>
                    <a:pt x="4" y="4"/>
                  </a:cubicBezTo>
                  <a:cubicBezTo>
                    <a:pt x="6" y="1"/>
                    <a:pt x="9" y="5"/>
                    <a:pt x="11" y="5"/>
                  </a:cubicBezTo>
                  <a:cubicBezTo>
                    <a:pt x="13" y="5"/>
                    <a:pt x="16" y="4"/>
                    <a:pt x="17" y="3"/>
                  </a:cubicBezTo>
                  <a:cubicBezTo>
                    <a:pt x="18" y="2"/>
                    <a:pt x="17" y="0"/>
                    <a:pt x="15" y="0"/>
                  </a:cubicBezTo>
                  <a:close/>
                </a:path>
              </a:pathLst>
            </a:custGeom>
            <a:solidFill>
              <a:srgbClr val="FBF1EB">
                <a:alpha val="100000"/>
              </a:srgbClr>
            </a:solidFill>
            <a:ln w="9525">
              <a:noFill/>
            </a:ln>
          </p:spPr>
          <p:txBody>
            <a:bodyPr/>
            <a:lstStyle/>
            <a:p>
              <a:endParaRPr lang="zh-CN" altLang="en-US" sz="2400"/>
            </a:p>
          </p:txBody>
        </p:sp>
        <p:sp>
          <p:nvSpPr>
            <p:cNvPr id="16465" name="Freeform 423"/>
            <p:cNvSpPr/>
            <p:nvPr/>
          </p:nvSpPr>
          <p:spPr>
            <a:xfrm flipH="1">
              <a:off x="7471611" y="1918780"/>
              <a:ext cx="401148" cy="209760"/>
            </a:xfrm>
            <a:custGeom>
              <a:avLst/>
              <a:gdLst>
                <a:gd name="txL" fmla="*/ 0 w 55"/>
                <a:gd name="txT" fmla="*/ 0 h 33"/>
                <a:gd name="txR" fmla="*/ 55 w 55"/>
                <a:gd name="txB" fmla="*/ 33 h 33"/>
              </a:gdLst>
              <a:ahLst/>
              <a:cxnLst>
                <a:cxn ang="0">
                  <a:pos x="2127864360" y="0"/>
                </a:cxn>
                <a:cxn ang="0">
                  <a:pos x="2147483647" y="323227397"/>
                </a:cxn>
                <a:cxn ang="0">
                  <a:pos x="1861880973" y="80808438"/>
                </a:cxn>
                <a:cxn ang="0">
                  <a:pos x="1702289756" y="404035811"/>
                </a:cxn>
                <a:cxn ang="0">
                  <a:pos x="1383114615" y="606047409"/>
                </a:cxn>
                <a:cxn ang="0">
                  <a:pos x="1063932180" y="404035811"/>
                </a:cxn>
                <a:cxn ang="0">
                  <a:pos x="957540466" y="606047409"/>
                </a:cxn>
                <a:cxn ang="0">
                  <a:pos x="851148525" y="686855823"/>
                </a:cxn>
                <a:cxn ang="0">
                  <a:pos x="585165594" y="565646381"/>
                </a:cxn>
                <a:cxn ang="0">
                  <a:pos x="425574262" y="686855823"/>
                </a:cxn>
                <a:cxn ang="0">
                  <a:pos x="478766586" y="888873877"/>
                </a:cxn>
                <a:cxn ang="0">
                  <a:pos x="0" y="969682291"/>
                </a:cxn>
                <a:cxn ang="0">
                  <a:pos x="425574262" y="1131292761"/>
                </a:cxn>
                <a:cxn ang="0">
                  <a:pos x="2147483647" y="161610520"/>
                </a:cxn>
                <a:cxn ang="0">
                  <a:pos x="2127864360" y="0"/>
                </a:cxn>
              </a:cxnLst>
              <a:rect l="txL" t="txT" r="txR" b="txB"/>
              <a:pathLst>
                <a:path w="55" h="33">
                  <a:moveTo>
                    <a:pt x="40" y="0"/>
                  </a:moveTo>
                  <a:cubicBezTo>
                    <a:pt x="39" y="2"/>
                    <a:pt x="39" y="7"/>
                    <a:pt x="42" y="8"/>
                  </a:cubicBezTo>
                  <a:cubicBezTo>
                    <a:pt x="38" y="8"/>
                    <a:pt x="36" y="4"/>
                    <a:pt x="35" y="2"/>
                  </a:cubicBezTo>
                  <a:cubicBezTo>
                    <a:pt x="34" y="2"/>
                    <a:pt x="30" y="4"/>
                    <a:pt x="32" y="10"/>
                  </a:cubicBezTo>
                  <a:cubicBezTo>
                    <a:pt x="36" y="15"/>
                    <a:pt x="30" y="14"/>
                    <a:pt x="26" y="15"/>
                  </a:cubicBezTo>
                  <a:cubicBezTo>
                    <a:pt x="23" y="15"/>
                    <a:pt x="23" y="12"/>
                    <a:pt x="20" y="10"/>
                  </a:cubicBezTo>
                  <a:cubicBezTo>
                    <a:pt x="18" y="10"/>
                    <a:pt x="18" y="13"/>
                    <a:pt x="18" y="15"/>
                  </a:cubicBezTo>
                  <a:cubicBezTo>
                    <a:pt x="18" y="16"/>
                    <a:pt x="17" y="17"/>
                    <a:pt x="16" y="17"/>
                  </a:cubicBezTo>
                  <a:cubicBezTo>
                    <a:pt x="15" y="15"/>
                    <a:pt x="12" y="16"/>
                    <a:pt x="11" y="14"/>
                  </a:cubicBezTo>
                  <a:cubicBezTo>
                    <a:pt x="9" y="14"/>
                    <a:pt x="8" y="15"/>
                    <a:pt x="8" y="17"/>
                  </a:cubicBezTo>
                  <a:cubicBezTo>
                    <a:pt x="8" y="18"/>
                    <a:pt x="10" y="22"/>
                    <a:pt x="9" y="22"/>
                  </a:cubicBezTo>
                  <a:cubicBezTo>
                    <a:pt x="6" y="24"/>
                    <a:pt x="4" y="18"/>
                    <a:pt x="0" y="24"/>
                  </a:cubicBezTo>
                  <a:cubicBezTo>
                    <a:pt x="3" y="22"/>
                    <a:pt x="4" y="26"/>
                    <a:pt x="8" y="28"/>
                  </a:cubicBezTo>
                  <a:cubicBezTo>
                    <a:pt x="21" y="33"/>
                    <a:pt x="55" y="15"/>
                    <a:pt x="48" y="4"/>
                  </a:cubicBezTo>
                  <a:cubicBezTo>
                    <a:pt x="46" y="0"/>
                    <a:pt x="42" y="2"/>
                    <a:pt x="40" y="0"/>
                  </a:cubicBezTo>
                  <a:close/>
                </a:path>
              </a:pathLst>
            </a:custGeom>
            <a:solidFill>
              <a:srgbClr val="F5597D">
                <a:alpha val="100000"/>
              </a:srgbClr>
            </a:solidFill>
            <a:ln w="9525">
              <a:noFill/>
            </a:ln>
          </p:spPr>
          <p:txBody>
            <a:bodyPr/>
            <a:lstStyle/>
            <a:p>
              <a:endParaRPr lang="zh-CN" altLang="en-US" sz="2400"/>
            </a:p>
          </p:txBody>
        </p:sp>
        <p:sp>
          <p:nvSpPr>
            <p:cNvPr id="16466" name="Freeform 424"/>
            <p:cNvSpPr/>
            <p:nvPr/>
          </p:nvSpPr>
          <p:spPr>
            <a:xfrm flipH="1">
              <a:off x="7348181" y="1862307"/>
              <a:ext cx="555436" cy="406074"/>
            </a:xfrm>
            <a:custGeom>
              <a:avLst/>
              <a:gdLst>
                <a:gd name="txL" fmla="*/ 0 w 76"/>
                <a:gd name="txT" fmla="*/ 0 h 64"/>
                <a:gd name="txR" fmla="*/ 76 w 76"/>
                <a:gd name="txB" fmla="*/ 64 h 64"/>
              </a:gdLst>
              <a:ahLst/>
              <a:cxnLst>
                <a:cxn ang="0">
                  <a:pos x="2147483647" y="201292104"/>
                </a:cxn>
                <a:cxn ang="0">
                  <a:pos x="2147483647" y="161033693"/>
                </a:cxn>
                <a:cxn ang="0">
                  <a:pos x="2147483647" y="161033693"/>
                </a:cxn>
                <a:cxn ang="0">
                  <a:pos x="2147483647" y="281802631"/>
                </a:cxn>
                <a:cxn ang="0">
                  <a:pos x="2147483647" y="281802631"/>
                </a:cxn>
                <a:cxn ang="0">
                  <a:pos x="2147483647" y="362319453"/>
                </a:cxn>
                <a:cxn ang="0">
                  <a:pos x="2147483647" y="523353196"/>
                </a:cxn>
                <a:cxn ang="0">
                  <a:pos x="2147483647" y="523353196"/>
                </a:cxn>
                <a:cxn ang="0">
                  <a:pos x="1922839181" y="644128429"/>
                </a:cxn>
                <a:cxn ang="0">
                  <a:pos x="1762602811" y="805155728"/>
                </a:cxn>
                <a:cxn ang="0">
                  <a:pos x="1495540520" y="1006447981"/>
                </a:cxn>
                <a:cxn ang="0">
                  <a:pos x="1335304606" y="845414337"/>
                </a:cxn>
                <a:cxn ang="0">
                  <a:pos x="1068242315" y="925931159"/>
                </a:cxn>
                <a:cxn ang="0">
                  <a:pos x="801187103" y="925931159"/>
                </a:cxn>
                <a:cxn ang="0">
                  <a:pos x="587534347" y="1127216869"/>
                </a:cxn>
                <a:cxn ang="0">
                  <a:pos x="640943882" y="1328508924"/>
                </a:cxn>
                <a:cxn ang="0">
                  <a:pos x="213645505" y="1328508924"/>
                </a:cxn>
                <a:cxn ang="0">
                  <a:pos x="267062406" y="1529794633"/>
                </a:cxn>
                <a:cxn ang="0">
                  <a:pos x="373888784" y="1731087085"/>
                </a:cxn>
                <a:cxn ang="0">
                  <a:pos x="0" y="1851862318"/>
                </a:cxn>
                <a:cxn ang="0">
                  <a:pos x="1976256025" y="1892120729"/>
                </a:cxn>
                <a:cxn ang="0">
                  <a:pos x="2147483647" y="2147483647"/>
                </a:cxn>
                <a:cxn ang="0">
                  <a:pos x="2147483647" y="1167475280"/>
                </a:cxn>
                <a:cxn ang="0">
                  <a:pos x="2147483647" y="201292104"/>
                </a:cxn>
              </a:cxnLst>
              <a:rect l="txL" t="txT" r="txR" b="txB"/>
              <a:pathLst>
                <a:path w="76" h="64">
                  <a:moveTo>
                    <a:pt x="68" y="5"/>
                  </a:moveTo>
                  <a:cubicBezTo>
                    <a:pt x="66" y="5"/>
                    <a:pt x="66" y="0"/>
                    <a:pt x="62" y="4"/>
                  </a:cubicBezTo>
                  <a:cubicBezTo>
                    <a:pt x="61" y="1"/>
                    <a:pt x="61" y="6"/>
                    <a:pt x="58" y="4"/>
                  </a:cubicBezTo>
                  <a:cubicBezTo>
                    <a:pt x="55" y="5"/>
                    <a:pt x="57" y="9"/>
                    <a:pt x="54" y="7"/>
                  </a:cubicBezTo>
                  <a:cubicBezTo>
                    <a:pt x="53" y="3"/>
                    <a:pt x="50" y="7"/>
                    <a:pt x="49" y="7"/>
                  </a:cubicBezTo>
                  <a:cubicBezTo>
                    <a:pt x="45" y="5"/>
                    <a:pt x="46" y="9"/>
                    <a:pt x="44" y="9"/>
                  </a:cubicBezTo>
                  <a:cubicBezTo>
                    <a:pt x="44" y="12"/>
                    <a:pt x="45" y="14"/>
                    <a:pt x="47" y="13"/>
                  </a:cubicBezTo>
                  <a:cubicBezTo>
                    <a:pt x="50" y="14"/>
                    <a:pt x="45" y="17"/>
                    <a:pt x="41" y="13"/>
                  </a:cubicBezTo>
                  <a:cubicBezTo>
                    <a:pt x="41" y="8"/>
                    <a:pt x="36" y="12"/>
                    <a:pt x="36" y="16"/>
                  </a:cubicBezTo>
                  <a:cubicBezTo>
                    <a:pt x="39" y="20"/>
                    <a:pt x="32" y="17"/>
                    <a:pt x="33" y="20"/>
                  </a:cubicBezTo>
                  <a:cubicBezTo>
                    <a:pt x="31" y="24"/>
                    <a:pt x="27" y="21"/>
                    <a:pt x="28" y="25"/>
                  </a:cubicBezTo>
                  <a:cubicBezTo>
                    <a:pt x="29" y="28"/>
                    <a:pt x="23" y="26"/>
                    <a:pt x="25" y="21"/>
                  </a:cubicBezTo>
                  <a:cubicBezTo>
                    <a:pt x="25" y="18"/>
                    <a:pt x="20" y="18"/>
                    <a:pt x="20" y="23"/>
                  </a:cubicBezTo>
                  <a:cubicBezTo>
                    <a:pt x="19" y="27"/>
                    <a:pt x="16" y="26"/>
                    <a:pt x="15" y="23"/>
                  </a:cubicBezTo>
                  <a:cubicBezTo>
                    <a:pt x="11" y="23"/>
                    <a:pt x="9" y="26"/>
                    <a:pt x="11" y="28"/>
                  </a:cubicBezTo>
                  <a:cubicBezTo>
                    <a:pt x="8" y="29"/>
                    <a:pt x="10" y="32"/>
                    <a:pt x="12" y="33"/>
                  </a:cubicBezTo>
                  <a:cubicBezTo>
                    <a:pt x="8" y="36"/>
                    <a:pt x="9" y="28"/>
                    <a:pt x="4" y="33"/>
                  </a:cubicBezTo>
                  <a:cubicBezTo>
                    <a:pt x="7" y="33"/>
                    <a:pt x="9" y="37"/>
                    <a:pt x="5" y="38"/>
                  </a:cubicBezTo>
                  <a:cubicBezTo>
                    <a:pt x="4" y="40"/>
                    <a:pt x="9" y="39"/>
                    <a:pt x="7" y="43"/>
                  </a:cubicBezTo>
                  <a:cubicBezTo>
                    <a:pt x="5" y="40"/>
                    <a:pt x="4" y="44"/>
                    <a:pt x="0" y="46"/>
                  </a:cubicBezTo>
                  <a:cubicBezTo>
                    <a:pt x="11" y="44"/>
                    <a:pt x="26" y="46"/>
                    <a:pt x="37" y="47"/>
                  </a:cubicBezTo>
                  <a:cubicBezTo>
                    <a:pt x="43" y="48"/>
                    <a:pt x="59" y="56"/>
                    <a:pt x="64" y="64"/>
                  </a:cubicBezTo>
                  <a:cubicBezTo>
                    <a:pt x="66" y="62"/>
                    <a:pt x="76" y="42"/>
                    <a:pt x="70" y="29"/>
                  </a:cubicBezTo>
                  <a:cubicBezTo>
                    <a:pt x="64" y="17"/>
                    <a:pt x="75" y="14"/>
                    <a:pt x="68" y="5"/>
                  </a:cubicBezTo>
                  <a:close/>
                </a:path>
              </a:pathLst>
            </a:custGeom>
            <a:solidFill>
              <a:srgbClr val="FBF5E5">
                <a:alpha val="100000"/>
              </a:srgbClr>
            </a:solidFill>
            <a:ln w="9525">
              <a:noFill/>
            </a:ln>
          </p:spPr>
          <p:txBody>
            <a:bodyPr/>
            <a:lstStyle/>
            <a:p>
              <a:endParaRPr lang="zh-CN" altLang="en-US" sz="2400"/>
            </a:p>
          </p:txBody>
        </p:sp>
        <p:sp>
          <p:nvSpPr>
            <p:cNvPr id="16467" name="Freeform 425"/>
            <p:cNvSpPr/>
            <p:nvPr/>
          </p:nvSpPr>
          <p:spPr>
            <a:xfrm flipH="1">
              <a:off x="7348181" y="1867685"/>
              <a:ext cx="555436" cy="400695"/>
            </a:xfrm>
            <a:custGeom>
              <a:avLst/>
              <a:gdLst>
                <a:gd name="txL" fmla="*/ 0 w 76"/>
                <a:gd name="txT" fmla="*/ 0 h 63"/>
                <a:gd name="txR" fmla="*/ 76 w 76"/>
                <a:gd name="txB" fmla="*/ 63 h 63"/>
              </a:gdLst>
              <a:ahLst/>
              <a:cxnLst>
                <a:cxn ang="0">
                  <a:pos x="2147483647" y="161810828"/>
                </a:cxn>
                <a:cxn ang="0">
                  <a:pos x="2147483647" y="121359723"/>
                </a:cxn>
                <a:cxn ang="0">
                  <a:pos x="2147483647" y="121359723"/>
                </a:cxn>
                <a:cxn ang="0">
                  <a:pos x="2147483647" y="242713087"/>
                </a:cxn>
                <a:cxn ang="0">
                  <a:pos x="2147483647" y="242713087"/>
                </a:cxn>
                <a:cxn ang="0">
                  <a:pos x="2147483647" y="323621656"/>
                </a:cxn>
                <a:cxn ang="0">
                  <a:pos x="2147483647" y="444981429"/>
                </a:cxn>
                <a:cxn ang="0">
                  <a:pos x="2147483647" y="525883638"/>
                </a:cxn>
                <a:cxn ang="0">
                  <a:pos x="1922839181" y="606792207"/>
                </a:cxn>
                <a:cxn ang="0">
                  <a:pos x="1762602811" y="809054090"/>
                </a:cxn>
                <a:cxn ang="0">
                  <a:pos x="1495540520" y="970865067"/>
                </a:cxn>
                <a:cxn ang="0">
                  <a:pos x="1281895071" y="809054090"/>
                </a:cxn>
                <a:cxn ang="0">
                  <a:pos x="1068242315" y="889956497"/>
                </a:cxn>
                <a:cxn ang="0">
                  <a:pos x="801187103" y="889956497"/>
                </a:cxn>
                <a:cxn ang="0">
                  <a:pos x="640943882" y="1092218380"/>
                </a:cxn>
                <a:cxn ang="0">
                  <a:pos x="694360725" y="1294486623"/>
                </a:cxn>
                <a:cxn ang="0">
                  <a:pos x="213645505" y="1294486623"/>
                </a:cxn>
                <a:cxn ang="0">
                  <a:pos x="267062406" y="1496748506"/>
                </a:cxn>
                <a:cxn ang="0">
                  <a:pos x="427298319" y="1699010786"/>
                </a:cxn>
                <a:cxn ang="0">
                  <a:pos x="0" y="1820370460"/>
                </a:cxn>
                <a:cxn ang="0">
                  <a:pos x="1976256025" y="1860821564"/>
                </a:cxn>
                <a:cxn ang="0">
                  <a:pos x="2147483647" y="2147483647"/>
                </a:cxn>
                <a:cxn ang="0">
                  <a:pos x="2147483647" y="1132675845"/>
                </a:cxn>
                <a:cxn ang="0">
                  <a:pos x="2147483647" y="161810828"/>
                </a:cxn>
              </a:cxnLst>
              <a:rect l="txL" t="txT" r="txR" b="txB"/>
              <a:pathLst>
                <a:path w="76" h="63">
                  <a:moveTo>
                    <a:pt x="68" y="4"/>
                  </a:moveTo>
                  <a:cubicBezTo>
                    <a:pt x="65" y="5"/>
                    <a:pt x="66" y="0"/>
                    <a:pt x="62" y="3"/>
                  </a:cubicBezTo>
                  <a:cubicBezTo>
                    <a:pt x="61" y="0"/>
                    <a:pt x="60" y="5"/>
                    <a:pt x="58" y="3"/>
                  </a:cubicBezTo>
                  <a:cubicBezTo>
                    <a:pt x="56" y="4"/>
                    <a:pt x="56" y="9"/>
                    <a:pt x="54" y="6"/>
                  </a:cubicBezTo>
                  <a:cubicBezTo>
                    <a:pt x="53" y="2"/>
                    <a:pt x="50" y="6"/>
                    <a:pt x="49" y="6"/>
                  </a:cubicBezTo>
                  <a:cubicBezTo>
                    <a:pt x="45" y="4"/>
                    <a:pt x="46" y="8"/>
                    <a:pt x="44" y="8"/>
                  </a:cubicBezTo>
                  <a:cubicBezTo>
                    <a:pt x="44" y="11"/>
                    <a:pt x="46" y="13"/>
                    <a:pt x="48" y="11"/>
                  </a:cubicBezTo>
                  <a:cubicBezTo>
                    <a:pt x="51" y="13"/>
                    <a:pt x="45" y="18"/>
                    <a:pt x="41" y="13"/>
                  </a:cubicBezTo>
                  <a:cubicBezTo>
                    <a:pt x="40" y="8"/>
                    <a:pt x="36" y="11"/>
                    <a:pt x="36" y="15"/>
                  </a:cubicBezTo>
                  <a:cubicBezTo>
                    <a:pt x="39" y="19"/>
                    <a:pt x="33" y="17"/>
                    <a:pt x="33" y="20"/>
                  </a:cubicBezTo>
                  <a:cubicBezTo>
                    <a:pt x="32" y="24"/>
                    <a:pt x="27" y="20"/>
                    <a:pt x="28" y="24"/>
                  </a:cubicBezTo>
                  <a:cubicBezTo>
                    <a:pt x="29" y="27"/>
                    <a:pt x="23" y="26"/>
                    <a:pt x="24" y="20"/>
                  </a:cubicBezTo>
                  <a:cubicBezTo>
                    <a:pt x="25" y="18"/>
                    <a:pt x="21" y="17"/>
                    <a:pt x="20" y="22"/>
                  </a:cubicBezTo>
                  <a:cubicBezTo>
                    <a:pt x="20" y="26"/>
                    <a:pt x="16" y="26"/>
                    <a:pt x="15" y="22"/>
                  </a:cubicBezTo>
                  <a:cubicBezTo>
                    <a:pt x="11" y="22"/>
                    <a:pt x="10" y="25"/>
                    <a:pt x="12" y="27"/>
                  </a:cubicBezTo>
                  <a:cubicBezTo>
                    <a:pt x="9" y="28"/>
                    <a:pt x="11" y="31"/>
                    <a:pt x="13" y="32"/>
                  </a:cubicBezTo>
                  <a:cubicBezTo>
                    <a:pt x="7" y="35"/>
                    <a:pt x="9" y="27"/>
                    <a:pt x="4" y="32"/>
                  </a:cubicBezTo>
                  <a:cubicBezTo>
                    <a:pt x="7" y="32"/>
                    <a:pt x="10" y="36"/>
                    <a:pt x="5" y="37"/>
                  </a:cubicBezTo>
                  <a:cubicBezTo>
                    <a:pt x="5" y="40"/>
                    <a:pt x="9" y="38"/>
                    <a:pt x="8" y="42"/>
                  </a:cubicBezTo>
                  <a:cubicBezTo>
                    <a:pt x="5" y="40"/>
                    <a:pt x="4" y="44"/>
                    <a:pt x="0" y="45"/>
                  </a:cubicBezTo>
                  <a:cubicBezTo>
                    <a:pt x="11" y="43"/>
                    <a:pt x="26" y="45"/>
                    <a:pt x="37" y="46"/>
                  </a:cubicBezTo>
                  <a:cubicBezTo>
                    <a:pt x="43" y="47"/>
                    <a:pt x="59" y="55"/>
                    <a:pt x="64" y="63"/>
                  </a:cubicBezTo>
                  <a:cubicBezTo>
                    <a:pt x="66" y="61"/>
                    <a:pt x="76" y="41"/>
                    <a:pt x="70" y="28"/>
                  </a:cubicBezTo>
                  <a:cubicBezTo>
                    <a:pt x="64" y="16"/>
                    <a:pt x="75" y="13"/>
                    <a:pt x="68" y="4"/>
                  </a:cubicBezTo>
                  <a:close/>
                </a:path>
              </a:pathLst>
            </a:custGeom>
            <a:solidFill>
              <a:srgbClr val="F77696">
                <a:alpha val="100000"/>
              </a:srgbClr>
            </a:solidFill>
            <a:ln w="9525">
              <a:noFill/>
            </a:ln>
          </p:spPr>
          <p:txBody>
            <a:bodyPr/>
            <a:lstStyle/>
            <a:p>
              <a:endParaRPr lang="zh-CN" altLang="en-US" sz="2400"/>
            </a:p>
          </p:txBody>
        </p:sp>
        <p:sp>
          <p:nvSpPr>
            <p:cNvPr id="16468" name="Freeform 426"/>
            <p:cNvSpPr/>
            <p:nvPr/>
          </p:nvSpPr>
          <p:spPr>
            <a:xfrm flipH="1">
              <a:off x="7428411" y="1899956"/>
              <a:ext cx="444349" cy="363046"/>
            </a:xfrm>
            <a:custGeom>
              <a:avLst/>
              <a:gdLst>
                <a:gd name="txL" fmla="*/ 0 w 61"/>
                <a:gd name="txT" fmla="*/ 0 h 57"/>
                <a:gd name="txR" fmla="*/ 61 w 61"/>
                <a:gd name="txB" fmla="*/ 57 h 57"/>
              </a:gdLst>
              <a:ahLst/>
              <a:cxnLst>
                <a:cxn ang="0">
                  <a:pos x="2147483647" y="162268830"/>
                </a:cxn>
                <a:cxn ang="0">
                  <a:pos x="2147483647" y="202834433"/>
                </a:cxn>
                <a:cxn ang="0">
                  <a:pos x="2147483647" y="405668865"/>
                </a:cxn>
                <a:cxn ang="0">
                  <a:pos x="2147483647" y="1135875490"/>
                </a:cxn>
                <a:cxn ang="0">
                  <a:pos x="2147483647" y="567937745"/>
                </a:cxn>
                <a:cxn ang="0">
                  <a:pos x="1910256784" y="324537660"/>
                </a:cxn>
                <a:cxn ang="0">
                  <a:pos x="1963316412" y="608503348"/>
                </a:cxn>
                <a:cxn ang="0">
                  <a:pos x="1698003248" y="973606709"/>
                </a:cxn>
                <a:cxn ang="0">
                  <a:pos x="1273504371" y="973606709"/>
                </a:cxn>
                <a:cxn ang="0">
                  <a:pos x="1061251290" y="730206525"/>
                </a:cxn>
                <a:cxn ang="0">
                  <a:pos x="955124750" y="649075319"/>
                </a:cxn>
                <a:cxn ang="0">
                  <a:pos x="955124750" y="730206525"/>
                </a:cxn>
                <a:cxn ang="0">
                  <a:pos x="636752185" y="851909901"/>
                </a:cxn>
                <a:cxn ang="0">
                  <a:pos x="477566017" y="892475504"/>
                </a:cxn>
                <a:cxn ang="0">
                  <a:pos x="318372450" y="1135875490"/>
                </a:cxn>
                <a:cxn ang="0">
                  <a:pos x="0" y="1095309887"/>
                </a:cxn>
                <a:cxn ang="0">
                  <a:pos x="265312823" y="1298144270"/>
                </a:cxn>
                <a:cxn ang="0">
                  <a:pos x="530625645" y="1338716242"/>
                </a:cxn>
                <a:cxn ang="0">
                  <a:pos x="1061251290" y="1541550624"/>
                </a:cxn>
                <a:cxn ang="0">
                  <a:pos x="2147483647" y="2028350994"/>
                </a:cxn>
                <a:cxn ang="0">
                  <a:pos x="2147483647" y="2028350994"/>
                </a:cxn>
                <a:cxn ang="0">
                  <a:pos x="2147483647" y="1217013064"/>
                </a:cxn>
                <a:cxn ang="0">
                  <a:pos x="2147483647" y="202834433"/>
                </a:cxn>
                <a:cxn ang="0">
                  <a:pos x="2147483647" y="162268830"/>
                </a:cxn>
                <a:cxn ang="0">
                  <a:pos x="2147483647" y="162268830"/>
                </a:cxn>
              </a:cxnLst>
              <a:rect l="txL" t="txT" r="txR" b="txB"/>
              <a:pathLst>
                <a:path w="61" h="57">
                  <a:moveTo>
                    <a:pt x="47" y="4"/>
                  </a:moveTo>
                  <a:cubicBezTo>
                    <a:pt x="47" y="1"/>
                    <a:pt x="40" y="1"/>
                    <a:pt x="42" y="5"/>
                  </a:cubicBezTo>
                  <a:cubicBezTo>
                    <a:pt x="43" y="7"/>
                    <a:pt x="45" y="5"/>
                    <a:pt x="45" y="10"/>
                  </a:cubicBezTo>
                  <a:cubicBezTo>
                    <a:pt x="45" y="14"/>
                    <a:pt x="52" y="23"/>
                    <a:pt x="49" y="28"/>
                  </a:cubicBezTo>
                  <a:cubicBezTo>
                    <a:pt x="48" y="22"/>
                    <a:pt x="44" y="22"/>
                    <a:pt x="42" y="14"/>
                  </a:cubicBezTo>
                  <a:cubicBezTo>
                    <a:pt x="41" y="9"/>
                    <a:pt x="36" y="10"/>
                    <a:pt x="36" y="8"/>
                  </a:cubicBezTo>
                  <a:cubicBezTo>
                    <a:pt x="34" y="5"/>
                    <a:pt x="30" y="10"/>
                    <a:pt x="37" y="15"/>
                  </a:cubicBezTo>
                  <a:cubicBezTo>
                    <a:pt x="46" y="23"/>
                    <a:pt x="34" y="23"/>
                    <a:pt x="32" y="24"/>
                  </a:cubicBezTo>
                  <a:cubicBezTo>
                    <a:pt x="30" y="25"/>
                    <a:pt x="26" y="25"/>
                    <a:pt x="24" y="24"/>
                  </a:cubicBezTo>
                  <a:cubicBezTo>
                    <a:pt x="19" y="20"/>
                    <a:pt x="22" y="22"/>
                    <a:pt x="20" y="18"/>
                  </a:cubicBezTo>
                  <a:cubicBezTo>
                    <a:pt x="18" y="17"/>
                    <a:pt x="19" y="17"/>
                    <a:pt x="18" y="16"/>
                  </a:cubicBezTo>
                  <a:cubicBezTo>
                    <a:pt x="17" y="17"/>
                    <a:pt x="18" y="18"/>
                    <a:pt x="18" y="18"/>
                  </a:cubicBezTo>
                  <a:cubicBezTo>
                    <a:pt x="18" y="21"/>
                    <a:pt x="13" y="23"/>
                    <a:pt x="12" y="21"/>
                  </a:cubicBezTo>
                  <a:cubicBezTo>
                    <a:pt x="11" y="20"/>
                    <a:pt x="8" y="20"/>
                    <a:pt x="9" y="22"/>
                  </a:cubicBezTo>
                  <a:cubicBezTo>
                    <a:pt x="11" y="26"/>
                    <a:pt x="11" y="27"/>
                    <a:pt x="6" y="28"/>
                  </a:cubicBezTo>
                  <a:cubicBezTo>
                    <a:pt x="5" y="29"/>
                    <a:pt x="3" y="23"/>
                    <a:pt x="0" y="27"/>
                  </a:cubicBezTo>
                  <a:cubicBezTo>
                    <a:pt x="3" y="26"/>
                    <a:pt x="5" y="30"/>
                    <a:pt x="5" y="32"/>
                  </a:cubicBezTo>
                  <a:cubicBezTo>
                    <a:pt x="5" y="34"/>
                    <a:pt x="9" y="32"/>
                    <a:pt x="10" y="33"/>
                  </a:cubicBezTo>
                  <a:cubicBezTo>
                    <a:pt x="5" y="36"/>
                    <a:pt x="11" y="39"/>
                    <a:pt x="20" y="38"/>
                  </a:cubicBezTo>
                  <a:cubicBezTo>
                    <a:pt x="38" y="37"/>
                    <a:pt x="50" y="46"/>
                    <a:pt x="54" y="50"/>
                  </a:cubicBezTo>
                  <a:cubicBezTo>
                    <a:pt x="57" y="53"/>
                    <a:pt x="60" y="57"/>
                    <a:pt x="61" y="50"/>
                  </a:cubicBezTo>
                  <a:cubicBezTo>
                    <a:pt x="61" y="43"/>
                    <a:pt x="58" y="37"/>
                    <a:pt x="58" y="30"/>
                  </a:cubicBezTo>
                  <a:cubicBezTo>
                    <a:pt x="57" y="20"/>
                    <a:pt x="58" y="15"/>
                    <a:pt x="56" y="5"/>
                  </a:cubicBezTo>
                  <a:cubicBezTo>
                    <a:pt x="55" y="0"/>
                    <a:pt x="50" y="3"/>
                    <a:pt x="49" y="4"/>
                  </a:cubicBezTo>
                  <a:cubicBezTo>
                    <a:pt x="47" y="6"/>
                    <a:pt x="47" y="5"/>
                    <a:pt x="47" y="4"/>
                  </a:cubicBezTo>
                  <a:close/>
                </a:path>
              </a:pathLst>
            </a:custGeom>
            <a:solidFill>
              <a:srgbClr val="F56E90">
                <a:alpha val="100000"/>
              </a:srgbClr>
            </a:solidFill>
            <a:ln w="9525">
              <a:noFill/>
            </a:ln>
          </p:spPr>
          <p:txBody>
            <a:bodyPr/>
            <a:lstStyle/>
            <a:p>
              <a:endParaRPr lang="zh-CN" altLang="en-US" sz="2400"/>
            </a:p>
          </p:txBody>
        </p:sp>
        <p:sp>
          <p:nvSpPr>
            <p:cNvPr id="16469" name="Freeform 427"/>
            <p:cNvSpPr/>
            <p:nvPr/>
          </p:nvSpPr>
          <p:spPr>
            <a:xfrm flipH="1">
              <a:off x="7385210" y="1889199"/>
              <a:ext cx="80230" cy="271612"/>
            </a:xfrm>
            <a:custGeom>
              <a:avLst/>
              <a:gdLst>
                <a:gd name="txL" fmla="*/ 0 w 11"/>
                <a:gd name="txT" fmla="*/ 0 h 43"/>
                <a:gd name="txR" fmla="*/ 11 w 11"/>
                <a:gd name="txB" fmla="*/ 43 h 43"/>
              </a:gdLst>
              <a:ahLst/>
              <a:cxnLst>
                <a:cxn ang="0">
                  <a:pos x="425576355" y="1037374686"/>
                </a:cxn>
                <a:cxn ang="0">
                  <a:pos x="425576355" y="319188301"/>
                </a:cxn>
                <a:cxn ang="0">
                  <a:pos x="53199779" y="159594151"/>
                </a:cxn>
                <a:cxn ang="0">
                  <a:pos x="159592059" y="837878902"/>
                </a:cxn>
                <a:cxn ang="0">
                  <a:pos x="159592059" y="1236864155"/>
                </a:cxn>
                <a:cxn ang="0">
                  <a:pos x="372376589" y="1595954041"/>
                </a:cxn>
                <a:cxn ang="0">
                  <a:pos x="425576355" y="1037374686"/>
                </a:cxn>
              </a:cxnLst>
              <a:rect l="txL" t="txT" r="txR" b="txB"/>
              <a:pathLst>
                <a:path w="11" h="43">
                  <a:moveTo>
                    <a:pt x="8" y="26"/>
                  </a:moveTo>
                  <a:cubicBezTo>
                    <a:pt x="3" y="20"/>
                    <a:pt x="8" y="15"/>
                    <a:pt x="8" y="8"/>
                  </a:cubicBezTo>
                  <a:cubicBezTo>
                    <a:pt x="9" y="1"/>
                    <a:pt x="0" y="0"/>
                    <a:pt x="1" y="4"/>
                  </a:cubicBezTo>
                  <a:cubicBezTo>
                    <a:pt x="2" y="9"/>
                    <a:pt x="4" y="16"/>
                    <a:pt x="3" y="21"/>
                  </a:cubicBezTo>
                  <a:cubicBezTo>
                    <a:pt x="2" y="25"/>
                    <a:pt x="5" y="26"/>
                    <a:pt x="3" y="31"/>
                  </a:cubicBezTo>
                  <a:cubicBezTo>
                    <a:pt x="2" y="34"/>
                    <a:pt x="4" y="43"/>
                    <a:pt x="7" y="40"/>
                  </a:cubicBezTo>
                  <a:cubicBezTo>
                    <a:pt x="11" y="36"/>
                    <a:pt x="11" y="30"/>
                    <a:pt x="8" y="26"/>
                  </a:cubicBezTo>
                  <a:close/>
                </a:path>
              </a:pathLst>
            </a:custGeom>
            <a:solidFill>
              <a:srgbClr val="F7819E">
                <a:alpha val="100000"/>
              </a:srgbClr>
            </a:solidFill>
            <a:ln w="9525">
              <a:noFill/>
            </a:ln>
          </p:spPr>
          <p:txBody>
            <a:bodyPr/>
            <a:lstStyle/>
            <a:p>
              <a:endParaRPr lang="zh-CN" altLang="en-US" sz="2400"/>
            </a:p>
          </p:txBody>
        </p:sp>
        <p:sp>
          <p:nvSpPr>
            <p:cNvPr id="16470" name="Freeform 428"/>
            <p:cNvSpPr/>
            <p:nvPr/>
          </p:nvSpPr>
          <p:spPr>
            <a:xfrm flipH="1">
              <a:off x="7573441" y="1983322"/>
              <a:ext cx="123430" cy="69920"/>
            </a:xfrm>
            <a:custGeom>
              <a:avLst/>
              <a:gdLst>
                <a:gd name="txL" fmla="*/ 0 w 17"/>
                <a:gd name="txT" fmla="*/ 0 h 11"/>
                <a:gd name="txR" fmla="*/ 17 w 17"/>
                <a:gd name="txB" fmla="*/ 11 h 11"/>
              </a:gdLst>
              <a:ahLst/>
              <a:cxnLst>
                <a:cxn ang="0">
                  <a:pos x="685312322" y="121209506"/>
                </a:cxn>
                <a:cxn ang="0">
                  <a:pos x="316300237" y="80808448"/>
                </a:cxn>
                <a:cxn ang="0">
                  <a:pos x="52719122" y="323227434"/>
                </a:cxn>
                <a:cxn ang="0">
                  <a:pos x="579874107" y="363628468"/>
                </a:cxn>
                <a:cxn ang="0">
                  <a:pos x="685312322" y="121209506"/>
                </a:cxn>
              </a:cxnLst>
              <a:rect l="txL" t="txT" r="txR" b="txB"/>
              <a:pathLst>
                <a:path w="17" h="11">
                  <a:moveTo>
                    <a:pt x="13" y="3"/>
                  </a:moveTo>
                  <a:cubicBezTo>
                    <a:pt x="12" y="2"/>
                    <a:pt x="9" y="0"/>
                    <a:pt x="6" y="2"/>
                  </a:cubicBezTo>
                  <a:cubicBezTo>
                    <a:pt x="6" y="6"/>
                    <a:pt x="0" y="4"/>
                    <a:pt x="1" y="8"/>
                  </a:cubicBezTo>
                  <a:cubicBezTo>
                    <a:pt x="3" y="11"/>
                    <a:pt x="9" y="9"/>
                    <a:pt x="11" y="9"/>
                  </a:cubicBezTo>
                  <a:cubicBezTo>
                    <a:pt x="12" y="9"/>
                    <a:pt x="17" y="8"/>
                    <a:pt x="13" y="3"/>
                  </a:cubicBezTo>
                  <a:close/>
                </a:path>
              </a:pathLst>
            </a:custGeom>
            <a:solidFill>
              <a:srgbClr val="F77E9C">
                <a:alpha val="100000"/>
              </a:srgbClr>
            </a:solidFill>
            <a:ln w="9525">
              <a:noFill/>
            </a:ln>
          </p:spPr>
          <p:txBody>
            <a:bodyPr/>
            <a:lstStyle/>
            <a:p>
              <a:endParaRPr lang="zh-CN" altLang="en-US" sz="2400"/>
            </a:p>
          </p:txBody>
        </p:sp>
        <p:sp>
          <p:nvSpPr>
            <p:cNvPr id="16471" name="Freeform 429"/>
            <p:cNvSpPr/>
            <p:nvPr/>
          </p:nvSpPr>
          <p:spPr>
            <a:xfrm flipH="1">
              <a:off x="7434582" y="1937605"/>
              <a:ext cx="379548" cy="306572"/>
            </a:xfrm>
            <a:custGeom>
              <a:avLst/>
              <a:gdLst>
                <a:gd name="txL" fmla="*/ 0 w 52"/>
                <a:gd name="txT" fmla="*/ 0 h 48"/>
                <a:gd name="txR" fmla="*/ 52 w 52"/>
                <a:gd name="txB" fmla="*/ 48 h 48"/>
              </a:gdLst>
              <a:ahLst/>
              <a:cxnLst>
                <a:cxn ang="0">
                  <a:pos x="2147483647" y="1672503414"/>
                </a:cxn>
                <a:cxn ang="0">
                  <a:pos x="2147483647" y="1019818220"/>
                </a:cxn>
                <a:cxn ang="0">
                  <a:pos x="2147483647" y="285546279"/>
                </a:cxn>
                <a:cxn ang="0">
                  <a:pos x="2147483647" y="285546279"/>
                </a:cxn>
                <a:cxn ang="0">
                  <a:pos x="2147483647" y="979024996"/>
                </a:cxn>
                <a:cxn ang="0">
                  <a:pos x="1544986632" y="815851901"/>
                </a:cxn>
                <a:cxn ang="0">
                  <a:pos x="852406394" y="815851901"/>
                </a:cxn>
                <a:cxn ang="0">
                  <a:pos x="372927812" y="775058678"/>
                </a:cxn>
                <a:cxn ang="0">
                  <a:pos x="479478696" y="1182991115"/>
                </a:cxn>
                <a:cxn ang="0">
                  <a:pos x="1172058934" y="1223777952"/>
                </a:cxn>
                <a:cxn ang="0">
                  <a:pos x="2024465556" y="1509330518"/>
                </a:cxn>
                <a:cxn ang="0">
                  <a:pos x="2147483647" y="1672503414"/>
                </a:cxn>
                <a:cxn ang="0">
                  <a:pos x="2147483647" y="1672503414"/>
                </a:cxn>
              </a:cxnLst>
              <a:rect l="txL" t="txT" r="txR" b="txB"/>
              <a:pathLst>
                <a:path w="52" h="48">
                  <a:moveTo>
                    <a:pt x="52" y="41"/>
                  </a:moveTo>
                  <a:cubicBezTo>
                    <a:pt x="51" y="36"/>
                    <a:pt x="48" y="31"/>
                    <a:pt x="48" y="25"/>
                  </a:cubicBezTo>
                  <a:cubicBezTo>
                    <a:pt x="50" y="15"/>
                    <a:pt x="46" y="12"/>
                    <a:pt x="46" y="7"/>
                  </a:cubicBezTo>
                  <a:cubicBezTo>
                    <a:pt x="47" y="0"/>
                    <a:pt x="41" y="3"/>
                    <a:pt x="43" y="7"/>
                  </a:cubicBezTo>
                  <a:cubicBezTo>
                    <a:pt x="45" y="12"/>
                    <a:pt x="47" y="24"/>
                    <a:pt x="41" y="24"/>
                  </a:cubicBezTo>
                  <a:cubicBezTo>
                    <a:pt x="38" y="24"/>
                    <a:pt x="35" y="17"/>
                    <a:pt x="29" y="20"/>
                  </a:cubicBezTo>
                  <a:cubicBezTo>
                    <a:pt x="26" y="21"/>
                    <a:pt x="19" y="21"/>
                    <a:pt x="16" y="20"/>
                  </a:cubicBezTo>
                  <a:cubicBezTo>
                    <a:pt x="12" y="19"/>
                    <a:pt x="9" y="16"/>
                    <a:pt x="7" y="19"/>
                  </a:cubicBezTo>
                  <a:cubicBezTo>
                    <a:pt x="0" y="28"/>
                    <a:pt x="10" y="26"/>
                    <a:pt x="9" y="29"/>
                  </a:cubicBezTo>
                  <a:cubicBezTo>
                    <a:pt x="8" y="34"/>
                    <a:pt x="16" y="28"/>
                    <a:pt x="22" y="30"/>
                  </a:cubicBezTo>
                  <a:cubicBezTo>
                    <a:pt x="31" y="34"/>
                    <a:pt x="33" y="30"/>
                    <a:pt x="38" y="37"/>
                  </a:cubicBezTo>
                  <a:cubicBezTo>
                    <a:pt x="42" y="41"/>
                    <a:pt x="44" y="39"/>
                    <a:pt x="46" y="41"/>
                  </a:cubicBezTo>
                  <a:cubicBezTo>
                    <a:pt x="51" y="48"/>
                    <a:pt x="52" y="44"/>
                    <a:pt x="52" y="41"/>
                  </a:cubicBezTo>
                  <a:close/>
                </a:path>
              </a:pathLst>
            </a:custGeom>
            <a:solidFill>
              <a:srgbClr val="F26689">
                <a:alpha val="100000"/>
              </a:srgbClr>
            </a:solidFill>
            <a:ln w="9525">
              <a:noFill/>
            </a:ln>
          </p:spPr>
          <p:txBody>
            <a:bodyPr/>
            <a:lstStyle/>
            <a:p>
              <a:endParaRPr lang="zh-CN" altLang="en-US" sz="2400"/>
            </a:p>
          </p:txBody>
        </p:sp>
        <p:sp>
          <p:nvSpPr>
            <p:cNvPr id="16472" name="Freeform 430"/>
            <p:cNvSpPr/>
            <p:nvPr/>
          </p:nvSpPr>
          <p:spPr>
            <a:xfrm flipH="1">
              <a:off x="7422239" y="2098959"/>
              <a:ext cx="938069" cy="556670"/>
            </a:xfrm>
            <a:custGeom>
              <a:avLst/>
              <a:gdLst>
                <a:gd name="txL" fmla="*/ 0 w 129"/>
                <a:gd name="txT" fmla="*/ 0 h 88"/>
                <a:gd name="txR" fmla="*/ 129 w 129"/>
                <a:gd name="txB" fmla="*/ 88 h 88"/>
              </a:gdLst>
              <a:ahLst/>
              <a:cxnLst>
                <a:cxn ang="0">
                  <a:pos x="2147483647" y="1160454517"/>
                </a:cxn>
                <a:cxn ang="0">
                  <a:pos x="2147483647" y="2147483647"/>
                </a:cxn>
                <a:cxn ang="0">
                  <a:pos x="1269112677" y="2147483647"/>
                </a:cxn>
                <a:cxn ang="0">
                  <a:pos x="687437226" y="2147483647"/>
                </a:cxn>
                <a:cxn ang="0">
                  <a:pos x="317278169" y="2147483647"/>
                </a:cxn>
                <a:cxn ang="0">
                  <a:pos x="317278169" y="2147483647"/>
                </a:cxn>
                <a:cxn ang="0">
                  <a:pos x="264397281" y="2147483647"/>
                </a:cxn>
                <a:cxn ang="0">
                  <a:pos x="2147483647" y="920359034"/>
                </a:cxn>
                <a:cxn ang="0">
                  <a:pos x="2147483647" y="1160454517"/>
                </a:cxn>
              </a:cxnLst>
              <a:rect l="txL" t="txT" r="txR" b="txB"/>
              <a:pathLst>
                <a:path w="129" h="88">
                  <a:moveTo>
                    <a:pt x="128" y="29"/>
                  </a:moveTo>
                  <a:cubicBezTo>
                    <a:pt x="129" y="48"/>
                    <a:pt x="108" y="58"/>
                    <a:pt x="93" y="61"/>
                  </a:cubicBezTo>
                  <a:cubicBezTo>
                    <a:pt x="71" y="66"/>
                    <a:pt x="49" y="52"/>
                    <a:pt x="24" y="75"/>
                  </a:cubicBezTo>
                  <a:cubicBezTo>
                    <a:pt x="21" y="79"/>
                    <a:pt x="17" y="84"/>
                    <a:pt x="13" y="87"/>
                  </a:cubicBezTo>
                  <a:cubicBezTo>
                    <a:pt x="6" y="87"/>
                    <a:pt x="6" y="87"/>
                    <a:pt x="6" y="87"/>
                  </a:cubicBezTo>
                  <a:cubicBezTo>
                    <a:pt x="6" y="87"/>
                    <a:pt x="6" y="87"/>
                    <a:pt x="6" y="86"/>
                  </a:cubicBezTo>
                  <a:cubicBezTo>
                    <a:pt x="2" y="88"/>
                    <a:pt x="0" y="74"/>
                    <a:pt x="5" y="61"/>
                  </a:cubicBezTo>
                  <a:cubicBezTo>
                    <a:pt x="15" y="38"/>
                    <a:pt x="31" y="30"/>
                    <a:pt x="42" y="23"/>
                  </a:cubicBezTo>
                  <a:cubicBezTo>
                    <a:pt x="85" y="0"/>
                    <a:pt x="120" y="32"/>
                    <a:pt x="128" y="29"/>
                  </a:cubicBezTo>
                  <a:close/>
                </a:path>
              </a:pathLst>
            </a:custGeom>
            <a:solidFill>
              <a:srgbClr val="FBF5E5">
                <a:alpha val="100000"/>
              </a:srgbClr>
            </a:solidFill>
            <a:ln w="9525">
              <a:noFill/>
            </a:ln>
          </p:spPr>
          <p:txBody>
            <a:bodyPr/>
            <a:lstStyle/>
            <a:p>
              <a:endParaRPr lang="zh-CN" altLang="en-US" sz="2400"/>
            </a:p>
          </p:txBody>
        </p:sp>
        <p:sp>
          <p:nvSpPr>
            <p:cNvPr id="16473" name="Freeform 431"/>
            <p:cNvSpPr/>
            <p:nvPr/>
          </p:nvSpPr>
          <p:spPr>
            <a:xfrm flipH="1">
              <a:off x="7422239" y="2098959"/>
              <a:ext cx="931898" cy="551292"/>
            </a:xfrm>
            <a:custGeom>
              <a:avLst/>
              <a:gdLst>
                <a:gd name="txL" fmla="*/ 0 w 128"/>
                <a:gd name="txT" fmla="*/ 0 h 87"/>
                <a:gd name="txR" fmla="*/ 128 w 128"/>
                <a:gd name="txB" fmla="*/ 87 h 87"/>
              </a:gdLst>
              <a:ahLst/>
              <a:cxnLst>
                <a:cxn ang="0">
                  <a:pos x="2147483647" y="1164455425"/>
                </a:cxn>
                <a:cxn ang="0">
                  <a:pos x="2147483647" y="2147483647"/>
                </a:cxn>
                <a:cxn ang="0">
                  <a:pos x="1219111749" y="2147483647"/>
                </a:cxn>
                <a:cxn ang="0">
                  <a:pos x="636056711" y="2147483647"/>
                </a:cxn>
                <a:cxn ang="0">
                  <a:pos x="265023042" y="2147483647"/>
                </a:cxn>
                <a:cxn ang="0">
                  <a:pos x="265023042" y="2147483647"/>
                </a:cxn>
                <a:cxn ang="0">
                  <a:pos x="265023042" y="2147483647"/>
                </a:cxn>
                <a:cxn ang="0">
                  <a:pos x="2147483647" y="923534569"/>
                </a:cxn>
                <a:cxn ang="0">
                  <a:pos x="2147483647" y="1164455425"/>
                </a:cxn>
              </a:cxnLst>
              <a:rect l="txL" t="txT" r="txR" b="txB"/>
              <a:pathLst>
                <a:path w="128" h="87">
                  <a:moveTo>
                    <a:pt x="127" y="29"/>
                  </a:moveTo>
                  <a:cubicBezTo>
                    <a:pt x="128" y="48"/>
                    <a:pt x="107" y="58"/>
                    <a:pt x="93" y="61"/>
                  </a:cubicBezTo>
                  <a:cubicBezTo>
                    <a:pt x="71" y="66"/>
                    <a:pt x="47" y="52"/>
                    <a:pt x="23" y="75"/>
                  </a:cubicBezTo>
                  <a:cubicBezTo>
                    <a:pt x="19" y="79"/>
                    <a:pt x="15" y="84"/>
                    <a:pt x="12" y="87"/>
                  </a:cubicBezTo>
                  <a:cubicBezTo>
                    <a:pt x="5" y="87"/>
                    <a:pt x="5" y="87"/>
                    <a:pt x="5" y="87"/>
                  </a:cubicBezTo>
                  <a:cubicBezTo>
                    <a:pt x="5" y="87"/>
                    <a:pt x="5" y="87"/>
                    <a:pt x="5" y="86"/>
                  </a:cubicBezTo>
                  <a:cubicBezTo>
                    <a:pt x="1" y="87"/>
                    <a:pt x="0" y="74"/>
                    <a:pt x="5" y="61"/>
                  </a:cubicBezTo>
                  <a:cubicBezTo>
                    <a:pt x="14" y="38"/>
                    <a:pt x="30" y="30"/>
                    <a:pt x="41" y="23"/>
                  </a:cubicBezTo>
                  <a:cubicBezTo>
                    <a:pt x="84" y="0"/>
                    <a:pt x="119" y="32"/>
                    <a:pt x="127" y="29"/>
                  </a:cubicBezTo>
                  <a:close/>
                </a:path>
              </a:pathLst>
            </a:custGeom>
            <a:solidFill>
              <a:srgbClr val="F5C7D2">
                <a:alpha val="100000"/>
              </a:srgbClr>
            </a:solidFill>
            <a:ln w="9525">
              <a:noFill/>
            </a:ln>
          </p:spPr>
          <p:txBody>
            <a:bodyPr/>
            <a:lstStyle/>
            <a:p>
              <a:endParaRPr lang="zh-CN" altLang="en-US" sz="2400"/>
            </a:p>
          </p:txBody>
        </p:sp>
        <p:sp>
          <p:nvSpPr>
            <p:cNvPr id="16474" name="Freeform 432"/>
            <p:cNvSpPr/>
            <p:nvPr/>
          </p:nvSpPr>
          <p:spPr>
            <a:xfrm flipH="1">
              <a:off x="7422239" y="2249555"/>
              <a:ext cx="910297" cy="400695"/>
            </a:xfrm>
            <a:custGeom>
              <a:avLst/>
              <a:gdLst>
                <a:gd name="txL" fmla="*/ 0 w 125"/>
                <a:gd name="txT" fmla="*/ 0 h 63"/>
                <a:gd name="txR" fmla="*/ 125 w 125"/>
                <a:gd name="txB" fmla="*/ 63 h 63"/>
              </a:gdLst>
              <a:ahLst/>
              <a:cxnLst>
                <a:cxn ang="0">
                  <a:pos x="2147483647" y="242713087"/>
                </a:cxn>
                <a:cxn ang="0">
                  <a:pos x="2147483647" y="1496748506"/>
                </a:cxn>
                <a:cxn ang="0">
                  <a:pos x="2147483647" y="1496748506"/>
                </a:cxn>
                <a:cxn ang="0">
                  <a:pos x="2147483647" y="1415839936"/>
                </a:cxn>
                <a:cxn ang="0">
                  <a:pos x="2147483647" y="1132675845"/>
                </a:cxn>
                <a:cxn ang="0">
                  <a:pos x="2147483647" y="1011316171"/>
                </a:cxn>
                <a:cxn ang="0">
                  <a:pos x="2147483647" y="809054090"/>
                </a:cxn>
                <a:cxn ang="0">
                  <a:pos x="2068289860" y="1051767276"/>
                </a:cxn>
                <a:cxn ang="0">
                  <a:pos x="848527907" y="1658559284"/>
                </a:cxn>
                <a:cxn ang="0">
                  <a:pos x="583362097" y="1941723773"/>
                </a:cxn>
                <a:cxn ang="0">
                  <a:pos x="106067809" y="2147483647"/>
                </a:cxn>
                <a:cxn ang="0">
                  <a:pos x="159098087" y="2147483647"/>
                </a:cxn>
                <a:cxn ang="0">
                  <a:pos x="636399628" y="1496748506"/>
                </a:cxn>
                <a:cxn ang="0">
                  <a:pos x="1431890004" y="809054090"/>
                </a:cxn>
                <a:cxn ang="0">
                  <a:pos x="2147483647" y="283170551"/>
                </a:cxn>
                <a:cxn ang="0">
                  <a:pos x="2147483647" y="202261932"/>
                </a:cxn>
                <a:cxn ang="0">
                  <a:pos x="2147483647" y="121359723"/>
                </a:cxn>
                <a:cxn ang="0">
                  <a:pos x="2147483647" y="242713087"/>
                </a:cxn>
              </a:cxnLst>
              <a:rect l="txL" t="txT" r="txR" b="txB"/>
              <a:pathLst>
                <a:path w="125" h="63">
                  <a:moveTo>
                    <a:pt x="124" y="6"/>
                  </a:moveTo>
                  <a:cubicBezTo>
                    <a:pt x="125" y="25"/>
                    <a:pt x="104" y="34"/>
                    <a:pt x="90" y="37"/>
                  </a:cubicBezTo>
                  <a:cubicBezTo>
                    <a:pt x="80" y="39"/>
                    <a:pt x="71" y="37"/>
                    <a:pt x="61" y="37"/>
                  </a:cubicBezTo>
                  <a:cubicBezTo>
                    <a:pt x="77" y="37"/>
                    <a:pt x="72" y="37"/>
                    <a:pt x="85" y="35"/>
                  </a:cubicBezTo>
                  <a:cubicBezTo>
                    <a:pt x="96" y="34"/>
                    <a:pt x="88" y="25"/>
                    <a:pt x="84" y="28"/>
                  </a:cubicBezTo>
                  <a:cubicBezTo>
                    <a:pt x="79" y="31"/>
                    <a:pt x="77" y="27"/>
                    <a:pt x="76" y="25"/>
                  </a:cubicBezTo>
                  <a:cubicBezTo>
                    <a:pt x="71" y="15"/>
                    <a:pt x="65" y="21"/>
                    <a:pt x="55" y="20"/>
                  </a:cubicBezTo>
                  <a:cubicBezTo>
                    <a:pt x="44" y="18"/>
                    <a:pt x="42" y="24"/>
                    <a:pt x="39" y="26"/>
                  </a:cubicBezTo>
                  <a:cubicBezTo>
                    <a:pt x="33" y="29"/>
                    <a:pt x="21" y="31"/>
                    <a:pt x="16" y="41"/>
                  </a:cubicBezTo>
                  <a:cubicBezTo>
                    <a:pt x="15" y="43"/>
                    <a:pt x="17" y="46"/>
                    <a:pt x="11" y="48"/>
                  </a:cubicBezTo>
                  <a:cubicBezTo>
                    <a:pt x="4" y="52"/>
                    <a:pt x="6" y="63"/>
                    <a:pt x="2" y="62"/>
                  </a:cubicBezTo>
                  <a:cubicBezTo>
                    <a:pt x="0" y="61"/>
                    <a:pt x="0" y="57"/>
                    <a:pt x="3" y="54"/>
                  </a:cubicBezTo>
                  <a:cubicBezTo>
                    <a:pt x="8" y="48"/>
                    <a:pt x="11" y="39"/>
                    <a:pt x="12" y="37"/>
                  </a:cubicBezTo>
                  <a:cubicBezTo>
                    <a:pt x="15" y="28"/>
                    <a:pt x="25" y="26"/>
                    <a:pt x="27" y="20"/>
                  </a:cubicBezTo>
                  <a:cubicBezTo>
                    <a:pt x="29" y="13"/>
                    <a:pt x="43" y="8"/>
                    <a:pt x="52" y="7"/>
                  </a:cubicBezTo>
                  <a:cubicBezTo>
                    <a:pt x="68" y="7"/>
                    <a:pt x="72" y="3"/>
                    <a:pt x="90" y="5"/>
                  </a:cubicBezTo>
                  <a:cubicBezTo>
                    <a:pt x="98" y="6"/>
                    <a:pt x="100" y="3"/>
                    <a:pt x="103" y="3"/>
                  </a:cubicBezTo>
                  <a:cubicBezTo>
                    <a:pt x="115" y="0"/>
                    <a:pt x="114" y="8"/>
                    <a:pt x="124" y="6"/>
                  </a:cubicBezTo>
                  <a:close/>
                </a:path>
              </a:pathLst>
            </a:custGeom>
            <a:solidFill>
              <a:srgbClr val="F3BFCB">
                <a:alpha val="100000"/>
              </a:srgbClr>
            </a:solidFill>
            <a:ln w="9525">
              <a:noFill/>
            </a:ln>
          </p:spPr>
          <p:txBody>
            <a:bodyPr/>
            <a:lstStyle/>
            <a:p>
              <a:endParaRPr lang="zh-CN" altLang="en-US" sz="2400"/>
            </a:p>
          </p:txBody>
        </p:sp>
        <p:sp>
          <p:nvSpPr>
            <p:cNvPr id="16475" name="Freeform 433"/>
            <p:cNvSpPr/>
            <p:nvPr/>
          </p:nvSpPr>
          <p:spPr>
            <a:xfrm flipH="1">
              <a:off x="7428411" y="2263002"/>
              <a:ext cx="657266" cy="223206"/>
            </a:xfrm>
            <a:custGeom>
              <a:avLst/>
              <a:gdLst>
                <a:gd name="txL" fmla="*/ 0 w 90"/>
                <a:gd name="txT" fmla="*/ 0 h 35"/>
                <a:gd name="txR" fmla="*/ 90 w 90"/>
                <a:gd name="txB" fmla="*/ 35 h 35"/>
              </a:gdLst>
              <a:ahLst/>
              <a:cxnLst>
                <a:cxn ang="0">
                  <a:pos x="2147483647" y="162678889"/>
                </a:cxn>
                <a:cxn ang="0">
                  <a:pos x="2147483647" y="1016754304"/>
                </a:cxn>
                <a:cxn ang="0">
                  <a:pos x="2147483647" y="1220101258"/>
                </a:cxn>
                <a:cxn ang="0">
                  <a:pos x="2147483647" y="854075465"/>
                </a:cxn>
                <a:cxn ang="0">
                  <a:pos x="2147483647" y="813400773"/>
                </a:cxn>
                <a:cxn ang="0">
                  <a:pos x="1599997144" y="569379325"/>
                </a:cxn>
                <a:cxn ang="0">
                  <a:pos x="373334378" y="691390049"/>
                </a:cxn>
                <a:cxn ang="0">
                  <a:pos x="53333481" y="650721933"/>
                </a:cxn>
                <a:cxn ang="0">
                  <a:pos x="1173329413" y="325364155"/>
                </a:cxn>
                <a:cxn ang="0">
                  <a:pos x="2147483647" y="284689663"/>
                </a:cxn>
                <a:cxn ang="0">
                  <a:pos x="2147483647" y="81342633"/>
                </a:cxn>
                <a:cxn ang="0">
                  <a:pos x="2147483647" y="162678889"/>
                </a:cxn>
              </a:cxnLst>
              <a:rect l="txL" t="txT" r="txR" b="txB"/>
              <a:pathLst>
                <a:path w="90" h="35">
                  <a:moveTo>
                    <a:pt x="90" y="4"/>
                  </a:moveTo>
                  <a:cubicBezTo>
                    <a:pt x="90" y="13"/>
                    <a:pt x="86" y="20"/>
                    <a:pt x="79" y="25"/>
                  </a:cubicBezTo>
                  <a:cubicBezTo>
                    <a:pt x="73" y="30"/>
                    <a:pt x="58" y="35"/>
                    <a:pt x="58" y="30"/>
                  </a:cubicBezTo>
                  <a:cubicBezTo>
                    <a:pt x="59" y="26"/>
                    <a:pt x="61" y="25"/>
                    <a:pt x="57" y="21"/>
                  </a:cubicBezTo>
                  <a:cubicBezTo>
                    <a:pt x="53" y="18"/>
                    <a:pt x="46" y="25"/>
                    <a:pt x="44" y="20"/>
                  </a:cubicBezTo>
                  <a:cubicBezTo>
                    <a:pt x="43" y="16"/>
                    <a:pt x="36" y="18"/>
                    <a:pt x="30" y="14"/>
                  </a:cubicBezTo>
                  <a:cubicBezTo>
                    <a:pt x="26" y="11"/>
                    <a:pt x="11" y="15"/>
                    <a:pt x="7" y="17"/>
                  </a:cubicBezTo>
                  <a:cubicBezTo>
                    <a:pt x="5" y="17"/>
                    <a:pt x="0" y="19"/>
                    <a:pt x="1" y="16"/>
                  </a:cubicBezTo>
                  <a:cubicBezTo>
                    <a:pt x="4" y="7"/>
                    <a:pt x="18" y="10"/>
                    <a:pt x="22" y="8"/>
                  </a:cubicBezTo>
                  <a:cubicBezTo>
                    <a:pt x="38" y="3"/>
                    <a:pt x="51" y="5"/>
                    <a:pt x="58" y="7"/>
                  </a:cubicBezTo>
                  <a:cubicBezTo>
                    <a:pt x="65" y="9"/>
                    <a:pt x="69" y="0"/>
                    <a:pt x="77" y="2"/>
                  </a:cubicBezTo>
                  <a:cubicBezTo>
                    <a:pt x="84" y="4"/>
                    <a:pt x="85" y="6"/>
                    <a:pt x="90" y="4"/>
                  </a:cubicBezTo>
                  <a:close/>
                </a:path>
              </a:pathLst>
            </a:custGeom>
            <a:solidFill>
              <a:srgbClr val="EDB5C7">
                <a:alpha val="100000"/>
              </a:srgbClr>
            </a:solidFill>
            <a:ln w="9525">
              <a:noFill/>
            </a:ln>
          </p:spPr>
          <p:txBody>
            <a:bodyPr/>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300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4"/>
                                        </p:tgtEl>
                                        <p:attrNameLst>
                                          <p:attrName>ppt_w</p:attrName>
                                        </p:attrNameLst>
                                      </p:cBhvr>
                                      <p:tavLst>
                                        <p:tav tm="0">
                                          <p:val>
                                            <p:strVal val="#ppt_w*.05"/>
                                          </p:val>
                                        </p:tav>
                                        <p:tav tm="100000">
                                          <p:val>
                                            <p:strVal val="#ppt_w"/>
                                          </p:val>
                                        </p:tav>
                                      </p:tavLst>
                                    </p:anim>
                                    <p:anim calcmode="lin" valueType="num">
                                      <p:cBhvr>
                                        <p:cTn id="10" dur="3000" fill="hold"/>
                                        <p:tgtEl>
                                          <p:spTgt spid="4"/>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4"/>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4"/>
                                        </p:tgtEl>
                                      </p:cBhvr>
                                    </p:animEffect>
                                  </p:childTnLst>
                                </p:cTn>
                              </p:par>
                            </p:childTnLst>
                          </p:cTn>
                        </p:par>
                        <p:par>
                          <p:cTn id="15" fill="hold">
                            <p:stCondLst>
                              <p:cond delay="6000"/>
                            </p:stCondLst>
                            <p:childTnLst>
                              <p:par>
                                <p:cTn id="16" presetID="25" presetClass="entr" presetSubtype="0" fill="hold" nodeType="afterEffect">
                                  <p:stCondLst>
                                    <p:cond delay="3000"/>
                                  </p:stCondLst>
                                  <p:childTnLst>
                                    <p:set>
                                      <p:cBhvr>
                                        <p:cTn id="17" dur="1" fill="hold">
                                          <p:stCondLst>
                                            <p:cond delay="0"/>
                                          </p:stCondLst>
                                        </p:cTn>
                                        <p:tgtEl>
                                          <p:spTgt spid="2"/>
                                        </p:tgtEl>
                                        <p:attrNameLst>
                                          <p:attrName>style.visibility</p:attrName>
                                        </p:attrNameLst>
                                      </p:cBhvr>
                                      <p:to>
                                        <p:strVal val="visible"/>
                                      </p:to>
                                    </p:set>
                                    <p:anim calcmode="lin" valueType="num">
                                      <p:cBhvr>
                                        <p:cTn id="18"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9"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0"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21" dur="3000" fill="hold"/>
                                        <p:tgtEl>
                                          <p:spTgt spid="2"/>
                                        </p:tgtEl>
                                        <p:attrNameLst>
                                          <p:attrName>ppt_h</p:attrName>
                                        </p:attrNameLst>
                                      </p:cBhvr>
                                      <p:tavLst>
                                        <p:tav tm="0">
                                          <p:val>
                                            <p:strVal val="#ppt_h"/>
                                          </p:val>
                                        </p:tav>
                                        <p:tav tm="100000">
                                          <p:val>
                                            <p:strVal val="#ppt_h"/>
                                          </p:val>
                                        </p:tav>
                                      </p:tavLst>
                                    </p:anim>
                                    <p:anim calcmode="lin" valueType="num">
                                      <p:cBhvr>
                                        <p:cTn id="22"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3"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4"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25" dur="3000" decel="50000">
                                          <p:stCondLst>
                                            <p:cond delay="0"/>
                                          </p:stCondLst>
                                        </p:cTn>
                                        <p:tgtEl>
                                          <p:spTgt spid="2"/>
                                        </p:tgtEl>
                                      </p:cBhvr>
                                    </p:animEffect>
                                  </p:childTnLst>
                                </p:cTn>
                              </p:par>
                            </p:childTnLst>
                          </p:cTn>
                        </p:par>
                        <p:par>
                          <p:cTn id="26" fill="hold">
                            <p:stCondLst>
                              <p:cond delay="1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par>
                          <p:cTn id="30" fill="hold">
                            <p:stCondLst>
                              <p:cond delay="14000"/>
                            </p:stCondLst>
                            <p:childTnLst>
                              <p:par>
                                <p:cTn id="31" presetID="10"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2000"/>
                                        <p:tgtEl>
                                          <p:spTgt spid="30"/>
                                        </p:tgtEl>
                                      </p:cBhvr>
                                    </p:animEffect>
                                  </p:childTnLst>
                                </p:cTn>
                              </p:par>
                            </p:childTnLst>
                          </p:cTn>
                        </p:par>
                        <p:par>
                          <p:cTn id="34" fill="hold">
                            <p:stCondLst>
                              <p:cond delay="16000"/>
                            </p:stCondLst>
                            <p:childTnLst>
                              <p:par>
                                <p:cTn id="35" presetID="41" presetClass="entr" presetSubtype="0" fill="hold" grpId="0" nodeType="afterEffect">
                                  <p:stCondLst>
                                    <p:cond delay="0"/>
                                  </p:stCondLst>
                                  <p:iterate type="lt">
                                    <p:tmPct val="8000"/>
                                  </p:iterate>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5"/>
                                        </p:tgtEl>
                                        <p:attrNameLst>
                                          <p:attrName>ppt_y</p:attrName>
                                        </p:attrNameLst>
                                      </p:cBhvr>
                                      <p:tavLst>
                                        <p:tav tm="0">
                                          <p:val>
                                            <p:strVal val="#ppt_y"/>
                                          </p:val>
                                        </p:tav>
                                        <p:tav tm="100000">
                                          <p:val>
                                            <p:strVal val="#ppt_y"/>
                                          </p:val>
                                        </p:tav>
                                      </p:tavLst>
                                    </p:anim>
                                    <p:anim calcmode="lin" valueType="num">
                                      <p:cBhvr>
                                        <p:cTn id="3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25"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925</Words>
  <Application>Microsoft Office PowerPoint</Application>
  <PresentationFormat>自定义</PresentationFormat>
  <Paragraphs>178</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爱情</dc:title>
  <dc:creator>第一PPT</dc:creator>
  <cp:keywords>www.1ppt.com</cp:keywords>
  <cp:lastModifiedBy>Windows User</cp:lastModifiedBy>
  <cp:revision>16</cp:revision>
  <dcterms:created xsi:type="dcterms:W3CDTF">2017-01-20T06:14:00Z</dcterms:created>
  <dcterms:modified xsi:type="dcterms:W3CDTF">2019-03-25T14:29:08Z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