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4.xml" ContentType="application/vnd.openxmlformats-officedocument.presentationml.notesSlide+xml"/>
  <Override PartName="/ppt/charts/chart5.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Override PartName="/ppt/charts/colors3.xml" ContentType="application/vnd.ms-office.chartcolorstyle+xml"/>
  <Override PartName="/ppt/charts/style3.xml" ContentType="application/vnd.ms-office.chartstyle+xml"/>
  <Override PartName="/ppt/charts/colors4.xml" ContentType="application/vnd.ms-office.chartcolorstyle+xml"/>
  <Override PartName="/ppt/charts/style4.xml" ContentType="application/vnd.ms-office.chartstyle+xml"/>
  <Override PartName="/ppt/charts/colors5.xml" ContentType="application/vnd.ms-office.chartcolorstyle+xml"/>
  <Override PartName="/ppt/charts/style5.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0"/>
  </p:notesMasterIdLst>
  <p:sldIdLst>
    <p:sldId id="281" r:id="rId3"/>
    <p:sldId id="272" r:id="rId4"/>
    <p:sldId id="275" r:id="rId5"/>
    <p:sldId id="278" r:id="rId6"/>
    <p:sldId id="280" r:id="rId7"/>
    <p:sldId id="282" r:id="rId8"/>
    <p:sldId id="303" r:id="rId9"/>
    <p:sldId id="304" r:id="rId10"/>
    <p:sldId id="286" r:id="rId11"/>
    <p:sldId id="288" r:id="rId12"/>
    <p:sldId id="290" r:id="rId13"/>
    <p:sldId id="301" r:id="rId14"/>
    <p:sldId id="302" r:id="rId15"/>
    <p:sldId id="287" r:id="rId16"/>
    <p:sldId id="289" r:id="rId17"/>
    <p:sldId id="291" r:id="rId18"/>
    <p:sldId id="305" r:id="rId19"/>
    <p:sldId id="306" r:id="rId20"/>
    <p:sldId id="307" r:id="rId21"/>
    <p:sldId id="296" r:id="rId22"/>
    <p:sldId id="295" r:id="rId23"/>
    <p:sldId id="297" r:id="rId24"/>
    <p:sldId id="299" r:id="rId25"/>
    <p:sldId id="300" r:id="rId26"/>
    <p:sldId id="298" r:id="rId27"/>
    <p:sldId id="283" r:id="rId28"/>
    <p:sldId id="308" r:id="rId29"/>
  </p:sldIdLst>
  <p:sldSz cx="12192000" cy="6858000"/>
  <p:notesSz cx="6858000" cy="9144000"/>
  <p:defaultTextStyle>
    <a:defPPr>
      <a:defRPr lang="zh-CN"/>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875" algn="l" defTabSz="777240" rtl="0" eaLnBrk="1" latinLnBrk="0" hangingPunct="1">
      <a:defRPr sz="1530" kern="1200">
        <a:solidFill>
          <a:schemeClr val="tx1"/>
        </a:solidFill>
        <a:latin typeface="+mn-lt"/>
        <a:ea typeface="+mn-ea"/>
        <a:cs typeface="+mn-cs"/>
      </a:defRPr>
    </a:lvl3pPr>
    <a:lvl4pPr marL="1166495" algn="l" defTabSz="777240" rtl="0" eaLnBrk="1" latinLnBrk="0" hangingPunct="1">
      <a:defRPr sz="1530" kern="1200">
        <a:solidFill>
          <a:schemeClr val="tx1"/>
        </a:solidFill>
        <a:latin typeface="+mn-lt"/>
        <a:ea typeface="+mn-ea"/>
        <a:cs typeface="+mn-cs"/>
      </a:defRPr>
    </a:lvl4pPr>
    <a:lvl5pPr marL="1555115" algn="l" defTabSz="777240" rtl="0" eaLnBrk="1" latinLnBrk="0" hangingPunct="1">
      <a:defRPr sz="1530" kern="1200">
        <a:solidFill>
          <a:schemeClr val="tx1"/>
        </a:solidFill>
        <a:latin typeface="+mn-lt"/>
        <a:ea typeface="+mn-ea"/>
        <a:cs typeface="+mn-cs"/>
      </a:defRPr>
    </a:lvl5pPr>
    <a:lvl6pPr marL="1943735" algn="l" defTabSz="777240" rtl="0" eaLnBrk="1" latinLnBrk="0" hangingPunct="1">
      <a:defRPr sz="1530" kern="1200">
        <a:solidFill>
          <a:schemeClr val="tx1"/>
        </a:solidFill>
        <a:latin typeface="+mn-lt"/>
        <a:ea typeface="+mn-ea"/>
        <a:cs typeface="+mn-cs"/>
      </a:defRPr>
    </a:lvl6pPr>
    <a:lvl7pPr marL="2332990" algn="l" defTabSz="777240" rtl="0" eaLnBrk="1" latinLnBrk="0" hangingPunct="1">
      <a:defRPr sz="1530" kern="1200">
        <a:solidFill>
          <a:schemeClr val="tx1"/>
        </a:solidFill>
        <a:latin typeface="+mn-lt"/>
        <a:ea typeface="+mn-ea"/>
        <a:cs typeface="+mn-cs"/>
      </a:defRPr>
    </a:lvl7pPr>
    <a:lvl8pPr marL="2721610" algn="l" defTabSz="777240" rtl="0" eaLnBrk="1" latinLnBrk="0" hangingPunct="1">
      <a:defRPr sz="1530" kern="1200">
        <a:solidFill>
          <a:schemeClr val="tx1"/>
        </a:solidFill>
        <a:latin typeface="+mn-lt"/>
        <a:ea typeface="+mn-ea"/>
        <a:cs typeface="+mn-cs"/>
      </a:defRPr>
    </a:lvl8pPr>
    <a:lvl9pPr marL="3110230" algn="l" defTabSz="777240" rtl="0" eaLnBrk="1" latinLnBrk="0" hangingPunct="1">
      <a:defRPr sz="153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a:srgbClr val="F3F3F2"/>
    <a:srgbClr val="F4F4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78" autoAdjust="0"/>
    <p:restoredTop sz="94660"/>
  </p:normalViewPr>
  <p:slideViewPr>
    <p:cSldViewPr snapToGrid="0">
      <p:cViewPr varScale="1">
        <p:scale>
          <a:sx n="58" d="100"/>
          <a:sy n="58" d="100"/>
        </p:scale>
        <p:origin x="-96" y="-1428"/>
      </p:cViewPr>
      <p:guideLst>
        <p:guide orient="horz" pos="2140"/>
        <p:guide pos="3766"/>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openxmlformats.org/officeDocument/2006/relationships/image" Target="../media/image51.png"/><Relationship Id="rId1" Type="http://schemas.openxmlformats.org/officeDocument/2006/relationships/image" Target="../media/image50.png"/><Relationship Id="rId5" Type="http://schemas.microsoft.com/office/2011/relationships/chartColorStyle" Target="colors5.xml"/><Relationship Id="rId4"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solidFill>
            <a:effectLst/>
          </c:spPr>
          <c:dPt>
            <c:idx val="0"/>
            <c:bubble3D val="0"/>
            <c:spPr>
              <a:solidFill>
                <a:schemeClr val="bg1"/>
              </a:solidFill>
              <a:ln w="19050">
                <a:noFill/>
              </a:ln>
              <a:effectLst/>
            </c:spPr>
          </c:dPt>
          <c:dPt>
            <c:idx val="1"/>
            <c:bubble3D val="0"/>
            <c:spPr>
              <a:solidFill>
                <a:schemeClr val="bg1">
                  <a:alpha val="20000"/>
                </a:schemeClr>
              </a:solidFill>
              <a:ln w="19050">
                <a:noFill/>
              </a:ln>
              <a:effectLst/>
            </c:spPr>
          </c:dPt>
          <c:cat>
            <c:strRef>
              <c:f>Sheet1!$A$2:$A$3</c:f>
              <c:strCache>
                <c:ptCount val="2"/>
                <c:pt idx="0">
                  <c:v>数据</c:v>
                </c:pt>
                <c:pt idx="1">
                  <c:v>辅助</c:v>
                </c:pt>
              </c:strCache>
            </c:strRef>
          </c:cat>
          <c:val>
            <c:numRef>
              <c:f>Sheet1!$B$2:$B$3</c:f>
              <c:numCache>
                <c:formatCode>0%</c:formatCode>
                <c:ptCount val="2"/>
                <c:pt idx="0">
                  <c:v>0.6</c:v>
                </c:pt>
                <c:pt idx="1">
                  <c:v>0.4</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solidFill>
            <a:effectLst/>
          </c:spPr>
          <c:dPt>
            <c:idx val="0"/>
            <c:bubble3D val="0"/>
            <c:spPr>
              <a:solidFill>
                <a:schemeClr val="bg1"/>
              </a:solidFill>
              <a:ln w="19050">
                <a:noFill/>
              </a:ln>
              <a:effectLst/>
            </c:spPr>
          </c:dPt>
          <c:dPt>
            <c:idx val="1"/>
            <c:bubble3D val="0"/>
            <c:spPr>
              <a:solidFill>
                <a:schemeClr val="bg1">
                  <a:alpha val="20000"/>
                </a:schemeClr>
              </a:solidFill>
              <a:ln w="19050">
                <a:noFill/>
              </a:ln>
              <a:effectLst/>
            </c:spPr>
          </c:dPt>
          <c:cat>
            <c:strRef>
              <c:f>Sheet1!$A$2:$A$3</c:f>
              <c:strCache>
                <c:ptCount val="2"/>
                <c:pt idx="0">
                  <c:v>数据</c:v>
                </c:pt>
                <c:pt idx="1">
                  <c:v>辅助</c:v>
                </c:pt>
              </c:strCache>
            </c:strRef>
          </c:cat>
          <c:val>
            <c:numRef>
              <c:f>Sheet1!$B$2:$B$3</c:f>
              <c:numCache>
                <c:formatCode>0%</c:formatCode>
                <c:ptCount val="2"/>
                <c:pt idx="0">
                  <c:v>0.4</c:v>
                </c:pt>
                <c:pt idx="1">
                  <c:v>0.6</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solidFill>
            <a:effectLst/>
          </c:spPr>
          <c:dPt>
            <c:idx val="0"/>
            <c:bubble3D val="0"/>
            <c:spPr>
              <a:solidFill>
                <a:schemeClr val="bg1"/>
              </a:solidFill>
              <a:ln w="19050">
                <a:noFill/>
              </a:ln>
              <a:effectLst/>
            </c:spPr>
          </c:dPt>
          <c:dPt>
            <c:idx val="1"/>
            <c:bubble3D val="0"/>
            <c:spPr>
              <a:solidFill>
                <a:schemeClr val="bg1">
                  <a:alpha val="20000"/>
                </a:schemeClr>
              </a:solidFill>
              <a:ln w="19050">
                <a:noFill/>
              </a:ln>
              <a:effectLst/>
            </c:spPr>
          </c:dPt>
          <c:cat>
            <c:strRef>
              <c:f>Sheet1!$A$2:$A$3</c:f>
              <c:strCache>
                <c:ptCount val="2"/>
                <c:pt idx="0">
                  <c:v>数据</c:v>
                </c:pt>
                <c:pt idx="1">
                  <c:v>辅助</c:v>
                </c:pt>
              </c:strCache>
            </c:strRef>
          </c:cat>
          <c:val>
            <c:numRef>
              <c:f>Sheet1!$B$2:$B$3</c:f>
              <c:numCache>
                <c:formatCode>0%</c:formatCode>
                <c:ptCount val="2"/>
                <c:pt idx="0">
                  <c:v>0.3</c:v>
                </c:pt>
                <c:pt idx="1">
                  <c:v>0.7</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solidFill>
            <a:effectLst/>
          </c:spPr>
          <c:dPt>
            <c:idx val="0"/>
            <c:bubble3D val="0"/>
            <c:spPr>
              <a:solidFill>
                <a:schemeClr val="bg1"/>
              </a:solidFill>
              <a:ln w="19050">
                <a:noFill/>
              </a:ln>
              <a:effectLst/>
            </c:spPr>
          </c:dPt>
          <c:dPt>
            <c:idx val="1"/>
            <c:bubble3D val="0"/>
            <c:spPr>
              <a:solidFill>
                <a:schemeClr val="bg1">
                  <a:alpha val="20000"/>
                </a:schemeClr>
              </a:solidFill>
              <a:ln w="19050">
                <a:noFill/>
              </a:ln>
              <a:effectLst/>
            </c:spPr>
          </c:dPt>
          <c:cat>
            <c:strRef>
              <c:f>Sheet1!$A$2:$A$3</c:f>
              <c:strCache>
                <c:ptCount val="2"/>
                <c:pt idx="0">
                  <c:v>数据</c:v>
                </c:pt>
                <c:pt idx="1">
                  <c:v>辅助</c:v>
                </c:pt>
              </c:strCache>
            </c:strRef>
          </c:cat>
          <c:val>
            <c:numRef>
              <c:f>Sheet1!$B$2:$B$3</c:f>
              <c:numCache>
                <c:formatCode>0%</c:formatCode>
                <c:ptCount val="2"/>
                <c:pt idx="0">
                  <c:v>0.8</c:v>
                </c:pt>
                <c:pt idx="1">
                  <c:v>0.2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tx1"/>
            </a:solidFill>
            <a:ln>
              <a:noFill/>
            </a:ln>
            <a:effectLst/>
          </c:spPr>
          <c:invertIfNegative val="0"/>
          <c:dLbls>
            <c:spPr>
              <a:noFill/>
              <a:ln>
                <a:noFill/>
              </a:ln>
              <a:effectLst/>
            </c:spPr>
            <c:txPr>
              <a:bodyPr rot="0" spcFirstLastPara="1" vertOverflow="ellipsis" horzOverflow="overflow" vert="horz" wrap="square" lIns="38100" tIns="19050" rIns="38100" bIns="19050" anchor="ctr" anchorCtr="1"/>
              <a:lstStyle/>
              <a:p>
                <a:pPr>
                  <a:defRPr lang="zh-CN" sz="1800" b="0" i="0" u="none" strike="noStrike" kern="1200" baseline="0">
                    <a:solidFill>
                      <a:srgbClr val="3D5070"/>
                    </a:solidFill>
                    <a:latin typeface="+mn-ea"/>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blipFill>
              <a:blip xmlns:r="http://schemas.openxmlformats.org/officeDocument/2006/relationships" r:embed="rId1"/>
              <a:stretch>
                <a:fillRect/>
              </a:stretch>
            </a:blipFill>
            <a:ln>
              <a:noFill/>
            </a:ln>
            <a:effectLst/>
          </c:spPr>
          <c:invertIfNegative val="0"/>
          <c:dLbls>
            <c:spPr>
              <a:noFill/>
              <a:ln>
                <a:noFill/>
              </a:ln>
              <a:effectLst/>
            </c:spPr>
            <c:txPr>
              <a:bodyPr rot="0" spcFirstLastPara="1" vertOverflow="ellipsis" horzOverflow="overflow" vert="horz" wrap="square" lIns="38100" tIns="19050" rIns="38100" bIns="19050" anchor="ctr" anchorCtr="1"/>
              <a:lstStyle/>
              <a:p>
                <a:pPr>
                  <a:defRPr lang="zh-CN" sz="1800" b="0" i="0" u="none" strike="noStrike" kern="1200" baseline="0">
                    <a:solidFill>
                      <a:srgbClr val="3D5070"/>
                    </a:solidFill>
                    <a:latin typeface="+mn-ea"/>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第一季度</c:v>
                </c:pt>
                <c:pt idx="1">
                  <c:v>第二季度</c:v>
                </c:pt>
                <c:pt idx="2">
                  <c:v>第三季度</c:v>
                </c:pt>
                <c:pt idx="3">
                  <c:v>第四季度</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blipFill>
              <a:blip xmlns:r="http://schemas.openxmlformats.org/officeDocument/2006/relationships" r:embed="rId2"/>
              <a:stretch>
                <a:fillRect/>
              </a:stretch>
            </a:blipFill>
            <a:ln>
              <a:noFill/>
            </a:ln>
            <a:effectLst/>
          </c:spPr>
          <c:invertIfNegative val="0"/>
          <c:dLbls>
            <c:spPr>
              <a:noFill/>
              <a:ln>
                <a:noFill/>
              </a:ln>
              <a:effectLst/>
            </c:spPr>
            <c:txPr>
              <a:bodyPr rot="0" spcFirstLastPara="1" vertOverflow="ellipsis" horzOverflow="overflow" vert="horz" wrap="square" lIns="38100" tIns="19050" rIns="38100" bIns="19050" anchor="ctr" anchorCtr="1"/>
              <a:lstStyle/>
              <a:p>
                <a:pPr>
                  <a:defRPr lang="zh-CN" sz="1800" b="0" i="0" u="none" strike="noStrike" kern="1200" baseline="0">
                    <a:solidFill>
                      <a:srgbClr val="3D5070"/>
                    </a:solidFill>
                    <a:latin typeface="+mn-ea"/>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第一季度</c:v>
                </c:pt>
                <c:pt idx="1">
                  <c:v>第二季度</c:v>
                </c:pt>
                <c:pt idx="2">
                  <c:v>第三季度</c:v>
                </c:pt>
                <c:pt idx="3">
                  <c:v>第四季度</c:v>
                </c:pt>
              </c:strCache>
            </c:strRef>
          </c:cat>
          <c:val>
            <c:numRef>
              <c:f>Sheet1!$D$2:$D$5</c:f>
              <c:numCache>
                <c:formatCode>General</c:formatCode>
                <c:ptCount val="4"/>
                <c:pt idx="0">
                  <c:v>2</c:v>
                </c:pt>
                <c:pt idx="1">
                  <c:v>2</c:v>
                </c:pt>
                <c:pt idx="2">
                  <c:v>3</c:v>
                </c:pt>
                <c:pt idx="3">
                  <c:v>5</c:v>
                </c:pt>
              </c:numCache>
            </c:numRef>
          </c:val>
        </c:ser>
        <c:dLbls>
          <c:showLegendKey val="0"/>
          <c:showVal val="1"/>
          <c:showCatName val="0"/>
          <c:showSerName val="0"/>
          <c:showPercent val="0"/>
          <c:showBubbleSize val="0"/>
        </c:dLbls>
        <c:gapWidth val="219"/>
        <c:overlap val="-27"/>
        <c:axId val="126094336"/>
        <c:axId val="126096128"/>
      </c:barChart>
      <c:catAx>
        <c:axId val="126094336"/>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horzOverflow="overflow" vert="horz" wrap="square" anchor="ctr" anchorCtr="1"/>
          <a:lstStyle/>
          <a:p>
            <a:pPr>
              <a:defRPr lang="zh-CN" sz="1800" b="0" i="0" u="none" strike="noStrike" kern="1200" baseline="0">
                <a:solidFill>
                  <a:srgbClr val="3D5070"/>
                </a:solidFill>
                <a:latin typeface="+mn-ea"/>
                <a:ea typeface="+mn-ea"/>
                <a:cs typeface="+mn-cs"/>
              </a:defRPr>
            </a:pPr>
            <a:endParaRPr lang="zh-CN"/>
          </a:p>
        </c:txPr>
        <c:crossAx val="126096128"/>
        <c:crosses val="autoZero"/>
        <c:auto val="1"/>
        <c:lblAlgn val="ctr"/>
        <c:lblOffset val="0"/>
        <c:noMultiLvlLbl val="0"/>
      </c:catAx>
      <c:valAx>
        <c:axId val="126096128"/>
        <c:scaling>
          <c:orientation val="minMax"/>
        </c:scaling>
        <c:delete val="1"/>
        <c:axPos val="l"/>
        <c:numFmt formatCode="General" sourceLinked="1"/>
        <c:majorTickMark val="none"/>
        <c:minorTickMark val="none"/>
        <c:tickLblPos val="nextTo"/>
        <c:crossAx val="126094336"/>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solidFill>
            <a:srgbClr val="3D5070"/>
          </a:solidFill>
          <a:latin typeface="+mn-ea"/>
          <a:ea typeface="+mn-ea"/>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990295-A4CA-4163-8A63-EF4B3DAB66A7}" type="datetimeFigureOut">
              <a:rPr lang="zh-CN" altLang="en-US" smtClean="0"/>
              <a:t>2019/3/25</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C015B7-38AA-4B20-BB4D-7C35CD61FAE1}" type="slidenum">
              <a:rPr lang="zh-CN" altLang="en-US" smtClean="0"/>
              <a:t>‹#›</a:t>
            </a:fld>
            <a:endParaRPr lang="zh-CN" altLang="en-US"/>
          </a:p>
        </p:txBody>
      </p:sp>
    </p:spTree>
    <p:extLst>
      <p:ext uri="{BB962C8B-B14F-4D97-AF65-F5344CB8AC3E}">
        <p14:creationId xmlns:p14="http://schemas.microsoft.com/office/powerpoint/2010/main" val="52486054"/>
      </p:ext>
    </p:extLst>
  </p:cSld>
  <p:clrMap bg1="lt1" tx1="dk1" bg2="lt2" tx2="dk2" accent1="accent1" accent2="accent2" accent3="accent3" accent4="accent4" accent5="accent5" accent6="accent6" hlink="hlink" folHlink="folHlink"/>
  <p:notesStyle>
    <a:lvl1pPr marL="0" algn="l" defTabSz="777240" rtl="0" eaLnBrk="1" latinLnBrk="0" hangingPunct="1">
      <a:defRPr sz="1020" kern="1200">
        <a:solidFill>
          <a:schemeClr val="tx1"/>
        </a:solidFill>
        <a:latin typeface="+mn-lt"/>
        <a:ea typeface="+mn-ea"/>
        <a:cs typeface="+mn-cs"/>
      </a:defRPr>
    </a:lvl1pPr>
    <a:lvl2pPr marL="388620" algn="l" defTabSz="777240" rtl="0" eaLnBrk="1" latinLnBrk="0" hangingPunct="1">
      <a:defRPr sz="1020" kern="1200">
        <a:solidFill>
          <a:schemeClr val="tx1"/>
        </a:solidFill>
        <a:latin typeface="+mn-lt"/>
        <a:ea typeface="+mn-ea"/>
        <a:cs typeface="+mn-cs"/>
      </a:defRPr>
    </a:lvl2pPr>
    <a:lvl3pPr marL="777875" algn="l" defTabSz="777240" rtl="0" eaLnBrk="1" latinLnBrk="0" hangingPunct="1">
      <a:defRPr sz="1020" kern="1200">
        <a:solidFill>
          <a:schemeClr val="tx1"/>
        </a:solidFill>
        <a:latin typeface="+mn-lt"/>
        <a:ea typeface="+mn-ea"/>
        <a:cs typeface="+mn-cs"/>
      </a:defRPr>
    </a:lvl3pPr>
    <a:lvl4pPr marL="1166495" algn="l" defTabSz="777240" rtl="0" eaLnBrk="1" latinLnBrk="0" hangingPunct="1">
      <a:defRPr sz="1020" kern="1200">
        <a:solidFill>
          <a:schemeClr val="tx1"/>
        </a:solidFill>
        <a:latin typeface="+mn-lt"/>
        <a:ea typeface="+mn-ea"/>
        <a:cs typeface="+mn-cs"/>
      </a:defRPr>
    </a:lvl4pPr>
    <a:lvl5pPr marL="1555115" algn="l" defTabSz="777240" rtl="0" eaLnBrk="1" latinLnBrk="0" hangingPunct="1">
      <a:defRPr sz="1020" kern="1200">
        <a:solidFill>
          <a:schemeClr val="tx1"/>
        </a:solidFill>
        <a:latin typeface="+mn-lt"/>
        <a:ea typeface="+mn-ea"/>
        <a:cs typeface="+mn-cs"/>
      </a:defRPr>
    </a:lvl5pPr>
    <a:lvl6pPr marL="1943735" algn="l" defTabSz="777240" rtl="0" eaLnBrk="1" latinLnBrk="0" hangingPunct="1">
      <a:defRPr sz="1020" kern="1200">
        <a:solidFill>
          <a:schemeClr val="tx1"/>
        </a:solidFill>
        <a:latin typeface="+mn-lt"/>
        <a:ea typeface="+mn-ea"/>
        <a:cs typeface="+mn-cs"/>
      </a:defRPr>
    </a:lvl6pPr>
    <a:lvl7pPr marL="2332990" algn="l" defTabSz="777240" rtl="0" eaLnBrk="1" latinLnBrk="0" hangingPunct="1">
      <a:defRPr sz="1020" kern="1200">
        <a:solidFill>
          <a:schemeClr val="tx1"/>
        </a:solidFill>
        <a:latin typeface="+mn-lt"/>
        <a:ea typeface="+mn-ea"/>
        <a:cs typeface="+mn-cs"/>
      </a:defRPr>
    </a:lvl7pPr>
    <a:lvl8pPr marL="2721610" algn="l" defTabSz="777240" rtl="0" eaLnBrk="1" latinLnBrk="0" hangingPunct="1">
      <a:defRPr sz="1020" kern="1200">
        <a:solidFill>
          <a:schemeClr val="tx1"/>
        </a:solidFill>
        <a:latin typeface="+mn-lt"/>
        <a:ea typeface="+mn-ea"/>
        <a:cs typeface="+mn-cs"/>
      </a:defRPr>
    </a:lvl8pPr>
    <a:lvl9pPr marL="3110230" algn="l" defTabSz="777240" rtl="0" eaLnBrk="1" latinLnBrk="0" hangingPunct="1">
      <a:defRPr sz="102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530" y="1143000"/>
            <a:ext cx="548694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DC015B7-38AA-4B20-BB4D-7C35CD61FAE1}" type="slidenum">
              <a:rPr lang="zh-CN" altLang="en-US" smtClean="0"/>
              <a:t>5</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530" y="1143000"/>
            <a:ext cx="548694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DC015B7-38AA-4B20-BB4D-7C35CD61FAE1}" type="slidenum">
              <a:rPr lang="zh-CN" altLang="en-US" smtClean="0"/>
              <a:t>16</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DC015B7-38AA-4B20-BB4D-7C35CD61FAE1}" type="slidenum">
              <a:rPr lang="zh-CN" altLang="en-US" smtClean="0"/>
              <a:t>17</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530" y="1143000"/>
            <a:ext cx="548694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DC015B7-38AA-4B20-BB4D-7C35CD61FAE1}" type="slidenum">
              <a:rPr lang="zh-CN" altLang="en-US" smtClean="0"/>
              <a:t>18</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DC015B7-38AA-4B20-BB4D-7C35CD61FAE1}" type="slidenum">
              <a:rPr lang="zh-CN" altLang="en-US" smtClean="0"/>
              <a:t>19</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DC015B7-38AA-4B20-BB4D-7C35CD61FAE1}" type="slidenum">
              <a:rPr lang="zh-CN" altLang="en-US" smtClean="0"/>
              <a:t>20</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530" y="1143000"/>
            <a:ext cx="548694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DC015B7-38AA-4B20-BB4D-7C35CD61FAE1}" type="slidenum">
              <a:rPr lang="zh-CN" altLang="en-US" smtClean="0"/>
              <a:t>22</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DC015B7-38AA-4B20-BB4D-7C35CD61FAE1}" type="slidenum">
              <a:rPr lang="zh-CN" altLang="en-US" smtClean="0"/>
              <a:t>23</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530" y="1143000"/>
            <a:ext cx="548694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DC015B7-38AA-4B20-BB4D-7C35CD61FAE1}" type="slidenum">
              <a:rPr lang="zh-CN" altLang="en-US" smtClean="0"/>
              <a:t>24</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530" y="1143000"/>
            <a:ext cx="548694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DC015B7-38AA-4B20-BB4D-7C35CD61FAE1}" type="slidenum">
              <a:rPr lang="zh-CN" altLang="en-US" smtClean="0"/>
              <a:t>25</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DC015B7-38AA-4B20-BB4D-7C35CD61FAE1}" type="slidenum">
              <a:rPr lang="zh-CN" altLang="en-US" smtClean="0"/>
              <a:t>26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530" y="1143000"/>
            <a:ext cx="548694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DC015B7-38AA-4B20-BB4D-7C35CD61FAE1}" type="slidenum">
              <a:rPr lang="zh-CN" altLang="en-US" smtClean="0"/>
              <a:t>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530" y="1143000"/>
            <a:ext cx="548694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DC015B7-38AA-4B20-BB4D-7C35CD61FAE1}" type="slidenum">
              <a:rPr lang="zh-CN" altLang="en-US" smtClean="0"/>
              <a:t>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530" y="1143000"/>
            <a:ext cx="548694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DC015B7-38AA-4B20-BB4D-7C35CD61FAE1}" type="slidenum">
              <a:rPr lang="zh-CN" altLang="en-US" smtClean="0"/>
              <a:t>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530" y="1143000"/>
            <a:ext cx="548694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DC015B7-38AA-4B20-BB4D-7C35CD61FAE1}" type="slidenum">
              <a:rPr lang="zh-CN" altLang="en-US" smtClean="0"/>
              <a:t>10</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530" y="1143000"/>
            <a:ext cx="548694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DC015B7-38AA-4B20-BB4D-7C35CD61FAE1}" type="slidenum">
              <a:rPr lang="zh-CN" altLang="en-US" smtClean="0"/>
              <a:t>11</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DC015B7-38AA-4B20-BB4D-7C35CD61FAE1}" type="slidenum">
              <a:rPr lang="zh-CN" altLang="en-US" smtClean="0"/>
              <a:t>12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530" y="1143000"/>
            <a:ext cx="548694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DC015B7-38AA-4B20-BB4D-7C35CD61FAE1}" type="slidenum">
              <a:rPr lang="zh-CN" altLang="en-US" smtClean="0"/>
              <a:t>13</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530" y="1143000"/>
            <a:ext cx="548694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DC015B7-38AA-4B20-BB4D-7C35CD61FAE1}" type="slidenum">
              <a:rPr lang="zh-CN" altLang="en-US" smtClean="0"/>
              <a:t>15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150" y="1122363"/>
            <a:ext cx="91449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150" y="3602038"/>
            <a:ext cx="9144900" cy="1655763"/>
          </a:xfrm>
        </p:spPr>
        <p:txBody>
          <a:bodyPr/>
          <a:lstStyle>
            <a:lvl1pPr marL="0" indent="0" algn="ctr">
              <a:buNone/>
              <a:defRPr sz="2400"/>
            </a:lvl1pPr>
            <a:lvl2pPr marL="457200" indent="0" algn="ctr">
              <a:buNone/>
              <a:defRPr sz="2000"/>
            </a:lvl2pPr>
            <a:lvl3pPr marL="914400" indent="0" algn="ctr">
              <a:buNone/>
              <a:defRPr sz="180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E6309789-FCD6-481A-9923-32E656DF23CB}" type="datetimeFigureOut">
              <a:rPr lang="zh-CN" altLang="en-US" smtClean="0"/>
              <a:t>2019/3/25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899288B-7458-47DA-BB60-683206BA417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E6309789-FCD6-481A-9923-32E656DF23CB}" type="datetimeFigureOut">
              <a:rPr lang="zh-CN" altLang="en-US" smtClean="0"/>
              <a:t>2019/3/25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899288B-7458-47DA-BB60-683206BA417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5759" y="365125"/>
            <a:ext cx="2629159" cy="5811837"/>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83" y="365125"/>
            <a:ext cx="7735061" cy="58118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E6309789-FCD6-481A-9923-32E656DF23CB}" type="datetimeFigureOut">
              <a:rPr lang="zh-CN" altLang="en-US" smtClean="0"/>
              <a:t>2019/3/25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899288B-7458-47DA-BB60-683206BA417E}"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2019/3/25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51024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2019/3/25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03602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2019/3/25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3055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2019/3/25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7937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2019/3/25</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225382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2019/3/25</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5782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2019/3/25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29859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2019/3/25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91339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E6309789-FCD6-481A-9923-32E656DF23CB}" type="datetimeFigureOut">
              <a:rPr lang="zh-CN" altLang="en-US" smtClean="0"/>
              <a:t>2019/3/25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899288B-7458-47DA-BB60-683206BA417E}"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2019/3/25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70662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2019/3/25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11230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2019/3/25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66381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932" y="1709738"/>
            <a:ext cx="10516635"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932" y="4589464"/>
            <a:ext cx="1051663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5">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E6309789-FCD6-481A-9923-32E656DF23CB}" type="datetimeFigureOut">
              <a:rPr lang="zh-CN" altLang="en-US" smtClean="0"/>
              <a:t>2019/3/25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899288B-7458-47DA-BB60-683206BA417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83" y="1825625"/>
            <a:ext cx="518211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808" y="1825625"/>
            <a:ext cx="518211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E6309789-FCD6-481A-9923-32E656DF23CB}" type="datetimeFigureOut">
              <a:rPr lang="zh-CN" altLang="en-US" smtClean="0"/>
              <a:t>2019/3/25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899288B-7458-47DA-BB60-683206BA417E}" type="slidenum">
              <a:rPr lang="zh-CN" altLang="en-US" smtClean="0"/>
              <a:t>‹#›</a:t>
            </a:fld>
            <a:endParaRPr lang="zh-CN" altLang="en-US"/>
          </a:p>
        </p:txBody>
      </p:sp>
      <p:sp>
        <p:nvSpPr>
          <p:cNvPr id="9" name="矩形 8"/>
          <p:cNvSpPr/>
          <p:nvPr userDrawn="1"/>
        </p:nvSpPr>
        <p:spPr>
          <a:xfrm>
            <a:off x="7149540" y="6333148"/>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accent2">
                    <a:lumMod val="20000"/>
                    <a:lumOff val="80000"/>
                  </a:schemeClr>
                </a:solidFill>
                <a:effectLst/>
                <a:uLnTx/>
                <a:uFillTx/>
              </a:rPr>
              <a:t>PPT</a:t>
            </a:r>
            <a:r>
              <a:rPr kumimoji="0" lang="zh-CN" altLang="en-US" sz="100" b="0" i="0" u="none" strike="noStrike" kern="0" cap="none" spc="0" normalizeH="0" baseline="0" noProof="0" dirty="0" smtClean="0">
                <a:ln>
                  <a:noFill/>
                </a:ln>
                <a:solidFill>
                  <a:schemeClr val="accent2">
                    <a:lumMod val="20000"/>
                    <a:lumOff val="80000"/>
                  </a:schemeClr>
                </a:solidFill>
                <a:effectLst/>
                <a:uLnTx/>
                <a:uFillTx/>
              </a:rPr>
              <a:t>模板下载：</a:t>
            </a:r>
            <a:r>
              <a:rPr kumimoji="0" lang="en-US" altLang="zh-CN" sz="100" b="0" i="0" u="none" strike="noStrike" kern="0" cap="none" spc="0" normalizeH="0" baseline="0" noProof="0" dirty="0" smtClean="0">
                <a:ln>
                  <a:noFill/>
                </a:ln>
                <a:solidFill>
                  <a:schemeClr val="accent2">
                    <a:lumMod val="20000"/>
                    <a:lumOff val="80000"/>
                  </a:schemeClr>
                </a:solidFill>
                <a:effectLst/>
                <a:uLnTx/>
                <a:uFillTx/>
              </a:rPr>
              <a:t>www.1ppt.com/moban/     </a:t>
            </a:r>
            <a:r>
              <a:rPr kumimoji="0" lang="zh-CN" altLang="en-US" sz="100" b="0" i="0" u="none" strike="noStrike" kern="0" cap="none" spc="0" normalizeH="0" baseline="0" noProof="0" dirty="0" smtClean="0">
                <a:ln>
                  <a:noFill/>
                </a:ln>
                <a:solidFill>
                  <a:schemeClr val="accent2">
                    <a:lumMod val="20000"/>
                    <a:lumOff val="80000"/>
                  </a:schemeClr>
                </a:solidFill>
                <a:effectLst/>
                <a:uLnTx/>
                <a:uFillTx/>
              </a:rPr>
              <a:t>行业</a:t>
            </a:r>
            <a:r>
              <a:rPr kumimoji="0" lang="en-US" altLang="zh-CN" sz="100" b="0" i="0" u="none" strike="noStrike" kern="0" cap="none" spc="0" normalizeH="0" baseline="0" noProof="0" dirty="0" smtClean="0">
                <a:ln>
                  <a:noFill/>
                </a:ln>
                <a:solidFill>
                  <a:schemeClr val="accent2">
                    <a:lumMod val="20000"/>
                    <a:lumOff val="80000"/>
                  </a:schemeClr>
                </a:solidFill>
                <a:effectLst/>
                <a:uLnTx/>
                <a:uFillTx/>
              </a:rPr>
              <a:t>PPT</a:t>
            </a:r>
            <a:r>
              <a:rPr kumimoji="0" lang="zh-CN" altLang="en-US" sz="100" b="0" i="0" u="none" strike="noStrike" kern="0" cap="none" spc="0" normalizeH="0" baseline="0" noProof="0" dirty="0" smtClean="0">
                <a:ln>
                  <a:noFill/>
                </a:ln>
                <a:solidFill>
                  <a:schemeClr val="accent2">
                    <a:lumMod val="20000"/>
                    <a:lumOff val="80000"/>
                  </a:schemeClr>
                </a:solidFill>
                <a:effectLst/>
                <a:uLnTx/>
                <a:uFillTx/>
              </a:rPr>
              <a:t>模板：</a:t>
            </a:r>
            <a:r>
              <a:rPr kumimoji="0" lang="en-US" altLang="zh-CN" sz="100" b="0" i="0" u="none" strike="noStrike" kern="0" cap="none" spc="0" normalizeH="0" baseline="0" noProof="0" dirty="0" smtClean="0">
                <a:ln>
                  <a:noFill/>
                </a:ln>
                <a:solidFill>
                  <a:schemeClr val="accent2">
                    <a:lumMod val="20000"/>
                    <a:lumOff val="80000"/>
                  </a:schemeClr>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accent2">
                    <a:lumMod val="20000"/>
                    <a:lumOff val="80000"/>
                  </a:schemeClr>
                </a:solidFill>
                <a:effectLst/>
                <a:uLnTx/>
                <a:uFillTx/>
              </a:rPr>
              <a:t>节日</a:t>
            </a:r>
            <a:r>
              <a:rPr kumimoji="0" lang="en-US" altLang="zh-CN" sz="100" b="0" i="0" u="none" strike="noStrike" kern="0" cap="none" spc="0" normalizeH="0" baseline="0" noProof="0" dirty="0" smtClean="0">
                <a:ln>
                  <a:noFill/>
                </a:ln>
                <a:solidFill>
                  <a:schemeClr val="accent2">
                    <a:lumMod val="20000"/>
                    <a:lumOff val="80000"/>
                  </a:schemeClr>
                </a:solidFill>
                <a:effectLst/>
                <a:uLnTx/>
                <a:uFillTx/>
              </a:rPr>
              <a:t>PPT</a:t>
            </a:r>
            <a:r>
              <a:rPr kumimoji="0" lang="zh-CN" altLang="en-US" sz="100" b="0" i="0" u="none" strike="noStrike" kern="0" cap="none" spc="0" normalizeH="0" baseline="0" noProof="0" dirty="0" smtClean="0">
                <a:ln>
                  <a:noFill/>
                </a:ln>
                <a:solidFill>
                  <a:schemeClr val="accent2">
                    <a:lumMod val="20000"/>
                    <a:lumOff val="80000"/>
                  </a:schemeClr>
                </a:solidFill>
                <a:effectLst/>
                <a:uLnTx/>
                <a:uFillTx/>
              </a:rPr>
              <a:t>模板：</a:t>
            </a:r>
            <a:r>
              <a:rPr kumimoji="0" lang="en-US" altLang="zh-CN" sz="100" b="0" i="0" u="none" strike="noStrike" kern="0" cap="none" spc="0" normalizeH="0" baseline="0" noProof="0" dirty="0" smtClean="0">
                <a:ln>
                  <a:noFill/>
                </a:ln>
                <a:solidFill>
                  <a:schemeClr val="accent2">
                    <a:lumMod val="20000"/>
                    <a:lumOff val="80000"/>
                  </a:schemeClr>
                </a:solidFill>
                <a:effectLst/>
                <a:uLnTx/>
                <a:uFillTx/>
              </a:rPr>
              <a:t>www.1ppt.com/jieri/           PPT</a:t>
            </a:r>
            <a:r>
              <a:rPr kumimoji="0" lang="zh-CN" altLang="en-US" sz="100" b="0" i="0" u="none" strike="noStrike" kern="0" cap="none" spc="0" normalizeH="0" baseline="0" noProof="0" dirty="0" smtClean="0">
                <a:ln>
                  <a:noFill/>
                </a:ln>
                <a:solidFill>
                  <a:schemeClr val="accent2">
                    <a:lumMod val="20000"/>
                    <a:lumOff val="80000"/>
                  </a:schemeClr>
                </a:solidFill>
                <a:effectLst/>
                <a:uLnTx/>
                <a:uFillTx/>
              </a:rPr>
              <a:t>素材下载：</a:t>
            </a:r>
            <a:r>
              <a:rPr kumimoji="0" lang="en-US" altLang="zh-CN" sz="100" b="0" i="0" u="none" strike="noStrike" kern="0" cap="none" spc="0" normalizeH="0" baseline="0" noProof="0" dirty="0" smtClean="0">
                <a:ln>
                  <a:noFill/>
                </a:ln>
                <a:solidFill>
                  <a:schemeClr val="accent2">
                    <a:lumMod val="20000"/>
                    <a:lumOff val="80000"/>
                  </a:schemeClr>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accent2">
                    <a:lumMod val="20000"/>
                    <a:lumOff val="80000"/>
                  </a:schemeClr>
                </a:solidFill>
                <a:effectLst/>
                <a:uLnTx/>
                <a:uFillTx/>
              </a:rPr>
              <a:t>PPT</a:t>
            </a:r>
            <a:r>
              <a:rPr kumimoji="0" lang="zh-CN" altLang="en-US" sz="100" b="0" i="0" u="none" strike="noStrike" kern="0" cap="none" spc="0" normalizeH="0" baseline="0" noProof="0" dirty="0" smtClean="0">
                <a:ln>
                  <a:noFill/>
                </a:ln>
                <a:solidFill>
                  <a:schemeClr val="accent2">
                    <a:lumMod val="20000"/>
                    <a:lumOff val="80000"/>
                  </a:schemeClr>
                </a:solidFill>
                <a:effectLst/>
                <a:uLnTx/>
                <a:uFillTx/>
              </a:rPr>
              <a:t>背景图片：</a:t>
            </a:r>
            <a:r>
              <a:rPr kumimoji="0" lang="en-US" altLang="zh-CN" sz="100" b="0" i="0" u="none" strike="noStrike" kern="0" cap="none" spc="0" normalizeH="0" baseline="0" noProof="0" dirty="0" smtClean="0">
                <a:ln>
                  <a:noFill/>
                </a:ln>
                <a:solidFill>
                  <a:schemeClr val="accent2">
                    <a:lumMod val="20000"/>
                    <a:lumOff val="80000"/>
                  </a:schemeClr>
                </a:solidFill>
                <a:effectLst/>
                <a:uLnTx/>
                <a:uFillTx/>
              </a:rPr>
              <a:t>www.1ppt.com/beijing/      PPT</a:t>
            </a:r>
            <a:r>
              <a:rPr kumimoji="0" lang="zh-CN" altLang="en-US" sz="100" b="0" i="0" u="none" strike="noStrike" kern="0" cap="none" spc="0" normalizeH="0" baseline="0" noProof="0" dirty="0" smtClean="0">
                <a:ln>
                  <a:noFill/>
                </a:ln>
                <a:solidFill>
                  <a:schemeClr val="accent2">
                    <a:lumMod val="20000"/>
                    <a:lumOff val="80000"/>
                  </a:schemeClr>
                </a:solidFill>
                <a:effectLst/>
                <a:uLnTx/>
                <a:uFillTx/>
              </a:rPr>
              <a:t>图表下载：</a:t>
            </a:r>
            <a:r>
              <a:rPr kumimoji="0" lang="en-US" altLang="zh-CN" sz="100" b="0" i="0" u="none" strike="noStrike" kern="0" cap="none" spc="0" normalizeH="0" baseline="0" noProof="0" dirty="0" smtClean="0">
                <a:ln>
                  <a:noFill/>
                </a:ln>
                <a:solidFill>
                  <a:schemeClr val="accent2">
                    <a:lumMod val="20000"/>
                    <a:lumOff val="80000"/>
                  </a:schemeClr>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accent2">
                    <a:lumMod val="20000"/>
                    <a:lumOff val="80000"/>
                  </a:schemeClr>
                </a:solidFill>
                <a:effectLst/>
                <a:uLnTx/>
                <a:uFillTx/>
              </a:rPr>
              <a:t>优秀</a:t>
            </a:r>
            <a:r>
              <a:rPr kumimoji="0" lang="en-US" altLang="zh-CN" sz="100" b="0" i="0" u="none" strike="noStrike" kern="0" cap="none" spc="0" normalizeH="0" baseline="0" noProof="0" dirty="0" smtClean="0">
                <a:ln>
                  <a:noFill/>
                </a:ln>
                <a:solidFill>
                  <a:schemeClr val="accent2">
                    <a:lumMod val="20000"/>
                    <a:lumOff val="80000"/>
                  </a:schemeClr>
                </a:solidFill>
                <a:effectLst/>
                <a:uLnTx/>
                <a:uFillTx/>
              </a:rPr>
              <a:t>PPT</a:t>
            </a:r>
            <a:r>
              <a:rPr kumimoji="0" lang="zh-CN" altLang="en-US" sz="100" b="0" i="0" u="none" strike="noStrike" kern="0" cap="none" spc="0" normalizeH="0" baseline="0" noProof="0" dirty="0" smtClean="0">
                <a:ln>
                  <a:noFill/>
                </a:ln>
                <a:solidFill>
                  <a:schemeClr val="accent2">
                    <a:lumMod val="20000"/>
                    <a:lumOff val="80000"/>
                  </a:schemeClr>
                </a:solidFill>
                <a:effectLst/>
                <a:uLnTx/>
                <a:uFillTx/>
              </a:rPr>
              <a:t>下载：</a:t>
            </a:r>
            <a:r>
              <a:rPr kumimoji="0" lang="en-US" altLang="zh-CN" sz="100" b="0" i="0" u="none" strike="noStrike" kern="0" cap="none" spc="0" normalizeH="0" baseline="0" noProof="0" dirty="0" smtClean="0">
                <a:ln>
                  <a:noFill/>
                </a:ln>
                <a:solidFill>
                  <a:schemeClr val="accent2">
                    <a:lumMod val="20000"/>
                    <a:lumOff val="80000"/>
                  </a:schemeClr>
                </a:solidFill>
                <a:effectLst/>
                <a:uLnTx/>
                <a:uFillTx/>
              </a:rPr>
              <a:t>www.1ppt.com/xiazai/        PPT</a:t>
            </a:r>
            <a:r>
              <a:rPr kumimoji="0" lang="zh-CN" altLang="en-US" sz="100" b="0" i="0" u="none" strike="noStrike" kern="0" cap="none" spc="0" normalizeH="0" baseline="0" noProof="0" dirty="0" smtClean="0">
                <a:ln>
                  <a:noFill/>
                </a:ln>
                <a:solidFill>
                  <a:schemeClr val="accent2">
                    <a:lumMod val="20000"/>
                    <a:lumOff val="80000"/>
                  </a:schemeClr>
                </a:solidFill>
                <a:effectLst/>
                <a:uLnTx/>
                <a:uFillTx/>
              </a:rPr>
              <a:t>教程： </a:t>
            </a:r>
            <a:r>
              <a:rPr kumimoji="0" lang="en-US" altLang="zh-CN" sz="100" b="0" i="0" u="none" strike="noStrike" kern="0" cap="none" spc="0" normalizeH="0" baseline="0" noProof="0" dirty="0" smtClean="0">
                <a:ln>
                  <a:noFill/>
                </a:ln>
                <a:solidFill>
                  <a:schemeClr val="accent2">
                    <a:lumMod val="20000"/>
                    <a:lumOff val="80000"/>
                  </a:schemeClr>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accent2">
                    <a:lumMod val="20000"/>
                    <a:lumOff val="80000"/>
                  </a:schemeClr>
                </a:solidFill>
                <a:effectLst/>
                <a:uLnTx/>
                <a:uFillTx/>
              </a:rPr>
              <a:t>Word</a:t>
            </a:r>
            <a:r>
              <a:rPr kumimoji="0" lang="zh-CN" altLang="en-US" sz="100" b="0" i="0" u="none" strike="noStrike" kern="0" cap="none" spc="0" normalizeH="0" baseline="0" noProof="0" dirty="0" smtClean="0">
                <a:ln>
                  <a:noFill/>
                </a:ln>
                <a:solidFill>
                  <a:schemeClr val="accent2">
                    <a:lumMod val="20000"/>
                    <a:lumOff val="80000"/>
                  </a:schemeClr>
                </a:solidFill>
                <a:effectLst/>
                <a:uLnTx/>
                <a:uFillTx/>
              </a:rPr>
              <a:t>教程： </a:t>
            </a:r>
            <a:r>
              <a:rPr kumimoji="0" lang="en-US" altLang="zh-CN" sz="100" b="0" i="0" u="none" strike="noStrike" kern="0" cap="none" spc="0" normalizeH="0" baseline="0" noProof="0" dirty="0" smtClean="0">
                <a:ln>
                  <a:noFill/>
                </a:ln>
                <a:solidFill>
                  <a:schemeClr val="accent2">
                    <a:lumMod val="20000"/>
                    <a:lumOff val="80000"/>
                  </a:schemeClr>
                </a:solidFill>
                <a:effectLst/>
                <a:uLnTx/>
                <a:uFillTx/>
              </a:rPr>
              <a:t>www.1ppt.com/word/              Excel</a:t>
            </a:r>
            <a:r>
              <a:rPr kumimoji="0" lang="zh-CN" altLang="en-US" sz="100" b="0" i="0" u="none" strike="noStrike" kern="0" cap="none" spc="0" normalizeH="0" baseline="0" noProof="0" dirty="0" smtClean="0">
                <a:ln>
                  <a:noFill/>
                </a:ln>
                <a:solidFill>
                  <a:schemeClr val="accent2">
                    <a:lumMod val="20000"/>
                    <a:lumOff val="80000"/>
                  </a:schemeClr>
                </a:solidFill>
                <a:effectLst/>
                <a:uLnTx/>
                <a:uFillTx/>
              </a:rPr>
              <a:t>教程：</a:t>
            </a:r>
            <a:r>
              <a:rPr kumimoji="0" lang="en-US" altLang="zh-CN" sz="100" b="0" i="0" u="none" strike="noStrike" kern="0" cap="none" spc="0" normalizeH="0" baseline="0" noProof="0" dirty="0" smtClean="0">
                <a:ln>
                  <a:noFill/>
                </a:ln>
                <a:solidFill>
                  <a:schemeClr val="accent2">
                    <a:lumMod val="20000"/>
                    <a:lumOff val="80000"/>
                  </a:schemeClr>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accent2">
                    <a:lumMod val="20000"/>
                    <a:lumOff val="80000"/>
                  </a:schemeClr>
                </a:solidFill>
                <a:effectLst/>
                <a:uLnTx/>
                <a:uFillTx/>
              </a:rPr>
              <a:t>资料下载：</a:t>
            </a:r>
            <a:r>
              <a:rPr kumimoji="0" lang="en-US" altLang="zh-CN" sz="100" b="0" i="0" u="none" strike="noStrike" kern="0" cap="none" spc="0" normalizeH="0" baseline="0" noProof="0" dirty="0" smtClean="0">
                <a:ln>
                  <a:noFill/>
                </a:ln>
                <a:solidFill>
                  <a:schemeClr val="accent2">
                    <a:lumMod val="20000"/>
                    <a:lumOff val="80000"/>
                  </a:schemeClr>
                </a:solidFill>
                <a:effectLst/>
                <a:uLnTx/>
                <a:uFillTx/>
              </a:rPr>
              <a:t>www.1ppt.com/ziliao/                PPT</a:t>
            </a:r>
            <a:r>
              <a:rPr kumimoji="0" lang="zh-CN" altLang="en-US" sz="100" b="0" i="0" u="none" strike="noStrike" kern="0" cap="none" spc="0" normalizeH="0" baseline="0" noProof="0" dirty="0" smtClean="0">
                <a:ln>
                  <a:noFill/>
                </a:ln>
                <a:solidFill>
                  <a:schemeClr val="accent2">
                    <a:lumMod val="20000"/>
                    <a:lumOff val="80000"/>
                  </a:schemeClr>
                </a:solidFill>
                <a:effectLst/>
                <a:uLnTx/>
                <a:uFillTx/>
              </a:rPr>
              <a:t>课件下载：</a:t>
            </a:r>
            <a:r>
              <a:rPr kumimoji="0" lang="en-US" altLang="zh-CN" sz="100" b="0" i="0" u="none" strike="noStrike" kern="0" cap="none" spc="0" normalizeH="0" baseline="0" noProof="0" dirty="0" smtClean="0">
                <a:ln>
                  <a:noFill/>
                </a:ln>
                <a:solidFill>
                  <a:schemeClr val="accent2">
                    <a:lumMod val="20000"/>
                    <a:lumOff val="80000"/>
                  </a:schemeClr>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accent2">
                    <a:lumMod val="20000"/>
                    <a:lumOff val="80000"/>
                  </a:schemeClr>
                </a:solidFill>
                <a:effectLst/>
                <a:uLnTx/>
                <a:uFillTx/>
              </a:rPr>
              <a:t>范文下载：</a:t>
            </a:r>
            <a:r>
              <a:rPr kumimoji="0" lang="en-US" altLang="zh-CN" sz="100" b="0" i="0" u="none" strike="noStrike" kern="0" cap="none" spc="0" normalizeH="0" baseline="0" noProof="0" dirty="0" smtClean="0">
                <a:ln>
                  <a:noFill/>
                </a:ln>
                <a:solidFill>
                  <a:schemeClr val="accent2">
                    <a:lumMod val="20000"/>
                    <a:lumOff val="80000"/>
                  </a:schemeClr>
                </a:solidFill>
                <a:effectLst/>
                <a:uLnTx/>
                <a:uFillTx/>
              </a:rPr>
              <a:t>www.1ppt.com/fanwen/             </a:t>
            </a:r>
            <a:r>
              <a:rPr kumimoji="0" lang="zh-CN" altLang="en-US" sz="100" b="0" i="0" u="none" strike="noStrike" kern="0" cap="none" spc="0" normalizeH="0" baseline="0" noProof="0" dirty="0" smtClean="0">
                <a:ln>
                  <a:noFill/>
                </a:ln>
                <a:solidFill>
                  <a:schemeClr val="accent2">
                    <a:lumMod val="20000"/>
                    <a:lumOff val="80000"/>
                  </a:schemeClr>
                </a:solidFill>
                <a:effectLst/>
                <a:uLnTx/>
                <a:uFillTx/>
              </a:rPr>
              <a:t>试卷下载：</a:t>
            </a:r>
            <a:r>
              <a:rPr kumimoji="0" lang="en-US" altLang="zh-CN" sz="100" b="0" i="0" u="none" strike="noStrike" kern="0" cap="none" spc="0" normalizeH="0" baseline="0" noProof="0" dirty="0" smtClean="0">
                <a:ln>
                  <a:noFill/>
                </a:ln>
                <a:solidFill>
                  <a:schemeClr val="accent2">
                    <a:lumMod val="20000"/>
                    <a:lumOff val="80000"/>
                  </a:schemeClr>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accent2">
                    <a:lumMod val="20000"/>
                    <a:lumOff val="80000"/>
                  </a:schemeClr>
                </a:solidFill>
                <a:effectLst/>
                <a:uLnTx/>
                <a:uFillTx/>
              </a:rPr>
              <a:t>教案下载：</a:t>
            </a:r>
            <a:r>
              <a:rPr kumimoji="0" lang="en-US" altLang="zh-CN" sz="100" b="0" i="0" u="none" strike="noStrike" kern="0" cap="none" spc="0" normalizeH="0" baseline="0" noProof="0" dirty="0" smtClean="0">
                <a:ln>
                  <a:noFill/>
                </a:ln>
                <a:solidFill>
                  <a:schemeClr val="accent2">
                    <a:lumMod val="20000"/>
                    <a:lumOff val="80000"/>
                  </a:schemeClr>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accent2">
                    <a:lumMod val="20000"/>
                    <a:lumOff val="80000"/>
                  </a:schemeClr>
                </a:solidFill>
                <a:effectLst/>
                <a:uLnTx/>
                <a:uFillTx/>
              </a:rPr>
              <a:t>字体下载：</a:t>
            </a:r>
            <a:r>
              <a:rPr kumimoji="0" lang="en-US" altLang="zh-CN" sz="100" b="0" i="0" u="none" strike="noStrike" kern="0" cap="none" spc="0" normalizeH="0" baseline="0" noProof="0" dirty="0" smtClean="0">
                <a:ln>
                  <a:noFill/>
                </a:ln>
                <a:solidFill>
                  <a:schemeClr val="accent2">
                    <a:lumMod val="20000"/>
                    <a:lumOff val="80000"/>
                  </a:schemeClr>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accent2">
                    <a:lumMod val="20000"/>
                    <a:lumOff val="80000"/>
                  </a:schemeClr>
                </a:solidFill>
                <a:effectLst/>
                <a:uLnTx/>
                <a:uFillTx/>
              </a:rPr>
              <a:t> </a:t>
            </a:r>
            <a:endParaRPr kumimoji="0" lang="zh-CN" altLang="en-US" sz="100" b="0" i="0" u="none" strike="noStrike" kern="0" cap="none" spc="0" normalizeH="0" baseline="0" noProof="0" dirty="0" smtClean="0">
              <a:ln>
                <a:noFill/>
              </a:ln>
              <a:solidFill>
                <a:schemeClr val="accent2">
                  <a:lumMod val="20000"/>
                  <a:lumOff val="80000"/>
                </a:schemeClr>
              </a:solidFill>
              <a:effectLst/>
              <a:uLnTx/>
              <a:uFillTx/>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871" y="365125"/>
            <a:ext cx="10516635"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872" y="1681163"/>
            <a:ext cx="5158295" cy="823912"/>
          </a:xfrm>
        </p:spPr>
        <p:txBody>
          <a:bodyPr anchor="b"/>
          <a:lstStyle>
            <a:lvl1pPr marL="0" indent="0">
              <a:buNone/>
              <a:defRPr sz="2400" b="1"/>
            </a:lvl1pPr>
            <a:lvl2pPr marL="457200" indent="0">
              <a:buNone/>
              <a:defRPr sz="2000" b="1"/>
            </a:lvl2pPr>
            <a:lvl3pPr marL="914400" indent="0">
              <a:buNone/>
              <a:defRPr sz="1805"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872" y="2505076"/>
            <a:ext cx="515829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807" y="1681163"/>
            <a:ext cx="5183699" cy="823912"/>
          </a:xfrm>
        </p:spPr>
        <p:txBody>
          <a:bodyPr anchor="b"/>
          <a:lstStyle>
            <a:lvl1pPr marL="0" indent="0">
              <a:buNone/>
              <a:defRPr sz="2400" b="1"/>
            </a:lvl1pPr>
            <a:lvl2pPr marL="457200" indent="0">
              <a:buNone/>
              <a:defRPr sz="2000" b="1"/>
            </a:lvl2pPr>
            <a:lvl3pPr marL="914400" indent="0">
              <a:buNone/>
              <a:defRPr sz="1805"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807" y="2505076"/>
            <a:ext cx="5183699"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E6309789-FCD6-481A-9923-32E656DF23CB}" type="datetimeFigureOut">
              <a:rPr lang="zh-CN" altLang="en-US" smtClean="0"/>
              <a:t>2019/3/25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899288B-7458-47DA-BB60-683206BA417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E6309789-FCD6-481A-9923-32E656DF23CB}" type="datetimeFigureOut">
              <a:rPr lang="zh-CN" altLang="en-US" smtClean="0"/>
              <a:t>2019/3/25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899288B-7458-47DA-BB60-683206BA417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309789-FCD6-481A-9923-32E656DF23CB}" type="datetimeFigureOut">
              <a:rPr lang="zh-CN" altLang="en-US" smtClean="0"/>
              <a:t>2019/3/25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899288B-7458-47DA-BB60-683206BA417E}"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871" y="457200"/>
            <a:ext cx="3932625" cy="1600201"/>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698" y="987425"/>
            <a:ext cx="6172808"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871" y="2057399"/>
            <a:ext cx="3932625" cy="3811589"/>
          </a:xfrm>
        </p:spPr>
        <p:txBody>
          <a:bodyPr/>
          <a:lstStyle>
            <a:lvl1pPr marL="0" indent="0">
              <a:buNone/>
              <a:defRPr sz="1600"/>
            </a:lvl1pPr>
            <a:lvl2pPr marL="457200" indent="0">
              <a:buNone/>
              <a:defRPr sz="1405"/>
            </a:lvl2pPr>
            <a:lvl3pPr marL="914400" indent="0">
              <a:buNone/>
              <a:defRPr sz="1200"/>
            </a:lvl3pPr>
            <a:lvl4pPr marL="1371600" indent="0">
              <a:buNone/>
              <a:defRPr sz="1005"/>
            </a:lvl4pPr>
            <a:lvl5pPr marL="1828800" indent="0">
              <a:buNone/>
              <a:defRPr sz="1005"/>
            </a:lvl5pPr>
            <a:lvl6pPr marL="2286000" indent="0">
              <a:buNone/>
              <a:defRPr sz="1005"/>
            </a:lvl6pPr>
            <a:lvl7pPr marL="2743200" indent="0">
              <a:buNone/>
              <a:defRPr sz="1005"/>
            </a:lvl7pPr>
            <a:lvl8pPr marL="3200400" indent="0">
              <a:buNone/>
              <a:defRPr sz="1005"/>
            </a:lvl8pPr>
            <a:lvl9pPr marL="3657600" indent="0">
              <a:buNone/>
              <a:defRPr sz="100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E6309789-FCD6-481A-9923-32E656DF23CB}" type="datetimeFigureOut">
              <a:rPr lang="zh-CN" altLang="en-US" smtClean="0"/>
              <a:t>2019/3/25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899288B-7458-47DA-BB60-683206BA417E}"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871" y="457200"/>
            <a:ext cx="3932625" cy="1600201"/>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698" y="987425"/>
            <a:ext cx="6172808"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871" y="2057399"/>
            <a:ext cx="3932625" cy="3811589"/>
          </a:xfrm>
        </p:spPr>
        <p:txBody>
          <a:bodyPr/>
          <a:lstStyle>
            <a:lvl1pPr marL="0" indent="0">
              <a:buNone/>
              <a:defRPr sz="1600"/>
            </a:lvl1pPr>
            <a:lvl2pPr marL="457200" indent="0">
              <a:buNone/>
              <a:defRPr sz="1405"/>
            </a:lvl2pPr>
            <a:lvl3pPr marL="914400" indent="0">
              <a:buNone/>
              <a:defRPr sz="1200"/>
            </a:lvl3pPr>
            <a:lvl4pPr marL="1371600" indent="0">
              <a:buNone/>
              <a:defRPr sz="1005"/>
            </a:lvl4pPr>
            <a:lvl5pPr marL="1828800" indent="0">
              <a:buNone/>
              <a:defRPr sz="1005"/>
            </a:lvl5pPr>
            <a:lvl6pPr marL="2286000" indent="0">
              <a:buNone/>
              <a:defRPr sz="1005"/>
            </a:lvl6pPr>
            <a:lvl7pPr marL="2743200" indent="0">
              <a:buNone/>
              <a:defRPr sz="1005"/>
            </a:lvl7pPr>
            <a:lvl8pPr marL="3200400" indent="0">
              <a:buNone/>
              <a:defRPr sz="1005"/>
            </a:lvl8pPr>
            <a:lvl9pPr marL="3657600" indent="0">
              <a:buNone/>
              <a:defRPr sz="100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E6309789-FCD6-481A-9923-32E656DF23CB}" type="datetimeFigureOut">
              <a:rPr lang="zh-CN" altLang="en-US" smtClean="0"/>
              <a:t>2019/3/25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899288B-7458-47DA-BB60-683206BA417E}"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83" y="365125"/>
            <a:ext cx="10516635"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83" y="1825625"/>
            <a:ext cx="10516635"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83" y="6356350"/>
            <a:ext cx="274347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309789-FCD6-481A-9923-32E656DF23CB}" type="datetimeFigureOut">
              <a:rPr lang="zh-CN" altLang="en-US" smtClean="0"/>
              <a:t>2019/3/25</a:t>
            </a:fld>
            <a:endParaRPr lang="zh-CN" altLang="en-US"/>
          </a:p>
        </p:txBody>
      </p:sp>
      <p:sp>
        <p:nvSpPr>
          <p:cNvPr id="5" name="Footer Placeholder 4"/>
          <p:cNvSpPr>
            <a:spLocks noGrp="1"/>
          </p:cNvSpPr>
          <p:nvPr>
            <p:ph type="ftr" sz="quarter" idx="3"/>
          </p:nvPr>
        </p:nvSpPr>
        <p:spPr>
          <a:xfrm>
            <a:off x="4038998" y="6356350"/>
            <a:ext cx="41152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1449" y="6356350"/>
            <a:ext cx="274347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99288B-7458-47DA-BB60-683206BA417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9235" indent="-228600" algn="l" defTabSz="914400" rtl="0" eaLnBrk="1" latinLnBrk="0" hangingPunct="1">
        <a:lnSpc>
          <a:spcPct val="90000"/>
        </a:lnSpc>
        <a:spcBef>
          <a:spcPct val="201000"/>
        </a:spcBef>
        <a:buFont typeface="Arial" panose="020B0604020202020204" pitchFamily="34" charset="0"/>
        <a:buChar char="•"/>
        <a:defRPr sz="2800" kern="1200">
          <a:solidFill>
            <a:schemeClr val="tx1"/>
          </a:solidFill>
          <a:latin typeface="+mn-lt"/>
          <a:ea typeface="+mn-ea"/>
          <a:cs typeface="+mn-cs"/>
        </a:defRPr>
      </a:lvl1pPr>
      <a:lvl2pPr marL="686435" indent="-228600" algn="l" defTabSz="914400" rtl="0" eaLnBrk="1" latinLnBrk="0" hangingPunct="1">
        <a:lnSpc>
          <a:spcPct val="90000"/>
        </a:lnSpc>
        <a:spcBef>
          <a:spcPct val="101000"/>
        </a:spcBef>
        <a:buFont typeface="Arial" panose="020B0604020202020204" pitchFamily="34" charset="0"/>
        <a:buChar char="•"/>
        <a:defRPr sz="2400" kern="1200">
          <a:solidFill>
            <a:schemeClr val="tx1"/>
          </a:solidFill>
          <a:latin typeface="+mn-lt"/>
          <a:ea typeface="+mn-ea"/>
          <a:cs typeface="+mn-cs"/>
        </a:defRPr>
      </a:lvl2pPr>
      <a:lvl3pPr marL="1143635" indent="-228600" algn="l" defTabSz="914400" rtl="0" eaLnBrk="1" latinLnBrk="0" hangingPunct="1">
        <a:lnSpc>
          <a:spcPct val="90000"/>
        </a:lnSpc>
        <a:spcBef>
          <a:spcPct val="101000"/>
        </a:spcBef>
        <a:buFont typeface="Arial" panose="020B0604020202020204" pitchFamily="34" charset="0"/>
        <a:buChar char="•"/>
        <a:defRPr sz="2000" kern="1200">
          <a:solidFill>
            <a:schemeClr val="tx1"/>
          </a:solidFill>
          <a:latin typeface="+mn-lt"/>
          <a:ea typeface="+mn-ea"/>
          <a:cs typeface="+mn-cs"/>
        </a:defRPr>
      </a:lvl3pPr>
      <a:lvl4pPr marL="1600835" indent="-228600" algn="l" defTabSz="914400" rtl="0" eaLnBrk="1" latinLnBrk="0" hangingPunct="1">
        <a:lnSpc>
          <a:spcPct val="90000"/>
        </a:lnSpc>
        <a:spcBef>
          <a:spcPct val="101000"/>
        </a:spcBef>
        <a:buFont typeface="Arial" panose="020B0604020202020204" pitchFamily="34" charset="0"/>
        <a:buChar char="•"/>
        <a:defRPr sz="1805" kern="1200">
          <a:solidFill>
            <a:schemeClr val="tx1"/>
          </a:solidFill>
          <a:latin typeface="+mn-lt"/>
          <a:ea typeface="+mn-ea"/>
          <a:cs typeface="+mn-cs"/>
        </a:defRPr>
      </a:lvl4pPr>
      <a:lvl5pPr marL="2058035" indent="-228600" algn="l" defTabSz="914400" rtl="0" eaLnBrk="1" latinLnBrk="0" hangingPunct="1">
        <a:lnSpc>
          <a:spcPct val="90000"/>
        </a:lnSpc>
        <a:spcBef>
          <a:spcPct val="101000"/>
        </a:spcBef>
        <a:buFont typeface="Arial" panose="020B0604020202020204" pitchFamily="34" charset="0"/>
        <a:buChar char="•"/>
        <a:defRPr sz="1805" kern="1200">
          <a:solidFill>
            <a:schemeClr val="tx1"/>
          </a:solidFill>
          <a:latin typeface="+mn-lt"/>
          <a:ea typeface="+mn-ea"/>
          <a:cs typeface="+mn-cs"/>
        </a:defRPr>
      </a:lvl5pPr>
      <a:lvl6pPr marL="2515235" indent="-228600" algn="l" defTabSz="914400" rtl="0" eaLnBrk="1" latinLnBrk="0" hangingPunct="1">
        <a:lnSpc>
          <a:spcPct val="90000"/>
        </a:lnSpc>
        <a:spcBef>
          <a:spcPct val="101000"/>
        </a:spcBef>
        <a:buFont typeface="Arial" panose="020B0604020202020204" pitchFamily="34" charset="0"/>
        <a:buChar char="•"/>
        <a:defRPr sz="1805" kern="1200">
          <a:solidFill>
            <a:schemeClr val="tx1"/>
          </a:solidFill>
          <a:latin typeface="+mn-lt"/>
          <a:ea typeface="+mn-ea"/>
          <a:cs typeface="+mn-cs"/>
        </a:defRPr>
      </a:lvl6pPr>
      <a:lvl7pPr marL="2972435" indent="-228600" algn="l" defTabSz="914400" rtl="0" eaLnBrk="1" latinLnBrk="0" hangingPunct="1">
        <a:lnSpc>
          <a:spcPct val="90000"/>
        </a:lnSpc>
        <a:spcBef>
          <a:spcPct val="101000"/>
        </a:spcBef>
        <a:buFont typeface="Arial" panose="020B0604020202020204" pitchFamily="34" charset="0"/>
        <a:buChar char="•"/>
        <a:defRPr sz="1805" kern="1200">
          <a:solidFill>
            <a:schemeClr val="tx1"/>
          </a:solidFill>
          <a:latin typeface="+mn-lt"/>
          <a:ea typeface="+mn-ea"/>
          <a:cs typeface="+mn-cs"/>
        </a:defRPr>
      </a:lvl7pPr>
      <a:lvl8pPr marL="3429635" indent="-228600" algn="l" defTabSz="914400" rtl="0" eaLnBrk="1" latinLnBrk="0" hangingPunct="1">
        <a:lnSpc>
          <a:spcPct val="90000"/>
        </a:lnSpc>
        <a:spcBef>
          <a:spcPct val="101000"/>
        </a:spcBef>
        <a:buFont typeface="Arial" panose="020B0604020202020204" pitchFamily="34" charset="0"/>
        <a:buChar char="•"/>
        <a:defRPr sz="1805" kern="1200">
          <a:solidFill>
            <a:schemeClr val="tx1"/>
          </a:solidFill>
          <a:latin typeface="+mn-lt"/>
          <a:ea typeface="+mn-ea"/>
          <a:cs typeface="+mn-cs"/>
        </a:defRPr>
      </a:lvl8pPr>
      <a:lvl9pPr marL="3886835" indent="-228600" algn="l" defTabSz="914400" rtl="0" eaLnBrk="1" latinLnBrk="0" hangingPunct="1">
        <a:lnSpc>
          <a:spcPct val="90000"/>
        </a:lnSpc>
        <a:spcBef>
          <a:spcPct val="101000"/>
        </a:spcBef>
        <a:buFont typeface="Arial" panose="020B0604020202020204" pitchFamily="34" charset="0"/>
        <a:buChar char="•"/>
        <a:defRPr sz="1805" kern="1200">
          <a:solidFill>
            <a:schemeClr val="tx1"/>
          </a:solidFill>
          <a:latin typeface="+mn-lt"/>
          <a:ea typeface="+mn-ea"/>
          <a:cs typeface="+mn-cs"/>
        </a:defRPr>
      </a:lvl9pPr>
    </p:bodyStyle>
    <p:otherStyle>
      <a:defPPr>
        <a:defRPr lang="en-US"/>
      </a:defPPr>
      <a:lvl1pPr marL="0" algn="l" defTabSz="914400" rtl="0" eaLnBrk="1" latinLnBrk="0" hangingPunct="1">
        <a:defRPr sz="1805" kern="1200">
          <a:solidFill>
            <a:schemeClr val="tx1"/>
          </a:solidFill>
          <a:latin typeface="+mn-lt"/>
          <a:ea typeface="+mn-ea"/>
          <a:cs typeface="+mn-cs"/>
        </a:defRPr>
      </a:lvl1pPr>
      <a:lvl2pPr marL="457200" algn="l" defTabSz="914400" rtl="0" eaLnBrk="1" latinLnBrk="0" hangingPunct="1">
        <a:defRPr sz="1805" kern="1200">
          <a:solidFill>
            <a:schemeClr val="tx1"/>
          </a:solidFill>
          <a:latin typeface="+mn-lt"/>
          <a:ea typeface="+mn-ea"/>
          <a:cs typeface="+mn-cs"/>
        </a:defRPr>
      </a:lvl2pPr>
      <a:lvl3pPr marL="914400" algn="l" defTabSz="914400" rtl="0" eaLnBrk="1" latinLnBrk="0" hangingPunct="1">
        <a:defRPr sz="1805" kern="1200">
          <a:solidFill>
            <a:schemeClr val="tx1"/>
          </a:solidFill>
          <a:latin typeface="+mn-lt"/>
          <a:ea typeface="+mn-ea"/>
          <a:cs typeface="+mn-cs"/>
        </a:defRPr>
      </a:lvl3pPr>
      <a:lvl4pPr marL="1371600" algn="l" defTabSz="914400" rtl="0" eaLnBrk="1" latinLnBrk="0" hangingPunct="1">
        <a:defRPr sz="1805" kern="1200">
          <a:solidFill>
            <a:schemeClr val="tx1"/>
          </a:solidFill>
          <a:latin typeface="+mn-lt"/>
          <a:ea typeface="+mn-ea"/>
          <a:cs typeface="+mn-cs"/>
        </a:defRPr>
      </a:lvl4pPr>
      <a:lvl5pPr marL="1828800" algn="l" defTabSz="914400" rtl="0" eaLnBrk="1" latinLnBrk="0" hangingPunct="1">
        <a:defRPr sz="1805" kern="1200">
          <a:solidFill>
            <a:schemeClr val="tx1"/>
          </a:solidFill>
          <a:latin typeface="+mn-lt"/>
          <a:ea typeface="+mn-ea"/>
          <a:cs typeface="+mn-cs"/>
        </a:defRPr>
      </a:lvl5pPr>
      <a:lvl6pPr marL="2286000" algn="l" defTabSz="914400" rtl="0" eaLnBrk="1" latinLnBrk="0" hangingPunct="1">
        <a:defRPr sz="1805" kern="1200">
          <a:solidFill>
            <a:schemeClr val="tx1"/>
          </a:solidFill>
          <a:latin typeface="+mn-lt"/>
          <a:ea typeface="+mn-ea"/>
          <a:cs typeface="+mn-cs"/>
        </a:defRPr>
      </a:lvl6pPr>
      <a:lvl7pPr marL="2743200" algn="l" defTabSz="914400" rtl="0" eaLnBrk="1" latinLnBrk="0" hangingPunct="1">
        <a:defRPr sz="1805" kern="1200">
          <a:solidFill>
            <a:schemeClr val="tx1"/>
          </a:solidFill>
          <a:latin typeface="+mn-lt"/>
          <a:ea typeface="+mn-ea"/>
          <a:cs typeface="+mn-cs"/>
        </a:defRPr>
      </a:lvl7pPr>
      <a:lvl8pPr marL="3200400" algn="l" defTabSz="914400" rtl="0" eaLnBrk="1" latinLnBrk="0" hangingPunct="1">
        <a:defRPr sz="1805" kern="1200">
          <a:solidFill>
            <a:schemeClr val="tx1"/>
          </a:solidFill>
          <a:latin typeface="+mn-lt"/>
          <a:ea typeface="+mn-ea"/>
          <a:cs typeface="+mn-cs"/>
        </a:defRPr>
      </a:lvl8pPr>
      <a:lvl9pPr marL="3657600" algn="l" defTabSz="914400" rtl="0" eaLnBrk="1" latinLnBrk="0" hangingPunct="1">
        <a:defRPr sz="180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530820CF-B880-4189-942D-D702A7CBA730}" type="datetimeFigureOut">
              <a:rPr lang="zh-CN" altLang="en-US" smtClean="0">
                <a:solidFill>
                  <a:prstClr val="black">
                    <a:tint val="75000"/>
                  </a:prstClr>
                </a:solidFill>
              </a:rPr>
              <a:pPr defTabSz="914400"/>
              <a:t>2019/3/25</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0C913308-F349-4B6D-A68A-DD1791B4A57B}"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37452522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35.jpeg"/></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6.jpe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5.jpeg"/><Relationship Id="rId5" Type="http://schemas.openxmlformats.org/officeDocument/2006/relationships/image" Target="../media/image38.png"/><Relationship Id="rId4" Type="http://schemas.openxmlformats.org/officeDocument/2006/relationships/image" Target="../media/image37.jpe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43.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4.png"/><Relationship Id="rId1" Type="http://schemas.openxmlformats.org/officeDocument/2006/relationships/slideLayout" Target="../slideLayouts/slideLayout1.xml"/><Relationship Id="rId4" Type="http://schemas.openxmlformats.org/officeDocument/2006/relationships/image" Target="../media/image45.jpeg"/></Relationships>
</file>

<file path=ppt/slides/_rels/slide1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48.jpeg"/><Relationship Id="rId4" Type="http://schemas.microsoft.com/office/2007/relationships/hdphoto" Target="../media/hdphoto5.wdp"/></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8" Type="http://schemas.openxmlformats.org/officeDocument/2006/relationships/chart" Target="../charts/chart4.xml"/><Relationship Id="rId3" Type="http://schemas.openxmlformats.org/officeDocument/2006/relationships/image" Target="../media/image14.png"/><Relationship Id="rId7" Type="http://schemas.openxmlformats.org/officeDocument/2006/relationships/chart" Target="../charts/chart3.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chart" Target="../charts/chart5.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4.png"/><Relationship Id="rId1" Type="http://schemas.openxmlformats.org/officeDocument/2006/relationships/slideLayout" Target="../slideLayouts/slideLayout1.xml"/><Relationship Id="rId4" Type="http://schemas.openxmlformats.org/officeDocument/2006/relationships/image" Target="../media/image45.jpe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52.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14.png"/><Relationship Id="rId7" Type="http://schemas.openxmlformats.org/officeDocument/2006/relationships/image" Target="../media/image55.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54.png"/><Relationship Id="rId11" Type="http://schemas.openxmlformats.org/officeDocument/2006/relationships/image" Target="../media/image59.png"/><Relationship Id="rId5" Type="http://schemas.openxmlformats.org/officeDocument/2006/relationships/image" Target="../media/image53.png"/><Relationship Id="rId10" Type="http://schemas.openxmlformats.org/officeDocument/2006/relationships/image" Target="../media/image58.png"/><Relationship Id="rId4" Type="http://schemas.openxmlformats.org/officeDocument/2006/relationships/image" Target="../media/image15.png"/><Relationship Id="rId9" Type="http://schemas.openxmlformats.org/officeDocument/2006/relationships/image" Target="../media/image57.png"/></Relationships>
</file>

<file path=ppt/slides/_rels/slide24.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14.png"/><Relationship Id="rId7" Type="http://schemas.openxmlformats.org/officeDocument/2006/relationships/image" Target="../media/image62.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66.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67.jpeg"/></Relationships>
</file>

<file path=ppt/slides/_rels/slide27.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68.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70.png"/><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69.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8.png"/><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png"/><Relationship Id="rId7" Type="http://schemas.openxmlformats.org/officeDocument/2006/relationships/image" Target="../media/image22.png"/><Relationship Id="rId12"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1.png"/><Relationship Id="rId11" Type="http://schemas.openxmlformats.org/officeDocument/2006/relationships/image" Target="../media/image14.png"/><Relationship Id="rId5" Type="http://schemas.openxmlformats.org/officeDocument/2006/relationships/image" Target="../media/image20.png"/><Relationship Id="rId10" Type="http://schemas.openxmlformats.org/officeDocument/2006/relationships/image" Target="../media/image25.jpeg"/><Relationship Id="rId4" Type="http://schemas.microsoft.com/office/2007/relationships/hdphoto" Target="../media/hdphoto3.wdp"/><Relationship Id="rId9"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9.pn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3.png"/><Relationship Id="rId1" Type="http://schemas.openxmlformats.org/officeDocument/2006/relationships/slideLayout" Target="../slideLayouts/slideLayout1.xml"/><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descr="I:\我的模板\中国风模板\中国风模板05\宽版\页面5\切片\小桥.png"/>
          <p:cNvPicPr>
            <a:picLocks noChangeAspect="1" noChangeArrowheads="1"/>
          </p:cNvPicPr>
          <p:nvPr/>
        </p:nvPicPr>
        <p:blipFill>
          <a:blip r:embed="rId2" cstate="email"/>
          <a:srcRect/>
          <a:stretch>
            <a:fillRect/>
          </a:stretch>
        </p:blipFill>
        <p:spPr bwMode="auto">
          <a:xfrm>
            <a:off x="2232837" y="3397610"/>
            <a:ext cx="9948333" cy="3568700"/>
          </a:xfrm>
          <a:prstGeom prst="rect">
            <a:avLst/>
          </a:prstGeom>
          <a:noFill/>
        </p:spPr>
      </p:pic>
      <p:pic>
        <p:nvPicPr>
          <p:cNvPr id="8" name="图片 7" descr="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52385" y="55880"/>
            <a:ext cx="4528820" cy="2733040"/>
          </a:xfrm>
          <a:prstGeom prst="rect">
            <a:avLst/>
          </a:prstGeom>
        </p:spPr>
      </p:pic>
      <p:pic>
        <p:nvPicPr>
          <p:cNvPr id="13" name="图片 12" descr="d4583f4c87895735fb98557346d7405e"/>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21255" y="1454785"/>
            <a:ext cx="7849235" cy="2870835"/>
          </a:xfrm>
          <a:prstGeom prst="rect">
            <a:avLst/>
          </a:prstGeom>
        </p:spPr>
      </p:pic>
      <p:pic>
        <p:nvPicPr>
          <p:cNvPr id="14" name="图片 13" descr="604295ee908b40eef4d1f6db32a98d46"/>
          <p:cNvPicPr>
            <a:picLocks noChangeAspect="1"/>
          </p:cNvPicPr>
          <p:nvPr/>
        </p:nvPicPr>
        <p:blipFill>
          <a:blip r:embed="rId5"/>
          <a:stretch>
            <a:fillRect/>
          </a:stretch>
        </p:blipFill>
        <p:spPr>
          <a:xfrm>
            <a:off x="-42545" y="2473325"/>
            <a:ext cx="5714365" cy="5714365"/>
          </a:xfrm>
          <a:prstGeom prst="rect">
            <a:avLst/>
          </a:prstGeom>
        </p:spPr>
      </p:pic>
      <p:sp>
        <p:nvSpPr>
          <p:cNvPr id="18" name="文本框 17"/>
          <p:cNvSpPr txBox="1"/>
          <p:nvPr/>
        </p:nvSpPr>
        <p:spPr>
          <a:xfrm>
            <a:off x="4376420" y="4039235"/>
            <a:ext cx="4309110" cy="640080"/>
          </a:xfrm>
          <a:prstGeom prst="rect">
            <a:avLst/>
          </a:prstGeom>
          <a:noFill/>
        </p:spPr>
        <p:txBody>
          <a:bodyPr wrap="square" rtlCol="0">
            <a:spAutoFit/>
          </a:bodyPr>
          <a:lstStyle/>
          <a:p>
            <a:r>
              <a:rPr lang="zh-CN" altLang="en-US" sz="3600" b="1" dirty="0">
                <a:latin typeface="楷体" panose="02010609060101010101" charset="-122"/>
                <a:ea typeface="楷体" panose="02010609060101010101" charset="-122"/>
              </a:rPr>
              <a:t>弘</a:t>
            </a:r>
            <a:r>
              <a:rPr lang="en-US" altLang="zh-CN" sz="3600" b="1" dirty="0">
                <a:latin typeface="楷体" panose="02010609060101010101" charset="-122"/>
                <a:ea typeface="楷体" panose="02010609060101010101" charset="-122"/>
              </a:rPr>
              <a:t>/</a:t>
            </a:r>
            <a:r>
              <a:rPr lang="zh-CN" altLang="en-US" sz="3600" b="1" dirty="0">
                <a:latin typeface="楷体" panose="02010609060101010101" charset="-122"/>
                <a:ea typeface="楷体" panose="02010609060101010101" charset="-122"/>
              </a:rPr>
              <a:t>扬</a:t>
            </a:r>
            <a:r>
              <a:rPr lang="en-US" altLang="zh-CN" sz="3600" b="1" dirty="0">
                <a:latin typeface="楷体" panose="02010609060101010101" charset="-122"/>
                <a:ea typeface="楷体" panose="02010609060101010101" charset="-122"/>
                <a:sym typeface="+mn-ea"/>
              </a:rPr>
              <a:t>/</a:t>
            </a:r>
            <a:r>
              <a:rPr lang="zh-CN" altLang="en-US" sz="3600" b="1" dirty="0">
                <a:latin typeface="楷体" panose="02010609060101010101" charset="-122"/>
                <a:ea typeface="楷体" panose="02010609060101010101" charset="-122"/>
              </a:rPr>
              <a:t>道</a:t>
            </a:r>
            <a:r>
              <a:rPr lang="en-US" altLang="zh-CN" sz="3600" b="1" dirty="0">
                <a:latin typeface="楷体" panose="02010609060101010101" charset="-122"/>
                <a:ea typeface="楷体" panose="02010609060101010101" charset="-122"/>
                <a:sym typeface="+mn-ea"/>
              </a:rPr>
              <a:t>/</a:t>
            </a:r>
            <a:r>
              <a:rPr lang="zh-CN" altLang="en-US" sz="3600" b="1" dirty="0">
                <a:latin typeface="楷体" panose="02010609060101010101" charset="-122"/>
                <a:ea typeface="楷体" panose="02010609060101010101" charset="-122"/>
              </a:rPr>
              <a:t>德</a:t>
            </a:r>
            <a:r>
              <a:rPr lang="en-US" altLang="zh-CN" sz="3600" b="1" dirty="0">
                <a:latin typeface="楷体" panose="02010609060101010101" charset="-122"/>
                <a:ea typeface="楷体" panose="02010609060101010101" charset="-122"/>
                <a:sym typeface="+mn-ea"/>
              </a:rPr>
              <a:t>/</a:t>
            </a:r>
            <a:r>
              <a:rPr lang="zh-CN" altLang="en-US" sz="3600" b="1" dirty="0">
                <a:latin typeface="楷体" panose="02010609060101010101" charset="-122"/>
                <a:ea typeface="楷体" panose="02010609060101010101" charset="-122"/>
              </a:rPr>
              <a:t>文</a:t>
            </a:r>
            <a:r>
              <a:rPr lang="en-US" altLang="zh-CN" sz="3600" b="1" dirty="0">
                <a:latin typeface="楷体" panose="02010609060101010101" charset="-122"/>
                <a:ea typeface="楷体" panose="02010609060101010101" charset="-122"/>
                <a:sym typeface="+mn-ea"/>
              </a:rPr>
              <a:t>/</a:t>
            </a:r>
            <a:r>
              <a:rPr lang="zh-CN" altLang="en-US" sz="3600" b="1" dirty="0">
                <a:latin typeface="楷体" panose="02010609060101010101" charset="-122"/>
                <a:ea typeface="楷体" panose="02010609060101010101" charset="-122"/>
              </a:rPr>
              <a:t>化</a:t>
            </a:r>
          </a:p>
        </p:txBody>
      </p:sp>
      <p:sp>
        <p:nvSpPr>
          <p:cNvPr id="16" name="文本框 15"/>
          <p:cNvSpPr txBox="1"/>
          <p:nvPr/>
        </p:nvSpPr>
        <p:spPr>
          <a:xfrm>
            <a:off x="5409765" y="4793324"/>
            <a:ext cx="1846297" cy="335476"/>
          </a:xfrm>
          <a:prstGeom prst="rect">
            <a:avLst/>
          </a:prstGeom>
          <a:noFill/>
        </p:spPr>
        <p:txBody>
          <a:bodyPr vert="horz" wrap="square" rtlCol="0">
            <a:spAutoFit/>
          </a:bodyPr>
          <a:lstStyle/>
          <a:p>
            <a:r>
              <a:rPr lang="zh-CN" altLang="en-US" sz="1580" dirty="0">
                <a:latin typeface="隶书" panose="02010509060101010101" pitchFamily="49" charset="-122"/>
                <a:ea typeface="隶书" panose="02010509060101010101" pitchFamily="49" charset="-122"/>
              </a:rPr>
              <a:t>演讲者</a:t>
            </a:r>
            <a:r>
              <a:rPr lang="zh-CN" altLang="en-US" sz="1580" dirty="0" smtClean="0">
                <a:latin typeface="隶书" panose="02010509060101010101" pitchFamily="49" charset="-122"/>
                <a:ea typeface="隶书" panose="02010509060101010101" pitchFamily="49" charset="-122"/>
              </a:rPr>
              <a:t>：第一</a:t>
            </a:r>
            <a:r>
              <a:rPr lang="en-US" altLang="zh-CN" sz="1580" dirty="0" smtClean="0">
                <a:latin typeface="隶书" panose="02010509060101010101" pitchFamily="49" charset="-122"/>
                <a:ea typeface="隶书" panose="02010509060101010101" pitchFamily="49" charset="-122"/>
              </a:rPr>
              <a:t>PPT</a:t>
            </a:r>
            <a:endParaRPr lang="zh-CN" altLang="en-US" sz="1580" dirty="0">
              <a:latin typeface="隶书" panose="02010509060101010101" pitchFamily="49" charset="-122"/>
              <a:ea typeface="隶书" panose="02010509060101010101" pitchFamily="49" charset="-122"/>
            </a:endParaRPr>
          </a:p>
        </p:txBody>
      </p:sp>
      <p:pic>
        <p:nvPicPr>
          <p:cNvPr id="15" name="Picture 3" descr="C:\Users\zjd\Desktop\Nipic_4447957_20100423170719837311.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0095230" y="3441700"/>
            <a:ext cx="2085975" cy="352488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400"/>
                                  </p:stCondLst>
                                  <p:iterate type="wd">
                                    <p:tmPct val="10000"/>
                                  </p:iterate>
                                  <p:childTnLst>
                                    <p:set>
                                      <p:cBhvr>
                                        <p:cTn id="6" dur="1" fill="hold">
                                          <p:stCondLst>
                                            <p:cond delay="0"/>
                                          </p:stCondLst>
                                        </p:cTn>
                                        <p:tgtEl>
                                          <p:spTgt spid="18">
                                            <p:txEl>
                                              <p:pRg st="0" end="0"/>
                                            </p:txEl>
                                          </p:spTgt>
                                        </p:tgtEl>
                                        <p:attrNameLst>
                                          <p:attrName>style.visibility</p:attrName>
                                        </p:attrNameLst>
                                      </p:cBhvr>
                                      <p:to>
                                        <p:strVal val="visible"/>
                                      </p:to>
                                    </p:set>
                                    <p:animEffect transition="in" filter="fade">
                                      <p:cBhvr>
                                        <p:cTn id="7" dur="500"/>
                                        <p:tgtEl>
                                          <p:spTgt spid="18">
                                            <p:txEl>
                                              <p:pRg st="0" end="0"/>
                                            </p:txEl>
                                          </p:spTgt>
                                        </p:tgtEl>
                                      </p:cBhvr>
                                    </p:animEffect>
                                  </p:childTnLst>
                                </p:cTn>
                              </p:par>
                              <p:par>
                                <p:cTn id="8" presetID="2" presetClass="entr" presetSubtype="2"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1000" fill="hold"/>
                                        <p:tgtEl>
                                          <p:spTgt spid="15"/>
                                        </p:tgtEl>
                                        <p:attrNameLst>
                                          <p:attrName>ppt_x</p:attrName>
                                        </p:attrNameLst>
                                      </p:cBhvr>
                                      <p:tavLst>
                                        <p:tav tm="0">
                                          <p:val>
                                            <p:strVal val="1+#ppt_w/2"/>
                                          </p:val>
                                        </p:tav>
                                        <p:tav tm="100000">
                                          <p:val>
                                            <p:strVal val="#ppt_x"/>
                                          </p:val>
                                        </p:tav>
                                      </p:tavLst>
                                    </p:anim>
                                    <p:anim calcmode="lin" valueType="num">
                                      <p:cBhvr additive="base">
                                        <p:cTn id="11" dur="1000" fill="hold"/>
                                        <p:tgtEl>
                                          <p:spTgt spid="15"/>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160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uiExpand="1"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600" y="1955223"/>
            <a:ext cx="7203691" cy="4152432"/>
          </a:xfrm>
          <a:prstGeom prst="rect">
            <a:avLst/>
          </a:prstGeom>
        </p:spPr>
      </p:pic>
      <p:sp>
        <p:nvSpPr>
          <p:cNvPr id="27" name="文本框 26"/>
          <p:cNvSpPr txBox="1"/>
          <p:nvPr/>
        </p:nvSpPr>
        <p:spPr>
          <a:xfrm>
            <a:off x="8299461" y="2147308"/>
            <a:ext cx="3196391" cy="916940"/>
          </a:xfrm>
          <a:prstGeom prst="rect">
            <a:avLst/>
          </a:prstGeom>
          <a:noFill/>
        </p:spPr>
        <p:txBody>
          <a:bodyPr wrap="square" rtlCol="0">
            <a:spAutoFit/>
          </a:bodyPr>
          <a:lstStyle/>
          <a:p>
            <a:r>
              <a:rPr lang="zh-CN" altLang="en-US" sz="2710" b="1" dirty="0">
                <a:latin typeface="楷体" panose="02010609060101010101" charset="-122"/>
                <a:ea typeface="楷体" panose="02010609060101010101" charset="-122"/>
              </a:rPr>
              <a:t>请输入文本内容</a:t>
            </a:r>
            <a:endParaRPr lang="en-US" altLang="zh-CN" sz="2710" b="1" dirty="0">
              <a:latin typeface="楷体" panose="02010609060101010101" charset="-122"/>
              <a:ea typeface="楷体" panose="02010609060101010101" charset="-122"/>
            </a:endParaRPr>
          </a:p>
          <a:p>
            <a:r>
              <a:rPr lang="zh-CN" altLang="en-US" sz="2710" b="1" dirty="0">
                <a:latin typeface="楷体" panose="02010609060101010101" charset="-122"/>
                <a:ea typeface="楷体" panose="02010609060101010101" charset="-122"/>
              </a:rPr>
              <a:t>请输入文本内容</a:t>
            </a:r>
          </a:p>
        </p:txBody>
      </p:sp>
      <p:sp>
        <p:nvSpPr>
          <p:cNvPr id="38" name="文本框 37"/>
          <p:cNvSpPr txBox="1"/>
          <p:nvPr/>
        </p:nvSpPr>
        <p:spPr>
          <a:xfrm>
            <a:off x="8299461" y="3370178"/>
            <a:ext cx="3196391" cy="916940"/>
          </a:xfrm>
          <a:prstGeom prst="rect">
            <a:avLst/>
          </a:prstGeom>
          <a:noFill/>
        </p:spPr>
        <p:txBody>
          <a:bodyPr wrap="square" rtlCol="0">
            <a:spAutoFit/>
          </a:bodyPr>
          <a:lstStyle/>
          <a:p>
            <a:r>
              <a:rPr lang="zh-CN" altLang="en-US" sz="2710" b="1" dirty="0">
                <a:latin typeface="楷体" panose="02010609060101010101" charset="-122"/>
                <a:ea typeface="楷体" panose="02010609060101010101" charset="-122"/>
              </a:rPr>
              <a:t>请输入文本内容</a:t>
            </a:r>
            <a:endParaRPr lang="en-US" altLang="zh-CN" sz="2710" b="1" dirty="0">
              <a:latin typeface="楷体" panose="02010609060101010101" charset="-122"/>
              <a:ea typeface="楷体" panose="02010609060101010101" charset="-122"/>
            </a:endParaRPr>
          </a:p>
          <a:p>
            <a:r>
              <a:rPr lang="zh-CN" altLang="en-US" sz="2710" b="1" dirty="0">
                <a:latin typeface="楷体" panose="02010609060101010101" charset="-122"/>
                <a:ea typeface="楷体" panose="02010609060101010101" charset="-122"/>
              </a:rPr>
              <a:t>请输入文本内容</a:t>
            </a:r>
          </a:p>
        </p:txBody>
      </p:sp>
      <p:sp>
        <p:nvSpPr>
          <p:cNvPr id="39" name="文本框 38"/>
          <p:cNvSpPr txBox="1"/>
          <p:nvPr/>
        </p:nvSpPr>
        <p:spPr>
          <a:xfrm>
            <a:off x="8299461" y="4593048"/>
            <a:ext cx="3196391" cy="916940"/>
          </a:xfrm>
          <a:prstGeom prst="rect">
            <a:avLst/>
          </a:prstGeom>
          <a:noFill/>
        </p:spPr>
        <p:txBody>
          <a:bodyPr wrap="square" rtlCol="0">
            <a:spAutoFit/>
          </a:bodyPr>
          <a:lstStyle/>
          <a:p>
            <a:r>
              <a:rPr lang="zh-CN" altLang="en-US" sz="2710" b="1" dirty="0">
                <a:latin typeface="楷体" panose="02010609060101010101" charset="-122"/>
                <a:ea typeface="楷体" panose="02010609060101010101" charset="-122"/>
              </a:rPr>
              <a:t>请输入文本内容</a:t>
            </a:r>
            <a:endParaRPr lang="en-US" altLang="zh-CN" sz="2710" b="1" dirty="0">
              <a:latin typeface="楷体" panose="02010609060101010101" charset="-122"/>
              <a:ea typeface="楷体" panose="02010609060101010101" charset="-122"/>
            </a:endParaRPr>
          </a:p>
          <a:p>
            <a:r>
              <a:rPr lang="zh-CN" altLang="en-US" sz="2710" b="1" dirty="0">
                <a:latin typeface="楷体" panose="02010609060101010101" charset="-122"/>
                <a:ea typeface="楷体" panose="02010609060101010101" charset="-122"/>
              </a:rPr>
              <a:t>请输入文本内容</a:t>
            </a:r>
          </a:p>
        </p:txBody>
      </p:sp>
      <p:pic>
        <p:nvPicPr>
          <p:cNvPr id="40" name="图片 39"/>
          <p:cNvPicPr>
            <a:picLocks noChangeAspect="1"/>
          </p:cNvPicPr>
          <p:nvPr/>
        </p:nvPicPr>
        <p:blipFill>
          <a:blip r:embed="rId4" cstate="screen">
            <a:clrChange>
              <a:clrFrom>
                <a:srgbClr val="FFFFFF"/>
              </a:clrFrom>
              <a:clrTo>
                <a:srgbClr val="FFFFFF">
                  <a:alpha val="0"/>
                </a:srgbClr>
              </a:clrTo>
            </a:clrChange>
            <a:biLevel thresh="75000"/>
            <a:extLst>
              <a:ext uri="{28A0092B-C50C-407E-A947-70E740481C1C}">
                <a14:useLocalDpi xmlns:a14="http://schemas.microsoft.com/office/drawing/2010/main"/>
              </a:ext>
            </a:extLst>
          </a:blip>
          <a:stretch>
            <a:fillRect/>
          </a:stretch>
        </p:blipFill>
        <p:spPr>
          <a:xfrm>
            <a:off x="7216204" y="2049029"/>
            <a:ext cx="1178773" cy="1178773"/>
          </a:xfrm>
          <a:prstGeom prst="rect">
            <a:avLst/>
          </a:prstGeom>
        </p:spPr>
      </p:pic>
      <p:sp>
        <p:nvSpPr>
          <p:cNvPr id="41" name="文本框 40"/>
          <p:cNvSpPr txBox="1"/>
          <p:nvPr/>
        </p:nvSpPr>
        <p:spPr>
          <a:xfrm>
            <a:off x="7504345" y="2220803"/>
            <a:ext cx="602498" cy="642620"/>
          </a:xfrm>
          <a:prstGeom prst="rect">
            <a:avLst/>
          </a:prstGeom>
          <a:noFill/>
        </p:spPr>
        <p:txBody>
          <a:bodyPr wrap="square" rtlCol="0">
            <a:spAutoFit/>
          </a:bodyPr>
          <a:lstStyle/>
          <a:p>
            <a:r>
              <a:rPr lang="zh-CN" altLang="en-US" sz="3615" dirty="0">
                <a:latin typeface="经典繁方篆" panose="02010609000101010101" pitchFamily="49" charset="-122"/>
                <a:ea typeface="经典繁方篆" panose="02010609000101010101" pitchFamily="49" charset="-122"/>
                <a:cs typeface="经典繁方篆" panose="02010609000101010101" pitchFamily="49" charset="-122"/>
              </a:rPr>
              <a:t>壹</a:t>
            </a:r>
          </a:p>
        </p:txBody>
      </p:sp>
      <p:pic>
        <p:nvPicPr>
          <p:cNvPr id="42" name="图片 41"/>
          <p:cNvPicPr>
            <a:picLocks noChangeAspect="1"/>
          </p:cNvPicPr>
          <p:nvPr/>
        </p:nvPicPr>
        <p:blipFill>
          <a:blip r:embed="rId4" cstate="screen">
            <a:clrChange>
              <a:clrFrom>
                <a:srgbClr val="FFFFFF"/>
              </a:clrFrom>
              <a:clrTo>
                <a:srgbClr val="FFFFFF">
                  <a:alpha val="0"/>
                </a:srgbClr>
              </a:clrTo>
            </a:clrChange>
            <a:biLevel thresh="75000"/>
            <a:extLst>
              <a:ext uri="{28A0092B-C50C-407E-A947-70E740481C1C}">
                <a14:useLocalDpi xmlns:a14="http://schemas.microsoft.com/office/drawing/2010/main"/>
              </a:ext>
            </a:extLst>
          </a:blip>
          <a:stretch>
            <a:fillRect/>
          </a:stretch>
        </p:blipFill>
        <p:spPr>
          <a:xfrm>
            <a:off x="7216204" y="3227802"/>
            <a:ext cx="1178773" cy="1178773"/>
          </a:xfrm>
          <a:prstGeom prst="rect">
            <a:avLst/>
          </a:prstGeom>
        </p:spPr>
      </p:pic>
      <p:sp>
        <p:nvSpPr>
          <p:cNvPr id="43" name="文本框 42"/>
          <p:cNvSpPr txBox="1"/>
          <p:nvPr/>
        </p:nvSpPr>
        <p:spPr>
          <a:xfrm>
            <a:off x="7504345" y="3399576"/>
            <a:ext cx="602498" cy="642620"/>
          </a:xfrm>
          <a:prstGeom prst="rect">
            <a:avLst/>
          </a:prstGeom>
          <a:noFill/>
        </p:spPr>
        <p:txBody>
          <a:bodyPr wrap="square" rtlCol="0">
            <a:spAutoFit/>
          </a:bodyPr>
          <a:lstStyle/>
          <a:p>
            <a:r>
              <a:rPr lang="zh-CN" altLang="en-US" sz="3615" dirty="0">
                <a:latin typeface="经典繁方篆" panose="02010609000101010101" pitchFamily="49" charset="-122"/>
                <a:ea typeface="经典繁方篆" panose="02010609000101010101" pitchFamily="49" charset="-122"/>
                <a:cs typeface="经典繁方篆" panose="02010609000101010101" pitchFamily="49" charset="-122"/>
              </a:rPr>
              <a:t>贰</a:t>
            </a:r>
          </a:p>
        </p:txBody>
      </p:sp>
      <p:pic>
        <p:nvPicPr>
          <p:cNvPr id="44" name="图片 43"/>
          <p:cNvPicPr>
            <a:picLocks noChangeAspect="1"/>
          </p:cNvPicPr>
          <p:nvPr/>
        </p:nvPicPr>
        <p:blipFill>
          <a:blip r:embed="rId4" cstate="screen">
            <a:clrChange>
              <a:clrFrom>
                <a:srgbClr val="FFFFFF"/>
              </a:clrFrom>
              <a:clrTo>
                <a:srgbClr val="FFFFFF">
                  <a:alpha val="0"/>
                </a:srgbClr>
              </a:clrTo>
            </a:clrChange>
            <a:biLevel thresh="75000"/>
            <a:extLst>
              <a:ext uri="{28A0092B-C50C-407E-A947-70E740481C1C}">
                <a14:useLocalDpi xmlns:a14="http://schemas.microsoft.com/office/drawing/2010/main"/>
              </a:ext>
            </a:extLst>
          </a:blip>
          <a:stretch>
            <a:fillRect/>
          </a:stretch>
        </p:blipFill>
        <p:spPr>
          <a:xfrm>
            <a:off x="7216204" y="4461605"/>
            <a:ext cx="1178773" cy="1178773"/>
          </a:xfrm>
          <a:prstGeom prst="rect">
            <a:avLst/>
          </a:prstGeom>
        </p:spPr>
      </p:pic>
      <p:sp>
        <p:nvSpPr>
          <p:cNvPr id="45" name="文本框 44"/>
          <p:cNvSpPr txBox="1"/>
          <p:nvPr/>
        </p:nvSpPr>
        <p:spPr>
          <a:xfrm>
            <a:off x="7504345" y="4633379"/>
            <a:ext cx="602498" cy="642620"/>
          </a:xfrm>
          <a:prstGeom prst="rect">
            <a:avLst/>
          </a:prstGeom>
          <a:noFill/>
        </p:spPr>
        <p:txBody>
          <a:bodyPr wrap="square" rtlCol="0">
            <a:spAutoFit/>
          </a:bodyPr>
          <a:lstStyle/>
          <a:p>
            <a:r>
              <a:rPr lang="zh-CN" altLang="en-US" sz="3615" dirty="0">
                <a:latin typeface="经典繁方篆" panose="02010609000101010101" pitchFamily="49" charset="-122"/>
                <a:ea typeface="经典繁方篆" panose="02010609000101010101" pitchFamily="49" charset="-122"/>
                <a:cs typeface="经典繁方篆" panose="02010609000101010101" pitchFamily="49" charset="-122"/>
              </a:rPr>
              <a:t>三</a:t>
            </a:r>
          </a:p>
        </p:txBody>
      </p:sp>
      <p:grpSp>
        <p:nvGrpSpPr>
          <p:cNvPr id="34818" name="组合 3"/>
          <p:cNvGrpSpPr/>
          <p:nvPr/>
        </p:nvGrpSpPr>
        <p:grpSpPr>
          <a:xfrm>
            <a:off x="-3175" y="341313"/>
            <a:ext cx="6619875" cy="949325"/>
            <a:chOff x="0" y="0"/>
            <a:chExt cx="6619368" cy="950731"/>
          </a:xfrm>
        </p:grpSpPr>
        <p:pic>
          <p:nvPicPr>
            <p:cNvPr id="34819" name="Picture 9" descr="F:\ppt素材\图标\我收集的图标\字体\3.png"/>
            <p:cNvPicPr>
              <a:picLocks noChangeAspect="1"/>
            </p:cNvPicPr>
            <p:nvPr/>
          </p:nvPicPr>
          <p:blipFill>
            <a:blip r:embed="rId5"/>
            <a:stretch>
              <a:fillRect/>
            </a:stretch>
          </p:blipFill>
          <p:spPr>
            <a:xfrm rot="5400000">
              <a:off x="2834315" y="-2834318"/>
              <a:ext cx="950731" cy="6619368"/>
            </a:xfrm>
            <a:prstGeom prst="rect">
              <a:avLst/>
            </a:prstGeom>
            <a:noFill/>
            <a:ln w="9525">
              <a:noFill/>
            </a:ln>
          </p:spPr>
        </p:pic>
        <p:sp>
          <p:nvSpPr>
            <p:cNvPr id="34820" name="TextBox 2"/>
            <p:cNvSpPr txBox="1"/>
            <p:nvPr/>
          </p:nvSpPr>
          <p:spPr>
            <a:xfrm>
              <a:off x="1122981" y="352063"/>
              <a:ext cx="3966918" cy="461665"/>
            </a:xfrm>
            <a:prstGeom prst="rect">
              <a:avLst/>
            </a:prstGeom>
            <a:noFill/>
            <a:ln w="9525">
              <a:noFill/>
            </a:ln>
          </p:spPr>
          <p:txBody>
            <a:bodyPr anchor="t">
              <a:spAutoFit/>
            </a:bodyPr>
            <a:lstStyle/>
            <a:p>
              <a:pPr lvl="0" indent="0" eaLnBrk="1" hangingPunct="1"/>
              <a:r>
                <a:rPr lang="zh-CN" altLang="en-US" b="1" dirty="0">
                  <a:solidFill>
                    <a:srgbClr val="FFFFFF"/>
                  </a:solidFill>
                  <a:latin typeface="微软雅黑" panose="020B0503020204020204" charset="-122"/>
                  <a:ea typeface="微软雅黑" panose="020B0503020204020204" charset="-122"/>
                </a:rPr>
                <a:t> </a:t>
              </a:r>
              <a:r>
                <a:rPr lang="zh-CN" altLang="en-US" sz="2400" b="1" dirty="0">
                  <a:solidFill>
                    <a:srgbClr val="FFFFFF"/>
                  </a:solidFill>
                  <a:latin typeface="微软雅黑" panose="020B0503020204020204" charset="-122"/>
                  <a:ea typeface="微软雅黑" panose="020B0503020204020204" charset="-122"/>
                </a:rPr>
                <a:t>单击此处添加标题</a:t>
              </a:r>
            </a:p>
          </p:txBody>
        </p:sp>
      </p:grpSp>
      <p:pic>
        <p:nvPicPr>
          <p:cNvPr id="34821" name="Picture 6" descr="F:\超棒ppt模板\中国风\中国风物件\maobi.png"/>
          <p:cNvPicPr>
            <a:picLocks noChangeAspect="1"/>
          </p:cNvPicPr>
          <p:nvPr/>
        </p:nvPicPr>
        <p:blipFill>
          <a:blip r:embed="rId6"/>
          <a:stretch>
            <a:fillRect/>
          </a:stretch>
        </p:blipFill>
        <p:spPr>
          <a:xfrm>
            <a:off x="376238" y="-204787"/>
            <a:ext cx="1487487" cy="1487487"/>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1" presetClass="entr" presetSubtype="1" fill="hold" nodeType="withEffect">
                                  <p:stCondLst>
                                    <p:cond delay="1100"/>
                                  </p:stCondLst>
                                  <p:childTnLst>
                                    <p:set>
                                      <p:cBhvr>
                                        <p:cTn id="9" dur="1" fill="hold">
                                          <p:stCondLst>
                                            <p:cond delay="0"/>
                                          </p:stCondLst>
                                        </p:cTn>
                                        <p:tgtEl>
                                          <p:spTgt spid="40"/>
                                        </p:tgtEl>
                                        <p:attrNameLst>
                                          <p:attrName>style.visibility</p:attrName>
                                        </p:attrNameLst>
                                      </p:cBhvr>
                                      <p:to>
                                        <p:strVal val="visible"/>
                                      </p:to>
                                    </p:set>
                                    <p:animEffect transition="in" filter="wheel(1)">
                                      <p:cBhvr>
                                        <p:cTn id="10" dur="2000"/>
                                        <p:tgtEl>
                                          <p:spTgt spid="40"/>
                                        </p:tgtEl>
                                      </p:cBhvr>
                                    </p:animEffect>
                                  </p:childTnLst>
                                </p:cTn>
                              </p:par>
                              <p:par>
                                <p:cTn id="11" presetID="10" presetClass="entr" presetSubtype="0" fill="hold" grpId="0" nodeType="withEffect">
                                  <p:stCondLst>
                                    <p:cond delay="320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childTnLst>
                                </p:cTn>
                              </p:par>
                              <p:par>
                                <p:cTn id="14" presetID="10" presetClass="entr" presetSubtype="0" fill="hold" grpId="0" nodeType="withEffect">
                                  <p:stCondLst>
                                    <p:cond delay="3200"/>
                                  </p:stCondLst>
                                  <p:iterate type="wd">
                                    <p:tmPct val="10000"/>
                                  </p:iterate>
                                  <p:childTnLst>
                                    <p:set>
                                      <p:cBhvr>
                                        <p:cTn id="15" dur="1" fill="hold">
                                          <p:stCondLst>
                                            <p:cond delay="0"/>
                                          </p:stCondLst>
                                        </p:cTn>
                                        <p:tgtEl>
                                          <p:spTgt spid="27">
                                            <p:txEl>
                                              <p:pRg st="0" end="0"/>
                                            </p:txEl>
                                          </p:spTgt>
                                        </p:tgtEl>
                                        <p:attrNameLst>
                                          <p:attrName>style.visibility</p:attrName>
                                        </p:attrNameLst>
                                      </p:cBhvr>
                                      <p:to>
                                        <p:strVal val="visible"/>
                                      </p:to>
                                    </p:set>
                                    <p:animEffect transition="in" filter="fade">
                                      <p:cBhvr>
                                        <p:cTn id="16" dur="500"/>
                                        <p:tgtEl>
                                          <p:spTgt spid="27">
                                            <p:txEl>
                                              <p:pRg st="0" end="0"/>
                                            </p:txEl>
                                          </p:spTgt>
                                        </p:tgtEl>
                                      </p:cBhvr>
                                    </p:animEffect>
                                  </p:childTnLst>
                                </p:cTn>
                              </p:par>
                              <p:par>
                                <p:cTn id="17" presetID="10" presetClass="entr" presetSubtype="0" fill="hold" grpId="0" nodeType="withEffect">
                                  <p:stCondLst>
                                    <p:cond delay="3900"/>
                                  </p:stCondLst>
                                  <p:iterate type="wd">
                                    <p:tmPct val="10000"/>
                                  </p:iterate>
                                  <p:childTnLst>
                                    <p:set>
                                      <p:cBhvr>
                                        <p:cTn id="18" dur="1" fill="hold">
                                          <p:stCondLst>
                                            <p:cond delay="0"/>
                                          </p:stCondLst>
                                        </p:cTn>
                                        <p:tgtEl>
                                          <p:spTgt spid="27">
                                            <p:txEl>
                                              <p:pRg st="1" end="1"/>
                                            </p:txEl>
                                          </p:spTgt>
                                        </p:tgtEl>
                                        <p:attrNameLst>
                                          <p:attrName>style.visibility</p:attrName>
                                        </p:attrNameLst>
                                      </p:cBhvr>
                                      <p:to>
                                        <p:strVal val="visible"/>
                                      </p:to>
                                    </p:set>
                                    <p:animEffect transition="in" filter="fade">
                                      <p:cBhvr>
                                        <p:cTn id="19" dur="500"/>
                                        <p:tgtEl>
                                          <p:spTgt spid="27">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wheel(1)">
                                      <p:cBhvr>
                                        <p:cTn id="24" dur="2000"/>
                                        <p:tgtEl>
                                          <p:spTgt spid="42"/>
                                        </p:tgtEl>
                                      </p:cBhvr>
                                    </p:animEffect>
                                  </p:childTnLst>
                                </p:cTn>
                              </p:par>
                              <p:par>
                                <p:cTn id="25" presetID="10" presetClass="entr" presetSubtype="0" fill="hold" grpId="0" nodeType="withEffect">
                                  <p:stCondLst>
                                    <p:cond delay="170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500"/>
                                        <p:tgtEl>
                                          <p:spTgt spid="43"/>
                                        </p:tgtEl>
                                      </p:cBhvr>
                                    </p:animEffect>
                                  </p:childTnLst>
                                </p:cTn>
                              </p:par>
                              <p:par>
                                <p:cTn id="28" presetID="10" presetClass="entr" presetSubtype="0" fill="hold" grpId="0" nodeType="withEffect">
                                  <p:stCondLst>
                                    <p:cond delay="1700"/>
                                  </p:stCondLst>
                                  <p:iterate type="wd">
                                    <p:tmPct val="10000"/>
                                  </p:iterate>
                                  <p:childTnLst>
                                    <p:set>
                                      <p:cBhvr>
                                        <p:cTn id="29" dur="1" fill="hold">
                                          <p:stCondLst>
                                            <p:cond delay="0"/>
                                          </p:stCondLst>
                                        </p:cTn>
                                        <p:tgtEl>
                                          <p:spTgt spid="38">
                                            <p:txEl>
                                              <p:pRg st="0" end="0"/>
                                            </p:txEl>
                                          </p:spTgt>
                                        </p:tgtEl>
                                        <p:attrNameLst>
                                          <p:attrName>style.visibility</p:attrName>
                                        </p:attrNameLst>
                                      </p:cBhvr>
                                      <p:to>
                                        <p:strVal val="visible"/>
                                      </p:to>
                                    </p:set>
                                    <p:animEffect transition="in" filter="fade">
                                      <p:cBhvr>
                                        <p:cTn id="30" dur="500"/>
                                        <p:tgtEl>
                                          <p:spTgt spid="38">
                                            <p:txEl>
                                              <p:pRg st="0" end="0"/>
                                            </p:txEl>
                                          </p:spTgt>
                                        </p:tgtEl>
                                      </p:cBhvr>
                                    </p:animEffect>
                                  </p:childTnLst>
                                </p:cTn>
                              </p:par>
                              <p:par>
                                <p:cTn id="31" presetID="10" presetClass="entr" presetSubtype="0" fill="hold" grpId="0" nodeType="withEffect">
                                  <p:stCondLst>
                                    <p:cond delay="2300"/>
                                  </p:stCondLst>
                                  <p:iterate type="wd">
                                    <p:tmPct val="10000"/>
                                  </p:iterate>
                                  <p:childTnLst>
                                    <p:set>
                                      <p:cBhvr>
                                        <p:cTn id="32" dur="1" fill="hold">
                                          <p:stCondLst>
                                            <p:cond delay="0"/>
                                          </p:stCondLst>
                                        </p:cTn>
                                        <p:tgtEl>
                                          <p:spTgt spid="38">
                                            <p:txEl>
                                              <p:pRg st="1" end="1"/>
                                            </p:txEl>
                                          </p:spTgt>
                                        </p:tgtEl>
                                        <p:attrNameLst>
                                          <p:attrName>style.visibility</p:attrName>
                                        </p:attrNameLst>
                                      </p:cBhvr>
                                      <p:to>
                                        <p:strVal val="visible"/>
                                      </p:to>
                                    </p:set>
                                    <p:animEffect transition="in" filter="fade">
                                      <p:cBhvr>
                                        <p:cTn id="33" dur="500"/>
                                        <p:tgtEl>
                                          <p:spTgt spid="38">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nodeType="click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heel(1)">
                                      <p:cBhvr>
                                        <p:cTn id="38" dur="2000"/>
                                        <p:tgtEl>
                                          <p:spTgt spid="44"/>
                                        </p:tgtEl>
                                      </p:cBhvr>
                                    </p:animEffect>
                                  </p:childTnLst>
                                </p:cTn>
                              </p:par>
                              <p:par>
                                <p:cTn id="39" presetID="10" presetClass="entr" presetSubtype="0" fill="hold" grpId="0" nodeType="withEffect">
                                  <p:stCondLst>
                                    <p:cond delay="170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500"/>
                                        <p:tgtEl>
                                          <p:spTgt spid="45"/>
                                        </p:tgtEl>
                                      </p:cBhvr>
                                    </p:animEffect>
                                  </p:childTnLst>
                                </p:cTn>
                              </p:par>
                              <p:par>
                                <p:cTn id="42" presetID="10" presetClass="entr" presetSubtype="0" fill="hold" grpId="0" nodeType="withEffect">
                                  <p:stCondLst>
                                    <p:cond delay="1700"/>
                                  </p:stCondLst>
                                  <p:iterate type="wd">
                                    <p:tmPct val="10000"/>
                                  </p:iterate>
                                  <p:childTnLst>
                                    <p:set>
                                      <p:cBhvr>
                                        <p:cTn id="43" dur="1" fill="hold">
                                          <p:stCondLst>
                                            <p:cond delay="0"/>
                                          </p:stCondLst>
                                        </p:cTn>
                                        <p:tgtEl>
                                          <p:spTgt spid="39">
                                            <p:txEl>
                                              <p:pRg st="0" end="0"/>
                                            </p:txEl>
                                          </p:spTgt>
                                        </p:tgtEl>
                                        <p:attrNameLst>
                                          <p:attrName>style.visibility</p:attrName>
                                        </p:attrNameLst>
                                      </p:cBhvr>
                                      <p:to>
                                        <p:strVal val="visible"/>
                                      </p:to>
                                    </p:set>
                                    <p:animEffect transition="in" filter="fade">
                                      <p:cBhvr>
                                        <p:cTn id="44" dur="500"/>
                                        <p:tgtEl>
                                          <p:spTgt spid="39">
                                            <p:txEl>
                                              <p:pRg st="0" end="0"/>
                                            </p:txEl>
                                          </p:spTgt>
                                        </p:tgtEl>
                                      </p:cBhvr>
                                    </p:animEffect>
                                  </p:childTnLst>
                                </p:cTn>
                              </p:par>
                              <p:par>
                                <p:cTn id="45" presetID="10" presetClass="entr" presetSubtype="0" fill="hold" grpId="0" nodeType="withEffect">
                                  <p:stCondLst>
                                    <p:cond delay="2200"/>
                                  </p:stCondLst>
                                  <p:iterate type="wd">
                                    <p:tmPct val="10000"/>
                                  </p:iterate>
                                  <p:childTnLst>
                                    <p:set>
                                      <p:cBhvr>
                                        <p:cTn id="46" dur="1" fill="hold">
                                          <p:stCondLst>
                                            <p:cond delay="0"/>
                                          </p:stCondLst>
                                        </p:cTn>
                                        <p:tgtEl>
                                          <p:spTgt spid="39">
                                            <p:txEl>
                                              <p:pRg st="1" end="1"/>
                                            </p:txEl>
                                          </p:spTgt>
                                        </p:tgtEl>
                                        <p:attrNameLst>
                                          <p:attrName>style.visibility</p:attrName>
                                        </p:attrNameLst>
                                      </p:cBhvr>
                                      <p:to>
                                        <p:strVal val="visible"/>
                                      </p:to>
                                    </p:set>
                                    <p:animEffect transition="in" filter="fade">
                                      <p:cBhvr>
                                        <p:cTn id="47" dur="500"/>
                                        <p:tgtEl>
                                          <p:spTgt spid="3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uiExpand="1" build="p"/>
      <p:bldP spid="38" grpId="0" uiExpand="1" build="p"/>
      <p:bldP spid="39" grpId="0" uiExpand="1" build="p"/>
      <p:bldP spid="41" grpId="0"/>
      <p:bldP spid="43"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750417" y="4916466"/>
            <a:ext cx="6595114" cy="1921185"/>
          </a:xfrm>
          <a:prstGeom prst="rect">
            <a:avLst/>
          </a:prstGeom>
        </p:spPr>
      </p:pic>
      <p:pic>
        <p:nvPicPr>
          <p:cNvPr id="2" name="图片 1"/>
          <p:cNvPicPr>
            <a:picLocks noChangeAspect="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l="18660" b="33695"/>
          <a:stretch>
            <a:fillRect/>
          </a:stretch>
        </p:blipFill>
        <p:spPr>
          <a:xfrm>
            <a:off x="10185243" y="4222683"/>
            <a:ext cx="1675779" cy="1366027"/>
          </a:xfrm>
          <a:prstGeom prst="rect">
            <a:avLst/>
          </a:prstGeom>
        </p:spPr>
      </p:pic>
      <p:pic>
        <p:nvPicPr>
          <p:cNvPr id="3" name="图片 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03275" y="4695511"/>
            <a:ext cx="1575855" cy="1389903"/>
          </a:xfrm>
          <a:prstGeom prst="rect">
            <a:avLst/>
          </a:prstGeom>
        </p:spPr>
      </p:pic>
      <p:sp>
        <p:nvSpPr>
          <p:cNvPr id="23" name="文本框 22"/>
          <p:cNvSpPr txBox="1"/>
          <p:nvPr/>
        </p:nvSpPr>
        <p:spPr>
          <a:xfrm>
            <a:off x="2236818" y="1839666"/>
            <a:ext cx="1008380" cy="2846394"/>
          </a:xfrm>
          <a:prstGeom prst="rect">
            <a:avLst/>
          </a:prstGeom>
          <a:noFill/>
        </p:spPr>
        <p:txBody>
          <a:bodyPr vert="eaVert" wrap="square" rtlCol="0">
            <a:spAutoFit/>
          </a:bodyPr>
          <a:lstStyle/>
          <a:p>
            <a:r>
              <a:rPr lang="zh-CN" altLang="en-US" sz="2710" b="1" dirty="0">
                <a:latin typeface="楷体" panose="02010609060101010101" charset="-122"/>
                <a:ea typeface="楷体" panose="02010609060101010101" charset="-122"/>
              </a:rPr>
              <a:t>请输入文本内容</a:t>
            </a:r>
            <a:endParaRPr lang="en-US" altLang="zh-CN" sz="2710" b="1" dirty="0">
              <a:latin typeface="楷体" panose="02010609060101010101" charset="-122"/>
              <a:ea typeface="楷体" panose="02010609060101010101" charset="-122"/>
            </a:endParaRPr>
          </a:p>
          <a:p>
            <a:r>
              <a:rPr lang="zh-CN" altLang="en-US" sz="2710" b="1" dirty="0">
                <a:latin typeface="楷体" panose="02010609060101010101" charset="-122"/>
                <a:ea typeface="楷体" panose="02010609060101010101" charset="-122"/>
              </a:rPr>
              <a:t>请输入文本内容</a:t>
            </a:r>
          </a:p>
        </p:txBody>
      </p:sp>
      <p:pic>
        <p:nvPicPr>
          <p:cNvPr id="24" name="图片 23"/>
          <p:cNvPicPr>
            <a:picLocks noChangeAspect="1"/>
          </p:cNvPicPr>
          <p:nvPr/>
        </p:nvPicPr>
        <p:blipFill>
          <a:blip r:embed="rId6" cstate="screen">
            <a:clrChange>
              <a:clrFrom>
                <a:srgbClr val="FFFFFF"/>
              </a:clrFrom>
              <a:clrTo>
                <a:srgbClr val="FFFFFF">
                  <a:alpha val="0"/>
                </a:srgbClr>
              </a:clrTo>
            </a:clrChange>
            <a:biLevel thresh="75000"/>
            <a:extLst>
              <a:ext uri="{28A0092B-C50C-407E-A947-70E740481C1C}">
                <a14:useLocalDpi xmlns:a14="http://schemas.microsoft.com/office/drawing/2010/main"/>
              </a:ext>
            </a:extLst>
          </a:blip>
          <a:stretch>
            <a:fillRect/>
          </a:stretch>
        </p:blipFill>
        <p:spPr>
          <a:xfrm>
            <a:off x="1057318" y="1620030"/>
            <a:ext cx="1178773" cy="1178773"/>
          </a:xfrm>
          <a:prstGeom prst="rect">
            <a:avLst/>
          </a:prstGeom>
        </p:spPr>
      </p:pic>
      <p:sp>
        <p:nvSpPr>
          <p:cNvPr id="25" name="文本框 24"/>
          <p:cNvSpPr txBox="1"/>
          <p:nvPr/>
        </p:nvSpPr>
        <p:spPr>
          <a:xfrm>
            <a:off x="1345459" y="1791804"/>
            <a:ext cx="602498" cy="642620"/>
          </a:xfrm>
          <a:prstGeom prst="rect">
            <a:avLst/>
          </a:prstGeom>
          <a:noFill/>
        </p:spPr>
        <p:txBody>
          <a:bodyPr wrap="square" rtlCol="0">
            <a:spAutoFit/>
          </a:bodyPr>
          <a:lstStyle/>
          <a:p>
            <a:r>
              <a:rPr lang="zh-CN" altLang="en-US" sz="3615" dirty="0">
                <a:latin typeface="经典繁方篆" panose="02010609000101010101" pitchFamily="49" charset="-122"/>
                <a:ea typeface="经典繁方篆" panose="02010609000101010101" pitchFamily="49" charset="-122"/>
                <a:cs typeface="经典繁方篆" panose="02010609000101010101" pitchFamily="49" charset="-122"/>
              </a:rPr>
              <a:t>壹</a:t>
            </a:r>
          </a:p>
        </p:txBody>
      </p:sp>
      <p:sp>
        <p:nvSpPr>
          <p:cNvPr id="26" name="文本框 25"/>
          <p:cNvSpPr txBox="1"/>
          <p:nvPr/>
        </p:nvSpPr>
        <p:spPr>
          <a:xfrm>
            <a:off x="4912992" y="1792151"/>
            <a:ext cx="1008380" cy="2966728"/>
          </a:xfrm>
          <a:prstGeom prst="rect">
            <a:avLst/>
          </a:prstGeom>
          <a:noFill/>
        </p:spPr>
        <p:txBody>
          <a:bodyPr vert="eaVert" wrap="square" rtlCol="0">
            <a:spAutoFit/>
          </a:bodyPr>
          <a:lstStyle/>
          <a:p>
            <a:r>
              <a:rPr lang="zh-CN" altLang="en-US" sz="2710" b="1" dirty="0">
                <a:latin typeface="楷体" panose="02010609060101010101" charset="-122"/>
                <a:ea typeface="楷体" panose="02010609060101010101" charset="-122"/>
              </a:rPr>
              <a:t>请输入文本内容</a:t>
            </a:r>
            <a:endParaRPr lang="en-US" altLang="zh-CN" sz="2710" b="1" dirty="0">
              <a:latin typeface="楷体" panose="02010609060101010101" charset="-122"/>
              <a:ea typeface="楷体" panose="02010609060101010101" charset="-122"/>
            </a:endParaRPr>
          </a:p>
          <a:p>
            <a:r>
              <a:rPr lang="zh-CN" altLang="en-US" sz="2710" b="1" dirty="0">
                <a:latin typeface="楷体" panose="02010609060101010101" charset="-122"/>
                <a:ea typeface="楷体" panose="02010609060101010101" charset="-122"/>
              </a:rPr>
              <a:t>请输入文本内容</a:t>
            </a:r>
          </a:p>
        </p:txBody>
      </p:sp>
      <p:pic>
        <p:nvPicPr>
          <p:cNvPr id="27" name="图片 26"/>
          <p:cNvPicPr>
            <a:picLocks noChangeAspect="1"/>
          </p:cNvPicPr>
          <p:nvPr/>
        </p:nvPicPr>
        <p:blipFill>
          <a:blip r:embed="rId6" cstate="screen">
            <a:clrChange>
              <a:clrFrom>
                <a:srgbClr val="FFFFFF"/>
              </a:clrFrom>
              <a:clrTo>
                <a:srgbClr val="FFFFFF">
                  <a:alpha val="0"/>
                </a:srgbClr>
              </a:clrTo>
            </a:clrChange>
            <a:biLevel thresh="75000"/>
            <a:extLst>
              <a:ext uri="{28A0092B-C50C-407E-A947-70E740481C1C}">
                <a14:useLocalDpi xmlns:a14="http://schemas.microsoft.com/office/drawing/2010/main"/>
              </a:ext>
            </a:extLst>
          </a:blip>
          <a:stretch>
            <a:fillRect/>
          </a:stretch>
        </p:blipFill>
        <p:spPr>
          <a:xfrm>
            <a:off x="3773935" y="1576959"/>
            <a:ext cx="1178773" cy="1178773"/>
          </a:xfrm>
          <a:prstGeom prst="rect">
            <a:avLst/>
          </a:prstGeom>
        </p:spPr>
      </p:pic>
      <p:sp>
        <p:nvSpPr>
          <p:cNvPr id="28" name="文本框 27"/>
          <p:cNvSpPr txBox="1"/>
          <p:nvPr/>
        </p:nvSpPr>
        <p:spPr>
          <a:xfrm>
            <a:off x="4062076" y="1748733"/>
            <a:ext cx="602498" cy="642620"/>
          </a:xfrm>
          <a:prstGeom prst="rect">
            <a:avLst/>
          </a:prstGeom>
          <a:noFill/>
        </p:spPr>
        <p:txBody>
          <a:bodyPr wrap="square" rtlCol="0">
            <a:spAutoFit/>
          </a:bodyPr>
          <a:lstStyle/>
          <a:p>
            <a:r>
              <a:rPr lang="zh-CN" altLang="en-US" sz="3615" dirty="0">
                <a:latin typeface="经典繁方篆" panose="02010609000101010101" pitchFamily="49" charset="-122"/>
                <a:ea typeface="经典繁方篆" panose="02010609000101010101" pitchFamily="49" charset="-122"/>
                <a:cs typeface="经典繁方篆" panose="02010609000101010101" pitchFamily="49" charset="-122"/>
              </a:rPr>
              <a:t>贰</a:t>
            </a:r>
          </a:p>
        </p:txBody>
      </p:sp>
      <p:sp>
        <p:nvSpPr>
          <p:cNvPr id="29" name="文本框 28"/>
          <p:cNvSpPr txBox="1"/>
          <p:nvPr/>
        </p:nvSpPr>
        <p:spPr>
          <a:xfrm>
            <a:off x="7591422" y="1792151"/>
            <a:ext cx="1008380" cy="2966728"/>
          </a:xfrm>
          <a:prstGeom prst="rect">
            <a:avLst/>
          </a:prstGeom>
          <a:noFill/>
        </p:spPr>
        <p:txBody>
          <a:bodyPr vert="eaVert" wrap="square" rtlCol="0">
            <a:spAutoFit/>
          </a:bodyPr>
          <a:lstStyle/>
          <a:p>
            <a:r>
              <a:rPr lang="zh-CN" altLang="en-US" sz="2710" b="1" dirty="0">
                <a:latin typeface="楷体" panose="02010609060101010101" charset="-122"/>
                <a:ea typeface="楷体" panose="02010609060101010101" charset="-122"/>
              </a:rPr>
              <a:t>请输入文本内容</a:t>
            </a:r>
            <a:endParaRPr lang="en-US" altLang="zh-CN" sz="2710" b="1" dirty="0">
              <a:latin typeface="楷体" panose="02010609060101010101" charset="-122"/>
              <a:ea typeface="楷体" panose="02010609060101010101" charset="-122"/>
            </a:endParaRPr>
          </a:p>
          <a:p>
            <a:r>
              <a:rPr lang="zh-CN" altLang="en-US" sz="2710" b="1" dirty="0">
                <a:latin typeface="楷体" panose="02010609060101010101" charset="-122"/>
                <a:ea typeface="楷体" panose="02010609060101010101" charset="-122"/>
              </a:rPr>
              <a:t>请输入文本内容</a:t>
            </a:r>
          </a:p>
        </p:txBody>
      </p:sp>
      <p:pic>
        <p:nvPicPr>
          <p:cNvPr id="30" name="图片 29"/>
          <p:cNvPicPr>
            <a:picLocks noChangeAspect="1"/>
          </p:cNvPicPr>
          <p:nvPr/>
        </p:nvPicPr>
        <p:blipFill>
          <a:blip r:embed="rId6" cstate="screen">
            <a:clrChange>
              <a:clrFrom>
                <a:srgbClr val="FFFFFF"/>
              </a:clrFrom>
              <a:clrTo>
                <a:srgbClr val="FFFFFF">
                  <a:alpha val="0"/>
                </a:srgbClr>
              </a:clrTo>
            </a:clrChange>
            <a:biLevel thresh="75000"/>
            <a:extLst>
              <a:ext uri="{28A0092B-C50C-407E-A947-70E740481C1C}">
                <a14:useLocalDpi xmlns:a14="http://schemas.microsoft.com/office/drawing/2010/main"/>
              </a:ext>
            </a:extLst>
          </a:blip>
          <a:stretch>
            <a:fillRect/>
          </a:stretch>
        </p:blipFill>
        <p:spPr>
          <a:xfrm>
            <a:off x="6452364" y="1576959"/>
            <a:ext cx="1178773" cy="1178773"/>
          </a:xfrm>
          <a:prstGeom prst="rect">
            <a:avLst/>
          </a:prstGeom>
        </p:spPr>
      </p:pic>
      <p:sp>
        <p:nvSpPr>
          <p:cNvPr id="31" name="文本框 30"/>
          <p:cNvSpPr txBox="1"/>
          <p:nvPr/>
        </p:nvSpPr>
        <p:spPr>
          <a:xfrm>
            <a:off x="6740505" y="1748733"/>
            <a:ext cx="602498" cy="642620"/>
          </a:xfrm>
          <a:prstGeom prst="rect">
            <a:avLst/>
          </a:prstGeom>
          <a:noFill/>
        </p:spPr>
        <p:txBody>
          <a:bodyPr wrap="square" rtlCol="0">
            <a:spAutoFit/>
          </a:bodyPr>
          <a:lstStyle/>
          <a:p>
            <a:r>
              <a:rPr lang="zh-CN" altLang="en-US" sz="3615" dirty="0">
                <a:latin typeface="经典繁方篆" panose="02010609000101010101" pitchFamily="49" charset="-122"/>
                <a:ea typeface="经典繁方篆" panose="02010609000101010101" pitchFamily="49" charset="-122"/>
                <a:cs typeface="经典繁方篆" panose="02010609000101010101" pitchFamily="49" charset="-122"/>
              </a:rPr>
              <a:t>三</a:t>
            </a:r>
          </a:p>
        </p:txBody>
      </p:sp>
      <p:sp>
        <p:nvSpPr>
          <p:cNvPr id="32" name="文本框 31"/>
          <p:cNvSpPr txBox="1"/>
          <p:nvPr/>
        </p:nvSpPr>
        <p:spPr>
          <a:xfrm>
            <a:off x="10269851" y="1792151"/>
            <a:ext cx="1008380" cy="2966728"/>
          </a:xfrm>
          <a:prstGeom prst="rect">
            <a:avLst/>
          </a:prstGeom>
          <a:noFill/>
        </p:spPr>
        <p:txBody>
          <a:bodyPr vert="eaVert" wrap="square" rtlCol="0">
            <a:spAutoFit/>
          </a:bodyPr>
          <a:lstStyle/>
          <a:p>
            <a:r>
              <a:rPr lang="zh-CN" altLang="en-US" sz="2710" b="1" dirty="0">
                <a:latin typeface="楷体" panose="02010609060101010101" charset="-122"/>
                <a:ea typeface="楷体" panose="02010609060101010101" charset="-122"/>
              </a:rPr>
              <a:t>请输入文本内容</a:t>
            </a:r>
            <a:endParaRPr lang="en-US" altLang="zh-CN" sz="2710" b="1" dirty="0">
              <a:latin typeface="楷体" panose="02010609060101010101" charset="-122"/>
              <a:ea typeface="楷体" panose="02010609060101010101" charset="-122"/>
            </a:endParaRPr>
          </a:p>
          <a:p>
            <a:r>
              <a:rPr lang="zh-CN" altLang="en-US" sz="2710" b="1" dirty="0">
                <a:latin typeface="楷体" panose="02010609060101010101" charset="-122"/>
                <a:ea typeface="楷体" panose="02010609060101010101" charset="-122"/>
              </a:rPr>
              <a:t>请输入文本内容</a:t>
            </a:r>
          </a:p>
        </p:txBody>
      </p:sp>
      <p:pic>
        <p:nvPicPr>
          <p:cNvPr id="33" name="图片 32"/>
          <p:cNvPicPr>
            <a:picLocks noChangeAspect="1"/>
          </p:cNvPicPr>
          <p:nvPr/>
        </p:nvPicPr>
        <p:blipFill>
          <a:blip r:embed="rId6" cstate="screen">
            <a:clrChange>
              <a:clrFrom>
                <a:srgbClr val="FFFFFF"/>
              </a:clrFrom>
              <a:clrTo>
                <a:srgbClr val="FFFFFF">
                  <a:alpha val="0"/>
                </a:srgbClr>
              </a:clrTo>
            </a:clrChange>
            <a:biLevel thresh="75000"/>
            <a:extLst>
              <a:ext uri="{28A0092B-C50C-407E-A947-70E740481C1C}">
                <a14:useLocalDpi xmlns:a14="http://schemas.microsoft.com/office/drawing/2010/main"/>
              </a:ext>
            </a:extLst>
          </a:blip>
          <a:stretch>
            <a:fillRect/>
          </a:stretch>
        </p:blipFill>
        <p:spPr>
          <a:xfrm>
            <a:off x="9130793" y="1576959"/>
            <a:ext cx="1178773" cy="1178773"/>
          </a:xfrm>
          <a:prstGeom prst="rect">
            <a:avLst/>
          </a:prstGeom>
        </p:spPr>
      </p:pic>
      <p:sp>
        <p:nvSpPr>
          <p:cNvPr id="34" name="文本框 33"/>
          <p:cNvSpPr txBox="1"/>
          <p:nvPr/>
        </p:nvSpPr>
        <p:spPr>
          <a:xfrm>
            <a:off x="9418934" y="1748733"/>
            <a:ext cx="602498" cy="642620"/>
          </a:xfrm>
          <a:prstGeom prst="rect">
            <a:avLst/>
          </a:prstGeom>
          <a:noFill/>
        </p:spPr>
        <p:txBody>
          <a:bodyPr wrap="square" rtlCol="0">
            <a:spAutoFit/>
          </a:bodyPr>
          <a:lstStyle/>
          <a:p>
            <a:r>
              <a:rPr lang="zh-CN" altLang="en-US" sz="3615" dirty="0">
                <a:latin typeface="经典繁方篆" panose="02010609000101010101" pitchFamily="49" charset="-122"/>
                <a:ea typeface="经典繁方篆" panose="02010609000101010101" pitchFamily="49" charset="-122"/>
                <a:cs typeface="经典繁方篆" panose="02010609000101010101" pitchFamily="49" charset="-122"/>
              </a:rPr>
              <a:t>肆</a:t>
            </a:r>
          </a:p>
        </p:txBody>
      </p:sp>
      <p:grpSp>
        <p:nvGrpSpPr>
          <p:cNvPr id="34818" name="组合 3"/>
          <p:cNvGrpSpPr/>
          <p:nvPr/>
        </p:nvGrpSpPr>
        <p:grpSpPr>
          <a:xfrm>
            <a:off x="-3175" y="341313"/>
            <a:ext cx="6619875" cy="949325"/>
            <a:chOff x="0" y="0"/>
            <a:chExt cx="6619368" cy="950731"/>
          </a:xfrm>
        </p:grpSpPr>
        <p:pic>
          <p:nvPicPr>
            <p:cNvPr id="34819" name="Picture 9" descr="F:\ppt素材\图标\我收集的图标\字体\3.png"/>
            <p:cNvPicPr>
              <a:picLocks noChangeAspect="1"/>
            </p:cNvPicPr>
            <p:nvPr/>
          </p:nvPicPr>
          <p:blipFill>
            <a:blip r:embed="rId7"/>
            <a:stretch>
              <a:fillRect/>
            </a:stretch>
          </p:blipFill>
          <p:spPr>
            <a:xfrm rot="5400000">
              <a:off x="2834315" y="-2834318"/>
              <a:ext cx="950731" cy="6619368"/>
            </a:xfrm>
            <a:prstGeom prst="rect">
              <a:avLst/>
            </a:prstGeom>
            <a:noFill/>
            <a:ln w="9525">
              <a:noFill/>
            </a:ln>
          </p:spPr>
        </p:pic>
        <p:sp>
          <p:nvSpPr>
            <p:cNvPr id="34820" name="TextBox 2"/>
            <p:cNvSpPr txBox="1"/>
            <p:nvPr/>
          </p:nvSpPr>
          <p:spPr>
            <a:xfrm>
              <a:off x="1122981" y="352063"/>
              <a:ext cx="3966918" cy="461665"/>
            </a:xfrm>
            <a:prstGeom prst="rect">
              <a:avLst/>
            </a:prstGeom>
            <a:noFill/>
            <a:ln w="9525">
              <a:noFill/>
            </a:ln>
          </p:spPr>
          <p:txBody>
            <a:bodyPr anchor="t">
              <a:spAutoFit/>
            </a:bodyPr>
            <a:lstStyle/>
            <a:p>
              <a:pPr lvl="0" indent="0" eaLnBrk="1" hangingPunct="1"/>
              <a:r>
                <a:rPr lang="zh-CN" altLang="en-US" b="1" dirty="0">
                  <a:solidFill>
                    <a:srgbClr val="FFFFFF"/>
                  </a:solidFill>
                  <a:latin typeface="微软雅黑" panose="020B0503020204020204" charset="-122"/>
                  <a:ea typeface="微软雅黑" panose="020B0503020204020204" charset="-122"/>
                </a:rPr>
                <a:t> </a:t>
              </a:r>
              <a:r>
                <a:rPr lang="zh-CN" altLang="en-US" sz="2400" b="1" dirty="0">
                  <a:solidFill>
                    <a:srgbClr val="FFFFFF"/>
                  </a:solidFill>
                  <a:latin typeface="微软雅黑" panose="020B0503020204020204" charset="-122"/>
                  <a:ea typeface="微软雅黑" panose="020B0503020204020204" charset="-122"/>
                </a:rPr>
                <a:t>单击此处添加标题</a:t>
              </a:r>
            </a:p>
          </p:txBody>
        </p:sp>
      </p:grpSp>
      <p:pic>
        <p:nvPicPr>
          <p:cNvPr id="34821" name="Picture 6" descr="F:\超棒ppt模板\中国风\中国风物件\maobi.png"/>
          <p:cNvPicPr>
            <a:picLocks noChangeAspect="1"/>
          </p:cNvPicPr>
          <p:nvPr/>
        </p:nvPicPr>
        <p:blipFill>
          <a:blip r:embed="rId8"/>
          <a:stretch>
            <a:fillRect/>
          </a:stretch>
        </p:blipFill>
        <p:spPr>
          <a:xfrm>
            <a:off x="376238" y="-204787"/>
            <a:ext cx="1487487" cy="1487487"/>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1100"/>
                                  </p:stCondLst>
                                  <p:childTnLst>
                                    <p:set>
                                      <p:cBhvr>
                                        <p:cTn id="6" dur="1" fill="hold">
                                          <p:stCondLst>
                                            <p:cond delay="0"/>
                                          </p:stCondLst>
                                        </p:cTn>
                                        <p:tgtEl>
                                          <p:spTgt spid="24"/>
                                        </p:tgtEl>
                                        <p:attrNameLst>
                                          <p:attrName>style.visibility</p:attrName>
                                        </p:attrNameLst>
                                      </p:cBhvr>
                                      <p:to>
                                        <p:strVal val="visible"/>
                                      </p:to>
                                    </p:set>
                                    <p:animEffect transition="in" filter="wheel(1)">
                                      <p:cBhvr>
                                        <p:cTn id="7" dur="2000"/>
                                        <p:tgtEl>
                                          <p:spTgt spid="24"/>
                                        </p:tgtEl>
                                      </p:cBhvr>
                                    </p:animEffect>
                                  </p:childTnLst>
                                </p:cTn>
                              </p:par>
                              <p:par>
                                <p:cTn id="8" presetID="10" presetClass="entr" presetSubtype="0" fill="hold" grpId="0" nodeType="withEffect">
                                  <p:stCondLst>
                                    <p:cond delay="320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p:stCondLst>
                                    <p:cond delay="3200"/>
                                  </p:stCondLst>
                                  <p:iterate type="wd">
                                    <p:tmPct val="10000"/>
                                  </p:iterate>
                                  <p:childTnLst>
                                    <p:set>
                                      <p:cBhvr>
                                        <p:cTn id="12" dur="1" fill="hold">
                                          <p:stCondLst>
                                            <p:cond delay="0"/>
                                          </p:stCondLst>
                                        </p:cTn>
                                        <p:tgtEl>
                                          <p:spTgt spid="23">
                                            <p:txEl>
                                              <p:pRg st="0" end="0"/>
                                            </p:txEl>
                                          </p:spTgt>
                                        </p:tgtEl>
                                        <p:attrNameLst>
                                          <p:attrName>style.visibility</p:attrName>
                                        </p:attrNameLst>
                                      </p:cBhvr>
                                      <p:to>
                                        <p:strVal val="visible"/>
                                      </p:to>
                                    </p:set>
                                    <p:animEffect transition="in" filter="fade">
                                      <p:cBhvr>
                                        <p:cTn id="13" dur="500"/>
                                        <p:tgtEl>
                                          <p:spTgt spid="23">
                                            <p:txEl>
                                              <p:pRg st="0" end="0"/>
                                            </p:txEl>
                                          </p:spTgt>
                                        </p:tgtEl>
                                      </p:cBhvr>
                                    </p:animEffect>
                                  </p:childTnLst>
                                </p:cTn>
                              </p:par>
                              <p:par>
                                <p:cTn id="14" presetID="10" presetClass="entr" presetSubtype="0" fill="hold" grpId="0" nodeType="withEffect">
                                  <p:stCondLst>
                                    <p:cond delay="3900"/>
                                  </p:stCondLst>
                                  <p:iterate type="wd">
                                    <p:tmPct val="10000"/>
                                  </p:iterate>
                                  <p:childTnLst>
                                    <p:set>
                                      <p:cBhvr>
                                        <p:cTn id="15" dur="1" fill="hold">
                                          <p:stCondLst>
                                            <p:cond delay="0"/>
                                          </p:stCondLst>
                                        </p:cTn>
                                        <p:tgtEl>
                                          <p:spTgt spid="23">
                                            <p:txEl>
                                              <p:pRg st="1" end="1"/>
                                            </p:txEl>
                                          </p:spTgt>
                                        </p:tgtEl>
                                        <p:attrNameLst>
                                          <p:attrName>style.visibility</p:attrName>
                                        </p:attrNameLst>
                                      </p:cBhvr>
                                      <p:to>
                                        <p:strVal val="visible"/>
                                      </p:to>
                                    </p:set>
                                    <p:animEffect transition="in" filter="fade">
                                      <p:cBhvr>
                                        <p:cTn id="16" dur="500"/>
                                        <p:tgtEl>
                                          <p:spTgt spid="2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heel(1)">
                                      <p:cBhvr>
                                        <p:cTn id="21" dur="2000"/>
                                        <p:tgtEl>
                                          <p:spTgt spid="27"/>
                                        </p:tgtEl>
                                      </p:cBhvr>
                                    </p:animEffect>
                                  </p:childTnLst>
                                </p:cTn>
                              </p:par>
                              <p:par>
                                <p:cTn id="22" presetID="10" presetClass="entr" presetSubtype="0" fill="hold" grpId="0" nodeType="withEffect">
                                  <p:stCondLst>
                                    <p:cond delay="170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par>
                                <p:cTn id="25" presetID="10" presetClass="entr" presetSubtype="0" fill="hold" grpId="0" nodeType="withEffect">
                                  <p:stCondLst>
                                    <p:cond delay="1700"/>
                                  </p:stCondLst>
                                  <p:iterate type="wd">
                                    <p:tmPct val="10000"/>
                                  </p:iterate>
                                  <p:childTnLst>
                                    <p:set>
                                      <p:cBhvr>
                                        <p:cTn id="26" dur="1" fill="hold">
                                          <p:stCondLst>
                                            <p:cond delay="0"/>
                                          </p:stCondLst>
                                        </p:cTn>
                                        <p:tgtEl>
                                          <p:spTgt spid="26">
                                            <p:txEl>
                                              <p:pRg st="0" end="0"/>
                                            </p:txEl>
                                          </p:spTgt>
                                        </p:tgtEl>
                                        <p:attrNameLst>
                                          <p:attrName>style.visibility</p:attrName>
                                        </p:attrNameLst>
                                      </p:cBhvr>
                                      <p:to>
                                        <p:strVal val="visible"/>
                                      </p:to>
                                    </p:set>
                                    <p:animEffect transition="in" filter="fade">
                                      <p:cBhvr>
                                        <p:cTn id="27" dur="500"/>
                                        <p:tgtEl>
                                          <p:spTgt spid="26">
                                            <p:txEl>
                                              <p:pRg st="0" end="0"/>
                                            </p:txEl>
                                          </p:spTgt>
                                        </p:tgtEl>
                                      </p:cBhvr>
                                    </p:animEffect>
                                  </p:childTnLst>
                                </p:cTn>
                              </p:par>
                              <p:par>
                                <p:cTn id="28" presetID="10" presetClass="entr" presetSubtype="0" fill="hold" grpId="0" nodeType="withEffect">
                                  <p:stCondLst>
                                    <p:cond delay="2300"/>
                                  </p:stCondLst>
                                  <p:iterate type="wd">
                                    <p:tmPct val="10000"/>
                                  </p:iterate>
                                  <p:childTnLst>
                                    <p:set>
                                      <p:cBhvr>
                                        <p:cTn id="29" dur="1" fill="hold">
                                          <p:stCondLst>
                                            <p:cond delay="0"/>
                                          </p:stCondLst>
                                        </p:cTn>
                                        <p:tgtEl>
                                          <p:spTgt spid="26">
                                            <p:txEl>
                                              <p:pRg st="1" end="1"/>
                                            </p:txEl>
                                          </p:spTgt>
                                        </p:tgtEl>
                                        <p:attrNameLst>
                                          <p:attrName>style.visibility</p:attrName>
                                        </p:attrNameLst>
                                      </p:cBhvr>
                                      <p:to>
                                        <p:strVal val="visible"/>
                                      </p:to>
                                    </p:set>
                                    <p:animEffect transition="in" filter="fade">
                                      <p:cBhvr>
                                        <p:cTn id="30" dur="500"/>
                                        <p:tgtEl>
                                          <p:spTgt spid="26">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nodeType="click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heel(1)">
                                      <p:cBhvr>
                                        <p:cTn id="35" dur="2000"/>
                                        <p:tgtEl>
                                          <p:spTgt spid="30"/>
                                        </p:tgtEl>
                                      </p:cBhvr>
                                    </p:animEffect>
                                  </p:childTnLst>
                                </p:cTn>
                              </p:par>
                              <p:par>
                                <p:cTn id="36" presetID="10" presetClass="entr" presetSubtype="0" fill="hold" grpId="0" nodeType="withEffect">
                                  <p:stCondLst>
                                    <p:cond delay="170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par>
                                <p:cTn id="39" presetID="10" presetClass="entr" presetSubtype="0" fill="hold" grpId="0" nodeType="withEffect">
                                  <p:stCondLst>
                                    <p:cond delay="1700"/>
                                  </p:stCondLst>
                                  <p:iterate type="wd">
                                    <p:tmPct val="10000"/>
                                  </p:iterate>
                                  <p:childTnLst>
                                    <p:set>
                                      <p:cBhvr>
                                        <p:cTn id="40" dur="1" fill="hold">
                                          <p:stCondLst>
                                            <p:cond delay="0"/>
                                          </p:stCondLst>
                                        </p:cTn>
                                        <p:tgtEl>
                                          <p:spTgt spid="29">
                                            <p:txEl>
                                              <p:pRg st="0" end="0"/>
                                            </p:txEl>
                                          </p:spTgt>
                                        </p:tgtEl>
                                        <p:attrNameLst>
                                          <p:attrName>style.visibility</p:attrName>
                                        </p:attrNameLst>
                                      </p:cBhvr>
                                      <p:to>
                                        <p:strVal val="visible"/>
                                      </p:to>
                                    </p:set>
                                    <p:animEffect transition="in" filter="fade">
                                      <p:cBhvr>
                                        <p:cTn id="41" dur="500"/>
                                        <p:tgtEl>
                                          <p:spTgt spid="29">
                                            <p:txEl>
                                              <p:pRg st="0" end="0"/>
                                            </p:txEl>
                                          </p:spTgt>
                                        </p:tgtEl>
                                      </p:cBhvr>
                                    </p:animEffect>
                                  </p:childTnLst>
                                </p:cTn>
                              </p:par>
                              <p:par>
                                <p:cTn id="42" presetID="10" presetClass="entr" presetSubtype="0" fill="hold" grpId="0" nodeType="withEffect">
                                  <p:stCondLst>
                                    <p:cond delay="2300"/>
                                  </p:stCondLst>
                                  <p:iterate type="wd">
                                    <p:tmPct val="10000"/>
                                  </p:iterate>
                                  <p:childTnLst>
                                    <p:set>
                                      <p:cBhvr>
                                        <p:cTn id="43" dur="1" fill="hold">
                                          <p:stCondLst>
                                            <p:cond delay="0"/>
                                          </p:stCondLst>
                                        </p:cTn>
                                        <p:tgtEl>
                                          <p:spTgt spid="29">
                                            <p:txEl>
                                              <p:pRg st="1" end="1"/>
                                            </p:txEl>
                                          </p:spTgt>
                                        </p:tgtEl>
                                        <p:attrNameLst>
                                          <p:attrName>style.visibility</p:attrName>
                                        </p:attrNameLst>
                                      </p:cBhvr>
                                      <p:to>
                                        <p:strVal val="visible"/>
                                      </p:to>
                                    </p:set>
                                    <p:animEffect transition="in" filter="fade">
                                      <p:cBhvr>
                                        <p:cTn id="44" dur="500"/>
                                        <p:tgtEl>
                                          <p:spTgt spid="29">
                                            <p:txEl>
                                              <p:pRg st="1" end="1"/>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1" presetClass="entr" presetSubtype="1" fill="hold" nodeType="click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heel(1)">
                                      <p:cBhvr>
                                        <p:cTn id="49" dur="2000"/>
                                        <p:tgtEl>
                                          <p:spTgt spid="33"/>
                                        </p:tgtEl>
                                      </p:cBhvr>
                                    </p:animEffect>
                                  </p:childTnLst>
                                </p:cTn>
                              </p:par>
                              <p:par>
                                <p:cTn id="50" presetID="10" presetClass="entr" presetSubtype="0" fill="hold" grpId="0" nodeType="withEffect">
                                  <p:stCondLst>
                                    <p:cond delay="170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childTnLst>
                                </p:cTn>
                              </p:par>
                              <p:par>
                                <p:cTn id="53" presetID="10" presetClass="entr" presetSubtype="0" fill="hold" grpId="0" nodeType="withEffect">
                                  <p:stCondLst>
                                    <p:cond delay="1700"/>
                                  </p:stCondLst>
                                  <p:iterate type="wd">
                                    <p:tmPct val="10000"/>
                                  </p:iterate>
                                  <p:childTnLst>
                                    <p:set>
                                      <p:cBhvr>
                                        <p:cTn id="54" dur="1" fill="hold">
                                          <p:stCondLst>
                                            <p:cond delay="0"/>
                                          </p:stCondLst>
                                        </p:cTn>
                                        <p:tgtEl>
                                          <p:spTgt spid="32">
                                            <p:txEl>
                                              <p:pRg st="0" end="0"/>
                                            </p:txEl>
                                          </p:spTgt>
                                        </p:tgtEl>
                                        <p:attrNameLst>
                                          <p:attrName>style.visibility</p:attrName>
                                        </p:attrNameLst>
                                      </p:cBhvr>
                                      <p:to>
                                        <p:strVal val="visible"/>
                                      </p:to>
                                    </p:set>
                                    <p:animEffect transition="in" filter="fade">
                                      <p:cBhvr>
                                        <p:cTn id="55" dur="500"/>
                                        <p:tgtEl>
                                          <p:spTgt spid="32">
                                            <p:txEl>
                                              <p:pRg st="0" end="0"/>
                                            </p:txEl>
                                          </p:spTgt>
                                        </p:tgtEl>
                                      </p:cBhvr>
                                    </p:animEffect>
                                  </p:childTnLst>
                                </p:cTn>
                              </p:par>
                              <p:par>
                                <p:cTn id="56" presetID="10" presetClass="entr" presetSubtype="0" fill="hold" grpId="0" nodeType="withEffect">
                                  <p:stCondLst>
                                    <p:cond delay="2300"/>
                                  </p:stCondLst>
                                  <p:iterate type="wd">
                                    <p:tmPct val="10000"/>
                                  </p:iterate>
                                  <p:childTnLst>
                                    <p:set>
                                      <p:cBhvr>
                                        <p:cTn id="57" dur="1" fill="hold">
                                          <p:stCondLst>
                                            <p:cond delay="0"/>
                                          </p:stCondLst>
                                        </p:cTn>
                                        <p:tgtEl>
                                          <p:spTgt spid="32">
                                            <p:txEl>
                                              <p:pRg st="1" end="1"/>
                                            </p:txEl>
                                          </p:spTgt>
                                        </p:tgtEl>
                                        <p:attrNameLst>
                                          <p:attrName>style.visibility</p:attrName>
                                        </p:attrNameLst>
                                      </p:cBhvr>
                                      <p:to>
                                        <p:strVal val="visible"/>
                                      </p:to>
                                    </p:set>
                                    <p:animEffect transition="in" filter="fade">
                                      <p:cBhvr>
                                        <p:cTn id="58" dur="500"/>
                                        <p:tgtEl>
                                          <p:spTgt spid="3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uiExpand="1" build="p"/>
      <p:bldP spid="25" grpId="0"/>
      <p:bldP spid="26" grpId="0" build="p"/>
      <p:bldP spid="28" grpId="0"/>
      <p:bldP spid="29" grpId="0" build="p"/>
      <p:bldP spid="31" grpId="0"/>
      <p:bldP spid="32" grpId="0" build="p"/>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组合 3"/>
          <p:cNvGrpSpPr/>
          <p:nvPr/>
        </p:nvGrpSpPr>
        <p:grpSpPr>
          <a:xfrm>
            <a:off x="-3175" y="341313"/>
            <a:ext cx="6619875" cy="949325"/>
            <a:chOff x="0" y="0"/>
            <a:chExt cx="6619368" cy="950731"/>
          </a:xfrm>
        </p:grpSpPr>
        <p:pic>
          <p:nvPicPr>
            <p:cNvPr id="34819" name="Picture 9" descr="F:\ppt素材\图标\我收集的图标\字体\3.png"/>
            <p:cNvPicPr>
              <a:picLocks noChangeAspect="1"/>
            </p:cNvPicPr>
            <p:nvPr/>
          </p:nvPicPr>
          <p:blipFill>
            <a:blip r:embed="rId3"/>
            <a:stretch>
              <a:fillRect/>
            </a:stretch>
          </p:blipFill>
          <p:spPr>
            <a:xfrm rot="5400000">
              <a:off x="2834315" y="-2834318"/>
              <a:ext cx="950731" cy="6619368"/>
            </a:xfrm>
            <a:prstGeom prst="rect">
              <a:avLst/>
            </a:prstGeom>
            <a:noFill/>
            <a:ln w="9525">
              <a:noFill/>
            </a:ln>
          </p:spPr>
        </p:pic>
        <p:sp>
          <p:nvSpPr>
            <p:cNvPr id="34820" name="TextBox 2"/>
            <p:cNvSpPr txBox="1"/>
            <p:nvPr/>
          </p:nvSpPr>
          <p:spPr>
            <a:xfrm>
              <a:off x="1122981" y="352063"/>
              <a:ext cx="3966918" cy="461665"/>
            </a:xfrm>
            <a:prstGeom prst="rect">
              <a:avLst/>
            </a:prstGeom>
            <a:noFill/>
            <a:ln w="9525">
              <a:noFill/>
            </a:ln>
          </p:spPr>
          <p:txBody>
            <a:bodyPr anchor="t">
              <a:spAutoFit/>
            </a:bodyPr>
            <a:lstStyle/>
            <a:p>
              <a:pPr lvl="0" indent="0" eaLnBrk="1" hangingPunct="1"/>
              <a:r>
                <a:rPr lang="zh-CN" altLang="en-US" b="1" dirty="0">
                  <a:solidFill>
                    <a:srgbClr val="FFFFFF"/>
                  </a:solidFill>
                  <a:latin typeface="微软雅黑" panose="020B0503020204020204" charset="-122"/>
                  <a:ea typeface="微软雅黑" panose="020B0503020204020204" charset="-122"/>
                </a:rPr>
                <a:t> </a:t>
              </a:r>
              <a:r>
                <a:rPr lang="zh-CN" altLang="en-US" sz="2400" b="1" dirty="0">
                  <a:solidFill>
                    <a:srgbClr val="FFFFFF"/>
                  </a:solidFill>
                  <a:latin typeface="微软雅黑" panose="020B0503020204020204" charset="-122"/>
                  <a:ea typeface="微软雅黑" panose="020B0503020204020204" charset="-122"/>
                </a:rPr>
                <a:t>单击此处添加标题</a:t>
              </a:r>
            </a:p>
          </p:txBody>
        </p:sp>
      </p:grpSp>
      <p:pic>
        <p:nvPicPr>
          <p:cNvPr id="34821" name="Picture 6" descr="F:\超棒ppt模板\中国风\中国风物件\maobi.png"/>
          <p:cNvPicPr>
            <a:picLocks noChangeAspect="1"/>
          </p:cNvPicPr>
          <p:nvPr/>
        </p:nvPicPr>
        <p:blipFill>
          <a:blip r:embed="rId4"/>
          <a:stretch>
            <a:fillRect/>
          </a:stretch>
        </p:blipFill>
        <p:spPr>
          <a:xfrm>
            <a:off x="376238" y="-204787"/>
            <a:ext cx="1487487" cy="1487487"/>
          </a:xfrm>
          <a:prstGeom prst="rect">
            <a:avLst/>
          </a:prstGeom>
          <a:noFill/>
          <a:ln w="9525">
            <a:noFill/>
          </a:ln>
        </p:spPr>
      </p:pic>
      <p:pic>
        <p:nvPicPr>
          <p:cNvPr id="25606" name="图片 7"/>
          <p:cNvPicPr>
            <a:picLocks noChangeAspect="1"/>
          </p:cNvPicPr>
          <p:nvPr/>
        </p:nvPicPr>
        <p:blipFill>
          <a:blip r:embed="rId5"/>
          <a:stretch>
            <a:fillRect/>
          </a:stretch>
        </p:blipFill>
        <p:spPr>
          <a:xfrm>
            <a:off x="-3175" y="2344738"/>
            <a:ext cx="3152775" cy="4554537"/>
          </a:xfrm>
          <a:prstGeom prst="rect">
            <a:avLst/>
          </a:prstGeom>
          <a:noFill/>
          <a:ln w="9525">
            <a:noFill/>
          </a:ln>
        </p:spPr>
      </p:pic>
      <p:grpSp>
        <p:nvGrpSpPr>
          <p:cNvPr id="26631" name="组合 8"/>
          <p:cNvGrpSpPr/>
          <p:nvPr/>
        </p:nvGrpSpPr>
        <p:grpSpPr>
          <a:xfrm>
            <a:off x="3149600" y="538163"/>
            <a:ext cx="8929688" cy="6086475"/>
            <a:chOff x="0" y="0"/>
            <a:chExt cx="7373089" cy="5025081"/>
          </a:xfrm>
        </p:grpSpPr>
        <p:pic>
          <p:nvPicPr>
            <p:cNvPr id="25608" name="图片 9"/>
            <p:cNvPicPr>
              <a:picLocks noChangeAspect="1"/>
            </p:cNvPicPr>
            <p:nvPr/>
          </p:nvPicPr>
          <p:blipFill>
            <a:blip r:embed="rId6"/>
            <a:stretch>
              <a:fillRect/>
            </a:stretch>
          </p:blipFill>
          <p:spPr>
            <a:xfrm>
              <a:off x="0" y="790735"/>
              <a:ext cx="1440160" cy="1660053"/>
            </a:xfrm>
            <a:prstGeom prst="rect">
              <a:avLst/>
            </a:prstGeom>
            <a:noFill/>
            <a:ln w="9525">
              <a:noFill/>
            </a:ln>
          </p:spPr>
        </p:pic>
        <p:pic>
          <p:nvPicPr>
            <p:cNvPr id="25609" name="图片 10"/>
            <p:cNvPicPr>
              <a:picLocks noChangeAspect="1"/>
            </p:cNvPicPr>
            <p:nvPr/>
          </p:nvPicPr>
          <p:blipFill>
            <a:blip r:embed="rId6"/>
            <a:stretch>
              <a:fillRect/>
            </a:stretch>
          </p:blipFill>
          <p:spPr>
            <a:xfrm>
              <a:off x="1440160" y="2450788"/>
              <a:ext cx="1440160" cy="1660053"/>
            </a:xfrm>
            <a:prstGeom prst="rect">
              <a:avLst/>
            </a:prstGeom>
            <a:noFill/>
            <a:ln w="9525">
              <a:noFill/>
            </a:ln>
          </p:spPr>
        </p:pic>
        <p:pic>
          <p:nvPicPr>
            <p:cNvPr id="25610" name="图片 11"/>
            <p:cNvPicPr>
              <a:picLocks noChangeAspect="1"/>
            </p:cNvPicPr>
            <p:nvPr/>
          </p:nvPicPr>
          <p:blipFill>
            <a:blip r:embed="rId6"/>
            <a:stretch>
              <a:fillRect/>
            </a:stretch>
          </p:blipFill>
          <p:spPr>
            <a:xfrm>
              <a:off x="3384376" y="1332730"/>
              <a:ext cx="1440160" cy="1660053"/>
            </a:xfrm>
            <a:prstGeom prst="rect">
              <a:avLst/>
            </a:prstGeom>
            <a:noFill/>
            <a:ln w="9525">
              <a:noFill/>
            </a:ln>
          </p:spPr>
        </p:pic>
        <p:pic>
          <p:nvPicPr>
            <p:cNvPr id="25611" name="图片 12"/>
            <p:cNvPicPr>
              <a:picLocks noChangeAspect="1"/>
            </p:cNvPicPr>
            <p:nvPr/>
          </p:nvPicPr>
          <p:blipFill>
            <a:blip r:embed="rId6"/>
            <a:stretch>
              <a:fillRect/>
            </a:stretch>
          </p:blipFill>
          <p:spPr>
            <a:xfrm>
              <a:off x="5101516" y="0"/>
              <a:ext cx="1440160" cy="1660053"/>
            </a:xfrm>
            <a:prstGeom prst="rect">
              <a:avLst/>
            </a:prstGeom>
            <a:noFill/>
            <a:ln w="9525">
              <a:noFill/>
            </a:ln>
          </p:spPr>
        </p:pic>
        <p:cxnSp>
          <p:nvCxnSpPr>
            <p:cNvPr id="25612" name="直接连接符 13"/>
            <p:cNvCxnSpPr/>
            <p:nvPr/>
          </p:nvCxnSpPr>
          <p:spPr>
            <a:xfrm>
              <a:off x="1026114" y="2054744"/>
              <a:ext cx="828092" cy="792088"/>
            </a:xfrm>
            <a:prstGeom prst="line">
              <a:avLst/>
            </a:prstGeom>
            <a:ln w="28575" cap="flat" cmpd="sng">
              <a:solidFill>
                <a:srgbClr val="595959"/>
              </a:solidFill>
              <a:prstDash val="dash"/>
              <a:round/>
              <a:headEnd type="none" w="med" len="med"/>
              <a:tailEnd type="none" w="med" len="med"/>
            </a:ln>
          </p:spPr>
        </p:cxnSp>
        <p:cxnSp>
          <p:nvCxnSpPr>
            <p:cNvPr id="25613" name="直接连接符 14"/>
            <p:cNvCxnSpPr/>
            <p:nvPr/>
          </p:nvCxnSpPr>
          <p:spPr>
            <a:xfrm flipH="1">
              <a:off x="2687513" y="2450788"/>
              <a:ext cx="840879" cy="559029"/>
            </a:xfrm>
            <a:prstGeom prst="line">
              <a:avLst/>
            </a:prstGeom>
            <a:ln w="28575" cap="flat" cmpd="sng">
              <a:solidFill>
                <a:srgbClr val="595959"/>
              </a:solidFill>
              <a:prstDash val="dash"/>
              <a:round/>
              <a:headEnd type="none" w="med" len="med"/>
              <a:tailEnd type="none" w="med" len="med"/>
            </a:ln>
          </p:spPr>
        </p:cxnSp>
        <p:cxnSp>
          <p:nvCxnSpPr>
            <p:cNvPr id="25614" name="直接连接符 15"/>
            <p:cNvCxnSpPr/>
            <p:nvPr/>
          </p:nvCxnSpPr>
          <p:spPr>
            <a:xfrm flipH="1">
              <a:off x="4502552" y="1188714"/>
              <a:ext cx="826040" cy="631825"/>
            </a:xfrm>
            <a:prstGeom prst="line">
              <a:avLst/>
            </a:prstGeom>
            <a:ln w="28575" cap="flat" cmpd="sng">
              <a:solidFill>
                <a:srgbClr val="595959"/>
              </a:solidFill>
              <a:prstDash val="dash"/>
              <a:round/>
              <a:headEnd type="none" w="med" len="med"/>
              <a:tailEnd type="none" w="med" len="med"/>
            </a:ln>
          </p:spPr>
        </p:cxnSp>
        <p:sp>
          <p:nvSpPr>
            <p:cNvPr id="25615" name="文本框 16"/>
            <p:cNvSpPr txBox="1"/>
            <p:nvPr/>
          </p:nvSpPr>
          <p:spPr>
            <a:xfrm>
              <a:off x="390518" y="1436095"/>
              <a:ext cx="792088" cy="330390"/>
            </a:xfrm>
            <a:prstGeom prst="rect">
              <a:avLst/>
            </a:prstGeom>
            <a:noFill/>
            <a:ln w="9525">
              <a:noFill/>
            </a:ln>
          </p:spPr>
          <p:txBody>
            <a:bodyPr anchor="t">
              <a:spAutoFit/>
            </a:bodyPr>
            <a:lstStyle/>
            <a:p>
              <a:pPr lvl="0" indent="0" eaLnBrk="1" hangingPunct="1"/>
              <a:r>
                <a:rPr lang="en-US" altLang="zh-CN" sz="2000" b="1" dirty="0">
                  <a:solidFill>
                    <a:srgbClr val="FFFFFF"/>
                  </a:solidFill>
                  <a:latin typeface="微软雅黑" panose="020B0503020204020204" charset="-122"/>
                  <a:ea typeface="微软雅黑" panose="020B0503020204020204" charset="-122"/>
                </a:rPr>
                <a:t>2011</a:t>
              </a:r>
              <a:endParaRPr lang="zh-CN" altLang="en-US" sz="2000" b="1" dirty="0">
                <a:solidFill>
                  <a:srgbClr val="FFFFFF"/>
                </a:solidFill>
                <a:latin typeface="微软雅黑" panose="020B0503020204020204" charset="-122"/>
                <a:ea typeface="微软雅黑" panose="020B0503020204020204" charset="-122"/>
              </a:endParaRPr>
            </a:p>
          </p:txBody>
        </p:sp>
        <p:sp>
          <p:nvSpPr>
            <p:cNvPr id="25616" name="文本框 17"/>
            <p:cNvSpPr txBox="1"/>
            <p:nvPr/>
          </p:nvSpPr>
          <p:spPr>
            <a:xfrm>
              <a:off x="1787413" y="3009817"/>
              <a:ext cx="792088" cy="330390"/>
            </a:xfrm>
            <a:prstGeom prst="rect">
              <a:avLst/>
            </a:prstGeom>
            <a:noFill/>
            <a:ln w="9525">
              <a:noFill/>
            </a:ln>
          </p:spPr>
          <p:txBody>
            <a:bodyPr anchor="t">
              <a:spAutoFit/>
            </a:bodyPr>
            <a:lstStyle/>
            <a:p>
              <a:pPr lvl="0" indent="0" eaLnBrk="1" hangingPunct="1"/>
              <a:r>
                <a:rPr lang="en-US" altLang="zh-CN" sz="2000" b="1" dirty="0" smtClean="0">
                  <a:solidFill>
                    <a:srgbClr val="FFFFFF"/>
                  </a:solidFill>
                  <a:latin typeface="微软雅黑" panose="020B0503020204020204" charset="-122"/>
                  <a:ea typeface="微软雅黑" panose="020B0503020204020204" charset="-122"/>
                </a:rPr>
                <a:t>2016</a:t>
              </a:r>
              <a:endParaRPr lang="zh-CN" altLang="en-US" sz="2000" b="1" dirty="0">
                <a:solidFill>
                  <a:srgbClr val="FFFFFF"/>
                </a:solidFill>
                <a:latin typeface="微软雅黑" panose="020B0503020204020204" charset="-122"/>
                <a:ea typeface="微软雅黑" panose="020B0503020204020204" charset="-122"/>
              </a:endParaRPr>
            </a:p>
          </p:txBody>
        </p:sp>
        <p:sp>
          <p:nvSpPr>
            <p:cNvPr id="25617" name="文本框 18"/>
            <p:cNvSpPr txBox="1"/>
            <p:nvPr/>
          </p:nvSpPr>
          <p:spPr>
            <a:xfrm>
              <a:off x="3708412" y="1978090"/>
              <a:ext cx="792088" cy="330390"/>
            </a:xfrm>
            <a:prstGeom prst="rect">
              <a:avLst/>
            </a:prstGeom>
            <a:noFill/>
            <a:ln w="9525">
              <a:noFill/>
            </a:ln>
          </p:spPr>
          <p:txBody>
            <a:bodyPr anchor="t">
              <a:spAutoFit/>
            </a:bodyPr>
            <a:lstStyle/>
            <a:p>
              <a:pPr lvl="0" indent="0" eaLnBrk="1" hangingPunct="1"/>
              <a:r>
                <a:rPr lang="en-US" altLang="zh-CN" sz="2000" b="1" dirty="0" smtClean="0">
                  <a:solidFill>
                    <a:srgbClr val="FFFFFF"/>
                  </a:solidFill>
                  <a:latin typeface="微软雅黑" panose="020B0503020204020204" charset="-122"/>
                  <a:ea typeface="微软雅黑" panose="020B0503020204020204" charset="-122"/>
                </a:rPr>
                <a:t>2018</a:t>
              </a:r>
              <a:endParaRPr lang="zh-CN" altLang="en-US" sz="2000" b="1" dirty="0">
                <a:solidFill>
                  <a:srgbClr val="FFFFFF"/>
                </a:solidFill>
                <a:latin typeface="微软雅黑" panose="020B0503020204020204" charset="-122"/>
                <a:ea typeface="微软雅黑" panose="020B0503020204020204" charset="-122"/>
              </a:endParaRPr>
            </a:p>
          </p:txBody>
        </p:sp>
        <p:sp>
          <p:nvSpPr>
            <p:cNvPr id="25618" name="文本框 19"/>
            <p:cNvSpPr txBox="1"/>
            <p:nvPr/>
          </p:nvSpPr>
          <p:spPr>
            <a:xfrm>
              <a:off x="5425552" y="606069"/>
              <a:ext cx="792088" cy="330390"/>
            </a:xfrm>
            <a:prstGeom prst="rect">
              <a:avLst/>
            </a:prstGeom>
            <a:noFill/>
            <a:ln w="9525">
              <a:noFill/>
            </a:ln>
          </p:spPr>
          <p:txBody>
            <a:bodyPr anchor="t">
              <a:spAutoFit/>
            </a:bodyPr>
            <a:lstStyle/>
            <a:p>
              <a:pPr lvl="0" indent="0" eaLnBrk="1" hangingPunct="1"/>
              <a:r>
                <a:rPr lang="en-US" altLang="zh-CN" sz="2000" b="1" dirty="0" smtClean="0">
                  <a:solidFill>
                    <a:srgbClr val="FFFFFF"/>
                  </a:solidFill>
                  <a:latin typeface="微软雅黑" panose="020B0503020204020204" charset="-122"/>
                  <a:ea typeface="微软雅黑" panose="020B0503020204020204" charset="-122"/>
                </a:rPr>
                <a:t>20XX</a:t>
              </a:r>
              <a:endParaRPr lang="zh-CN" altLang="en-US" sz="2000" b="1" dirty="0">
                <a:solidFill>
                  <a:srgbClr val="FFFFFF"/>
                </a:solidFill>
                <a:latin typeface="微软雅黑" panose="020B0503020204020204" charset="-122"/>
                <a:ea typeface="微软雅黑" panose="020B0503020204020204" charset="-122"/>
              </a:endParaRPr>
            </a:p>
          </p:txBody>
        </p:sp>
        <p:sp>
          <p:nvSpPr>
            <p:cNvPr id="25619" name="Прямоугольник 253"/>
            <p:cNvSpPr/>
            <p:nvPr/>
          </p:nvSpPr>
          <p:spPr>
            <a:xfrm>
              <a:off x="1440160" y="3870919"/>
              <a:ext cx="1891390" cy="1154162"/>
            </a:xfrm>
            <a:prstGeom prst="rect">
              <a:avLst/>
            </a:prstGeom>
            <a:noFill/>
            <a:ln w="9525">
              <a:noFill/>
            </a:ln>
          </p:spPr>
          <p:txBody>
            <a:bodyPr anchor="t">
              <a:spAutoFit/>
            </a:bodyPr>
            <a:lstStyle/>
            <a:p>
              <a:pPr lvl="0" indent="0" eaLnBrk="1" hangingPunct="1"/>
              <a:r>
                <a:rPr lang="zh-CN" altLang="en-US" sz="1100" dirty="0">
                  <a:solidFill>
                    <a:srgbClr val="000000"/>
                  </a:solidFill>
                  <a:latin typeface="微软雅黑" panose="020B0503020204020204" charset="-122"/>
                  <a:ea typeface="微软雅黑" panose="020B0503020204020204" charset="-122"/>
                </a:rPr>
                <a:t>输入您要的内容</a:t>
              </a:r>
              <a:endParaRPr lang="en-US" altLang="zh-CN" sz="1100" dirty="0">
                <a:solidFill>
                  <a:srgbClr val="000000"/>
                </a:solidFill>
                <a:latin typeface="微软雅黑" panose="020B0503020204020204" charset="-122"/>
                <a:ea typeface="微软雅黑" panose="020B0503020204020204" charset="-122"/>
              </a:endParaRPr>
            </a:p>
            <a:p>
              <a:pPr lvl="0" indent="0" eaLnBrk="1" hangingPunct="1"/>
              <a:r>
                <a:rPr lang="zh-CN" altLang="en-US" sz="1100" dirty="0">
                  <a:solidFill>
                    <a:srgbClr val="000000"/>
                  </a:solidFill>
                  <a:latin typeface="微软雅黑" panose="020B0503020204020204" charset="-122"/>
                  <a:ea typeface="微软雅黑" panose="020B0503020204020204" charset="-122"/>
                </a:rPr>
                <a:t>输入您要的内容</a:t>
              </a:r>
              <a:endParaRPr lang="ru-RU" altLang="en-US" sz="1100" dirty="0">
                <a:solidFill>
                  <a:srgbClr val="000000"/>
                </a:solidFill>
                <a:latin typeface="微软雅黑" panose="020B0503020204020204" charset="-122"/>
                <a:ea typeface="微软雅黑" panose="020B0503020204020204" charset="-122"/>
              </a:endParaRPr>
            </a:p>
            <a:p>
              <a:pPr lvl="0" indent="0" eaLnBrk="1" hangingPunct="1"/>
              <a:r>
                <a:rPr lang="zh-CN" altLang="en-US" sz="1100" dirty="0">
                  <a:solidFill>
                    <a:srgbClr val="000000"/>
                  </a:solidFill>
                  <a:latin typeface="微软雅黑" panose="020B0503020204020204" charset="-122"/>
                  <a:ea typeface="微软雅黑" panose="020B0503020204020204" charset="-122"/>
                </a:rPr>
                <a:t>输入您要的内容</a:t>
              </a:r>
              <a:endParaRPr lang="ru-RU" altLang="en-US" sz="1100" dirty="0">
                <a:solidFill>
                  <a:srgbClr val="000000"/>
                </a:solidFill>
                <a:latin typeface="微软雅黑" panose="020B0503020204020204" charset="-122"/>
                <a:ea typeface="微软雅黑" panose="020B0503020204020204" charset="-122"/>
              </a:endParaRPr>
            </a:p>
            <a:p>
              <a:pPr lvl="0" indent="0" eaLnBrk="1" hangingPunct="1"/>
              <a:r>
                <a:rPr lang="zh-CN" altLang="en-US" sz="1100" dirty="0">
                  <a:solidFill>
                    <a:srgbClr val="000000"/>
                  </a:solidFill>
                  <a:latin typeface="微软雅黑" panose="020B0503020204020204" charset="-122"/>
                  <a:ea typeface="微软雅黑" panose="020B0503020204020204" charset="-122"/>
                </a:rPr>
                <a:t>输入您要的内容</a:t>
              </a:r>
              <a:endParaRPr lang="ru-RU" altLang="en-US" sz="1100" dirty="0">
                <a:solidFill>
                  <a:srgbClr val="000000"/>
                </a:solidFill>
                <a:latin typeface="微软雅黑" panose="020B0503020204020204" charset="-122"/>
                <a:ea typeface="微软雅黑" panose="020B0503020204020204" charset="-122"/>
              </a:endParaRPr>
            </a:p>
            <a:p>
              <a:pPr lvl="0" indent="0" eaLnBrk="1" hangingPunct="1"/>
              <a:r>
                <a:rPr lang="zh-CN" altLang="en-US" sz="1100" dirty="0">
                  <a:solidFill>
                    <a:srgbClr val="000000"/>
                  </a:solidFill>
                  <a:latin typeface="微软雅黑" panose="020B0503020204020204" charset="-122"/>
                  <a:ea typeface="微软雅黑" panose="020B0503020204020204" charset="-122"/>
                </a:rPr>
                <a:t>输入您要的内容</a:t>
              </a:r>
              <a:endParaRPr lang="ru-RU" altLang="en-US" sz="1100" dirty="0">
                <a:solidFill>
                  <a:srgbClr val="000000"/>
                </a:solidFill>
                <a:latin typeface="微软雅黑" panose="020B0503020204020204" charset="-122"/>
                <a:ea typeface="微软雅黑" panose="020B0503020204020204" charset="-122"/>
              </a:endParaRPr>
            </a:p>
            <a:p>
              <a:pPr lvl="0" indent="0" eaLnBrk="1" hangingPunct="1"/>
              <a:endParaRPr lang="ru-RU" altLang="en-US" sz="1400" dirty="0">
                <a:solidFill>
                  <a:srgbClr val="000000"/>
                </a:solidFill>
                <a:latin typeface="Arial" panose="020B0604020202020204" pitchFamily="34" charset="0"/>
                <a:ea typeface="Arial" panose="020B0604020202020204" pitchFamily="34" charset="0"/>
              </a:endParaRPr>
            </a:p>
          </p:txBody>
        </p:sp>
        <p:sp>
          <p:nvSpPr>
            <p:cNvPr id="25620" name="Прямоугольник 253"/>
            <p:cNvSpPr/>
            <p:nvPr/>
          </p:nvSpPr>
          <p:spPr>
            <a:xfrm>
              <a:off x="80419" y="2260765"/>
              <a:ext cx="1891390" cy="1107996"/>
            </a:xfrm>
            <a:prstGeom prst="rect">
              <a:avLst/>
            </a:prstGeom>
            <a:noFill/>
            <a:ln w="9525">
              <a:noFill/>
            </a:ln>
          </p:spPr>
          <p:txBody>
            <a:bodyPr anchor="t">
              <a:spAutoFit/>
            </a:bodyPr>
            <a:lstStyle/>
            <a:p>
              <a:pPr lvl="0" indent="0" eaLnBrk="1" hangingPunct="1"/>
              <a:r>
                <a:rPr lang="zh-CN" altLang="en-US" sz="1100" dirty="0">
                  <a:solidFill>
                    <a:srgbClr val="000000"/>
                  </a:solidFill>
                  <a:latin typeface="微软雅黑" panose="020B0503020204020204" charset="-122"/>
                  <a:ea typeface="微软雅黑" panose="020B0503020204020204" charset="-122"/>
                </a:rPr>
                <a:t>输入您要的内容</a:t>
              </a:r>
              <a:endParaRPr lang="en-US" altLang="zh-CN" sz="1100" dirty="0">
                <a:solidFill>
                  <a:srgbClr val="000000"/>
                </a:solidFill>
                <a:latin typeface="微软雅黑" panose="020B0503020204020204" charset="-122"/>
                <a:ea typeface="微软雅黑" panose="020B0503020204020204" charset="-122"/>
              </a:endParaRPr>
            </a:p>
            <a:p>
              <a:pPr lvl="0" indent="0" eaLnBrk="1" hangingPunct="1"/>
              <a:r>
                <a:rPr lang="zh-CN" altLang="en-US" sz="1100" dirty="0">
                  <a:solidFill>
                    <a:srgbClr val="000000"/>
                  </a:solidFill>
                  <a:latin typeface="微软雅黑" panose="020B0503020204020204" charset="-122"/>
                  <a:ea typeface="微软雅黑" panose="020B0503020204020204" charset="-122"/>
                </a:rPr>
                <a:t>输入您要的内容</a:t>
              </a:r>
              <a:endParaRPr lang="ru-RU" altLang="en-US" sz="1100" dirty="0">
                <a:solidFill>
                  <a:srgbClr val="000000"/>
                </a:solidFill>
                <a:latin typeface="微软雅黑" panose="020B0503020204020204" charset="-122"/>
                <a:ea typeface="微软雅黑" panose="020B0503020204020204" charset="-122"/>
              </a:endParaRPr>
            </a:p>
            <a:p>
              <a:pPr lvl="0" indent="0" eaLnBrk="1" hangingPunct="1"/>
              <a:r>
                <a:rPr lang="zh-CN" altLang="en-US" sz="1100" dirty="0">
                  <a:solidFill>
                    <a:srgbClr val="000000"/>
                  </a:solidFill>
                  <a:latin typeface="微软雅黑" panose="020B0503020204020204" charset="-122"/>
                  <a:ea typeface="微软雅黑" panose="020B0503020204020204" charset="-122"/>
                </a:rPr>
                <a:t>输入您要的内容</a:t>
              </a:r>
              <a:endParaRPr lang="ru-RU" altLang="en-US" sz="1100" dirty="0">
                <a:solidFill>
                  <a:srgbClr val="000000"/>
                </a:solidFill>
                <a:latin typeface="微软雅黑" panose="020B0503020204020204" charset="-122"/>
                <a:ea typeface="微软雅黑" panose="020B0503020204020204" charset="-122"/>
              </a:endParaRPr>
            </a:p>
            <a:p>
              <a:pPr lvl="0" indent="0" eaLnBrk="1" hangingPunct="1"/>
              <a:r>
                <a:rPr lang="zh-CN" altLang="en-US" sz="1100" dirty="0">
                  <a:solidFill>
                    <a:srgbClr val="000000"/>
                  </a:solidFill>
                  <a:latin typeface="微软雅黑" panose="020B0503020204020204" charset="-122"/>
                  <a:ea typeface="微软雅黑" panose="020B0503020204020204" charset="-122"/>
                </a:rPr>
                <a:t>输入您要的内容</a:t>
              </a:r>
              <a:endParaRPr lang="ru-RU" altLang="en-US" sz="1100" dirty="0">
                <a:solidFill>
                  <a:srgbClr val="000000"/>
                </a:solidFill>
                <a:latin typeface="微软雅黑" panose="020B0503020204020204" charset="-122"/>
                <a:ea typeface="微软雅黑" panose="020B0503020204020204" charset="-122"/>
              </a:endParaRPr>
            </a:p>
            <a:p>
              <a:pPr lvl="0" indent="0" eaLnBrk="1" hangingPunct="1"/>
              <a:r>
                <a:rPr lang="zh-CN" altLang="en-US" sz="1100" dirty="0">
                  <a:solidFill>
                    <a:srgbClr val="000000"/>
                  </a:solidFill>
                  <a:latin typeface="微软雅黑" panose="020B0503020204020204" charset="-122"/>
                  <a:ea typeface="微软雅黑" panose="020B0503020204020204" charset="-122"/>
                </a:rPr>
                <a:t>输入您要的内容</a:t>
              </a:r>
              <a:endParaRPr lang="ru-RU" altLang="en-US" sz="1100" dirty="0">
                <a:solidFill>
                  <a:srgbClr val="000000"/>
                </a:solidFill>
                <a:latin typeface="微软雅黑" panose="020B0503020204020204" charset="-122"/>
                <a:ea typeface="微软雅黑" panose="020B0503020204020204" charset="-122"/>
              </a:endParaRPr>
            </a:p>
            <a:p>
              <a:pPr lvl="0" indent="0" eaLnBrk="1" hangingPunct="1"/>
              <a:endParaRPr lang="ru-RU" altLang="en-US" sz="1000" dirty="0">
                <a:solidFill>
                  <a:srgbClr val="000000"/>
                </a:solidFill>
                <a:latin typeface="Arial" panose="020B0604020202020204" pitchFamily="34" charset="0"/>
                <a:ea typeface="Arial" panose="020B0604020202020204" pitchFamily="34" charset="0"/>
              </a:endParaRPr>
            </a:p>
          </p:txBody>
        </p:sp>
        <p:sp>
          <p:nvSpPr>
            <p:cNvPr id="25621" name="Прямоугольник 253"/>
            <p:cNvSpPr/>
            <p:nvPr/>
          </p:nvSpPr>
          <p:spPr>
            <a:xfrm>
              <a:off x="3385056" y="2868701"/>
              <a:ext cx="1891390" cy="1154162"/>
            </a:xfrm>
            <a:prstGeom prst="rect">
              <a:avLst/>
            </a:prstGeom>
            <a:noFill/>
            <a:ln w="9525">
              <a:noFill/>
            </a:ln>
          </p:spPr>
          <p:txBody>
            <a:bodyPr anchor="t">
              <a:spAutoFit/>
            </a:bodyPr>
            <a:lstStyle/>
            <a:p>
              <a:pPr lvl="0" indent="0" eaLnBrk="1" hangingPunct="1"/>
              <a:r>
                <a:rPr lang="zh-CN" altLang="en-US" sz="1100" dirty="0">
                  <a:solidFill>
                    <a:srgbClr val="000000"/>
                  </a:solidFill>
                  <a:latin typeface="微软雅黑" panose="020B0503020204020204" charset="-122"/>
                  <a:ea typeface="微软雅黑" panose="020B0503020204020204" charset="-122"/>
                </a:rPr>
                <a:t>输入您要的内容</a:t>
              </a:r>
              <a:endParaRPr lang="en-US" altLang="zh-CN" sz="1100" dirty="0">
                <a:solidFill>
                  <a:srgbClr val="000000"/>
                </a:solidFill>
                <a:latin typeface="微软雅黑" panose="020B0503020204020204" charset="-122"/>
                <a:ea typeface="微软雅黑" panose="020B0503020204020204" charset="-122"/>
              </a:endParaRPr>
            </a:p>
            <a:p>
              <a:pPr lvl="0" indent="0" eaLnBrk="1" hangingPunct="1"/>
              <a:r>
                <a:rPr lang="zh-CN" altLang="en-US" sz="1100" dirty="0">
                  <a:solidFill>
                    <a:srgbClr val="000000"/>
                  </a:solidFill>
                  <a:latin typeface="微软雅黑" panose="020B0503020204020204" charset="-122"/>
                  <a:ea typeface="微软雅黑" panose="020B0503020204020204" charset="-122"/>
                </a:rPr>
                <a:t>输入您要的内容</a:t>
              </a:r>
              <a:endParaRPr lang="ru-RU" altLang="en-US" sz="1100" dirty="0">
                <a:solidFill>
                  <a:srgbClr val="000000"/>
                </a:solidFill>
                <a:latin typeface="微软雅黑" panose="020B0503020204020204" charset="-122"/>
                <a:ea typeface="微软雅黑" panose="020B0503020204020204" charset="-122"/>
              </a:endParaRPr>
            </a:p>
            <a:p>
              <a:pPr lvl="0" indent="0" eaLnBrk="1" hangingPunct="1"/>
              <a:r>
                <a:rPr lang="zh-CN" altLang="en-US" sz="1100" dirty="0">
                  <a:solidFill>
                    <a:srgbClr val="000000"/>
                  </a:solidFill>
                  <a:latin typeface="微软雅黑" panose="020B0503020204020204" charset="-122"/>
                  <a:ea typeface="微软雅黑" panose="020B0503020204020204" charset="-122"/>
                </a:rPr>
                <a:t>输入您要的内容</a:t>
              </a:r>
              <a:endParaRPr lang="ru-RU" altLang="en-US" sz="1100" dirty="0">
                <a:solidFill>
                  <a:srgbClr val="000000"/>
                </a:solidFill>
                <a:latin typeface="微软雅黑" panose="020B0503020204020204" charset="-122"/>
                <a:ea typeface="微软雅黑" panose="020B0503020204020204" charset="-122"/>
              </a:endParaRPr>
            </a:p>
            <a:p>
              <a:pPr lvl="0" indent="0" eaLnBrk="1" hangingPunct="1"/>
              <a:r>
                <a:rPr lang="zh-CN" altLang="en-US" sz="1100" dirty="0">
                  <a:solidFill>
                    <a:srgbClr val="000000"/>
                  </a:solidFill>
                  <a:latin typeface="微软雅黑" panose="020B0503020204020204" charset="-122"/>
                  <a:ea typeface="微软雅黑" panose="020B0503020204020204" charset="-122"/>
                </a:rPr>
                <a:t>输入您要的内容</a:t>
              </a:r>
              <a:endParaRPr lang="ru-RU" altLang="en-US" sz="1100" dirty="0">
                <a:solidFill>
                  <a:srgbClr val="000000"/>
                </a:solidFill>
                <a:latin typeface="微软雅黑" panose="020B0503020204020204" charset="-122"/>
                <a:ea typeface="微软雅黑" panose="020B0503020204020204" charset="-122"/>
              </a:endParaRPr>
            </a:p>
            <a:p>
              <a:pPr lvl="0" indent="0" eaLnBrk="1" hangingPunct="1"/>
              <a:r>
                <a:rPr lang="zh-CN" altLang="en-US" sz="1100" dirty="0">
                  <a:solidFill>
                    <a:srgbClr val="000000"/>
                  </a:solidFill>
                  <a:latin typeface="微软雅黑" panose="020B0503020204020204" charset="-122"/>
                  <a:ea typeface="微软雅黑" panose="020B0503020204020204" charset="-122"/>
                </a:rPr>
                <a:t>输入您要的内容</a:t>
              </a:r>
              <a:endParaRPr lang="ru-RU" altLang="en-US" sz="1100" dirty="0">
                <a:solidFill>
                  <a:srgbClr val="000000"/>
                </a:solidFill>
                <a:latin typeface="微软雅黑" panose="020B0503020204020204" charset="-122"/>
                <a:ea typeface="微软雅黑" panose="020B0503020204020204" charset="-122"/>
              </a:endParaRPr>
            </a:p>
            <a:p>
              <a:pPr lvl="0" indent="0" eaLnBrk="1" hangingPunct="1"/>
              <a:endParaRPr lang="ru-RU" altLang="en-US" sz="1400" dirty="0">
                <a:solidFill>
                  <a:srgbClr val="000000"/>
                </a:solidFill>
                <a:latin typeface="Arial" panose="020B0604020202020204" pitchFamily="34" charset="0"/>
                <a:ea typeface="Arial" panose="020B0604020202020204" pitchFamily="34" charset="0"/>
              </a:endParaRPr>
            </a:p>
          </p:txBody>
        </p:sp>
        <p:sp>
          <p:nvSpPr>
            <p:cNvPr id="25622" name="Прямоугольник 253"/>
            <p:cNvSpPr/>
            <p:nvPr/>
          </p:nvSpPr>
          <p:spPr>
            <a:xfrm>
              <a:off x="5481699" y="1644127"/>
              <a:ext cx="1891390" cy="1107996"/>
            </a:xfrm>
            <a:prstGeom prst="rect">
              <a:avLst/>
            </a:prstGeom>
            <a:noFill/>
            <a:ln w="9525">
              <a:noFill/>
            </a:ln>
          </p:spPr>
          <p:txBody>
            <a:bodyPr anchor="t">
              <a:spAutoFit/>
            </a:bodyPr>
            <a:lstStyle/>
            <a:p>
              <a:pPr lvl="0" indent="0" eaLnBrk="1" hangingPunct="1"/>
              <a:r>
                <a:rPr lang="zh-CN" altLang="en-US" sz="1100" dirty="0">
                  <a:solidFill>
                    <a:srgbClr val="000000"/>
                  </a:solidFill>
                  <a:latin typeface="微软雅黑" panose="020B0503020204020204" charset="-122"/>
                  <a:ea typeface="微软雅黑" panose="020B0503020204020204" charset="-122"/>
                </a:rPr>
                <a:t>输入您要的内容</a:t>
              </a:r>
              <a:endParaRPr lang="en-US" altLang="zh-CN" sz="1100" dirty="0">
                <a:solidFill>
                  <a:srgbClr val="000000"/>
                </a:solidFill>
                <a:latin typeface="微软雅黑" panose="020B0503020204020204" charset="-122"/>
                <a:ea typeface="微软雅黑" panose="020B0503020204020204" charset="-122"/>
              </a:endParaRPr>
            </a:p>
            <a:p>
              <a:pPr lvl="0" indent="0" eaLnBrk="1" hangingPunct="1"/>
              <a:r>
                <a:rPr lang="zh-CN" altLang="en-US" sz="1100" dirty="0">
                  <a:solidFill>
                    <a:srgbClr val="000000"/>
                  </a:solidFill>
                  <a:latin typeface="微软雅黑" panose="020B0503020204020204" charset="-122"/>
                  <a:ea typeface="微软雅黑" panose="020B0503020204020204" charset="-122"/>
                </a:rPr>
                <a:t>输入您要的内容</a:t>
              </a:r>
              <a:endParaRPr lang="ru-RU" altLang="en-US" sz="1100" dirty="0">
                <a:solidFill>
                  <a:srgbClr val="000000"/>
                </a:solidFill>
                <a:latin typeface="微软雅黑" panose="020B0503020204020204" charset="-122"/>
                <a:ea typeface="微软雅黑" panose="020B0503020204020204" charset="-122"/>
              </a:endParaRPr>
            </a:p>
            <a:p>
              <a:pPr lvl="0" indent="0" eaLnBrk="1" hangingPunct="1"/>
              <a:r>
                <a:rPr lang="zh-CN" altLang="en-US" sz="1100" dirty="0">
                  <a:solidFill>
                    <a:srgbClr val="000000"/>
                  </a:solidFill>
                  <a:latin typeface="微软雅黑" panose="020B0503020204020204" charset="-122"/>
                  <a:ea typeface="微软雅黑" panose="020B0503020204020204" charset="-122"/>
                </a:rPr>
                <a:t>输入您要的内容</a:t>
              </a:r>
              <a:endParaRPr lang="ru-RU" altLang="en-US" sz="1100" dirty="0">
                <a:solidFill>
                  <a:srgbClr val="000000"/>
                </a:solidFill>
                <a:latin typeface="微软雅黑" panose="020B0503020204020204" charset="-122"/>
                <a:ea typeface="微软雅黑" panose="020B0503020204020204" charset="-122"/>
              </a:endParaRPr>
            </a:p>
            <a:p>
              <a:pPr lvl="0" indent="0" eaLnBrk="1" hangingPunct="1"/>
              <a:r>
                <a:rPr lang="zh-CN" altLang="en-US" sz="1100" dirty="0">
                  <a:solidFill>
                    <a:srgbClr val="000000"/>
                  </a:solidFill>
                  <a:latin typeface="微软雅黑" panose="020B0503020204020204" charset="-122"/>
                  <a:ea typeface="微软雅黑" panose="020B0503020204020204" charset="-122"/>
                </a:rPr>
                <a:t>输入您要的内容</a:t>
              </a:r>
              <a:endParaRPr lang="ru-RU" altLang="en-US" sz="1100" dirty="0">
                <a:solidFill>
                  <a:srgbClr val="000000"/>
                </a:solidFill>
                <a:latin typeface="微软雅黑" panose="020B0503020204020204" charset="-122"/>
                <a:ea typeface="微软雅黑" panose="020B0503020204020204" charset="-122"/>
              </a:endParaRPr>
            </a:p>
            <a:p>
              <a:pPr lvl="0" indent="0" eaLnBrk="1" hangingPunct="1"/>
              <a:r>
                <a:rPr lang="zh-CN" altLang="en-US" sz="1100" dirty="0">
                  <a:solidFill>
                    <a:srgbClr val="000000"/>
                  </a:solidFill>
                  <a:latin typeface="微软雅黑" panose="020B0503020204020204" charset="-122"/>
                  <a:ea typeface="微软雅黑" panose="020B0503020204020204" charset="-122"/>
                </a:rPr>
                <a:t>输入您要的内容</a:t>
              </a:r>
              <a:endParaRPr lang="ru-RU" altLang="en-US" sz="1100" dirty="0">
                <a:solidFill>
                  <a:srgbClr val="000000"/>
                </a:solidFill>
                <a:latin typeface="微软雅黑" panose="020B0503020204020204" charset="-122"/>
                <a:ea typeface="微软雅黑" panose="020B0503020204020204" charset="-122"/>
              </a:endParaRPr>
            </a:p>
            <a:p>
              <a:pPr lvl="0" indent="0" eaLnBrk="1" hangingPunct="1"/>
              <a:endParaRPr lang="ru-RU" altLang="en-US" sz="1100" dirty="0">
                <a:solidFill>
                  <a:srgbClr val="000000"/>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631"/>
                                        </p:tgtEl>
                                        <p:attrNameLst>
                                          <p:attrName>style.visibility</p:attrName>
                                        </p:attrNameLst>
                                      </p:cBhvr>
                                      <p:to>
                                        <p:strVal val="visible"/>
                                      </p:to>
                                    </p:set>
                                    <p:animEffect transition="in" filter="wipe(left)">
                                      <p:cBhvr>
                                        <p:cTn id="7" dur="1000"/>
                                        <p:tgtEl>
                                          <p:spTgt spid="266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组合 3"/>
          <p:cNvGrpSpPr/>
          <p:nvPr/>
        </p:nvGrpSpPr>
        <p:grpSpPr>
          <a:xfrm>
            <a:off x="-3175" y="341313"/>
            <a:ext cx="6619875" cy="949325"/>
            <a:chOff x="0" y="0"/>
            <a:chExt cx="6619368" cy="950731"/>
          </a:xfrm>
        </p:grpSpPr>
        <p:pic>
          <p:nvPicPr>
            <p:cNvPr id="34819" name="Picture 9" descr="F:\ppt素材\图标\我收集的图标\字体\3.png"/>
            <p:cNvPicPr>
              <a:picLocks noChangeAspect="1"/>
            </p:cNvPicPr>
            <p:nvPr/>
          </p:nvPicPr>
          <p:blipFill>
            <a:blip r:embed="rId3"/>
            <a:stretch>
              <a:fillRect/>
            </a:stretch>
          </p:blipFill>
          <p:spPr>
            <a:xfrm rot="5400000">
              <a:off x="2834315" y="-2834318"/>
              <a:ext cx="950731" cy="6619368"/>
            </a:xfrm>
            <a:prstGeom prst="rect">
              <a:avLst/>
            </a:prstGeom>
            <a:noFill/>
            <a:ln w="9525">
              <a:noFill/>
            </a:ln>
          </p:spPr>
        </p:pic>
        <p:sp>
          <p:nvSpPr>
            <p:cNvPr id="34820" name="TextBox 2"/>
            <p:cNvSpPr txBox="1"/>
            <p:nvPr/>
          </p:nvSpPr>
          <p:spPr>
            <a:xfrm>
              <a:off x="1122981" y="352063"/>
              <a:ext cx="3966918" cy="461665"/>
            </a:xfrm>
            <a:prstGeom prst="rect">
              <a:avLst/>
            </a:prstGeom>
            <a:noFill/>
            <a:ln w="9525">
              <a:noFill/>
            </a:ln>
          </p:spPr>
          <p:txBody>
            <a:bodyPr anchor="t">
              <a:spAutoFit/>
            </a:bodyPr>
            <a:lstStyle/>
            <a:p>
              <a:pPr lvl="0" indent="0" eaLnBrk="1" hangingPunct="1"/>
              <a:r>
                <a:rPr lang="zh-CN" altLang="en-US" b="1" dirty="0">
                  <a:solidFill>
                    <a:srgbClr val="FFFFFF"/>
                  </a:solidFill>
                  <a:latin typeface="微软雅黑" panose="020B0503020204020204" charset="-122"/>
                  <a:ea typeface="微软雅黑" panose="020B0503020204020204" charset="-122"/>
                </a:rPr>
                <a:t> </a:t>
              </a:r>
              <a:r>
                <a:rPr lang="zh-CN" altLang="en-US" sz="2400" b="1" dirty="0">
                  <a:solidFill>
                    <a:srgbClr val="FFFFFF"/>
                  </a:solidFill>
                  <a:latin typeface="微软雅黑" panose="020B0503020204020204" charset="-122"/>
                  <a:ea typeface="微软雅黑" panose="020B0503020204020204" charset="-122"/>
                </a:rPr>
                <a:t>单击此处添加标题</a:t>
              </a:r>
            </a:p>
          </p:txBody>
        </p:sp>
      </p:grpSp>
      <p:pic>
        <p:nvPicPr>
          <p:cNvPr id="34821" name="Picture 6" descr="F:\超棒ppt模板\中国风\中国风物件\maobi.png"/>
          <p:cNvPicPr>
            <a:picLocks noChangeAspect="1"/>
          </p:cNvPicPr>
          <p:nvPr/>
        </p:nvPicPr>
        <p:blipFill>
          <a:blip r:embed="rId4"/>
          <a:stretch>
            <a:fillRect/>
          </a:stretch>
        </p:blipFill>
        <p:spPr>
          <a:xfrm>
            <a:off x="376238" y="-204787"/>
            <a:ext cx="1487487" cy="1487487"/>
          </a:xfrm>
          <a:prstGeom prst="rect">
            <a:avLst/>
          </a:prstGeom>
          <a:noFill/>
          <a:ln w="9525">
            <a:noFill/>
          </a:ln>
        </p:spPr>
      </p:pic>
      <p:sp>
        <p:nvSpPr>
          <p:cNvPr id="3" name="Freeform 10428"/>
          <p:cNvSpPr>
            <a:spLocks noEditPoints="1"/>
          </p:cNvSpPr>
          <p:nvPr/>
        </p:nvSpPr>
        <p:spPr bwMode="auto">
          <a:xfrm rot="16200000">
            <a:off x="1548433" y="1655792"/>
            <a:ext cx="2328574" cy="2174252"/>
          </a:xfrm>
          <a:custGeom>
            <a:avLst/>
            <a:gdLst>
              <a:gd name="T0" fmla="*/ 107 w 165"/>
              <a:gd name="T1" fmla="*/ 12 h 154"/>
              <a:gd name="T2" fmla="*/ 87 w 165"/>
              <a:gd name="T3" fmla="*/ 0 h 154"/>
              <a:gd name="T4" fmla="*/ 89 w 165"/>
              <a:gd name="T5" fmla="*/ 15 h 154"/>
              <a:gd name="T6" fmla="*/ 89 w 165"/>
              <a:gd name="T7" fmla="*/ 15 h 154"/>
              <a:gd name="T8" fmla="*/ 17 w 165"/>
              <a:gd name="T9" fmla="*/ 46 h 154"/>
              <a:gd name="T10" fmla="*/ 12 w 165"/>
              <a:gd name="T11" fmla="*/ 48 h 154"/>
              <a:gd name="T12" fmla="*/ 7 w 165"/>
              <a:gd name="T13" fmla="*/ 45 h 154"/>
              <a:gd name="T14" fmla="*/ 12 w 165"/>
              <a:gd name="T15" fmla="*/ 48 h 154"/>
              <a:gd name="T16" fmla="*/ 150 w 165"/>
              <a:gd name="T17" fmla="*/ 45 h 154"/>
              <a:gd name="T18" fmla="*/ 152 w 165"/>
              <a:gd name="T19" fmla="*/ 82 h 154"/>
              <a:gd name="T20" fmla="*/ 149 w 165"/>
              <a:gd name="T21" fmla="*/ 87 h 154"/>
              <a:gd name="T22" fmla="*/ 132 w 165"/>
              <a:gd name="T23" fmla="*/ 131 h 154"/>
              <a:gd name="T24" fmla="*/ 145 w 165"/>
              <a:gd name="T25" fmla="*/ 100 h 154"/>
              <a:gd name="T26" fmla="*/ 146 w 165"/>
              <a:gd name="T27" fmla="*/ 73 h 154"/>
              <a:gd name="T28" fmla="*/ 113 w 165"/>
              <a:gd name="T29" fmla="*/ 18 h 154"/>
              <a:gd name="T30" fmla="*/ 97 w 165"/>
              <a:gd name="T31" fmla="*/ 17 h 154"/>
              <a:gd name="T32" fmla="*/ 98 w 165"/>
              <a:gd name="T33" fmla="*/ 22 h 154"/>
              <a:gd name="T34" fmla="*/ 69 w 165"/>
              <a:gd name="T35" fmla="*/ 21 h 154"/>
              <a:gd name="T36" fmla="*/ 31 w 165"/>
              <a:gd name="T37" fmla="*/ 27 h 154"/>
              <a:gd name="T38" fmla="*/ 23 w 165"/>
              <a:gd name="T39" fmla="*/ 40 h 154"/>
              <a:gd name="T40" fmla="*/ 15 w 165"/>
              <a:gd name="T41" fmla="*/ 65 h 154"/>
              <a:gd name="T42" fmla="*/ 14 w 165"/>
              <a:gd name="T43" fmla="*/ 63 h 154"/>
              <a:gd name="T44" fmla="*/ 13 w 165"/>
              <a:gd name="T45" fmla="*/ 96 h 154"/>
              <a:gd name="T46" fmla="*/ 12 w 165"/>
              <a:gd name="T47" fmla="*/ 112 h 154"/>
              <a:gd name="T48" fmla="*/ 87 w 165"/>
              <a:gd name="T49" fmla="*/ 151 h 154"/>
              <a:gd name="T50" fmla="*/ 117 w 165"/>
              <a:gd name="T51" fmla="*/ 144 h 154"/>
              <a:gd name="T52" fmla="*/ 132 w 165"/>
              <a:gd name="T53" fmla="*/ 131 h 154"/>
              <a:gd name="T54" fmla="*/ 35 w 165"/>
              <a:gd name="T55" fmla="*/ 29 h 154"/>
              <a:gd name="T56" fmla="*/ 31 w 165"/>
              <a:gd name="T57" fmla="*/ 37 h 154"/>
              <a:gd name="T58" fmla="*/ 84 w 165"/>
              <a:gd name="T59" fmla="*/ 30 h 154"/>
              <a:gd name="T60" fmla="*/ 101 w 165"/>
              <a:gd name="T61" fmla="*/ 34 h 154"/>
              <a:gd name="T62" fmla="*/ 101 w 165"/>
              <a:gd name="T63" fmla="*/ 34 h 154"/>
              <a:gd name="T64" fmla="*/ 102 w 165"/>
              <a:gd name="T65" fmla="*/ 43 h 154"/>
              <a:gd name="T66" fmla="*/ 110 w 165"/>
              <a:gd name="T67" fmla="*/ 32 h 154"/>
              <a:gd name="T68" fmla="*/ 110 w 165"/>
              <a:gd name="T69" fmla="*/ 32 h 154"/>
              <a:gd name="T70" fmla="*/ 162 w 165"/>
              <a:gd name="T71" fmla="*/ 86 h 154"/>
              <a:gd name="T72" fmla="*/ 158 w 165"/>
              <a:gd name="T73" fmla="*/ 100 h 154"/>
              <a:gd name="T74" fmla="*/ 158 w 165"/>
              <a:gd name="T75" fmla="*/ 100 h 154"/>
              <a:gd name="T76" fmla="*/ 149 w 165"/>
              <a:gd name="T77" fmla="*/ 115 h 154"/>
              <a:gd name="T78" fmla="*/ 141 w 165"/>
              <a:gd name="T79" fmla="*/ 1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5" h="154">
                <a:moveTo>
                  <a:pt x="92" y="6"/>
                </a:moveTo>
                <a:cubicBezTo>
                  <a:pt x="99" y="6"/>
                  <a:pt x="101" y="11"/>
                  <a:pt x="107" y="12"/>
                </a:cubicBezTo>
                <a:cubicBezTo>
                  <a:pt x="106" y="10"/>
                  <a:pt x="108" y="10"/>
                  <a:pt x="108" y="9"/>
                </a:cubicBezTo>
                <a:cubicBezTo>
                  <a:pt x="99" y="8"/>
                  <a:pt x="96" y="1"/>
                  <a:pt x="87" y="0"/>
                </a:cubicBezTo>
                <a:cubicBezTo>
                  <a:pt x="87" y="4"/>
                  <a:pt x="93" y="2"/>
                  <a:pt x="92" y="6"/>
                </a:cubicBezTo>
                <a:close/>
                <a:moveTo>
                  <a:pt x="89" y="15"/>
                </a:moveTo>
                <a:cubicBezTo>
                  <a:pt x="92" y="15"/>
                  <a:pt x="95" y="20"/>
                  <a:pt x="97" y="17"/>
                </a:cubicBezTo>
                <a:cubicBezTo>
                  <a:pt x="94" y="16"/>
                  <a:pt x="91" y="13"/>
                  <a:pt x="89" y="15"/>
                </a:cubicBezTo>
                <a:close/>
                <a:moveTo>
                  <a:pt x="20" y="32"/>
                </a:moveTo>
                <a:cubicBezTo>
                  <a:pt x="19" y="36"/>
                  <a:pt x="14" y="43"/>
                  <a:pt x="17" y="46"/>
                </a:cubicBezTo>
                <a:cubicBezTo>
                  <a:pt x="19" y="43"/>
                  <a:pt x="21" y="36"/>
                  <a:pt x="20" y="32"/>
                </a:cubicBezTo>
                <a:close/>
                <a:moveTo>
                  <a:pt x="12" y="48"/>
                </a:moveTo>
                <a:cubicBezTo>
                  <a:pt x="11" y="48"/>
                  <a:pt x="11" y="47"/>
                  <a:pt x="11" y="45"/>
                </a:cubicBezTo>
                <a:cubicBezTo>
                  <a:pt x="9" y="43"/>
                  <a:pt x="10" y="45"/>
                  <a:pt x="7" y="45"/>
                </a:cubicBezTo>
                <a:cubicBezTo>
                  <a:pt x="7" y="43"/>
                  <a:pt x="7" y="41"/>
                  <a:pt x="6" y="40"/>
                </a:cubicBezTo>
                <a:cubicBezTo>
                  <a:pt x="0" y="45"/>
                  <a:pt x="8" y="54"/>
                  <a:pt x="12" y="48"/>
                </a:cubicBezTo>
                <a:close/>
                <a:moveTo>
                  <a:pt x="151" y="52"/>
                </a:moveTo>
                <a:cubicBezTo>
                  <a:pt x="152" y="51"/>
                  <a:pt x="151" y="47"/>
                  <a:pt x="150" y="45"/>
                </a:cubicBezTo>
                <a:cubicBezTo>
                  <a:pt x="151" y="48"/>
                  <a:pt x="148" y="50"/>
                  <a:pt x="151" y="52"/>
                </a:cubicBezTo>
                <a:close/>
                <a:moveTo>
                  <a:pt x="152" y="82"/>
                </a:moveTo>
                <a:cubicBezTo>
                  <a:pt x="149" y="82"/>
                  <a:pt x="149" y="82"/>
                  <a:pt x="149" y="82"/>
                </a:cubicBezTo>
                <a:cubicBezTo>
                  <a:pt x="149" y="85"/>
                  <a:pt x="151" y="86"/>
                  <a:pt x="149" y="87"/>
                </a:cubicBezTo>
                <a:cubicBezTo>
                  <a:pt x="152" y="87"/>
                  <a:pt x="151" y="84"/>
                  <a:pt x="152" y="82"/>
                </a:cubicBezTo>
                <a:close/>
                <a:moveTo>
                  <a:pt x="132" y="131"/>
                </a:moveTo>
                <a:cubicBezTo>
                  <a:pt x="138" y="122"/>
                  <a:pt x="141" y="110"/>
                  <a:pt x="148" y="102"/>
                </a:cubicBezTo>
                <a:cubicBezTo>
                  <a:pt x="147" y="101"/>
                  <a:pt x="145" y="101"/>
                  <a:pt x="145" y="100"/>
                </a:cubicBezTo>
                <a:cubicBezTo>
                  <a:pt x="148" y="89"/>
                  <a:pt x="145" y="79"/>
                  <a:pt x="147" y="69"/>
                </a:cubicBezTo>
                <a:cubicBezTo>
                  <a:pt x="144" y="69"/>
                  <a:pt x="148" y="72"/>
                  <a:pt x="146" y="73"/>
                </a:cubicBezTo>
                <a:cubicBezTo>
                  <a:pt x="140" y="66"/>
                  <a:pt x="144" y="50"/>
                  <a:pt x="136" y="45"/>
                </a:cubicBezTo>
                <a:cubicBezTo>
                  <a:pt x="133" y="31"/>
                  <a:pt x="122" y="26"/>
                  <a:pt x="113" y="18"/>
                </a:cubicBezTo>
                <a:cubicBezTo>
                  <a:pt x="113" y="23"/>
                  <a:pt x="121" y="25"/>
                  <a:pt x="119" y="30"/>
                </a:cubicBezTo>
                <a:cubicBezTo>
                  <a:pt x="112" y="26"/>
                  <a:pt x="108" y="15"/>
                  <a:pt x="97" y="17"/>
                </a:cubicBezTo>
                <a:cubicBezTo>
                  <a:pt x="102" y="19"/>
                  <a:pt x="96" y="19"/>
                  <a:pt x="95" y="19"/>
                </a:cubicBezTo>
                <a:cubicBezTo>
                  <a:pt x="96" y="20"/>
                  <a:pt x="100" y="22"/>
                  <a:pt x="98" y="22"/>
                </a:cubicBezTo>
                <a:cubicBezTo>
                  <a:pt x="87" y="15"/>
                  <a:pt x="68" y="25"/>
                  <a:pt x="58" y="24"/>
                </a:cubicBezTo>
                <a:cubicBezTo>
                  <a:pt x="62" y="22"/>
                  <a:pt x="66" y="22"/>
                  <a:pt x="69" y="21"/>
                </a:cubicBezTo>
                <a:cubicBezTo>
                  <a:pt x="63" y="17"/>
                  <a:pt x="52" y="17"/>
                  <a:pt x="47" y="22"/>
                </a:cubicBezTo>
                <a:cubicBezTo>
                  <a:pt x="41" y="14"/>
                  <a:pt x="36" y="29"/>
                  <a:pt x="31" y="27"/>
                </a:cubicBezTo>
                <a:cubicBezTo>
                  <a:pt x="35" y="30"/>
                  <a:pt x="27" y="38"/>
                  <a:pt x="26" y="43"/>
                </a:cubicBezTo>
                <a:cubicBezTo>
                  <a:pt x="25" y="42"/>
                  <a:pt x="25" y="40"/>
                  <a:pt x="23" y="40"/>
                </a:cubicBezTo>
                <a:cubicBezTo>
                  <a:pt x="19" y="48"/>
                  <a:pt x="17" y="56"/>
                  <a:pt x="17" y="66"/>
                </a:cubicBezTo>
                <a:cubicBezTo>
                  <a:pt x="16" y="66"/>
                  <a:pt x="16" y="65"/>
                  <a:pt x="15" y="65"/>
                </a:cubicBezTo>
                <a:cubicBezTo>
                  <a:pt x="13" y="66"/>
                  <a:pt x="18" y="68"/>
                  <a:pt x="14" y="69"/>
                </a:cubicBezTo>
                <a:cubicBezTo>
                  <a:pt x="12" y="67"/>
                  <a:pt x="16" y="65"/>
                  <a:pt x="14" y="63"/>
                </a:cubicBezTo>
                <a:cubicBezTo>
                  <a:pt x="12" y="65"/>
                  <a:pt x="13" y="57"/>
                  <a:pt x="12" y="56"/>
                </a:cubicBezTo>
                <a:cubicBezTo>
                  <a:pt x="10" y="68"/>
                  <a:pt x="11" y="83"/>
                  <a:pt x="13" y="96"/>
                </a:cubicBezTo>
                <a:cubicBezTo>
                  <a:pt x="11" y="97"/>
                  <a:pt x="11" y="95"/>
                  <a:pt x="9" y="95"/>
                </a:cubicBezTo>
                <a:cubicBezTo>
                  <a:pt x="10" y="101"/>
                  <a:pt x="12" y="105"/>
                  <a:pt x="12" y="112"/>
                </a:cubicBezTo>
                <a:cubicBezTo>
                  <a:pt x="20" y="125"/>
                  <a:pt x="33" y="133"/>
                  <a:pt x="43" y="145"/>
                </a:cubicBezTo>
                <a:cubicBezTo>
                  <a:pt x="55" y="149"/>
                  <a:pt x="72" y="151"/>
                  <a:pt x="87" y="151"/>
                </a:cubicBezTo>
                <a:cubicBezTo>
                  <a:pt x="97" y="154"/>
                  <a:pt x="109" y="146"/>
                  <a:pt x="117" y="141"/>
                </a:cubicBezTo>
                <a:cubicBezTo>
                  <a:pt x="117" y="142"/>
                  <a:pt x="115" y="144"/>
                  <a:pt x="117" y="144"/>
                </a:cubicBezTo>
                <a:cubicBezTo>
                  <a:pt x="124" y="140"/>
                  <a:pt x="132" y="137"/>
                  <a:pt x="136" y="129"/>
                </a:cubicBezTo>
                <a:cubicBezTo>
                  <a:pt x="134" y="129"/>
                  <a:pt x="133" y="132"/>
                  <a:pt x="132" y="131"/>
                </a:cubicBezTo>
                <a:close/>
                <a:moveTo>
                  <a:pt x="31" y="37"/>
                </a:moveTo>
                <a:cubicBezTo>
                  <a:pt x="31" y="33"/>
                  <a:pt x="33" y="31"/>
                  <a:pt x="35" y="29"/>
                </a:cubicBezTo>
                <a:cubicBezTo>
                  <a:pt x="36" y="29"/>
                  <a:pt x="36" y="30"/>
                  <a:pt x="37" y="30"/>
                </a:cubicBezTo>
                <a:cubicBezTo>
                  <a:pt x="36" y="33"/>
                  <a:pt x="35" y="36"/>
                  <a:pt x="31" y="37"/>
                </a:cubicBezTo>
                <a:close/>
                <a:moveTo>
                  <a:pt x="77" y="30"/>
                </a:moveTo>
                <a:cubicBezTo>
                  <a:pt x="79" y="29"/>
                  <a:pt x="82" y="29"/>
                  <a:pt x="84" y="30"/>
                </a:cubicBezTo>
                <a:cubicBezTo>
                  <a:pt x="83" y="33"/>
                  <a:pt x="80" y="30"/>
                  <a:pt x="77" y="30"/>
                </a:cubicBezTo>
                <a:close/>
                <a:moveTo>
                  <a:pt x="101" y="34"/>
                </a:moveTo>
                <a:cubicBezTo>
                  <a:pt x="94" y="34"/>
                  <a:pt x="91" y="30"/>
                  <a:pt x="87" y="25"/>
                </a:cubicBezTo>
                <a:cubicBezTo>
                  <a:pt x="94" y="27"/>
                  <a:pt x="97" y="27"/>
                  <a:pt x="101" y="34"/>
                </a:cubicBezTo>
                <a:close/>
                <a:moveTo>
                  <a:pt x="89" y="31"/>
                </a:moveTo>
                <a:cubicBezTo>
                  <a:pt x="95" y="33"/>
                  <a:pt x="98" y="38"/>
                  <a:pt x="102" y="43"/>
                </a:cubicBezTo>
                <a:cubicBezTo>
                  <a:pt x="98" y="39"/>
                  <a:pt x="92" y="36"/>
                  <a:pt x="89" y="31"/>
                </a:cubicBezTo>
                <a:close/>
                <a:moveTo>
                  <a:pt x="110" y="32"/>
                </a:moveTo>
                <a:cubicBezTo>
                  <a:pt x="107" y="32"/>
                  <a:pt x="105" y="30"/>
                  <a:pt x="103" y="29"/>
                </a:cubicBezTo>
                <a:cubicBezTo>
                  <a:pt x="106" y="27"/>
                  <a:pt x="110" y="29"/>
                  <a:pt x="110" y="32"/>
                </a:cubicBezTo>
                <a:close/>
                <a:moveTo>
                  <a:pt x="164" y="77"/>
                </a:moveTo>
                <a:cubicBezTo>
                  <a:pt x="162" y="79"/>
                  <a:pt x="163" y="83"/>
                  <a:pt x="162" y="86"/>
                </a:cubicBezTo>
                <a:cubicBezTo>
                  <a:pt x="165" y="84"/>
                  <a:pt x="164" y="79"/>
                  <a:pt x="164" y="77"/>
                </a:cubicBezTo>
                <a:close/>
                <a:moveTo>
                  <a:pt x="158" y="100"/>
                </a:moveTo>
                <a:cubicBezTo>
                  <a:pt x="158" y="96"/>
                  <a:pt x="162" y="93"/>
                  <a:pt x="160" y="89"/>
                </a:cubicBezTo>
                <a:cubicBezTo>
                  <a:pt x="160" y="93"/>
                  <a:pt x="156" y="97"/>
                  <a:pt x="158" y="100"/>
                </a:cubicBezTo>
                <a:close/>
                <a:moveTo>
                  <a:pt x="141" y="125"/>
                </a:moveTo>
                <a:cubicBezTo>
                  <a:pt x="147" y="126"/>
                  <a:pt x="149" y="121"/>
                  <a:pt x="149" y="115"/>
                </a:cubicBezTo>
                <a:cubicBezTo>
                  <a:pt x="154" y="113"/>
                  <a:pt x="158" y="103"/>
                  <a:pt x="157" y="101"/>
                </a:cubicBezTo>
                <a:cubicBezTo>
                  <a:pt x="152" y="110"/>
                  <a:pt x="147" y="118"/>
                  <a:pt x="141" y="125"/>
                </a:cubicBezTo>
                <a:close/>
              </a:path>
            </a:pathLst>
          </a:custGeom>
          <a:solidFill>
            <a:schemeClr val="tx1"/>
          </a:solidFill>
          <a:ln>
            <a:noFill/>
          </a:ln>
        </p:spPr>
        <p:txBody>
          <a:bodyPr vert="horz" wrap="square" lIns="91440" tIns="45720" rIns="91440" bIns="45720" numCol="1" anchor="ctr" anchorCtr="0" compatLnSpc="1"/>
          <a:lstStyle/>
          <a:p>
            <a:pPr algn="ctr"/>
            <a:endParaRPr lang="zh-CN" altLang="en-US" sz="4000" dirty="0">
              <a:solidFill>
                <a:schemeClr val="bg1"/>
              </a:solidFill>
              <a:latin typeface="+mj-ea"/>
              <a:ea typeface="+mj-ea"/>
            </a:endParaRPr>
          </a:p>
        </p:txBody>
      </p:sp>
      <p:pic>
        <p:nvPicPr>
          <p:cNvPr id="13" name="图片 12"/>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1970085" y="1950466"/>
            <a:ext cx="1692000" cy="1692000"/>
          </a:xfrm>
          <a:custGeom>
            <a:avLst/>
            <a:gdLst>
              <a:gd name="connsiteX0" fmla="*/ 845991 w 1692000"/>
              <a:gd name="connsiteY0" fmla="*/ 0 h 1692000"/>
              <a:gd name="connsiteX1" fmla="*/ 846009 w 1692000"/>
              <a:gd name="connsiteY1" fmla="*/ 0 h 1692000"/>
              <a:gd name="connsiteX2" fmla="*/ 932499 w 1692000"/>
              <a:gd name="connsiteY2" fmla="*/ 4368 h 1692000"/>
              <a:gd name="connsiteX3" fmla="*/ 1692000 w 1692000"/>
              <a:gd name="connsiteY3" fmla="*/ 846000 h 1692000"/>
              <a:gd name="connsiteX4" fmla="*/ 846000 w 1692000"/>
              <a:gd name="connsiteY4" fmla="*/ 1692000 h 1692000"/>
              <a:gd name="connsiteX5" fmla="*/ 0 w 1692000"/>
              <a:gd name="connsiteY5" fmla="*/ 846000 h 1692000"/>
              <a:gd name="connsiteX6" fmla="*/ 759502 w 1692000"/>
              <a:gd name="connsiteY6" fmla="*/ 4368 h 16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2000" h="1692000">
                <a:moveTo>
                  <a:pt x="845991" y="0"/>
                </a:moveTo>
                <a:lnTo>
                  <a:pt x="846009" y="0"/>
                </a:lnTo>
                <a:lnTo>
                  <a:pt x="932499" y="4368"/>
                </a:lnTo>
                <a:cubicBezTo>
                  <a:pt x="1359099" y="47691"/>
                  <a:pt x="1692000" y="407969"/>
                  <a:pt x="1692000" y="846000"/>
                </a:cubicBezTo>
                <a:cubicBezTo>
                  <a:pt x="1692000" y="1313233"/>
                  <a:pt x="1313233" y="1692000"/>
                  <a:pt x="846000" y="1692000"/>
                </a:cubicBezTo>
                <a:cubicBezTo>
                  <a:pt x="378767" y="1692000"/>
                  <a:pt x="0" y="1313233"/>
                  <a:pt x="0" y="846000"/>
                </a:cubicBezTo>
                <a:cubicBezTo>
                  <a:pt x="0" y="407969"/>
                  <a:pt x="332901" y="47691"/>
                  <a:pt x="759502" y="4368"/>
                </a:cubicBezTo>
                <a:close/>
              </a:path>
            </a:pathLst>
          </a:custGeom>
        </p:spPr>
      </p:pic>
      <p:sp>
        <p:nvSpPr>
          <p:cNvPr id="17" name="Freeform 10428"/>
          <p:cNvSpPr>
            <a:spLocks noEditPoints="1"/>
          </p:cNvSpPr>
          <p:nvPr/>
        </p:nvSpPr>
        <p:spPr bwMode="auto">
          <a:xfrm rot="16200000">
            <a:off x="8314993" y="1655792"/>
            <a:ext cx="2328574" cy="2174252"/>
          </a:xfrm>
          <a:custGeom>
            <a:avLst/>
            <a:gdLst>
              <a:gd name="T0" fmla="*/ 107 w 165"/>
              <a:gd name="T1" fmla="*/ 12 h 154"/>
              <a:gd name="T2" fmla="*/ 87 w 165"/>
              <a:gd name="T3" fmla="*/ 0 h 154"/>
              <a:gd name="T4" fmla="*/ 89 w 165"/>
              <a:gd name="T5" fmla="*/ 15 h 154"/>
              <a:gd name="T6" fmla="*/ 89 w 165"/>
              <a:gd name="T7" fmla="*/ 15 h 154"/>
              <a:gd name="T8" fmla="*/ 17 w 165"/>
              <a:gd name="T9" fmla="*/ 46 h 154"/>
              <a:gd name="T10" fmla="*/ 12 w 165"/>
              <a:gd name="T11" fmla="*/ 48 h 154"/>
              <a:gd name="T12" fmla="*/ 7 w 165"/>
              <a:gd name="T13" fmla="*/ 45 h 154"/>
              <a:gd name="T14" fmla="*/ 12 w 165"/>
              <a:gd name="T15" fmla="*/ 48 h 154"/>
              <a:gd name="T16" fmla="*/ 150 w 165"/>
              <a:gd name="T17" fmla="*/ 45 h 154"/>
              <a:gd name="T18" fmla="*/ 152 w 165"/>
              <a:gd name="T19" fmla="*/ 82 h 154"/>
              <a:gd name="T20" fmla="*/ 149 w 165"/>
              <a:gd name="T21" fmla="*/ 87 h 154"/>
              <a:gd name="T22" fmla="*/ 132 w 165"/>
              <a:gd name="T23" fmla="*/ 131 h 154"/>
              <a:gd name="T24" fmla="*/ 145 w 165"/>
              <a:gd name="T25" fmla="*/ 100 h 154"/>
              <a:gd name="T26" fmla="*/ 146 w 165"/>
              <a:gd name="T27" fmla="*/ 73 h 154"/>
              <a:gd name="T28" fmla="*/ 113 w 165"/>
              <a:gd name="T29" fmla="*/ 18 h 154"/>
              <a:gd name="T30" fmla="*/ 97 w 165"/>
              <a:gd name="T31" fmla="*/ 17 h 154"/>
              <a:gd name="T32" fmla="*/ 98 w 165"/>
              <a:gd name="T33" fmla="*/ 22 h 154"/>
              <a:gd name="T34" fmla="*/ 69 w 165"/>
              <a:gd name="T35" fmla="*/ 21 h 154"/>
              <a:gd name="T36" fmla="*/ 31 w 165"/>
              <a:gd name="T37" fmla="*/ 27 h 154"/>
              <a:gd name="T38" fmla="*/ 23 w 165"/>
              <a:gd name="T39" fmla="*/ 40 h 154"/>
              <a:gd name="T40" fmla="*/ 15 w 165"/>
              <a:gd name="T41" fmla="*/ 65 h 154"/>
              <a:gd name="T42" fmla="*/ 14 w 165"/>
              <a:gd name="T43" fmla="*/ 63 h 154"/>
              <a:gd name="T44" fmla="*/ 13 w 165"/>
              <a:gd name="T45" fmla="*/ 96 h 154"/>
              <a:gd name="T46" fmla="*/ 12 w 165"/>
              <a:gd name="T47" fmla="*/ 112 h 154"/>
              <a:gd name="T48" fmla="*/ 87 w 165"/>
              <a:gd name="T49" fmla="*/ 151 h 154"/>
              <a:gd name="T50" fmla="*/ 117 w 165"/>
              <a:gd name="T51" fmla="*/ 144 h 154"/>
              <a:gd name="T52" fmla="*/ 132 w 165"/>
              <a:gd name="T53" fmla="*/ 131 h 154"/>
              <a:gd name="T54" fmla="*/ 35 w 165"/>
              <a:gd name="T55" fmla="*/ 29 h 154"/>
              <a:gd name="T56" fmla="*/ 31 w 165"/>
              <a:gd name="T57" fmla="*/ 37 h 154"/>
              <a:gd name="T58" fmla="*/ 84 w 165"/>
              <a:gd name="T59" fmla="*/ 30 h 154"/>
              <a:gd name="T60" fmla="*/ 101 w 165"/>
              <a:gd name="T61" fmla="*/ 34 h 154"/>
              <a:gd name="T62" fmla="*/ 101 w 165"/>
              <a:gd name="T63" fmla="*/ 34 h 154"/>
              <a:gd name="T64" fmla="*/ 102 w 165"/>
              <a:gd name="T65" fmla="*/ 43 h 154"/>
              <a:gd name="T66" fmla="*/ 110 w 165"/>
              <a:gd name="T67" fmla="*/ 32 h 154"/>
              <a:gd name="T68" fmla="*/ 110 w 165"/>
              <a:gd name="T69" fmla="*/ 32 h 154"/>
              <a:gd name="T70" fmla="*/ 162 w 165"/>
              <a:gd name="T71" fmla="*/ 86 h 154"/>
              <a:gd name="T72" fmla="*/ 158 w 165"/>
              <a:gd name="T73" fmla="*/ 100 h 154"/>
              <a:gd name="T74" fmla="*/ 158 w 165"/>
              <a:gd name="T75" fmla="*/ 100 h 154"/>
              <a:gd name="T76" fmla="*/ 149 w 165"/>
              <a:gd name="T77" fmla="*/ 115 h 154"/>
              <a:gd name="T78" fmla="*/ 141 w 165"/>
              <a:gd name="T79" fmla="*/ 1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5" h="154">
                <a:moveTo>
                  <a:pt x="92" y="6"/>
                </a:moveTo>
                <a:cubicBezTo>
                  <a:pt x="99" y="6"/>
                  <a:pt x="101" y="11"/>
                  <a:pt x="107" y="12"/>
                </a:cubicBezTo>
                <a:cubicBezTo>
                  <a:pt x="106" y="10"/>
                  <a:pt x="108" y="10"/>
                  <a:pt x="108" y="9"/>
                </a:cubicBezTo>
                <a:cubicBezTo>
                  <a:pt x="99" y="8"/>
                  <a:pt x="96" y="1"/>
                  <a:pt x="87" y="0"/>
                </a:cubicBezTo>
                <a:cubicBezTo>
                  <a:pt x="87" y="4"/>
                  <a:pt x="93" y="2"/>
                  <a:pt x="92" y="6"/>
                </a:cubicBezTo>
                <a:close/>
                <a:moveTo>
                  <a:pt x="89" y="15"/>
                </a:moveTo>
                <a:cubicBezTo>
                  <a:pt x="92" y="15"/>
                  <a:pt x="95" y="20"/>
                  <a:pt x="97" y="17"/>
                </a:cubicBezTo>
                <a:cubicBezTo>
                  <a:pt x="94" y="16"/>
                  <a:pt x="91" y="13"/>
                  <a:pt x="89" y="15"/>
                </a:cubicBezTo>
                <a:close/>
                <a:moveTo>
                  <a:pt x="20" y="32"/>
                </a:moveTo>
                <a:cubicBezTo>
                  <a:pt x="19" y="36"/>
                  <a:pt x="14" y="43"/>
                  <a:pt x="17" y="46"/>
                </a:cubicBezTo>
                <a:cubicBezTo>
                  <a:pt x="19" y="43"/>
                  <a:pt x="21" y="36"/>
                  <a:pt x="20" y="32"/>
                </a:cubicBezTo>
                <a:close/>
                <a:moveTo>
                  <a:pt x="12" y="48"/>
                </a:moveTo>
                <a:cubicBezTo>
                  <a:pt x="11" y="48"/>
                  <a:pt x="11" y="47"/>
                  <a:pt x="11" y="45"/>
                </a:cubicBezTo>
                <a:cubicBezTo>
                  <a:pt x="9" y="43"/>
                  <a:pt x="10" y="45"/>
                  <a:pt x="7" y="45"/>
                </a:cubicBezTo>
                <a:cubicBezTo>
                  <a:pt x="7" y="43"/>
                  <a:pt x="7" y="41"/>
                  <a:pt x="6" y="40"/>
                </a:cubicBezTo>
                <a:cubicBezTo>
                  <a:pt x="0" y="45"/>
                  <a:pt x="8" y="54"/>
                  <a:pt x="12" y="48"/>
                </a:cubicBezTo>
                <a:close/>
                <a:moveTo>
                  <a:pt x="151" y="52"/>
                </a:moveTo>
                <a:cubicBezTo>
                  <a:pt x="152" y="51"/>
                  <a:pt x="151" y="47"/>
                  <a:pt x="150" y="45"/>
                </a:cubicBezTo>
                <a:cubicBezTo>
                  <a:pt x="151" y="48"/>
                  <a:pt x="148" y="50"/>
                  <a:pt x="151" y="52"/>
                </a:cubicBezTo>
                <a:close/>
                <a:moveTo>
                  <a:pt x="152" y="82"/>
                </a:moveTo>
                <a:cubicBezTo>
                  <a:pt x="149" y="82"/>
                  <a:pt x="149" y="82"/>
                  <a:pt x="149" y="82"/>
                </a:cubicBezTo>
                <a:cubicBezTo>
                  <a:pt x="149" y="85"/>
                  <a:pt x="151" y="86"/>
                  <a:pt x="149" y="87"/>
                </a:cubicBezTo>
                <a:cubicBezTo>
                  <a:pt x="152" y="87"/>
                  <a:pt x="151" y="84"/>
                  <a:pt x="152" y="82"/>
                </a:cubicBezTo>
                <a:close/>
                <a:moveTo>
                  <a:pt x="132" y="131"/>
                </a:moveTo>
                <a:cubicBezTo>
                  <a:pt x="138" y="122"/>
                  <a:pt x="141" y="110"/>
                  <a:pt x="148" y="102"/>
                </a:cubicBezTo>
                <a:cubicBezTo>
                  <a:pt x="147" y="101"/>
                  <a:pt x="145" y="101"/>
                  <a:pt x="145" y="100"/>
                </a:cubicBezTo>
                <a:cubicBezTo>
                  <a:pt x="148" y="89"/>
                  <a:pt x="145" y="79"/>
                  <a:pt x="147" y="69"/>
                </a:cubicBezTo>
                <a:cubicBezTo>
                  <a:pt x="144" y="69"/>
                  <a:pt x="148" y="72"/>
                  <a:pt x="146" y="73"/>
                </a:cubicBezTo>
                <a:cubicBezTo>
                  <a:pt x="140" y="66"/>
                  <a:pt x="144" y="50"/>
                  <a:pt x="136" y="45"/>
                </a:cubicBezTo>
                <a:cubicBezTo>
                  <a:pt x="133" y="31"/>
                  <a:pt x="122" y="26"/>
                  <a:pt x="113" y="18"/>
                </a:cubicBezTo>
                <a:cubicBezTo>
                  <a:pt x="113" y="23"/>
                  <a:pt x="121" y="25"/>
                  <a:pt x="119" y="30"/>
                </a:cubicBezTo>
                <a:cubicBezTo>
                  <a:pt x="112" y="26"/>
                  <a:pt x="108" y="15"/>
                  <a:pt x="97" y="17"/>
                </a:cubicBezTo>
                <a:cubicBezTo>
                  <a:pt x="102" y="19"/>
                  <a:pt x="96" y="19"/>
                  <a:pt x="95" y="19"/>
                </a:cubicBezTo>
                <a:cubicBezTo>
                  <a:pt x="96" y="20"/>
                  <a:pt x="100" y="22"/>
                  <a:pt x="98" y="22"/>
                </a:cubicBezTo>
                <a:cubicBezTo>
                  <a:pt x="87" y="15"/>
                  <a:pt x="68" y="25"/>
                  <a:pt x="58" y="24"/>
                </a:cubicBezTo>
                <a:cubicBezTo>
                  <a:pt x="62" y="22"/>
                  <a:pt x="66" y="22"/>
                  <a:pt x="69" y="21"/>
                </a:cubicBezTo>
                <a:cubicBezTo>
                  <a:pt x="63" y="17"/>
                  <a:pt x="52" y="17"/>
                  <a:pt x="47" y="22"/>
                </a:cubicBezTo>
                <a:cubicBezTo>
                  <a:pt x="41" y="14"/>
                  <a:pt x="36" y="29"/>
                  <a:pt x="31" y="27"/>
                </a:cubicBezTo>
                <a:cubicBezTo>
                  <a:pt x="35" y="30"/>
                  <a:pt x="27" y="38"/>
                  <a:pt x="26" y="43"/>
                </a:cubicBezTo>
                <a:cubicBezTo>
                  <a:pt x="25" y="42"/>
                  <a:pt x="25" y="40"/>
                  <a:pt x="23" y="40"/>
                </a:cubicBezTo>
                <a:cubicBezTo>
                  <a:pt x="19" y="48"/>
                  <a:pt x="17" y="56"/>
                  <a:pt x="17" y="66"/>
                </a:cubicBezTo>
                <a:cubicBezTo>
                  <a:pt x="16" y="66"/>
                  <a:pt x="16" y="65"/>
                  <a:pt x="15" y="65"/>
                </a:cubicBezTo>
                <a:cubicBezTo>
                  <a:pt x="13" y="66"/>
                  <a:pt x="18" y="68"/>
                  <a:pt x="14" y="69"/>
                </a:cubicBezTo>
                <a:cubicBezTo>
                  <a:pt x="12" y="67"/>
                  <a:pt x="16" y="65"/>
                  <a:pt x="14" y="63"/>
                </a:cubicBezTo>
                <a:cubicBezTo>
                  <a:pt x="12" y="65"/>
                  <a:pt x="13" y="57"/>
                  <a:pt x="12" y="56"/>
                </a:cubicBezTo>
                <a:cubicBezTo>
                  <a:pt x="10" y="68"/>
                  <a:pt x="11" y="83"/>
                  <a:pt x="13" y="96"/>
                </a:cubicBezTo>
                <a:cubicBezTo>
                  <a:pt x="11" y="97"/>
                  <a:pt x="11" y="95"/>
                  <a:pt x="9" y="95"/>
                </a:cubicBezTo>
                <a:cubicBezTo>
                  <a:pt x="10" y="101"/>
                  <a:pt x="12" y="105"/>
                  <a:pt x="12" y="112"/>
                </a:cubicBezTo>
                <a:cubicBezTo>
                  <a:pt x="20" y="125"/>
                  <a:pt x="33" y="133"/>
                  <a:pt x="43" y="145"/>
                </a:cubicBezTo>
                <a:cubicBezTo>
                  <a:pt x="55" y="149"/>
                  <a:pt x="72" y="151"/>
                  <a:pt x="87" y="151"/>
                </a:cubicBezTo>
                <a:cubicBezTo>
                  <a:pt x="97" y="154"/>
                  <a:pt x="109" y="146"/>
                  <a:pt x="117" y="141"/>
                </a:cubicBezTo>
                <a:cubicBezTo>
                  <a:pt x="117" y="142"/>
                  <a:pt x="115" y="144"/>
                  <a:pt x="117" y="144"/>
                </a:cubicBezTo>
                <a:cubicBezTo>
                  <a:pt x="124" y="140"/>
                  <a:pt x="132" y="137"/>
                  <a:pt x="136" y="129"/>
                </a:cubicBezTo>
                <a:cubicBezTo>
                  <a:pt x="134" y="129"/>
                  <a:pt x="133" y="132"/>
                  <a:pt x="132" y="131"/>
                </a:cubicBezTo>
                <a:close/>
                <a:moveTo>
                  <a:pt x="31" y="37"/>
                </a:moveTo>
                <a:cubicBezTo>
                  <a:pt x="31" y="33"/>
                  <a:pt x="33" y="31"/>
                  <a:pt x="35" y="29"/>
                </a:cubicBezTo>
                <a:cubicBezTo>
                  <a:pt x="36" y="29"/>
                  <a:pt x="36" y="30"/>
                  <a:pt x="37" y="30"/>
                </a:cubicBezTo>
                <a:cubicBezTo>
                  <a:pt x="36" y="33"/>
                  <a:pt x="35" y="36"/>
                  <a:pt x="31" y="37"/>
                </a:cubicBezTo>
                <a:close/>
                <a:moveTo>
                  <a:pt x="77" y="30"/>
                </a:moveTo>
                <a:cubicBezTo>
                  <a:pt x="79" y="29"/>
                  <a:pt x="82" y="29"/>
                  <a:pt x="84" y="30"/>
                </a:cubicBezTo>
                <a:cubicBezTo>
                  <a:pt x="83" y="33"/>
                  <a:pt x="80" y="30"/>
                  <a:pt x="77" y="30"/>
                </a:cubicBezTo>
                <a:close/>
                <a:moveTo>
                  <a:pt x="101" y="34"/>
                </a:moveTo>
                <a:cubicBezTo>
                  <a:pt x="94" y="34"/>
                  <a:pt x="91" y="30"/>
                  <a:pt x="87" y="25"/>
                </a:cubicBezTo>
                <a:cubicBezTo>
                  <a:pt x="94" y="27"/>
                  <a:pt x="97" y="27"/>
                  <a:pt x="101" y="34"/>
                </a:cubicBezTo>
                <a:close/>
                <a:moveTo>
                  <a:pt x="89" y="31"/>
                </a:moveTo>
                <a:cubicBezTo>
                  <a:pt x="95" y="33"/>
                  <a:pt x="98" y="38"/>
                  <a:pt x="102" y="43"/>
                </a:cubicBezTo>
                <a:cubicBezTo>
                  <a:pt x="98" y="39"/>
                  <a:pt x="92" y="36"/>
                  <a:pt x="89" y="31"/>
                </a:cubicBezTo>
                <a:close/>
                <a:moveTo>
                  <a:pt x="110" y="32"/>
                </a:moveTo>
                <a:cubicBezTo>
                  <a:pt x="107" y="32"/>
                  <a:pt x="105" y="30"/>
                  <a:pt x="103" y="29"/>
                </a:cubicBezTo>
                <a:cubicBezTo>
                  <a:pt x="106" y="27"/>
                  <a:pt x="110" y="29"/>
                  <a:pt x="110" y="32"/>
                </a:cubicBezTo>
                <a:close/>
                <a:moveTo>
                  <a:pt x="164" y="77"/>
                </a:moveTo>
                <a:cubicBezTo>
                  <a:pt x="162" y="79"/>
                  <a:pt x="163" y="83"/>
                  <a:pt x="162" y="86"/>
                </a:cubicBezTo>
                <a:cubicBezTo>
                  <a:pt x="165" y="84"/>
                  <a:pt x="164" y="79"/>
                  <a:pt x="164" y="77"/>
                </a:cubicBezTo>
                <a:close/>
                <a:moveTo>
                  <a:pt x="158" y="100"/>
                </a:moveTo>
                <a:cubicBezTo>
                  <a:pt x="158" y="96"/>
                  <a:pt x="162" y="93"/>
                  <a:pt x="160" y="89"/>
                </a:cubicBezTo>
                <a:cubicBezTo>
                  <a:pt x="160" y="93"/>
                  <a:pt x="156" y="97"/>
                  <a:pt x="158" y="100"/>
                </a:cubicBezTo>
                <a:close/>
                <a:moveTo>
                  <a:pt x="141" y="125"/>
                </a:moveTo>
                <a:cubicBezTo>
                  <a:pt x="147" y="126"/>
                  <a:pt x="149" y="121"/>
                  <a:pt x="149" y="115"/>
                </a:cubicBezTo>
                <a:cubicBezTo>
                  <a:pt x="154" y="113"/>
                  <a:pt x="158" y="103"/>
                  <a:pt x="157" y="101"/>
                </a:cubicBezTo>
                <a:cubicBezTo>
                  <a:pt x="152" y="110"/>
                  <a:pt x="147" y="118"/>
                  <a:pt x="141" y="125"/>
                </a:cubicBezTo>
                <a:close/>
              </a:path>
            </a:pathLst>
          </a:custGeom>
          <a:solidFill>
            <a:schemeClr val="tx1"/>
          </a:solidFill>
          <a:ln>
            <a:noFill/>
          </a:ln>
        </p:spPr>
        <p:txBody>
          <a:bodyPr vert="horz" wrap="square" lIns="91440" tIns="45720" rIns="91440" bIns="45720" numCol="1" anchor="ctr" anchorCtr="0" compatLnSpc="1"/>
          <a:lstStyle/>
          <a:p>
            <a:pPr algn="ctr"/>
            <a:endParaRPr lang="zh-CN" altLang="en-US" sz="4000" dirty="0">
              <a:solidFill>
                <a:schemeClr val="bg1"/>
              </a:solidFill>
              <a:latin typeface="+mj-ea"/>
              <a:ea typeface="+mj-ea"/>
            </a:endParaRPr>
          </a:p>
        </p:txBody>
      </p:sp>
      <p:pic>
        <p:nvPicPr>
          <p:cNvPr id="9" name="图片 8"/>
          <p:cNvPicPr/>
          <p:nvPr/>
        </p:nvPicPr>
        <p:blipFill>
          <a:blip r:embed="rId6" cstate="screen">
            <a:extLst>
              <a:ext uri="{28A0092B-C50C-407E-A947-70E740481C1C}">
                <a14:useLocalDpi xmlns:a14="http://schemas.microsoft.com/office/drawing/2010/main"/>
              </a:ext>
            </a:extLst>
          </a:blip>
          <a:srcRect/>
          <a:stretch>
            <a:fillRect/>
          </a:stretch>
        </p:blipFill>
        <p:spPr>
          <a:xfrm>
            <a:off x="8736645" y="1950466"/>
            <a:ext cx="1692000" cy="1692000"/>
          </a:xfrm>
          <a:custGeom>
            <a:avLst/>
            <a:gdLst>
              <a:gd name="connsiteX0" fmla="*/ 1963549 w 3927098"/>
              <a:gd name="connsiteY0" fmla="*/ 0 h 3927098"/>
              <a:gd name="connsiteX1" fmla="*/ 3927098 w 3927098"/>
              <a:gd name="connsiteY1" fmla="*/ 1963549 h 3927098"/>
              <a:gd name="connsiteX2" fmla="*/ 1963549 w 3927098"/>
              <a:gd name="connsiteY2" fmla="*/ 3927098 h 3927098"/>
              <a:gd name="connsiteX3" fmla="*/ 0 w 3927098"/>
              <a:gd name="connsiteY3" fmla="*/ 1963549 h 3927098"/>
              <a:gd name="connsiteX4" fmla="*/ 1963549 w 3927098"/>
              <a:gd name="connsiteY4" fmla="*/ 0 h 3927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7098" h="3927098">
                <a:moveTo>
                  <a:pt x="1963549" y="0"/>
                </a:moveTo>
                <a:cubicBezTo>
                  <a:pt x="3047987" y="0"/>
                  <a:pt x="3927098" y="879111"/>
                  <a:pt x="3927098" y="1963549"/>
                </a:cubicBezTo>
                <a:cubicBezTo>
                  <a:pt x="3927098" y="3047987"/>
                  <a:pt x="3047987" y="3927098"/>
                  <a:pt x="1963549" y="3927098"/>
                </a:cubicBezTo>
                <a:cubicBezTo>
                  <a:pt x="879111" y="3927098"/>
                  <a:pt x="0" y="3047987"/>
                  <a:pt x="0" y="1963549"/>
                </a:cubicBezTo>
                <a:cubicBezTo>
                  <a:pt x="0" y="879111"/>
                  <a:pt x="879111" y="0"/>
                  <a:pt x="1963549" y="0"/>
                </a:cubicBezTo>
                <a:close/>
              </a:path>
            </a:pathLst>
          </a:custGeom>
          <a:noFill/>
          <a:ln>
            <a:noFill/>
          </a:ln>
          <a:effectLst/>
        </p:spPr>
      </p:pic>
      <p:sp>
        <p:nvSpPr>
          <p:cNvPr id="15" name="Freeform 10428"/>
          <p:cNvSpPr>
            <a:spLocks noEditPoints="1"/>
          </p:cNvSpPr>
          <p:nvPr/>
        </p:nvSpPr>
        <p:spPr bwMode="auto">
          <a:xfrm rot="16200000">
            <a:off x="4931713" y="1655792"/>
            <a:ext cx="2328574" cy="2174252"/>
          </a:xfrm>
          <a:custGeom>
            <a:avLst/>
            <a:gdLst>
              <a:gd name="T0" fmla="*/ 107 w 165"/>
              <a:gd name="T1" fmla="*/ 12 h 154"/>
              <a:gd name="T2" fmla="*/ 87 w 165"/>
              <a:gd name="T3" fmla="*/ 0 h 154"/>
              <a:gd name="T4" fmla="*/ 89 w 165"/>
              <a:gd name="T5" fmla="*/ 15 h 154"/>
              <a:gd name="T6" fmla="*/ 89 w 165"/>
              <a:gd name="T7" fmla="*/ 15 h 154"/>
              <a:gd name="T8" fmla="*/ 17 w 165"/>
              <a:gd name="T9" fmla="*/ 46 h 154"/>
              <a:gd name="T10" fmla="*/ 12 w 165"/>
              <a:gd name="T11" fmla="*/ 48 h 154"/>
              <a:gd name="T12" fmla="*/ 7 w 165"/>
              <a:gd name="T13" fmla="*/ 45 h 154"/>
              <a:gd name="T14" fmla="*/ 12 w 165"/>
              <a:gd name="T15" fmla="*/ 48 h 154"/>
              <a:gd name="T16" fmla="*/ 150 w 165"/>
              <a:gd name="T17" fmla="*/ 45 h 154"/>
              <a:gd name="T18" fmla="*/ 152 w 165"/>
              <a:gd name="T19" fmla="*/ 82 h 154"/>
              <a:gd name="T20" fmla="*/ 149 w 165"/>
              <a:gd name="T21" fmla="*/ 87 h 154"/>
              <a:gd name="T22" fmla="*/ 132 w 165"/>
              <a:gd name="T23" fmla="*/ 131 h 154"/>
              <a:gd name="T24" fmla="*/ 145 w 165"/>
              <a:gd name="T25" fmla="*/ 100 h 154"/>
              <a:gd name="T26" fmla="*/ 146 w 165"/>
              <a:gd name="T27" fmla="*/ 73 h 154"/>
              <a:gd name="T28" fmla="*/ 113 w 165"/>
              <a:gd name="T29" fmla="*/ 18 h 154"/>
              <a:gd name="T30" fmla="*/ 97 w 165"/>
              <a:gd name="T31" fmla="*/ 17 h 154"/>
              <a:gd name="T32" fmla="*/ 98 w 165"/>
              <a:gd name="T33" fmla="*/ 22 h 154"/>
              <a:gd name="T34" fmla="*/ 69 w 165"/>
              <a:gd name="T35" fmla="*/ 21 h 154"/>
              <a:gd name="T36" fmla="*/ 31 w 165"/>
              <a:gd name="T37" fmla="*/ 27 h 154"/>
              <a:gd name="T38" fmla="*/ 23 w 165"/>
              <a:gd name="T39" fmla="*/ 40 h 154"/>
              <a:gd name="T40" fmla="*/ 15 w 165"/>
              <a:gd name="T41" fmla="*/ 65 h 154"/>
              <a:gd name="T42" fmla="*/ 14 w 165"/>
              <a:gd name="T43" fmla="*/ 63 h 154"/>
              <a:gd name="T44" fmla="*/ 13 w 165"/>
              <a:gd name="T45" fmla="*/ 96 h 154"/>
              <a:gd name="T46" fmla="*/ 12 w 165"/>
              <a:gd name="T47" fmla="*/ 112 h 154"/>
              <a:gd name="T48" fmla="*/ 87 w 165"/>
              <a:gd name="T49" fmla="*/ 151 h 154"/>
              <a:gd name="T50" fmla="*/ 117 w 165"/>
              <a:gd name="T51" fmla="*/ 144 h 154"/>
              <a:gd name="T52" fmla="*/ 132 w 165"/>
              <a:gd name="T53" fmla="*/ 131 h 154"/>
              <a:gd name="T54" fmla="*/ 35 w 165"/>
              <a:gd name="T55" fmla="*/ 29 h 154"/>
              <a:gd name="T56" fmla="*/ 31 w 165"/>
              <a:gd name="T57" fmla="*/ 37 h 154"/>
              <a:gd name="T58" fmla="*/ 84 w 165"/>
              <a:gd name="T59" fmla="*/ 30 h 154"/>
              <a:gd name="T60" fmla="*/ 101 w 165"/>
              <a:gd name="T61" fmla="*/ 34 h 154"/>
              <a:gd name="T62" fmla="*/ 101 w 165"/>
              <a:gd name="T63" fmla="*/ 34 h 154"/>
              <a:gd name="T64" fmla="*/ 102 w 165"/>
              <a:gd name="T65" fmla="*/ 43 h 154"/>
              <a:gd name="T66" fmla="*/ 110 w 165"/>
              <a:gd name="T67" fmla="*/ 32 h 154"/>
              <a:gd name="T68" fmla="*/ 110 w 165"/>
              <a:gd name="T69" fmla="*/ 32 h 154"/>
              <a:gd name="T70" fmla="*/ 162 w 165"/>
              <a:gd name="T71" fmla="*/ 86 h 154"/>
              <a:gd name="T72" fmla="*/ 158 w 165"/>
              <a:gd name="T73" fmla="*/ 100 h 154"/>
              <a:gd name="T74" fmla="*/ 158 w 165"/>
              <a:gd name="T75" fmla="*/ 100 h 154"/>
              <a:gd name="T76" fmla="*/ 149 w 165"/>
              <a:gd name="T77" fmla="*/ 115 h 154"/>
              <a:gd name="T78" fmla="*/ 141 w 165"/>
              <a:gd name="T79" fmla="*/ 1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5" h="154">
                <a:moveTo>
                  <a:pt x="92" y="6"/>
                </a:moveTo>
                <a:cubicBezTo>
                  <a:pt x="99" y="6"/>
                  <a:pt x="101" y="11"/>
                  <a:pt x="107" y="12"/>
                </a:cubicBezTo>
                <a:cubicBezTo>
                  <a:pt x="106" y="10"/>
                  <a:pt x="108" y="10"/>
                  <a:pt x="108" y="9"/>
                </a:cubicBezTo>
                <a:cubicBezTo>
                  <a:pt x="99" y="8"/>
                  <a:pt x="96" y="1"/>
                  <a:pt x="87" y="0"/>
                </a:cubicBezTo>
                <a:cubicBezTo>
                  <a:pt x="87" y="4"/>
                  <a:pt x="93" y="2"/>
                  <a:pt x="92" y="6"/>
                </a:cubicBezTo>
                <a:close/>
                <a:moveTo>
                  <a:pt x="89" y="15"/>
                </a:moveTo>
                <a:cubicBezTo>
                  <a:pt x="92" y="15"/>
                  <a:pt x="95" y="20"/>
                  <a:pt x="97" y="17"/>
                </a:cubicBezTo>
                <a:cubicBezTo>
                  <a:pt x="94" y="16"/>
                  <a:pt x="91" y="13"/>
                  <a:pt x="89" y="15"/>
                </a:cubicBezTo>
                <a:close/>
                <a:moveTo>
                  <a:pt x="20" y="32"/>
                </a:moveTo>
                <a:cubicBezTo>
                  <a:pt x="19" y="36"/>
                  <a:pt x="14" y="43"/>
                  <a:pt x="17" y="46"/>
                </a:cubicBezTo>
                <a:cubicBezTo>
                  <a:pt x="19" y="43"/>
                  <a:pt x="21" y="36"/>
                  <a:pt x="20" y="32"/>
                </a:cubicBezTo>
                <a:close/>
                <a:moveTo>
                  <a:pt x="12" y="48"/>
                </a:moveTo>
                <a:cubicBezTo>
                  <a:pt x="11" y="48"/>
                  <a:pt x="11" y="47"/>
                  <a:pt x="11" y="45"/>
                </a:cubicBezTo>
                <a:cubicBezTo>
                  <a:pt x="9" y="43"/>
                  <a:pt x="10" y="45"/>
                  <a:pt x="7" y="45"/>
                </a:cubicBezTo>
                <a:cubicBezTo>
                  <a:pt x="7" y="43"/>
                  <a:pt x="7" y="41"/>
                  <a:pt x="6" y="40"/>
                </a:cubicBezTo>
                <a:cubicBezTo>
                  <a:pt x="0" y="45"/>
                  <a:pt x="8" y="54"/>
                  <a:pt x="12" y="48"/>
                </a:cubicBezTo>
                <a:close/>
                <a:moveTo>
                  <a:pt x="151" y="52"/>
                </a:moveTo>
                <a:cubicBezTo>
                  <a:pt x="152" y="51"/>
                  <a:pt x="151" y="47"/>
                  <a:pt x="150" y="45"/>
                </a:cubicBezTo>
                <a:cubicBezTo>
                  <a:pt x="151" y="48"/>
                  <a:pt x="148" y="50"/>
                  <a:pt x="151" y="52"/>
                </a:cubicBezTo>
                <a:close/>
                <a:moveTo>
                  <a:pt x="152" y="82"/>
                </a:moveTo>
                <a:cubicBezTo>
                  <a:pt x="149" y="82"/>
                  <a:pt x="149" y="82"/>
                  <a:pt x="149" y="82"/>
                </a:cubicBezTo>
                <a:cubicBezTo>
                  <a:pt x="149" y="85"/>
                  <a:pt x="151" y="86"/>
                  <a:pt x="149" y="87"/>
                </a:cubicBezTo>
                <a:cubicBezTo>
                  <a:pt x="152" y="87"/>
                  <a:pt x="151" y="84"/>
                  <a:pt x="152" y="82"/>
                </a:cubicBezTo>
                <a:close/>
                <a:moveTo>
                  <a:pt x="132" y="131"/>
                </a:moveTo>
                <a:cubicBezTo>
                  <a:pt x="138" y="122"/>
                  <a:pt x="141" y="110"/>
                  <a:pt x="148" y="102"/>
                </a:cubicBezTo>
                <a:cubicBezTo>
                  <a:pt x="147" y="101"/>
                  <a:pt x="145" y="101"/>
                  <a:pt x="145" y="100"/>
                </a:cubicBezTo>
                <a:cubicBezTo>
                  <a:pt x="148" y="89"/>
                  <a:pt x="145" y="79"/>
                  <a:pt x="147" y="69"/>
                </a:cubicBezTo>
                <a:cubicBezTo>
                  <a:pt x="144" y="69"/>
                  <a:pt x="148" y="72"/>
                  <a:pt x="146" y="73"/>
                </a:cubicBezTo>
                <a:cubicBezTo>
                  <a:pt x="140" y="66"/>
                  <a:pt x="144" y="50"/>
                  <a:pt x="136" y="45"/>
                </a:cubicBezTo>
                <a:cubicBezTo>
                  <a:pt x="133" y="31"/>
                  <a:pt x="122" y="26"/>
                  <a:pt x="113" y="18"/>
                </a:cubicBezTo>
                <a:cubicBezTo>
                  <a:pt x="113" y="23"/>
                  <a:pt x="121" y="25"/>
                  <a:pt x="119" y="30"/>
                </a:cubicBezTo>
                <a:cubicBezTo>
                  <a:pt x="112" y="26"/>
                  <a:pt x="108" y="15"/>
                  <a:pt x="97" y="17"/>
                </a:cubicBezTo>
                <a:cubicBezTo>
                  <a:pt x="102" y="19"/>
                  <a:pt x="96" y="19"/>
                  <a:pt x="95" y="19"/>
                </a:cubicBezTo>
                <a:cubicBezTo>
                  <a:pt x="96" y="20"/>
                  <a:pt x="100" y="22"/>
                  <a:pt x="98" y="22"/>
                </a:cubicBezTo>
                <a:cubicBezTo>
                  <a:pt x="87" y="15"/>
                  <a:pt x="68" y="25"/>
                  <a:pt x="58" y="24"/>
                </a:cubicBezTo>
                <a:cubicBezTo>
                  <a:pt x="62" y="22"/>
                  <a:pt x="66" y="22"/>
                  <a:pt x="69" y="21"/>
                </a:cubicBezTo>
                <a:cubicBezTo>
                  <a:pt x="63" y="17"/>
                  <a:pt x="52" y="17"/>
                  <a:pt x="47" y="22"/>
                </a:cubicBezTo>
                <a:cubicBezTo>
                  <a:pt x="41" y="14"/>
                  <a:pt x="36" y="29"/>
                  <a:pt x="31" y="27"/>
                </a:cubicBezTo>
                <a:cubicBezTo>
                  <a:pt x="35" y="30"/>
                  <a:pt x="27" y="38"/>
                  <a:pt x="26" y="43"/>
                </a:cubicBezTo>
                <a:cubicBezTo>
                  <a:pt x="25" y="42"/>
                  <a:pt x="25" y="40"/>
                  <a:pt x="23" y="40"/>
                </a:cubicBezTo>
                <a:cubicBezTo>
                  <a:pt x="19" y="48"/>
                  <a:pt x="17" y="56"/>
                  <a:pt x="17" y="66"/>
                </a:cubicBezTo>
                <a:cubicBezTo>
                  <a:pt x="16" y="66"/>
                  <a:pt x="16" y="65"/>
                  <a:pt x="15" y="65"/>
                </a:cubicBezTo>
                <a:cubicBezTo>
                  <a:pt x="13" y="66"/>
                  <a:pt x="18" y="68"/>
                  <a:pt x="14" y="69"/>
                </a:cubicBezTo>
                <a:cubicBezTo>
                  <a:pt x="12" y="67"/>
                  <a:pt x="16" y="65"/>
                  <a:pt x="14" y="63"/>
                </a:cubicBezTo>
                <a:cubicBezTo>
                  <a:pt x="12" y="65"/>
                  <a:pt x="13" y="57"/>
                  <a:pt x="12" y="56"/>
                </a:cubicBezTo>
                <a:cubicBezTo>
                  <a:pt x="10" y="68"/>
                  <a:pt x="11" y="83"/>
                  <a:pt x="13" y="96"/>
                </a:cubicBezTo>
                <a:cubicBezTo>
                  <a:pt x="11" y="97"/>
                  <a:pt x="11" y="95"/>
                  <a:pt x="9" y="95"/>
                </a:cubicBezTo>
                <a:cubicBezTo>
                  <a:pt x="10" y="101"/>
                  <a:pt x="12" y="105"/>
                  <a:pt x="12" y="112"/>
                </a:cubicBezTo>
                <a:cubicBezTo>
                  <a:pt x="20" y="125"/>
                  <a:pt x="33" y="133"/>
                  <a:pt x="43" y="145"/>
                </a:cubicBezTo>
                <a:cubicBezTo>
                  <a:pt x="55" y="149"/>
                  <a:pt x="72" y="151"/>
                  <a:pt x="87" y="151"/>
                </a:cubicBezTo>
                <a:cubicBezTo>
                  <a:pt x="97" y="154"/>
                  <a:pt x="109" y="146"/>
                  <a:pt x="117" y="141"/>
                </a:cubicBezTo>
                <a:cubicBezTo>
                  <a:pt x="117" y="142"/>
                  <a:pt x="115" y="144"/>
                  <a:pt x="117" y="144"/>
                </a:cubicBezTo>
                <a:cubicBezTo>
                  <a:pt x="124" y="140"/>
                  <a:pt x="132" y="137"/>
                  <a:pt x="136" y="129"/>
                </a:cubicBezTo>
                <a:cubicBezTo>
                  <a:pt x="134" y="129"/>
                  <a:pt x="133" y="132"/>
                  <a:pt x="132" y="131"/>
                </a:cubicBezTo>
                <a:close/>
                <a:moveTo>
                  <a:pt x="31" y="37"/>
                </a:moveTo>
                <a:cubicBezTo>
                  <a:pt x="31" y="33"/>
                  <a:pt x="33" y="31"/>
                  <a:pt x="35" y="29"/>
                </a:cubicBezTo>
                <a:cubicBezTo>
                  <a:pt x="36" y="29"/>
                  <a:pt x="36" y="30"/>
                  <a:pt x="37" y="30"/>
                </a:cubicBezTo>
                <a:cubicBezTo>
                  <a:pt x="36" y="33"/>
                  <a:pt x="35" y="36"/>
                  <a:pt x="31" y="37"/>
                </a:cubicBezTo>
                <a:close/>
                <a:moveTo>
                  <a:pt x="77" y="30"/>
                </a:moveTo>
                <a:cubicBezTo>
                  <a:pt x="79" y="29"/>
                  <a:pt x="82" y="29"/>
                  <a:pt x="84" y="30"/>
                </a:cubicBezTo>
                <a:cubicBezTo>
                  <a:pt x="83" y="33"/>
                  <a:pt x="80" y="30"/>
                  <a:pt x="77" y="30"/>
                </a:cubicBezTo>
                <a:close/>
                <a:moveTo>
                  <a:pt x="101" y="34"/>
                </a:moveTo>
                <a:cubicBezTo>
                  <a:pt x="94" y="34"/>
                  <a:pt x="91" y="30"/>
                  <a:pt x="87" y="25"/>
                </a:cubicBezTo>
                <a:cubicBezTo>
                  <a:pt x="94" y="27"/>
                  <a:pt x="97" y="27"/>
                  <a:pt x="101" y="34"/>
                </a:cubicBezTo>
                <a:close/>
                <a:moveTo>
                  <a:pt x="89" y="31"/>
                </a:moveTo>
                <a:cubicBezTo>
                  <a:pt x="95" y="33"/>
                  <a:pt x="98" y="38"/>
                  <a:pt x="102" y="43"/>
                </a:cubicBezTo>
                <a:cubicBezTo>
                  <a:pt x="98" y="39"/>
                  <a:pt x="92" y="36"/>
                  <a:pt x="89" y="31"/>
                </a:cubicBezTo>
                <a:close/>
                <a:moveTo>
                  <a:pt x="110" y="32"/>
                </a:moveTo>
                <a:cubicBezTo>
                  <a:pt x="107" y="32"/>
                  <a:pt x="105" y="30"/>
                  <a:pt x="103" y="29"/>
                </a:cubicBezTo>
                <a:cubicBezTo>
                  <a:pt x="106" y="27"/>
                  <a:pt x="110" y="29"/>
                  <a:pt x="110" y="32"/>
                </a:cubicBezTo>
                <a:close/>
                <a:moveTo>
                  <a:pt x="164" y="77"/>
                </a:moveTo>
                <a:cubicBezTo>
                  <a:pt x="162" y="79"/>
                  <a:pt x="163" y="83"/>
                  <a:pt x="162" y="86"/>
                </a:cubicBezTo>
                <a:cubicBezTo>
                  <a:pt x="165" y="84"/>
                  <a:pt x="164" y="79"/>
                  <a:pt x="164" y="77"/>
                </a:cubicBezTo>
                <a:close/>
                <a:moveTo>
                  <a:pt x="158" y="100"/>
                </a:moveTo>
                <a:cubicBezTo>
                  <a:pt x="158" y="96"/>
                  <a:pt x="162" y="93"/>
                  <a:pt x="160" y="89"/>
                </a:cubicBezTo>
                <a:cubicBezTo>
                  <a:pt x="160" y="93"/>
                  <a:pt x="156" y="97"/>
                  <a:pt x="158" y="100"/>
                </a:cubicBezTo>
                <a:close/>
                <a:moveTo>
                  <a:pt x="141" y="125"/>
                </a:moveTo>
                <a:cubicBezTo>
                  <a:pt x="147" y="126"/>
                  <a:pt x="149" y="121"/>
                  <a:pt x="149" y="115"/>
                </a:cubicBezTo>
                <a:cubicBezTo>
                  <a:pt x="154" y="113"/>
                  <a:pt x="158" y="103"/>
                  <a:pt x="157" y="101"/>
                </a:cubicBezTo>
                <a:cubicBezTo>
                  <a:pt x="152" y="110"/>
                  <a:pt x="147" y="118"/>
                  <a:pt x="141" y="125"/>
                </a:cubicBezTo>
                <a:close/>
              </a:path>
            </a:pathLst>
          </a:custGeom>
          <a:solidFill>
            <a:schemeClr val="tx1"/>
          </a:solidFill>
          <a:ln>
            <a:noFill/>
          </a:ln>
        </p:spPr>
        <p:txBody>
          <a:bodyPr vert="horz" wrap="square" lIns="91440" tIns="45720" rIns="91440" bIns="45720" numCol="1" anchor="ctr" anchorCtr="0" compatLnSpc="1"/>
          <a:lstStyle/>
          <a:p>
            <a:pPr algn="ctr"/>
            <a:endParaRPr lang="zh-CN" altLang="en-US" sz="4000" dirty="0">
              <a:solidFill>
                <a:schemeClr val="bg1"/>
              </a:solidFill>
              <a:latin typeface="+mj-ea"/>
              <a:ea typeface="+mj-ea"/>
            </a:endParaRPr>
          </a:p>
        </p:txBody>
      </p:sp>
      <p:pic>
        <p:nvPicPr>
          <p:cNvPr id="11" name="图片 10"/>
          <p:cNvPicPr/>
          <p:nvPr/>
        </p:nvPicPr>
        <p:blipFill>
          <a:blip r:embed="rId7" cstate="screen">
            <a:extLst>
              <a:ext uri="{28A0092B-C50C-407E-A947-70E740481C1C}">
                <a14:useLocalDpi xmlns:a14="http://schemas.microsoft.com/office/drawing/2010/main"/>
              </a:ext>
            </a:extLst>
          </a:blip>
          <a:srcRect/>
          <a:stretch>
            <a:fillRect/>
          </a:stretch>
        </p:blipFill>
        <p:spPr>
          <a:xfrm>
            <a:off x="5353365" y="1950466"/>
            <a:ext cx="1692000" cy="1692000"/>
          </a:xfrm>
          <a:custGeom>
            <a:avLst/>
            <a:gdLst>
              <a:gd name="connsiteX0" fmla="*/ 1643558 w 3287152"/>
              <a:gd name="connsiteY0" fmla="*/ 0 h 3287151"/>
              <a:gd name="connsiteX1" fmla="*/ 1643594 w 3287152"/>
              <a:gd name="connsiteY1" fmla="*/ 0 h 3287151"/>
              <a:gd name="connsiteX2" fmla="*/ 1811622 w 3287152"/>
              <a:gd name="connsiteY2" fmla="*/ 8485 h 3287151"/>
              <a:gd name="connsiteX3" fmla="*/ 3287152 w 3287152"/>
              <a:gd name="connsiteY3" fmla="*/ 1643575 h 3287151"/>
              <a:gd name="connsiteX4" fmla="*/ 1643576 w 3287152"/>
              <a:gd name="connsiteY4" fmla="*/ 3287151 h 3287151"/>
              <a:gd name="connsiteX5" fmla="*/ 0 w 3287152"/>
              <a:gd name="connsiteY5" fmla="*/ 1643575 h 3287151"/>
              <a:gd name="connsiteX6" fmla="*/ 1475530 w 3287152"/>
              <a:gd name="connsiteY6" fmla="*/ 8485 h 328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152" h="3287151">
                <a:moveTo>
                  <a:pt x="1643558" y="0"/>
                </a:moveTo>
                <a:lnTo>
                  <a:pt x="1643594" y="0"/>
                </a:lnTo>
                <a:lnTo>
                  <a:pt x="1811622" y="8485"/>
                </a:lnTo>
                <a:cubicBezTo>
                  <a:pt x="2640405" y="92652"/>
                  <a:pt x="3287152" y="792586"/>
                  <a:pt x="3287152" y="1643575"/>
                </a:cubicBezTo>
                <a:cubicBezTo>
                  <a:pt x="3287152" y="2551297"/>
                  <a:pt x="2551298" y="3287151"/>
                  <a:pt x="1643576" y="3287151"/>
                </a:cubicBezTo>
                <a:cubicBezTo>
                  <a:pt x="735854" y="3287151"/>
                  <a:pt x="0" y="2551297"/>
                  <a:pt x="0" y="1643575"/>
                </a:cubicBezTo>
                <a:cubicBezTo>
                  <a:pt x="0" y="792586"/>
                  <a:pt x="646747" y="92652"/>
                  <a:pt x="1475530" y="8485"/>
                </a:cubicBezTo>
                <a:close/>
              </a:path>
            </a:pathLst>
          </a:custGeom>
          <a:effectLst/>
        </p:spPr>
      </p:pic>
      <p:sp>
        <p:nvSpPr>
          <p:cNvPr id="23" name="矩形 22"/>
          <p:cNvSpPr/>
          <p:nvPr/>
        </p:nvSpPr>
        <p:spPr>
          <a:xfrm>
            <a:off x="1797839" y="4539128"/>
            <a:ext cx="2036492" cy="922020"/>
          </a:xfrm>
          <a:prstGeom prst="rect">
            <a:avLst/>
          </a:prstGeom>
        </p:spPr>
        <p:txBody>
          <a:bodyPr wrap="square">
            <a:spAutoFit/>
          </a:bodyPr>
          <a:lstStyle/>
          <a:p>
            <a:pPr algn="just">
              <a:lnSpc>
                <a:spcPct val="130000"/>
              </a:lnSpc>
            </a:pPr>
            <a:r>
              <a:rPr sz="1400" dirty="0">
                <a:solidFill>
                  <a:schemeClr val="tx1"/>
                </a:solidFill>
                <a:latin typeface="楷体" panose="02010609060101010101" charset="-122"/>
                <a:ea typeface="楷体" panose="02010609060101010101" charset="-122"/>
              </a:rPr>
              <a:t>请在此粘贴或者输入您的文字内容请在此粘贴或者输入您的文字内容</a:t>
            </a:r>
          </a:p>
        </p:txBody>
      </p:sp>
      <p:sp>
        <p:nvSpPr>
          <p:cNvPr id="24" name="文本框 23"/>
          <p:cNvSpPr txBox="1"/>
          <p:nvPr/>
        </p:nvSpPr>
        <p:spPr>
          <a:xfrm>
            <a:off x="2013446" y="3964086"/>
            <a:ext cx="1605280" cy="518160"/>
          </a:xfrm>
          <a:prstGeom prst="rect">
            <a:avLst/>
          </a:prstGeom>
          <a:noFill/>
        </p:spPr>
        <p:txBody>
          <a:bodyPr wrap="none" rtlCol="0" anchor="ctr">
            <a:spAutoFit/>
          </a:bodyPr>
          <a:lstStyle/>
          <a:p>
            <a:pPr algn="ctr"/>
            <a:r>
              <a:rPr lang="zh-CN" altLang="en-US" sz="2800" dirty="0" smtClean="0">
                <a:solidFill>
                  <a:schemeClr val="tx1"/>
                </a:solidFill>
                <a:latin typeface="楷体" panose="02010609060101010101" charset="-122"/>
                <a:ea typeface="楷体" panose="02010609060101010101" charset="-122"/>
              </a:rPr>
              <a:t>添加标题</a:t>
            </a:r>
          </a:p>
        </p:txBody>
      </p:sp>
      <p:sp>
        <p:nvSpPr>
          <p:cNvPr id="25" name="矩形 24"/>
          <p:cNvSpPr/>
          <p:nvPr/>
        </p:nvSpPr>
        <p:spPr>
          <a:xfrm>
            <a:off x="5181119" y="4484776"/>
            <a:ext cx="2036492" cy="922020"/>
          </a:xfrm>
          <a:prstGeom prst="rect">
            <a:avLst/>
          </a:prstGeom>
        </p:spPr>
        <p:txBody>
          <a:bodyPr wrap="square">
            <a:spAutoFit/>
          </a:bodyPr>
          <a:lstStyle/>
          <a:p>
            <a:pPr algn="just">
              <a:lnSpc>
                <a:spcPct val="130000"/>
              </a:lnSpc>
            </a:pPr>
            <a:r>
              <a:rPr sz="1400" dirty="0">
                <a:solidFill>
                  <a:schemeClr val="tx1"/>
                </a:solidFill>
                <a:latin typeface="楷体" panose="02010609060101010101" charset="-122"/>
                <a:ea typeface="楷体" panose="02010609060101010101" charset="-122"/>
              </a:rPr>
              <a:t>请在此粘贴或者输入您的文字内容请在此粘贴或者输入您的文字内容</a:t>
            </a:r>
          </a:p>
        </p:txBody>
      </p:sp>
      <p:sp>
        <p:nvSpPr>
          <p:cNvPr id="26" name="文本框 25"/>
          <p:cNvSpPr txBox="1"/>
          <p:nvPr/>
        </p:nvSpPr>
        <p:spPr>
          <a:xfrm>
            <a:off x="5396725" y="3964086"/>
            <a:ext cx="1605280" cy="518160"/>
          </a:xfrm>
          <a:prstGeom prst="rect">
            <a:avLst/>
          </a:prstGeom>
          <a:noFill/>
        </p:spPr>
        <p:txBody>
          <a:bodyPr wrap="none" rtlCol="0" anchor="ctr">
            <a:spAutoFit/>
          </a:bodyPr>
          <a:lstStyle/>
          <a:p>
            <a:pPr algn="ctr"/>
            <a:r>
              <a:rPr lang="zh-CN" altLang="en-US" sz="2800" dirty="0" smtClean="0">
                <a:solidFill>
                  <a:schemeClr val="tx1"/>
                </a:solidFill>
                <a:latin typeface="楷体" panose="02010609060101010101" charset="-122"/>
                <a:ea typeface="楷体" panose="02010609060101010101" charset="-122"/>
              </a:rPr>
              <a:t>添加标题</a:t>
            </a:r>
          </a:p>
        </p:txBody>
      </p:sp>
      <p:sp>
        <p:nvSpPr>
          <p:cNvPr id="31" name="矩形 30"/>
          <p:cNvSpPr/>
          <p:nvPr/>
        </p:nvSpPr>
        <p:spPr>
          <a:xfrm>
            <a:off x="8564399" y="4484776"/>
            <a:ext cx="2036492" cy="922020"/>
          </a:xfrm>
          <a:prstGeom prst="rect">
            <a:avLst/>
          </a:prstGeom>
        </p:spPr>
        <p:txBody>
          <a:bodyPr wrap="square">
            <a:spAutoFit/>
          </a:bodyPr>
          <a:lstStyle/>
          <a:p>
            <a:pPr algn="just">
              <a:lnSpc>
                <a:spcPct val="130000"/>
              </a:lnSpc>
            </a:pPr>
            <a:r>
              <a:rPr sz="1400" dirty="0">
                <a:solidFill>
                  <a:schemeClr val="tx1"/>
                </a:solidFill>
                <a:latin typeface="楷体" panose="02010609060101010101" charset="-122"/>
                <a:ea typeface="楷体" panose="02010609060101010101" charset="-122"/>
              </a:rPr>
              <a:t>请在此粘贴或者输入您的文字内容请在此粘贴或者输入您的文字内容</a:t>
            </a:r>
          </a:p>
        </p:txBody>
      </p:sp>
      <p:sp>
        <p:nvSpPr>
          <p:cNvPr id="32" name="文本框 31"/>
          <p:cNvSpPr txBox="1"/>
          <p:nvPr/>
        </p:nvSpPr>
        <p:spPr>
          <a:xfrm>
            <a:off x="8780005" y="3964086"/>
            <a:ext cx="1605280" cy="518160"/>
          </a:xfrm>
          <a:prstGeom prst="rect">
            <a:avLst/>
          </a:prstGeom>
          <a:noFill/>
        </p:spPr>
        <p:txBody>
          <a:bodyPr wrap="none" rtlCol="0" anchor="ctr">
            <a:spAutoFit/>
          </a:bodyPr>
          <a:lstStyle/>
          <a:p>
            <a:pPr algn="ctr"/>
            <a:r>
              <a:rPr lang="zh-CN" altLang="en-US" sz="2800" dirty="0" smtClean="0">
                <a:solidFill>
                  <a:schemeClr val="tx1"/>
                </a:solidFill>
                <a:latin typeface="楷体" panose="02010609060101010101" charset="-122"/>
                <a:ea typeface="楷体" panose="02010609060101010101" charset="-122"/>
              </a:rPr>
              <a:t>添加标题</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2" cstate="screen">
            <a:clrChange>
              <a:clrFrom>
                <a:srgbClr val="FBFBFB"/>
              </a:clrFrom>
              <a:clrTo>
                <a:srgbClr val="FBFBFB">
                  <a:alpha val="0"/>
                </a:srgbClr>
              </a:clrTo>
            </a:clrChange>
            <a:extLst>
              <a:ext uri="{BEBA8EAE-BF5A-486C-A8C5-ECC9F3942E4B}">
                <a14:imgProps xmlns:a14="http://schemas.microsoft.com/office/drawing/2010/main">
                  <a14:imgLayer r:embed="rId3">
                    <a14:imgEffect>
                      <a14:backgroundRemoval t="0" b="100000" l="3654" r="90385">
                        <a14:foregroundMark x1="86538" y1="876" x2="86538" y2="99374"/>
                        <a14:foregroundMark x1="27692" y1="40426" x2="14038" y2="44055"/>
                        <a14:foregroundMark x1="49038" y1="49562" x2="35769" y2="51815"/>
                        <a14:foregroundMark x1="46538" y1="24656" x2="45192" y2="22653"/>
                        <a14:foregroundMark x1="63846" y1="11890" x2="56154" y2="16395"/>
                        <a14:foregroundMark x1="69038" y1="2253" x2="71538" y2="9387"/>
                        <a14:foregroundMark x1="72500" y1="27409" x2="71538" y2="36045"/>
                        <a14:foregroundMark x1="75769" y1="65332" x2="76154" y2="73967"/>
                        <a14:foregroundMark x1="32500" y1="11389" x2="29038" y2="14393"/>
                        <a14:foregroundMark x1="33654" y1="17146" x2="35385" y2="21527"/>
                        <a14:foregroundMark x1="40000" y1="22403" x2="31154" y2="22653"/>
                        <a14:foregroundMark x1="24808" y1="29036" x2="23077" y2="32916"/>
                        <a14:foregroundMark x1="30385" y1="29036" x2="45577" y2="37171"/>
                        <a14:foregroundMark x1="47692" y1="26909" x2="49038" y2="30663"/>
                        <a14:foregroundMark x1="69423" y1="6383" x2="77115" y2="95494"/>
                        <a14:foregroundMark x1="69423" y1="13517" x2="70192" y2="38423"/>
                        <a14:foregroundMark x1="60000" y1="9637" x2="53654" y2="4756"/>
                        <a14:foregroundMark x1="65577" y1="8010" x2="63846" y2="501"/>
                        <a14:foregroundMark x1="14038" y1="43805" x2="6923" y2="47685"/>
                        <a14:foregroundMark x1="45577" y1="44055" x2="37115" y2="45432"/>
                      </a14:backgroundRemoval>
                    </a14:imgEffect>
                  </a14:imgLayer>
                </a14:imgProps>
              </a:ext>
              <a:ext uri="{28A0092B-C50C-407E-A947-70E740481C1C}">
                <a14:useLocalDpi xmlns:a14="http://schemas.microsoft.com/office/drawing/2010/main"/>
              </a:ext>
            </a:extLst>
          </a:blip>
          <a:srcRect/>
          <a:stretch>
            <a:fillRect/>
          </a:stretch>
        </p:blipFill>
        <p:spPr>
          <a:xfrm>
            <a:off x="8016518" y="-15321"/>
            <a:ext cx="4432502" cy="6812844"/>
          </a:xfrm>
          <a:prstGeom prst="rect">
            <a:avLst/>
          </a:prstGeom>
        </p:spPr>
      </p:pic>
      <p:pic>
        <p:nvPicPr>
          <p:cNvPr id="14" name="图片 13"/>
          <p:cNvPicPr>
            <a:picLocks noChangeAspect="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1595894" y="3169157"/>
            <a:ext cx="3147867" cy="2406262"/>
          </a:xfrm>
          <a:prstGeom prst="rect">
            <a:avLst/>
          </a:prstGeom>
        </p:spPr>
      </p:pic>
      <p:sp>
        <p:nvSpPr>
          <p:cNvPr id="15" name="文本框 14"/>
          <p:cNvSpPr txBox="1"/>
          <p:nvPr/>
        </p:nvSpPr>
        <p:spPr>
          <a:xfrm>
            <a:off x="2400502" y="3630674"/>
            <a:ext cx="1225764" cy="1605915"/>
          </a:xfrm>
          <a:prstGeom prst="rect">
            <a:avLst/>
          </a:prstGeom>
          <a:noFill/>
        </p:spPr>
        <p:txBody>
          <a:bodyPr wrap="square" rtlCol="0">
            <a:spAutoFit/>
          </a:bodyPr>
          <a:lstStyle/>
          <a:p>
            <a:r>
              <a:rPr lang="zh-CN" altLang="en-US" sz="9935" dirty="0">
                <a:solidFill>
                  <a:schemeClr val="bg1"/>
                </a:solidFill>
                <a:latin typeface="经典繁方篆" panose="02010609000101010101" pitchFamily="49" charset="-122"/>
                <a:ea typeface="经典繁方篆" panose="02010609000101010101" pitchFamily="49" charset="-122"/>
                <a:cs typeface="经典繁方篆" panose="02010609000101010101" pitchFamily="49" charset="-122"/>
              </a:rPr>
              <a:t>三</a:t>
            </a:r>
          </a:p>
        </p:txBody>
      </p:sp>
      <p:sp>
        <p:nvSpPr>
          <p:cNvPr id="16" name="文本框 15"/>
          <p:cNvSpPr txBox="1"/>
          <p:nvPr/>
        </p:nvSpPr>
        <p:spPr>
          <a:xfrm>
            <a:off x="4530131" y="3906399"/>
            <a:ext cx="871220" cy="2261303"/>
          </a:xfrm>
          <a:prstGeom prst="rect">
            <a:avLst/>
          </a:prstGeom>
          <a:noFill/>
        </p:spPr>
        <p:txBody>
          <a:bodyPr vert="eaVert" wrap="square" rtlCol="0">
            <a:spAutoFit/>
          </a:bodyPr>
          <a:lstStyle/>
          <a:p>
            <a:r>
              <a:rPr lang="zh-CN" altLang="en-US" sz="2260" b="1" dirty="0">
                <a:latin typeface="楷体" panose="02010609060101010101" charset="-122"/>
                <a:ea typeface="楷体" panose="02010609060101010101" charset="-122"/>
              </a:rPr>
              <a:t>请输入文本内容</a:t>
            </a:r>
            <a:endParaRPr lang="en-US" altLang="zh-CN" sz="2260" b="1" dirty="0">
              <a:latin typeface="楷体" panose="02010609060101010101" charset="-122"/>
              <a:ea typeface="楷体" panose="02010609060101010101" charset="-122"/>
            </a:endParaRPr>
          </a:p>
          <a:p>
            <a:r>
              <a:rPr lang="zh-CN" altLang="en-US" sz="2260" b="1" dirty="0">
                <a:latin typeface="楷体" panose="02010609060101010101" charset="-122"/>
                <a:ea typeface="楷体" panose="02010609060101010101" charset="-122"/>
              </a:rPr>
              <a:t>请输入文本内容</a:t>
            </a:r>
          </a:p>
        </p:txBody>
      </p:sp>
      <p:sp>
        <p:nvSpPr>
          <p:cNvPr id="17" name="文本框 16"/>
          <p:cNvSpPr txBox="1"/>
          <p:nvPr/>
        </p:nvSpPr>
        <p:spPr>
          <a:xfrm>
            <a:off x="1048473" y="3555470"/>
            <a:ext cx="469063" cy="504190"/>
          </a:xfrm>
          <a:prstGeom prst="rect">
            <a:avLst/>
          </a:prstGeom>
          <a:noFill/>
          <a:ln w="38100">
            <a:solidFill>
              <a:srgbClr val="FF0000"/>
            </a:solidFill>
          </a:ln>
        </p:spPr>
        <p:txBody>
          <a:bodyPr wrap="square" rtlCol="0">
            <a:spAutoFit/>
          </a:bodyPr>
          <a:lstStyle/>
          <a:p>
            <a:r>
              <a:rPr lang="zh-CN" altLang="en-US" sz="2710" dirty="0">
                <a:solidFill>
                  <a:srgbClr val="FF0000"/>
                </a:solidFill>
                <a:latin typeface="经典繁方篆" panose="02010609000101010101" pitchFamily="49" charset="-122"/>
                <a:ea typeface="经典繁方篆" panose="02010609000101010101" pitchFamily="49" charset="-122"/>
                <a:cs typeface="经典繁方篆" panose="02010609000101010101" pitchFamily="49" charset="-122"/>
              </a:rPr>
              <a:t>章</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2000"/>
                                  </p:stCondLst>
                                  <p:iterate type="wd">
                                    <p:tmPct val="10000"/>
                                  </p:iterate>
                                  <p:childTnLst>
                                    <p:set>
                                      <p:cBhvr>
                                        <p:cTn id="12" dur="1" fill="hold">
                                          <p:stCondLst>
                                            <p:cond delay="0"/>
                                          </p:stCondLst>
                                        </p:cTn>
                                        <p:tgtEl>
                                          <p:spTgt spid="16">
                                            <p:txEl>
                                              <p:pRg st="0" end="0"/>
                                            </p:txEl>
                                          </p:spTgt>
                                        </p:tgtEl>
                                        <p:attrNameLst>
                                          <p:attrName>style.visibility</p:attrName>
                                        </p:attrNameLst>
                                      </p:cBhvr>
                                      <p:to>
                                        <p:strVal val="visible"/>
                                      </p:to>
                                    </p:set>
                                    <p:animEffect transition="in" filter="fade">
                                      <p:cBhvr>
                                        <p:cTn id="13" dur="500"/>
                                        <p:tgtEl>
                                          <p:spTgt spid="16">
                                            <p:txEl>
                                              <p:pRg st="0" end="0"/>
                                            </p:txEl>
                                          </p:spTgt>
                                        </p:tgtEl>
                                      </p:cBhvr>
                                    </p:animEffect>
                                  </p:childTnLst>
                                </p:cTn>
                              </p:par>
                              <p:par>
                                <p:cTn id="14" presetID="10" presetClass="entr" presetSubtype="0" fill="hold" grpId="0" nodeType="withEffect">
                                  <p:stCondLst>
                                    <p:cond delay="2500"/>
                                  </p:stCondLst>
                                  <p:iterate type="wd">
                                    <p:tmPct val="10000"/>
                                  </p:iterate>
                                  <p:childTnLst>
                                    <p:set>
                                      <p:cBhvr>
                                        <p:cTn id="15" dur="1" fill="hold">
                                          <p:stCondLst>
                                            <p:cond delay="0"/>
                                          </p:stCondLst>
                                        </p:cTn>
                                        <p:tgtEl>
                                          <p:spTgt spid="16">
                                            <p:txEl>
                                              <p:pRg st="1" end="1"/>
                                            </p:txEl>
                                          </p:spTgt>
                                        </p:tgtEl>
                                        <p:attrNameLst>
                                          <p:attrName>style.visibility</p:attrName>
                                        </p:attrNameLst>
                                      </p:cBhvr>
                                      <p:to>
                                        <p:strVal val="visible"/>
                                      </p:to>
                                    </p:set>
                                    <p:animEffect transition="in" filter="fade">
                                      <p:cBhvr>
                                        <p:cTn id="16" dur="500"/>
                                        <p:tgtEl>
                                          <p:spTgt spid="16">
                                            <p:txEl>
                                              <p:pRg st="1" end="1"/>
                                            </p:txEl>
                                          </p:spTgt>
                                        </p:tgtEl>
                                      </p:cBhvr>
                                    </p:animEffect>
                                  </p:childTnLst>
                                </p:cTn>
                              </p:par>
                              <p:par>
                                <p:cTn id="17" presetID="10" presetClass="entr" presetSubtype="0" fill="hold" grpId="0" nodeType="withEffect">
                                  <p:stCondLst>
                                    <p:cond delay="320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uiExpand="1" build="p"/>
      <p:bldP spid="1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97007" y="1792521"/>
            <a:ext cx="3575117" cy="3575117"/>
          </a:xfrm>
          <a:prstGeom prst="rect">
            <a:avLst/>
          </a:prstGeom>
        </p:spPr>
      </p:pic>
      <p:pic>
        <p:nvPicPr>
          <p:cNvPr id="15" name="图片 14"/>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572124" y="1792521"/>
            <a:ext cx="3575117" cy="3575117"/>
          </a:xfrm>
          <a:prstGeom prst="rect">
            <a:avLst/>
          </a:prstGeom>
        </p:spPr>
      </p:pic>
      <p:pic>
        <p:nvPicPr>
          <p:cNvPr id="16" name="图片 15"/>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278869" y="1792521"/>
            <a:ext cx="3575117" cy="3575117"/>
          </a:xfrm>
          <a:prstGeom prst="rect">
            <a:avLst/>
          </a:prstGeom>
        </p:spPr>
      </p:pic>
      <p:sp>
        <p:nvSpPr>
          <p:cNvPr id="17" name="文本框 16"/>
          <p:cNvSpPr txBox="1"/>
          <p:nvPr/>
        </p:nvSpPr>
        <p:spPr>
          <a:xfrm>
            <a:off x="1947332" y="3040575"/>
            <a:ext cx="1225764" cy="642620"/>
          </a:xfrm>
          <a:prstGeom prst="rect">
            <a:avLst/>
          </a:prstGeom>
          <a:noFill/>
        </p:spPr>
        <p:txBody>
          <a:bodyPr wrap="square" rtlCol="0">
            <a:spAutoFit/>
          </a:bodyPr>
          <a:lstStyle/>
          <a:p>
            <a:r>
              <a:rPr lang="zh-CN" altLang="en-US" sz="3615" dirty="0">
                <a:solidFill>
                  <a:schemeClr val="bg1"/>
                </a:solidFill>
                <a:latin typeface="叶根友毛笔行书2.0版" panose="02010601030101010101" pitchFamily="2" charset="-122"/>
                <a:ea typeface="叶根友毛笔行书2.0版" panose="02010601030101010101" pitchFamily="2" charset="-122"/>
                <a:cs typeface="经典繁方篆" panose="02010609000101010101" pitchFamily="49" charset="-122"/>
              </a:rPr>
              <a:t>标题</a:t>
            </a:r>
          </a:p>
        </p:txBody>
      </p:sp>
      <p:sp>
        <p:nvSpPr>
          <p:cNvPr id="18" name="文本框 17"/>
          <p:cNvSpPr txBox="1"/>
          <p:nvPr/>
        </p:nvSpPr>
        <p:spPr>
          <a:xfrm>
            <a:off x="5522449" y="3040575"/>
            <a:ext cx="1225764" cy="642620"/>
          </a:xfrm>
          <a:prstGeom prst="rect">
            <a:avLst/>
          </a:prstGeom>
          <a:noFill/>
        </p:spPr>
        <p:txBody>
          <a:bodyPr wrap="square" rtlCol="0">
            <a:spAutoFit/>
          </a:bodyPr>
          <a:lstStyle/>
          <a:p>
            <a:r>
              <a:rPr lang="zh-CN" altLang="en-US" sz="3615" dirty="0">
                <a:solidFill>
                  <a:schemeClr val="bg1"/>
                </a:solidFill>
                <a:latin typeface="叶根友毛笔行书2.0版" panose="02010601030101010101" pitchFamily="2" charset="-122"/>
                <a:ea typeface="叶根友毛笔行书2.0版" panose="02010601030101010101" pitchFamily="2" charset="-122"/>
                <a:cs typeface="经典繁方篆" panose="02010609000101010101" pitchFamily="49" charset="-122"/>
              </a:rPr>
              <a:t>标题</a:t>
            </a:r>
          </a:p>
        </p:txBody>
      </p:sp>
      <p:sp>
        <p:nvSpPr>
          <p:cNvPr id="19" name="文本框 18"/>
          <p:cNvSpPr txBox="1"/>
          <p:nvPr/>
        </p:nvSpPr>
        <p:spPr>
          <a:xfrm>
            <a:off x="9329814" y="3040575"/>
            <a:ext cx="1225764" cy="642620"/>
          </a:xfrm>
          <a:prstGeom prst="rect">
            <a:avLst/>
          </a:prstGeom>
          <a:noFill/>
        </p:spPr>
        <p:txBody>
          <a:bodyPr wrap="square" rtlCol="0">
            <a:spAutoFit/>
          </a:bodyPr>
          <a:lstStyle/>
          <a:p>
            <a:r>
              <a:rPr lang="zh-CN" altLang="en-US" sz="3615" dirty="0">
                <a:solidFill>
                  <a:schemeClr val="bg1"/>
                </a:solidFill>
                <a:latin typeface="叶根友毛笔行书2.0版" panose="02010601030101010101" pitchFamily="2" charset="-122"/>
                <a:ea typeface="叶根友毛笔行书2.0版" panose="02010601030101010101" pitchFamily="2" charset="-122"/>
                <a:cs typeface="经典繁方篆" panose="02010609000101010101" pitchFamily="49" charset="-122"/>
              </a:rPr>
              <a:t>标题</a:t>
            </a:r>
          </a:p>
        </p:txBody>
      </p:sp>
      <p:sp>
        <p:nvSpPr>
          <p:cNvPr id="20" name="文本框 19"/>
          <p:cNvSpPr txBox="1"/>
          <p:nvPr/>
        </p:nvSpPr>
        <p:spPr>
          <a:xfrm>
            <a:off x="1375730" y="5136895"/>
            <a:ext cx="3196391" cy="916940"/>
          </a:xfrm>
          <a:prstGeom prst="rect">
            <a:avLst/>
          </a:prstGeom>
          <a:noFill/>
        </p:spPr>
        <p:txBody>
          <a:bodyPr wrap="square" rtlCol="0">
            <a:spAutoFit/>
          </a:bodyPr>
          <a:lstStyle/>
          <a:p>
            <a:r>
              <a:rPr lang="zh-CN" altLang="en-US" sz="2710" b="1" dirty="0">
                <a:latin typeface="楷体" panose="02010609060101010101" charset="-122"/>
                <a:ea typeface="楷体" panose="02010609060101010101" charset="-122"/>
              </a:rPr>
              <a:t>请输入文本内容</a:t>
            </a:r>
            <a:endParaRPr lang="en-US" altLang="zh-CN" sz="2710" b="1" dirty="0">
              <a:latin typeface="楷体" panose="02010609060101010101" charset="-122"/>
              <a:ea typeface="楷体" panose="02010609060101010101" charset="-122"/>
            </a:endParaRPr>
          </a:p>
          <a:p>
            <a:r>
              <a:rPr lang="zh-CN" altLang="en-US" sz="2710" b="1" dirty="0">
                <a:latin typeface="楷体" panose="02010609060101010101" charset="-122"/>
                <a:ea typeface="楷体" panose="02010609060101010101" charset="-122"/>
              </a:rPr>
              <a:t>请输入文本内容</a:t>
            </a:r>
          </a:p>
        </p:txBody>
      </p:sp>
      <p:sp>
        <p:nvSpPr>
          <p:cNvPr id="21" name="文本框 20"/>
          <p:cNvSpPr txBox="1"/>
          <p:nvPr/>
        </p:nvSpPr>
        <p:spPr>
          <a:xfrm>
            <a:off x="4950848" y="5136895"/>
            <a:ext cx="3196391" cy="916940"/>
          </a:xfrm>
          <a:prstGeom prst="rect">
            <a:avLst/>
          </a:prstGeom>
          <a:noFill/>
        </p:spPr>
        <p:txBody>
          <a:bodyPr wrap="square" rtlCol="0">
            <a:spAutoFit/>
          </a:bodyPr>
          <a:lstStyle/>
          <a:p>
            <a:r>
              <a:rPr lang="zh-CN" altLang="en-US" sz="2710" b="1" dirty="0">
                <a:latin typeface="楷体" panose="02010609060101010101" charset="-122"/>
                <a:ea typeface="楷体" panose="02010609060101010101" charset="-122"/>
              </a:rPr>
              <a:t>请输入文本内容</a:t>
            </a:r>
            <a:endParaRPr lang="en-US" altLang="zh-CN" sz="2710" b="1" dirty="0">
              <a:latin typeface="楷体" panose="02010609060101010101" charset="-122"/>
              <a:ea typeface="楷体" panose="02010609060101010101" charset="-122"/>
            </a:endParaRPr>
          </a:p>
          <a:p>
            <a:r>
              <a:rPr lang="zh-CN" altLang="en-US" sz="2710" b="1" dirty="0">
                <a:latin typeface="楷体" panose="02010609060101010101" charset="-122"/>
                <a:ea typeface="楷体" panose="02010609060101010101" charset="-122"/>
              </a:rPr>
              <a:t>请输入文本内容</a:t>
            </a:r>
          </a:p>
        </p:txBody>
      </p:sp>
      <p:sp>
        <p:nvSpPr>
          <p:cNvPr id="22" name="文本框 21"/>
          <p:cNvSpPr txBox="1"/>
          <p:nvPr/>
        </p:nvSpPr>
        <p:spPr>
          <a:xfrm>
            <a:off x="8789222" y="5136895"/>
            <a:ext cx="3196391" cy="916940"/>
          </a:xfrm>
          <a:prstGeom prst="rect">
            <a:avLst/>
          </a:prstGeom>
          <a:noFill/>
        </p:spPr>
        <p:txBody>
          <a:bodyPr wrap="square" rtlCol="0">
            <a:spAutoFit/>
          </a:bodyPr>
          <a:lstStyle/>
          <a:p>
            <a:r>
              <a:rPr lang="zh-CN" altLang="en-US" sz="2710" b="1" dirty="0">
                <a:latin typeface="楷体" panose="02010609060101010101" charset="-122"/>
                <a:ea typeface="楷体" panose="02010609060101010101" charset="-122"/>
              </a:rPr>
              <a:t>请输入文本内容</a:t>
            </a:r>
            <a:endParaRPr lang="en-US" altLang="zh-CN" sz="2710" b="1" dirty="0">
              <a:latin typeface="楷体" panose="02010609060101010101" charset="-122"/>
              <a:ea typeface="楷体" panose="02010609060101010101" charset="-122"/>
            </a:endParaRPr>
          </a:p>
          <a:p>
            <a:r>
              <a:rPr lang="zh-CN" altLang="en-US" sz="2710" b="1" dirty="0">
                <a:latin typeface="楷体" panose="02010609060101010101" charset="-122"/>
                <a:ea typeface="楷体" panose="02010609060101010101" charset="-122"/>
              </a:rPr>
              <a:t>请输入文本内容</a:t>
            </a:r>
          </a:p>
        </p:txBody>
      </p:sp>
      <p:grpSp>
        <p:nvGrpSpPr>
          <p:cNvPr id="34818" name="组合 3"/>
          <p:cNvGrpSpPr/>
          <p:nvPr/>
        </p:nvGrpSpPr>
        <p:grpSpPr>
          <a:xfrm>
            <a:off x="-3175" y="341313"/>
            <a:ext cx="6619875" cy="949325"/>
            <a:chOff x="0" y="0"/>
            <a:chExt cx="6619368" cy="950731"/>
          </a:xfrm>
        </p:grpSpPr>
        <p:pic>
          <p:nvPicPr>
            <p:cNvPr id="34819" name="Picture 9" descr="F:\ppt素材\图标\我收集的图标\字体\3.png"/>
            <p:cNvPicPr>
              <a:picLocks noChangeAspect="1"/>
            </p:cNvPicPr>
            <p:nvPr/>
          </p:nvPicPr>
          <p:blipFill>
            <a:blip r:embed="rId4"/>
            <a:stretch>
              <a:fillRect/>
            </a:stretch>
          </p:blipFill>
          <p:spPr>
            <a:xfrm rot="5400000">
              <a:off x="2834315" y="-2834318"/>
              <a:ext cx="950731" cy="6619368"/>
            </a:xfrm>
            <a:prstGeom prst="rect">
              <a:avLst/>
            </a:prstGeom>
            <a:noFill/>
            <a:ln w="9525">
              <a:noFill/>
            </a:ln>
          </p:spPr>
        </p:pic>
        <p:sp>
          <p:nvSpPr>
            <p:cNvPr id="34820" name="TextBox 2"/>
            <p:cNvSpPr txBox="1"/>
            <p:nvPr/>
          </p:nvSpPr>
          <p:spPr>
            <a:xfrm>
              <a:off x="1122981" y="352063"/>
              <a:ext cx="3966918" cy="461665"/>
            </a:xfrm>
            <a:prstGeom prst="rect">
              <a:avLst/>
            </a:prstGeom>
            <a:noFill/>
            <a:ln w="9525">
              <a:noFill/>
            </a:ln>
          </p:spPr>
          <p:txBody>
            <a:bodyPr anchor="t">
              <a:spAutoFit/>
            </a:bodyPr>
            <a:lstStyle/>
            <a:p>
              <a:pPr lvl="0" indent="0" eaLnBrk="1" hangingPunct="1"/>
              <a:r>
                <a:rPr lang="zh-CN" altLang="en-US" b="1" dirty="0">
                  <a:solidFill>
                    <a:srgbClr val="FFFFFF"/>
                  </a:solidFill>
                  <a:latin typeface="微软雅黑" panose="020B0503020204020204" charset="-122"/>
                  <a:ea typeface="微软雅黑" panose="020B0503020204020204" charset="-122"/>
                </a:rPr>
                <a:t> </a:t>
              </a:r>
              <a:r>
                <a:rPr lang="zh-CN" altLang="en-US" sz="2400" b="1" dirty="0">
                  <a:solidFill>
                    <a:srgbClr val="FFFFFF"/>
                  </a:solidFill>
                  <a:latin typeface="微软雅黑" panose="020B0503020204020204" charset="-122"/>
                  <a:ea typeface="微软雅黑" panose="020B0503020204020204" charset="-122"/>
                </a:rPr>
                <a:t>单击此处添加标题</a:t>
              </a:r>
            </a:p>
          </p:txBody>
        </p:sp>
      </p:grpSp>
      <p:pic>
        <p:nvPicPr>
          <p:cNvPr id="34821" name="Picture 6" descr="F:\超棒ppt模板\中国风\中国风物件\maobi.png"/>
          <p:cNvPicPr>
            <a:picLocks noChangeAspect="1"/>
          </p:cNvPicPr>
          <p:nvPr/>
        </p:nvPicPr>
        <p:blipFill>
          <a:blip r:embed="rId5"/>
          <a:stretch>
            <a:fillRect/>
          </a:stretch>
        </p:blipFill>
        <p:spPr>
          <a:xfrm>
            <a:off x="376238" y="-204787"/>
            <a:ext cx="1487487" cy="1487487"/>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1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11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1600"/>
                                  </p:stCondLst>
                                  <p:iterate type="wd">
                                    <p:tmPct val="10000"/>
                                  </p:iterate>
                                  <p:childTnLst>
                                    <p:set>
                                      <p:cBhvr>
                                        <p:cTn id="12" dur="1" fill="hold">
                                          <p:stCondLst>
                                            <p:cond delay="0"/>
                                          </p:stCondLst>
                                        </p:cTn>
                                        <p:tgtEl>
                                          <p:spTgt spid="20">
                                            <p:txEl>
                                              <p:pRg st="0" end="0"/>
                                            </p:txEl>
                                          </p:spTgt>
                                        </p:tgtEl>
                                        <p:attrNameLst>
                                          <p:attrName>style.visibility</p:attrName>
                                        </p:attrNameLst>
                                      </p:cBhvr>
                                      <p:to>
                                        <p:strVal val="visible"/>
                                      </p:to>
                                    </p:set>
                                    <p:animEffect transition="in" filter="fade">
                                      <p:cBhvr>
                                        <p:cTn id="13" dur="500"/>
                                        <p:tgtEl>
                                          <p:spTgt spid="20">
                                            <p:txEl>
                                              <p:pRg st="0" end="0"/>
                                            </p:txEl>
                                          </p:spTgt>
                                        </p:tgtEl>
                                      </p:cBhvr>
                                    </p:animEffect>
                                  </p:childTnLst>
                                </p:cTn>
                              </p:par>
                              <p:par>
                                <p:cTn id="14" presetID="10" presetClass="entr" presetSubtype="0" fill="hold" grpId="0" nodeType="withEffect">
                                  <p:stCondLst>
                                    <p:cond delay="2300"/>
                                  </p:stCondLst>
                                  <p:iterate type="wd">
                                    <p:tmPct val="10000"/>
                                  </p:iterate>
                                  <p:childTnLst>
                                    <p:set>
                                      <p:cBhvr>
                                        <p:cTn id="15" dur="1" fill="hold">
                                          <p:stCondLst>
                                            <p:cond delay="0"/>
                                          </p:stCondLst>
                                        </p:cTn>
                                        <p:tgtEl>
                                          <p:spTgt spid="20">
                                            <p:txEl>
                                              <p:pRg st="1" end="1"/>
                                            </p:txEl>
                                          </p:spTgt>
                                        </p:tgtEl>
                                        <p:attrNameLst>
                                          <p:attrName>style.visibility</p:attrName>
                                        </p:attrNameLst>
                                      </p:cBhvr>
                                      <p:to>
                                        <p:strVal val="visible"/>
                                      </p:to>
                                    </p:set>
                                    <p:animEffect transition="in" filter="fade">
                                      <p:cBhvr>
                                        <p:cTn id="16" dur="500"/>
                                        <p:tgtEl>
                                          <p:spTgt spid="20">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600"/>
                                  </p:stCondLst>
                                  <p:iterate type="wd">
                                    <p:tmPct val="10000"/>
                                  </p:iterate>
                                  <p:childTnLst>
                                    <p:set>
                                      <p:cBhvr>
                                        <p:cTn id="26" dur="1" fill="hold">
                                          <p:stCondLst>
                                            <p:cond delay="0"/>
                                          </p:stCondLst>
                                        </p:cTn>
                                        <p:tgtEl>
                                          <p:spTgt spid="21">
                                            <p:txEl>
                                              <p:pRg st="0" end="0"/>
                                            </p:txEl>
                                          </p:spTgt>
                                        </p:tgtEl>
                                        <p:attrNameLst>
                                          <p:attrName>style.visibility</p:attrName>
                                        </p:attrNameLst>
                                      </p:cBhvr>
                                      <p:to>
                                        <p:strVal val="visible"/>
                                      </p:to>
                                    </p:set>
                                    <p:animEffect transition="in" filter="fade">
                                      <p:cBhvr>
                                        <p:cTn id="27" dur="500"/>
                                        <p:tgtEl>
                                          <p:spTgt spid="21">
                                            <p:txEl>
                                              <p:pRg st="0" end="0"/>
                                            </p:txEl>
                                          </p:spTgt>
                                        </p:tgtEl>
                                      </p:cBhvr>
                                    </p:animEffect>
                                  </p:childTnLst>
                                </p:cTn>
                              </p:par>
                              <p:par>
                                <p:cTn id="28" presetID="10" presetClass="entr" presetSubtype="0" fill="hold" grpId="0" nodeType="withEffect">
                                  <p:stCondLst>
                                    <p:cond delay="1300"/>
                                  </p:stCondLst>
                                  <p:iterate type="wd">
                                    <p:tmPct val="10000"/>
                                  </p:iterate>
                                  <p:childTnLst>
                                    <p:set>
                                      <p:cBhvr>
                                        <p:cTn id="29" dur="1" fill="hold">
                                          <p:stCondLst>
                                            <p:cond delay="0"/>
                                          </p:stCondLst>
                                        </p:cTn>
                                        <p:tgtEl>
                                          <p:spTgt spid="21">
                                            <p:txEl>
                                              <p:pRg st="1" end="1"/>
                                            </p:txEl>
                                          </p:spTgt>
                                        </p:tgtEl>
                                        <p:attrNameLst>
                                          <p:attrName>style.visibility</p:attrName>
                                        </p:attrNameLst>
                                      </p:cBhvr>
                                      <p:to>
                                        <p:strVal val="visible"/>
                                      </p:to>
                                    </p:set>
                                    <p:animEffect transition="in" filter="fade">
                                      <p:cBhvr>
                                        <p:cTn id="30" dur="500"/>
                                        <p:tgtEl>
                                          <p:spTgt spid="21">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600"/>
                                  </p:stCondLst>
                                  <p:iterate type="wd">
                                    <p:tmPct val="10000"/>
                                  </p:iterate>
                                  <p:childTnLst>
                                    <p:set>
                                      <p:cBhvr>
                                        <p:cTn id="40" dur="1" fill="hold">
                                          <p:stCondLst>
                                            <p:cond delay="0"/>
                                          </p:stCondLst>
                                        </p:cTn>
                                        <p:tgtEl>
                                          <p:spTgt spid="22">
                                            <p:txEl>
                                              <p:pRg st="0" end="0"/>
                                            </p:txEl>
                                          </p:spTgt>
                                        </p:tgtEl>
                                        <p:attrNameLst>
                                          <p:attrName>style.visibility</p:attrName>
                                        </p:attrNameLst>
                                      </p:cBhvr>
                                      <p:to>
                                        <p:strVal val="visible"/>
                                      </p:to>
                                    </p:set>
                                    <p:animEffect transition="in" filter="fade">
                                      <p:cBhvr>
                                        <p:cTn id="41" dur="500"/>
                                        <p:tgtEl>
                                          <p:spTgt spid="22">
                                            <p:txEl>
                                              <p:pRg st="0" end="0"/>
                                            </p:txEl>
                                          </p:spTgt>
                                        </p:tgtEl>
                                      </p:cBhvr>
                                    </p:animEffect>
                                  </p:childTnLst>
                                </p:cTn>
                              </p:par>
                              <p:par>
                                <p:cTn id="42" presetID="10" presetClass="entr" presetSubtype="0" fill="hold" grpId="0" nodeType="withEffect">
                                  <p:stCondLst>
                                    <p:cond delay="1200"/>
                                  </p:stCondLst>
                                  <p:iterate type="wd">
                                    <p:tmPct val="10000"/>
                                  </p:iterate>
                                  <p:childTnLst>
                                    <p:set>
                                      <p:cBhvr>
                                        <p:cTn id="43" dur="1" fill="hold">
                                          <p:stCondLst>
                                            <p:cond delay="0"/>
                                          </p:stCondLst>
                                        </p:cTn>
                                        <p:tgtEl>
                                          <p:spTgt spid="22">
                                            <p:txEl>
                                              <p:pRg st="1" end="1"/>
                                            </p:txEl>
                                          </p:spTgt>
                                        </p:tgtEl>
                                        <p:attrNameLst>
                                          <p:attrName>style.visibility</p:attrName>
                                        </p:attrNameLst>
                                      </p:cBhvr>
                                      <p:to>
                                        <p:strVal val="visible"/>
                                      </p:to>
                                    </p:set>
                                    <p:animEffect transition="in" filter="fade">
                                      <p:cBhvr>
                                        <p:cTn id="44" dur="500"/>
                                        <p:tgtEl>
                                          <p:spTgt spid="2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build="p"/>
      <p:bldP spid="21" grpId="0" uiExpand="1" build="p"/>
      <p:bldP spid="22"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screen">
            <a:extLst>
              <a:ext uri="{BEBA8EAE-BF5A-486C-A8C5-ECC9F3942E4B}">
                <a14:imgProps xmlns:a14="http://schemas.microsoft.com/office/drawing/2010/main">
                  <a14:imgLayer r:embed="rId4">
                    <a14:imgEffect>
                      <a14:backgroundRemoval t="9804" b="92157" l="3000" r="95800">
                        <a14:foregroundMark x1="33200" y1="49673" x2="3000" y2="49020"/>
                        <a14:foregroundMark x1="30600" y1="14379" x2="63000" y2="14379"/>
                        <a14:foregroundMark x1="92000" y1="32026" x2="95800" y2="33333"/>
                        <a14:foregroundMark x1="81000" y1="17647" x2="81800" y2="18954"/>
                        <a14:foregroundMark x1="72600" y1="13725" x2="69800" y2="11111"/>
                        <a14:foregroundMark x1="38400" y1="75163" x2="37400" y2="92157"/>
                      </a14:backgroundRemoval>
                    </a14:imgEffect>
                  </a14:imgLayer>
                </a14:imgProps>
              </a:ext>
              <a:ext uri="{28A0092B-C50C-407E-A947-70E740481C1C}">
                <a14:useLocalDpi xmlns:a14="http://schemas.microsoft.com/office/drawing/2010/main"/>
              </a:ext>
            </a:extLst>
          </a:blip>
          <a:stretch>
            <a:fillRect/>
          </a:stretch>
        </p:blipFill>
        <p:spPr>
          <a:xfrm>
            <a:off x="1638754" y="1719335"/>
            <a:ext cx="2665243" cy="815564"/>
          </a:xfrm>
          <a:prstGeom prst="rect">
            <a:avLst/>
          </a:prstGeom>
        </p:spPr>
      </p:pic>
      <p:sp>
        <p:nvSpPr>
          <p:cNvPr id="9" name="文本框 8"/>
          <p:cNvSpPr txBox="1"/>
          <p:nvPr/>
        </p:nvSpPr>
        <p:spPr>
          <a:xfrm>
            <a:off x="2255676" y="1797036"/>
            <a:ext cx="1225764" cy="642620"/>
          </a:xfrm>
          <a:prstGeom prst="rect">
            <a:avLst/>
          </a:prstGeom>
          <a:noFill/>
        </p:spPr>
        <p:txBody>
          <a:bodyPr wrap="square" rtlCol="0">
            <a:spAutoFit/>
          </a:bodyPr>
          <a:lstStyle/>
          <a:p>
            <a:r>
              <a:rPr lang="zh-CN" altLang="en-US" sz="3615" dirty="0">
                <a:solidFill>
                  <a:schemeClr val="bg1"/>
                </a:solidFill>
                <a:latin typeface="叶根友毛笔行书2.0版" panose="02010601030101010101" pitchFamily="2" charset="-122"/>
                <a:ea typeface="叶根友毛笔行书2.0版" panose="02010601030101010101" pitchFamily="2" charset="-122"/>
                <a:cs typeface="经典繁方篆" panose="02010609000101010101" pitchFamily="49" charset="-122"/>
              </a:rPr>
              <a:t>标题</a:t>
            </a:r>
          </a:p>
        </p:txBody>
      </p:sp>
      <p:sp>
        <p:nvSpPr>
          <p:cNvPr id="16" name="文本框 15"/>
          <p:cNvSpPr txBox="1"/>
          <p:nvPr/>
        </p:nvSpPr>
        <p:spPr>
          <a:xfrm>
            <a:off x="4521090" y="1936015"/>
            <a:ext cx="5507360" cy="504190"/>
          </a:xfrm>
          <a:prstGeom prst="rect">
            <a:avLst/>
          </a:prstGeom>
          <a:noFill/>
        </p:spPr>
        <p:txBody>
          <a:bodyPr wrap="square" rtlCol="0">
            <a:spAutoFit/>
          </a:bodyPr>
          <a:lstStyle/>
          <a:p>
            <a:r>
              <a:rPr lang="zh-CN" altLang="en-US" sz="2710" b="1" dirty="0">
                <a:latin typeface="楷体" panose="02010609060101010101" charset="-122"/>
                <a:ea typeface="楷体" panose="02010609060101010101" charset="-122"/>
              </a:rPr>
              <a:t>请输入文本内容请输入文本内容</a:t>
            </a:r>
          </a:p>
        </p:txBody>
      </p:sp>
      <p:sp>
        <p:nvSpPr>
          <p:cNvPr id="21" name="文本框 20"/>
          <p:cNvSpPr txBox="1"/>
          <p:nvPr/>
        </p:nvSpPr>
        <p:spPr>
          <a:xfrm>
            <a:off x="4521090" y="2575458"/>
            <a:ext cx="5507360" cy="504190"/>
          </a:xfrm>
          <a:prstGeom prst="rect">
            <a:avLst/>
          </a:prstGeom>
          <a:noFill/>
        </p:spPr>
        <p:txBody>
          <a:bodyPr wrap="square" rtlCol="0">
            <a:spAutoFit/>
          </a:bodyPr>
          <a:lstStyle/>
          <a:p>
            <a:r>
              <a:rPr lang="zh-CN" altLang="en-US" sz="2710" b="1" dirty="0">
                <a:latin typeface="楷体" panose="02010609060101010101" charset="-122"/>
                <a:ea typeface="楷体" panose="02010609060101010101" charset="-122"/>
              </a:rPr>
              <a:t>请输入文本内容请输入文本内容</a:t>
            </a:r>
          </a:p>
        </p:txBody>
      </p:sp>
      <p:sp>
        <p:nvSpPr>
          <p:cNvPr id="22" name="文本框 21"/>
          <p:cNvSpPr txBox="1"/>
          <p:nvPr/>
        </p:nvSpPr>
        <p:spPr>
          <a:xfrm>
            <a:off x="4521090" y="3214899"/>
            <a:ext cx="5507360" cy="504190"/>
          </a:xfrm>
          <a:prstGeom prst="rect">
            <a:avLst/>
          </a:prstGeom>
          <a:noFill/>
        </p:spPr>
        <p:txBody>
          <a:bodyPr wrap="square" rtlCol="0">
            <a:spAutoFit/>
          </a:bodyPr>
          <a:lstStyle/>
          <a:p>
            <a:r>
              <a:rPr lang="zh-CN" altLang="en-US" sz="2710" b="1" dirty="0">
                <a:latin typeface="楷体" panose="02010609060101010101" charset="-122"/>
                <a:ea typeface="楷体" panose="02010609060101010101" charset="-122"/>
              </a:rPr>
              <a:t>请输入文本内容请输入文本内容</a:t>
            </a:r>
          </a:p>
        </p:txBody>
      </p:sp>
      <p:pic>
        <p:nvPicPr>
          <p:cNvPr id="23" name="图片 22"/>
          <p:cNvPicPr>
            <a:picLocks noChangeAspect="1"/>
          </p:cNvPicPr>
          <p:nvPr/>
        </p:nvPicPr>
        <p:blipFill>
          <a:blip r:embed="rId3" cstate="screen">
            <a:extLst>
              <a:ext uri="{BEBA8EAE-BF5A-486C-A8C5-ECC9F3942E4B}">
                <a14:imgProps xmlns:a14="http://schemas.microsoft.com/office/drawing/2010/main">
                  <a14:imgLayer r:embed="rId4">
                    <a14:imgEffect>
                      <a14:backgroundRemoval t="9804" b="92157" l="3000" r="95800">
                        <a14:foregroundMark x1="33200" y1="49673" x2="3000" y2="49020"/>
                        <a14:foregroundMark x1="30600" y1="14379" x2="63000" y2="14379"/>
                        <a14:foregroundMark x1="92000" y1="32026" x2="95800" y2="33333"/>
                        <a14:foregroundMark x1="81000" y1="17647" x2="81800" y2="18954"/>
                        <a14:foregroundMark x1="72600" y1="13725" x2="69800" y2="11111"/>
                        <a14:foregroundMark x1="38400" y1="75163" x2="37400" y2="92157"/>
                      </a14:backgroundRemoval>
                    </a14:imgEffect>
                  </a14:imgLayer>
                </a14:imgProps>
              </a:ext>
              <a:ext uri="{28A0092B-C50C-407E-A947-70E740481C1C}">
                <a14:useLocalDpi xmlns:a14="http://schemas.microsoft.com/office/drawing/2010/main"/>
              </a:ext>
            </a:extLst>
          </a:blip>
          <a:stretch>
            <a:fillRect/>
          </a:stretch>
        </p:blipFill>
        <p:spPr>
          <a:xfrm>
            <a:off x="1638754" y="3854681"/>
            <a:ext cx="2665243" cy="815564"/>
          </a:xfrm>
          <a:prstGeom prst="rect">
            <a:avLst/>
          </a:prstGeom>
        </p:spPr>
      </p:pic>
      <p:sp>
        <p:nvSpPr>
          <p:cNvPr id="24" name="文本框 23"/>
          <p:cNvSpPr txBox="1"/>
          <p:nvPr/>
        </p:nvSpPr>
        <p:spPr>
          <a:xfrm>
            <a:off x="2255676" y="3932382"/>
            <a:ext cx="1225764" cy="642620"/>
          </a:xfrm>
          <a:prstGeom prst="rect">
            <a:avLst/>
          </a:prstGeom>
          <a:noFill/>
        </p:spPr>
        <p:txBody>
          <a:bodyPr wrap="square" rtlCol="0">
            <a:spAutoFit/>
          </a:bodyPr>
          <a:lstStyle/>
          <a:p>
            <a:r>
              <a:rPr lang="zh-CN" altLang="en-US" sz="3615" dirty="0">
                <a:solidFill>
                  <a:schemeClr val="bg1"/>
                </a:solidFill>
                <a:latin typeface="叶根友毛笔行书2.0版" panose="02010601030101010101" pitchFamily="2" charset="-122"/>
                <a:ea typeface="叶根友毛笔行书2.0版" panose="02010601030101010101" pitchFamily="2" charset="-122"/>
                <a:cs typeface="经典繁方篆" panose="02010609000101010101" pitchFamily="49" charset="-122"/>
              </a:rPr>
              <a:t>标题</a:t>
            </a:r>
          </a:p>
        </p:txBody>
      </p:sp>
      <p:sp>
        <p:nvSpPr>
          <p:cNvPr id="25" name="文本框 24"/>
          <p:cNvSpPr txBox="1"/>
          <p:nvPr/>
        </p:nvSpPr>
        <p:spPr>
          <a:xfrm>
            <a:off x="4521090" y="4071361"/>
            <a:ext cx="5507360" cy="504190"/>
          </a:xfrm>
          <a:prstGeom prst="rect">
            <a:avLst/>
          </a:prstGeom>
          <a:noFill/>
        </p:spPr>
        <p:txBody>
          <a:bodyPr wrap="square" rtlCol="0">
            <a:spAutoFit/>
          </a:bodyPr>
          <a:lstStyle/>
          <a:p>
            <a:r>
              <a:rPr lang="zh-CN" altLang="en-US" sz="2710" b="1" dirty="0">
                <a:latin typeface="楷体" panose="02010609060101010101" charset="-122"/>
                <a:ea typeface="楷体" panose="02010609060101010101" charset="-122"/>
              </a:rPr>
              <a:t>请输入文本内容请输入文本内容</a:t>
            </a:r>
          </a:p>
        </p:txBody>
      </p:sp>
      <p:sp>
        <p:nvSpPr>
          <p:cNvPr id="26" name="文本框 25"/>
          <p:cNvSpPr txBox="1"/>
          <p:nvPr/>
        </p:nvSpPr>
        <p:spPr>
          <a:xfrm>
            <a:off x="4521090" y="4710804"/>
            <a:ext cx="5507360" cy="504190"/>
          </a:xfrm>
          <a:prstGeom prst="rect">
            <a:avLst/>
          </a:prstGeom>
          <a:noFill/>
        </p:spPr>
        <p:txBody>
          <a:bodyPr wrap="square" rtlCol="0">
            <a:spAutoFit/>
          </a:bodyPr>
          <a:lstStyle/>
          <a:p>
            <a:r>
              <a:rPr lang="zh-CN" altLang="en-US" sz="2710" b="1" dirty="0">
                <a:latin typeface="楷体" panose="02010609060101010101" charset="-122"/>
                <a:ea typeface="楷体" panose="02010609060101010101" charset="-122"/>
              </a:rPr>
              <a:t>请输入文本内容请输入文本内容</a:t>
            </a:r>
          </a:p>
        </p:txBody>
      </p:sp>
      <p:sp>
        <p:nvSpPr>
          <p:cNvPr id="27" name="文本框 26"/>
          <p:cNvSpPr txBox="1"/>
          <p:nvPr/>
        </p:nvSpPr>
        <p:spPr>
          <a:xfrm>
            <a:off x="4521090" y="5350245"/>
            <a:ext cx="5507360" cy="504190"/>
          </a:xfrm>
          <a:prstGeom prst="rect">
            <a:avLst/>
          </a:prstGeom>
          <a:noFill/>
        </p:spPr>
        <p:txBody>
          <a:bodyPr wrap="square" rtlCol="0">
            <a:spAutoFit/>
          </a:bodyPr>
          <a:lstStyle/>
          <a:p>
            <a:r>
              <a:rPr lang="zh-CN" altLang="en-US" sz="2710" b="1" dirty="0">
                <a:latin typeface="楷体" panose="02010609060101010101" charset="-122"/>
                <a:ea typeface="楷体" panose="02010609060101010101" charset="-122"/>
              </a:rPr>
              <a:t>请输入文本内容请输入文本内容</a:t>
            </a:r>
          </a:p>
        </p:txBody>
      </p:sp>
      <p:pic>
        <p:nvPicPr>
          <p:cNvPr id="7" name="图片 6"/>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239939" y="3722371"/>
            <a:ext cx="2716822" cy="2716822"/>
          </a:xfrm>
          <a:prstGeom prst="rect">
            <a:avLst/>
          </a:prstGeom>
        </p:spPr>
      </p:pic>
      <p:grpSp>
        <p:nvGrpSpPr>
          <p:cNvPr id="34818" name="组合 3"/>
          <p:cNvGrpSpPr/>
          <p:nvPr/>
        </p:nvGrpSpPr>
        <p:grpSpPr>
          <a:xfrm>
            <a:off x="-3175" y="341313"/>
            <a:ext cx="6619875" cy="949325"/>
            <a:chOff x="0" y="0"/>
            <a:chExt cx="6619368" cy="950731"/>
          </a:xfrm>
        </p:grpSpPr>
        <p:pic>
          <p:nvPicPr>
            <p:cNvPr id="34819" name="Picture 9" descr="F:\ppt素材\图标\我收集的图标\字体\3.png"/>
            <p:cNvPicPr>
              <a:picLocks noChangeAspect="1"/>
            </p:cNvPicPr>
            <p:nvPr/>
          </p:nvPicPr>
          <p:blipFill>
            <a:blip r:embed="rId6"/>
            <a:stretch>
              <a:fillRect/>
            </a:stretch>
          </p:blipFill>
          <p:spPr>
            <a:xfrm rot="5400000">
              <a:off x="2834315" y="-2834318"/>
              <a:ext cx="950731" cy="6619368"/>
            </a:xfrm>
            <a:prstGeom prst="rect">
              <a:avLst/>
            </a:prstGeom>
            <a:noFill/>
            <a:ln w="9525">
              <a:noFill/>
            </a:ln>
          </p:spPr>
        </p:pic>
        <p:sp>
          <p:nvSpPr>
            <p:cNvPr id="34820" name="TextBox 2"/>
            <p:cNvSpPr txBox="1"/>
            <p:nvPr/>
          </p:nvSpPr>
          <p:spPr>
            <a:xfrm>
              <a:off x="1122981" y="352063"/>
              <a:ext cx="3966918" cy="461665"/>
            </a:xfrm>
            <a:prstGeom prst="rect">
              <a:avLst/>
            </a:prstGeom>
            <a:noFill/>
            <a:ln w="9525">
              <a:noFill/>
            </a:ln>
          </p:spPr>
          <p:txBody>
            <a:bodyPr anchor="t">
              <a:spAutoFit/>
            </a:bodyPr>
            <a:lstStyle/>
            <a:p>
              <a:pPr lvl="0" indent="0" eaLnBrk="1" hangingPunct="1"/>
              <a:r>
                <a:rPr lang="zh-CN" altLang="en-US" b="1" dirty="0">
                  <a:solidFill>
                    <a:srgbClr val="FFFFFF"/>
                  </a:solidFill>
                  <a:latin typeface="微软雅黑" panose="020B0503020204020204" charset="-122"/>
                  <a:ea typeface="微软雅黑" panose="020B0503020204020204" charset="-122"/>
                </a:rPr>
                <a:t> </a:t>
              </a:r>
              <a:r>
                <a:rPr lang="zh-CN" altLang="en-US" sz="2400" b="1" dirty="0">
                  <a:solidFill>
                    <a:srgbClr val="FFFFFF"/>
                  </a:solidFill>
                  <a:latin typeface="微软雅黑" panose="020B0503020204020204" charset="-122"/>
                  <a:ea typeface="微软雅黑" panose="020B0503020204020204" charset="-122"/>
                </a:rPr>
                <a:t>单击此处添加标题</a:t>
              </a:r>
            </a:p>
          </p:txBody>
        </p:sp>
      </p:grpSp>
      <p:pic>
        <p:nvPicPr>
          <p:cNvPr id="34821" name="Picture 6" descr="F:\超棒ppt模板\中国风\中国风物件\maobi.png"/>
          <p:cNvPicPr>
            <a:picLocks noChangeAspect="1"/>
          </p:cNvPicPr>
          <p:nvPr/>
        </p:nvPicPr>
        <p:blipFill>
          <a:blip r:embed="rId7"/>
          <a:stretch>
            <a:fillRect/>
          </a:stretch>
        </p:blipFill>
        <p:spPr>
          <a:xfrm>
            <a:off x="376238" y="-204787"/>
            <a:ext cx="1487487" cy="1487487"/>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1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11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16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220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26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par>
                                <p:cTn id="28" presetID="10" presetClass="entr" presetSubtype="0" fill="hold" grpId="0" nodeType="withEffect">
                                  <p:stCondLst>
                                    <p:cond delay="60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par>
                                <p:cTn id="31" presetID="10" presetClass="entr" presetSubtype="0" fill="hold" grpId="0" nodeType="withEffect">
                                  <p:stCondLst>
                                    <p:cond delay="120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par>
                                <p:cTn id="34" presetID="10" presetClass="entr" presetSubtype="0" fill="hold" grpId="0" nodeType="withEffect">
                                  <p:stCondLst>
                                    <p:cond delay="180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21" grpId="0"/>
      <p:bldP spid="22" grpId="0"/>
      <p:bldP spid="24" grpId="0"/>
      <p:bldP spid="25" grpId="0"/>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组合 3"/>
          <p:cNvGrpSpPr/>
          <p:nvPr/>
        </p:nvGrpSpPr>
        <p:grpSpPr>
          <a:xfrm>
            <a:off x="-3175" y="341313"/>
            <a:ext cx="6619875" cy="949325"/>
            <a:chOff x="0" y="0"/>
            <a:chExt cx="6619368" cy="950731"/>
          </a:xfrm>
        </p:grpSpPr>
        <p:pic>
          <p:nvPicPr>
            <p:cNvPr id="34819" name="Picture 9" descr="F:\ppt素材\图标\我收集的图标\字体\3.png"/>
            <p:cNvPicPr>
              <a:picLocks noChangeAspect="1"/>
            </p:cNvPicPr>
            <p:nvPr/>
          </p:nvPicPr>
          <p:blipFill>
            <a:blip r:embed="rId3"/>
            <a:stretch>
              <a:fillRect/>
            </a:stretch>
          </p:blipFill>
          <p:spPr>
            <a:xfrm rot="5400000">
              <a:off x="2834315" y="-2834318"/>
              <a:ext cx="950731" cy="6619368"/>
            </a:xfrm>
            <a:prstGeom prst="rect">
              <a:avLst/>
            </a:prstGeom>
            <a:noFill/>
            <a:ln w="9525">
              <a:noFill/>
            </a:ln>
          </p:spPr>
        </p:pic>
        <p:sp>
          <p:nvSpPr>
            <p:cNvPr id="34820" name="TextBox 2"/>
            <p:cNvSpPr txBox="1"/>
            <p:nvPr/>
          </p:nvSpPr>
          <p:spPr>
            <a:xfrm>
              <a:off x="1122981" y="352063"/>
              <a:ext cx="3966918" cy="461665"/>
            </a:xfrm>
            <a:prstGeom prst="rect">
              <a:avLst/>
            </a:prstGeom>
            <a:noFill/>
            <a:ln w="9525">
              <a:noFill/>
            </a:ln>
          </p:spPr>
          <p:txBody>
            <a:bodyPr anchor="t">
              <a:spAutoFit/>
            </a:bodyPr>
            <a:lstStyle/>
            <a:p>
              <a:pPr lvl="0" indent="0" eaLnBrk="1" hangingPunct="1"/>
              <a:r>
                <a:rPr lang="zh-CN" altLang="en-US" b="1" dirty="0">
                  <a:solidFill>
                    <a:srgbClr val="FFFFFF"/>
                  </a:solidFill>
                  <a:latin typeface="微软雅黑" panose="020B0503020204020204" charset="-122"/>
                  <a:ea typeface="微软雅黑" panose="020B0503020204020204" charset="-122"/>
                </a:rPr>
                <a:t> </a:t>
              </a:r>
              <a:r>
                <a:rPr lang="zh-CN" altLang="en-US" sz="2400" b="1" dirty="0">
                  <a:solidFill>
                    <a:srgbClr val="FFFFFF"/>
                  </a:solidFill>
                  <a:latin typeface="微软雅黑" panose="020B0503020204020204" charset="-122"/>
                  <a:ea typeface="微软雅黑" panose="020B0503020204020204" charset="-122"/>
                </a:rPr>
                <a:t>单击此处添加标题</a:t>
              </a:r>
            </a:p>
          </p:txBody>
        </p:sp>
      </p:grpSp>
      <p:pic>
        <p:nvPicPr>
          <p:cNvPr id="34821" name="Picture 6" descr="F:\超棒ppt模板\中国风\中国风物件\maobi.png"/>
          <p:cNvPicPr>
            <a:picLocks noChangeAspect="1"/>
          </p:cNvPicPr>
          <p:nvPr/>
        </p:nvPicPr>
        <p:blipFill>
          <a:blip r:embed="rId4"/>
          <a:stretch>
            <a:fillRect/>
          </a:stretch>
        </p:blipFill>
        <p:spPr>
          <a:xfrm>
            <a:off x="376238" y="-204787"/>
            <a:ext cx="1487487" cy="1487487"/>
          </a:xfrm>
          <a:prstGeom prst="rect">
            <a:avLst/>
          </a:prstGeom>
          <a:noFill/>
          <a:ln w="9525">
            <a:noFill/>
          </a:ln>
        </p:spPr>
      </p:pic>
      <p:grpSp>
        <p:nvGrpSpPr>
          <p:cNvPr id="3" name="组合 2"/>
          <p:cNvGrpSpPr/>
          <p:nvPr/>
        </p:nvGrpSpPr>
        <p:grpSpPr>
          <a:xfrm>
            <a:off x="5469040" y="2817214"/>
            <a:ext cx="1435315" cy="1488986"/>
            <a:chOff x="5451260" y="2600325"/>
            <a:chExt cx="1435315" cy="1488986"/>
          </a:xfrm>
        </p:grpSpPr>
        <p:sp>
          <p:nvSpPr>
            <p:cNvPr id="4" name="文本框 3"/>
            <p:cNvSpPr txBox="1"/>
            <p:nvPr/>
          </p:nvSpPr>
          <p:spPr>
            <a:xfrm>
              <a:off x="5451260" y="2759181"/>
              <a:ext cx="1254340" cy="1330130"/>
            </a:xfrm>
            <a:custGeom>
              <a:avLst/>
              <a:gdLst/>
              <a:ahLst/>
              <a:cxnLst/>
              <a:rect l="l" t="t" r="r" b="b"/>
              <a:pathLst>
                <a:path w="845878" h="896989">
                  <a:moveTo>
                    <a:pt x="0" y="0"/>
                  </a:moveTo>
                  <a:lnTo>
                    <a:pt x="145703" y="0"/>
                  </a:lnTo>
                  <a:lnTo>
                    <a:pt x="282810" y="448159"/>
                  </a:lnTo>
                  <a:cubicBezTo>
                    <a:pt x="289632" y="470260"/>
                    <a:pt x="293861" y="491133"/>
                    <a:pt x="295499" y="510779"/>
                  </a:cubicBezTo>
                  <a:lnTo>
                    <a:pt x="297954" y="510779"/>
                  </a:lnTo>
                  <a:cubicBezTo>
                    <a:pt x="300137" y="490588"/>
                    <a:pt x="304775" y="469169"/>
                    <a:pt x="311870" y="446522"/>
                  </a:cubicBezTo>
                  <a:lnTo>
                    <a:pt x="448978" y="0"/>
                  </a:lnTo>
                  <a:lnTo>
                    <a:pt x="590178" y="0"/>
                  </a:lnTo>
                  <a:lnTo>
                    <a:pt x="490444" y="287153"/>
                  </a:lnTo>
                  <a:lnTo>
                    <a:pt x="562096" y="253553"/>
                  </a:lnTo>
                  <a:cubicBezTo>
                    <a:pt x="591803" y="245402"/>
                    <a:pt x="625142" y="241326"/>
                    <a:pt x="662113" y="241326"/>
                  </a:cubicBezTo>
                  <a:cubicBezTo>
                    <a:pt x="724050" y="241326"/>
                    <a:pt x="776028" y="249375"/>
                    <a:pt x="818048" y="265474"/>
                  </a:cubicBezTo>
                  <a:lnTo>
                    <a:pt x="818048" y="392350"/>
                  </a:lnTo>
                  <a:cubicBezTo>
                    <a:pt x="775483" y="363427"/>
                    <a:pt x="725687" y="348966"/>
                    <a:pt x="668661" y="348966"/>
                  </a:cubicBezTo>
                  <a:cubicBezTo>
                    <a:pt x="635373" y="348966"/>
                    <a:pt x="608770" y="355037"/>
                    <a:pt x="588852" y="367179"/>
                  </a:cubicBezTo>
                  <a:cubicBezTo>
                    <a:pt x="568934" y="379321"/>
                    <a:pt x="558975" y="395624"/>
                    <a:pt x="558975" y="416088"/>
                  </a:cubicBezTo>
                  <a:cubicBezTo>
                    <a:pt x="558975" y="432459"/>
                    <a:pt x="565796" y="447534"/>
                    <a:pt x="579439" y="461313"/>
                  </a:cubicBezTo>
                  <a:cubicBezTo>
                    <a:pt x="593081" y="475092"/>
                    <a:pt x="626779" y="493714"/>
                    <a:pt x="680530" y="517179"/>
                  </a:cubicBezTo>
                  <a:cubicBezTo>
                    <a:pt x="743559" y="544192"/>
                    <a:pt x="786874" y="572705"/>
                    <a:pt x="810476" y="602718"/>
                  </a:cubicBezTo>
                  <a:cubicBezTo>
                    <a:pt x="834078" y="632732"/>
                    <a:pt x="845878" y="668475"/>
                    <a:pt x="845878" y="709949"/>
                  </a:cubicBezTo>
                  <a:cubicBezTo>
                    <a:pt x="845878" y="770795"/>
                    <a:pt x="824323" y="817180"/>
                    <a:pt x="781213" y="849103"/>
                  </a:cubicBezTo>
                  <a:cubicBezTo>
                    <a:pt x="738102" y="881027"/>
                    <a:pt x="676847" y="896989"/>
                    <a:pt x="597447" y="896989"/>
                  </a:cubicBezTo>
                  <a:cubicBezTo>
                    <a:pt x="524869" y="896989"/>
                    <a:pt x="465387" y="885256"/>
                    <a:pt x="419002" y="861791"/>
                  </a:cubicBezTo>
                  <a:lnTo>
                    <a:pt x="419002" y="726320"/>
                  </a:lnTo>
                  <a:cubicBezTo>
                    <a:pt x="470025" y="768612"/>
                    <a:pt x="528006" y="789758"/>
                    <a:pt x="592945" y="789758"/>
                  </a:cubicBezTo>
                  <a:cubicBezTo>
                    <a:pt x="629780" y="789758"/>
                    <a:pt x="657474" y="783414"/>
                    <a:pt x="676028" y="770727"/>
                  </a:cubicBezTo>
                  <a:cubicBezTo>
                    <a:pt x="694582" y="758039"/>
                    <a:pt x="703859" y="741736"/>
                    <a:pt x="703859" y="721818"/>
                  </a:cubicBezTo>
                  <a:cubicBezTo>
                    <a:pt x="703859" y="704628"/>
                    <a:pt x="696492" y="688394"/>
                    <a:pt x="681758" y="673114"/>
                  </a:cubicBezTo>
                  <a:cubicBezTo>
                    <a:pt x="667024" y="657834"/>
                    <a:pt x="628143" y="637098"/>
                    <a:pt x="565114" y="610904"/>
                  </a:cubicBezTo>
                  <a:cubicBezTo>
                    <a:pt x="490830" y="579389"/>
                    <a:pt x="444403" y="537132"/>
                    <a:pt x="425832" y="484130"/>
                  </a:cubicBezTo>
                  <a:lnTo>
                    <a:pt x="424612" y="476696"/>
                  </a:lnTo>
                  <a:lnTo>
                    <a:pt x="369987" y="633971"/>
                  </a:lnTo>
                  <a:lnTo>
                    <a:pt x="217326" y="633971"/>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4000" b="1" dirty="0" smtClean="0">
                <a:solidFill>
                  <a:schemeClr val="tx1"/>
                </a:solidFill>
              </a:endParaRPr>
            </a:p>
          </p:txBody>
        </p:sp>
        <p:cxnSp>
          <p:nvCxnSpPr>
            <p:cNvPr id="5" name="直接连接符 4"/>
            <p:cNvCxnSpPr/>
            <p:nvPr/>
          </p:nvCxnSpPr>
          <p:spPr>
            <a:xfrm flipH="1">
              <a:off x="6524625" y="2600325"/>
              <a:ext cx="361950" cy="361950"/>
            </a:xfrm>
            <a:prstGeom prst="line">
              <a:avLst/>
            </a:prstGeom>
            <a:noFill/>
            <a:ln w="12700" cap="rnd">
              <a:solidFill>
                <a:srgbClr val="2C3C5E"/>
              </a:solidFill>
              <a:round/>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p:nvPr/>
          </p:nvCxnSpPr>
          <p:spPr>
            <a:xfrm flipH="1">
              <a:off x="5491163" y="3727361"/>
              <a:ext cx="361950" cy="361950"/>
            </a:xfrm>
            <a:prstGeom prst="line">
              <a:avLst/>
            </a:prstGeom>
            <a:noFill/>
            <a:ln w="12700" cap="rnd">
              <a:solidFill>
                <a:srgbClr val="2C3C5E"/>
              </a:solidFill>
              <a:round/>
            </a:ln>
          </p:spPr>
          <p:style>
            <a:lnRef idx="2">
              <a:schemeClr val="accent1">
                <a:shade val="50000"/>
              </a:schemeClr>
            </a:lnRef>
            <a:fillRef idx="1">
              <a:schemeClr val="accent1"/>
            </a:fillRef>
            <a:effectRef idx="0">
              <a:schemeClr val="accent1"/>
            </a:effectRef>
            <a:fontRef idx="minor">
              <a:schemeClr val="lt1"/>
            </a:fontRef>
          </p:style>
        </p:cxnSp>
      </p:grpSp>
      <p:sp>
        <p:nvSpPr>
          <p:cNvPr id="7" name="Freeform 192"/>
          <p:cNvSpPr>
            <a:spLocks noEditPoints="1"/>
          </p:cNvSpPr>
          <p:nvPr/>
        </p:nvSpPr>
        <p:spPr bwMode="auto">
          <a:xfrm rot="10800000" flipH="1" flipV="1">
            <a:off x="1652532" y="185195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chemeClr val="tx1"/>
          </a:solidFill>
          <a:ln>
            <a:noFill/>
          </a:ln>
        </p:spPr>
        <p:txBody>
          <a:bodyPr vert="horz" wrap="square" lIns="91440" tIns="45720" rIns="91440" bIns="45720" numCol="1" anchor="t" anchorCtr="0" compatLnSpc="1"/>
          <a:lstStyle/>
          <a:p>
            <a:pPr lvl="0"/>
            <a:endParaRPr lang="zh-CN" altLang="en-US" dirty="0"/>
          </a:p>
        </p:txBody>
      </p:sp>
      <p:sp>
        <p:nvSpPr>
          <p:cNvPr id="9" name="Freeform 192"/>
          <p:cNvSpPr>
            <a:spLocks noEditPoints="1"/>
          </p:cNvSpPr>
          <p:nvPr/>
        </p:nvSpPr>
        <p:spPr bwMode="auto">
          <a:xfrm rot="10800000" flipH="1" flipV="1">
            <a:off x="7567195" y="185195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chemeClr val="tx1"/>
          </a:solidFill>
          <a:ln>
            <a:noFill/>
          </a:ln>
        </p:spPr>
        <p:txBody>
          <a:bodyPr vert="horz" wrap="square" lIns="91440" tIns="45720" rIns="91440" bIns="45720" numCol="1" anchor="t" anchorCtr="0" compatLnSpc="1"/>
          <a:lstStyle/>
          <a:p>
            <a:pPr lvl="0"/>
            <a:endParaRPr lang="zh-CN" altLang="en-US" dirty="0"/>
          </a:p>
        </p:txBody>
      </p:sp>
      <p:sp>
        <p:nvSpPr>
          <p:cNvPr id="8" name="文本框 7"/>
          <p:cNvSpPr txBox="1"/>
          <p:nvPr/>
        </p:nvSpPr>
        <p:spPr>
          <a:xfrm>
            <a:off x="2473262" y="1926276"/>
            <a:ext cx="1330814" cy="461665"/>
          </a:xfrm>
          <a:prstGeom prst="rect">
            <a:avLst/>
          </a:prstGeom>
          <a:noFill/>
        </p:spPr>
        <p:txBody>
          <a:bodyPr wrap="none" rtlCol="0" anchor="ctr">
            <a:spAutoFit/>
          </a:bodyPr>
          <a:lstStyle/>
          <a:p>
            <a:r>
              <a:rPr lang="en-US" altLang="zh-CN" sz="2400" dirty="0" smtClean="0">
                <a:solidFill>
                  <a:schemeClr val="bg1"/>
                </a:solidFill>
                <a:latin typeface="+mn-ea"/>
              </a:rPr>
              <a:t>PPT</a:t>
            </a:r>
            <a:r>
              <a:rPr lang="zh-CN" altLang="en-US" sz="2400" dirty="0" smtClean="0">
                <a:solidFill>
                  <a:schemeClr val="bg1"/>
                </a:solidFill>
                <a:latin typeface="+mn-ea"/>
              </a:rPr>
              <a:t>图表</a:t>
            </a:r>
            <a:endParaRPr lang="zh-CN" altLang="en-US" sz="2400" dirty="0">
              <a:solidFill>
                <a:schemeClr val="bg1"/>
              </a:solidFill>
              <a:latin typeface="+mn-ea"/>
            </a:endParaRPr>
          </a:p>
        </p:txBody>
      </p:sp>
      <p:sp>
        <p:nvSpPr>
          <p:cNvPr id="10" name="文本框 9"/>
          <p:cNvSpPr txBox="1"/>
          <p:nvPr/>
        </p:nvSpPr>
        <p:spPr>
          <a:xfrm>
            <a:off x="8387925" y="1926276"/>
            <a:ext cx="1330814" cy="461665"/>
          </a:xfrm>
          <a:prstGeom prst="rect">
            <a:avLst/>
          </a:prstGeom>
          <a:noFill/>
        </p:spPr>
        <p:txBody>
          <a:bodyPr wrap="none" rtlCol="0" anchor="ctr">
            <a:spAutoFit/>
          </a:bodyPr>
          <a:lstStyle/>
          <a:p>
            <a:r>
              <a:rPr lang="en-US" altLang="zh-CN" sz="2400" dirty="0" smtClean="0">
                <a:solidFill>
                  <a:schemeClr val="bg1"/>
                </a:solidFill>
                <a:latin typeface="+mn-ea"/>
              </a:rPr>
              <a:t>PPT</a:t>
            </a:r>
            <a:r>
              <a:rPr lang="zh-CN" altLang="en-US" sz="2400" dirty="0" smtClean="0">
                <a:solidFill>
                  <a:schemeClr val="bg1"/>
                </a:solidFill>
                <a:latin typeface="+mn-ea"/>
              </a:rPr>
              <a:t>模板</a:t>
            </a:r>
            <a:endParaRPr lang="zh-CN" altLang="en-US" sz="2400" dirty="0">
              <a:solidFill>
                <a:schemeClr val="bg1"/>
              </a:solidFill>
              <a:latin typeface="+mn-ea"/>
            </a:endParaRPr>
          </a:p>
        </p:txBody>
      </p:sp>
      <p:sp>
        <p:nvSpPr>
          <p:cNvPr id="11" name="矩形 10"/>
          <p:cNvSpPr/>
          <p:nvPr/>
        </p:nvSpPr>
        <p:spPr>
          <a:xfrm>
            <a:off x="1652532" y="4491761"/>
            <a:ext cx="2943371" cy="1010661"/>
          </a:xfrm>
          <a:prstGeom prst="rect">
            <a:avLst/>
          </a:prstGeom>
        </p:spPr>
        <p:txBody>
          <a:bodyPr wrap="square">
            <a:spAutoFit/>
          </a:bodyPr>
          <a:lstStyle/>
          <a:p>
            <a:pPr algn="just">
              <a:lnSpc>
                <a:spcPct val="130000"/>
              </a:lnSpc>
            </a:pPr>
            <a:r>
              <a:rPr lang="zh-CN" altLang="en-US" dirty="0" smtClean="0">
                <a:solidFill>
                  <a:schemeClr val="tx2"/>
                </a:solidFill>
                <a:latin typeface="+mn-ea"/>
              </a:rPr>
              <a:t>工</a:t>
            </a:r>
            <a:r>
              <a:rPr lang="zh-CN" altLang="en-US" dirty="0" smtClean="0">
                <a:solidFill>
                  <a:schemeClr val="tx2"/>
                </a:solidFill>
                <a:latin typeface="+mn-ea"/>
              </a:rPr>
              <a:t>作室</a:t>
            </a:r>
            <a:r>
              <a:rPr lang="zh-CN" altLang="en-US" dirty="0">
                <a:solidFill>
                  <a:schemeClr val="tx2"/>
                </a:solidFill>
                <a:latin typeface="+mn-ea"/>
              </a:rPr>
              <a:t>成立于</a:t>
            </a:r>
            <a:r>
              <a:rPr lang="en-US" altLang="zh-CN" dirty="0">
                <a:solidFill>
                  <a:schemeClr val="tx2"/>
                </a:solidFill>
                <a:latin typeface="+mn-ea"/>
              </a:rPr>
              <a:t>2015</a:t>
            </a:r>
            <a:r>
              <a:rPr lang="zh-CN" altLang="en-US" dirty="0">
                <a:solidFill>
                  <a:schemeClr val="tx2"/>
                </a:solidFill>
                <a:latin typeface="+mn-ea"/>
              </a:rPr>
              <a:t>年</a:t>
            </a:r>
            <a:r>
              <a:rPr lang="en-US" altLang="zh-CN" dirty="0">
                <a:solidFill>
                  <a:schemeClr val="tx2"/>
                </a:solidFill>
                <a:latin typeface="+mn-ea"/>
              </a:rPr>
              <a:t>10</a:t>
            </a:r>
            <a:r>
              <a:rPr lang="zh-CN" altLang="en-US" dirty="0">
                <a:solidFill>
                  <a:schemeClr val="tx2"/>
                </a:solidFill>
                <a:latin typeface="+mn-ea"/>
              </a:rPr>
              <a:t>月，只要是与演示相关的，我们竭诚为您服务。</a:t>
            </a:r>
          </a:p>
        </p:txBody>
      </p:sp>
      <p:sp>
        <p:nvSpPr>
          <p:cNvPr id="12" name="矩形 11"/>
          <p:cNvSpPr/>
          <p:nvPr/>
        </p:nvSpPr>
        <p:spPr>
          <a:xfrm>
            <a:off x="7560957" y="4491761"/>
            <a:ext cx="2943371" cy="1010661"/>
          </a:xfrm>
          <a:prstGeom prst="rect">
            <a:avLst/>
          </a:prstGeom>
        </p:spPr>
        <p:txBody>
          <a:bodyPr wrap="square">
            <a:spAutoFit/>
          </a:bodyPr>
          <a:lstStyle/>
          <a:p>
            <a:pPr algn="just">
              <a:lnSpc>
                <a:spcPct val="130000"/>
              </a:lnSpc>
            </a:pPr>
            <a:r>
              <a:rPr lang="zh-CN" altLang="en-US" dirty="0" smtClean="0">
                <a:solidFill>
                  <a:schemeClr val="tx2"/>
                </a:solidFill>
                <a:latin typeface="+mn-ea"/>
              </a:rPr>
              <a:t>工</a:t>
            </a:r>
            <a:r>
              <a:rPr lang="zh-CN" altLang="en-US" dirty="0" smtClean="0">
                <a:solidFill>
                  <a:schemeClr val="tx2"/>
                </a:solidFill>
                <a:latin typeface="+mn-ea"/>
              </a:rPr>
              <a:t>作室</a:t>
            </a:r>
            <a:r>
              <a:rPr lang="zh-CN" altLang="en-US" dirty="0">
                <a:solidFill>
                  <a:schemeClr val="tx2"/>
                </a:solidFill>
                <a:latin typeface="+mn-ea"/>
              </a:rPr>
              <a:t>成立于</a:t>
            </a:r>
            <a:r>
              <a:rPr lang="en-US" altLang="zh-CN" dirty="0">
                <a:solidFill>
                  <a:schemeClr val="tx2"/>
                </a:solidFill>
                <a:latin typeface="+mn-ea"/>
              </a:rPr>
              <a:t>2015</a:t>
            </a:r>
            <a:r>
              <a:rPr lang="zh-CN" altLang="en-US" dirty="0">
                <a:solidFill>
                  <a:schemeClr val="tx2"/>
                </a:solidFill>
                <a:latin typeface="+mn-ea"/>
              </a:rPr>
              <a:t>年</a:t>
            </a:r>
            <a:r>
              <a:rPr lang="en-US" altLang="zh-CN" dirty="0">
                <a:solidFill>
                  <a:schemeClr val="tx2"/>
                </a:solidFill>
                <a:latin typeface="+mn-ea"/>
              </a:rPr>
              <a:t>10</a:t>
            </a:r>
            <a:r>
              <a:rPr lang="zh-CN" altLang="en-US" dirty="0">
                <a:solidFill>
                  <a:schemeClr val="tx2"/>
                </a:solidFill>
                <a:latin typeface="+mn-ea"/>
              </a:rPr>
              <a:t>月，只要是与演示相关的，我们竭诚为您服务。</a:t>
            </a:r>
          </a:p>
        </p:txBody>
      </p:sp>
      <p:sp>
        <p:nvSpPr>
          <p:cNvPr id="13" name="虚尾箭头 12"/>
          <p:cNvSpPr/>
          <p:nvPr/>
        </p:nvSpPr>
        <p:spPr>
          <a:xfrm rot="16200000">
            <a:off x="1544115" y="2993170"/>
            <a:ext cx="1178412" cy="961575"/>
          </a:xfrm>
          <a:prstGeom prst="strip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750108" y="2859188"/>
            <a:ext cx="1486304" cy="1200329"/>
          </a:xfrm>
          <a:prstGeom prst="rect">
            <a:avLst/>
          </a:prstGeom>
          <a:noFill/>
        </p:spPr>
        <p:txBody>
          <a:bodyPr wrap="none" rtlCol="0" anchor="ctr">
            <a:spAutoFit/>
          </a:bodyPr>
          <a:lstStyle/>
          <a:p>
            <a:pPr algn="ctr"/>
            <a:r>
              <a:rPr lang="en-US" altLang="zh-CN" sz="7200" dirty="0" smtClean="0">
                <a:solidFill>
                  <a:schemeClr val="tx1"/>
                </a:solidFill>
                <a:latin typeface="+mn-ea"/>
              </a:rPr>
              <a:t>40</a:t>
            </a:r>
            <a:r>
              <a:rPr lang="en-US" altLang="zh-CN" sz="3600" dirty="0" smtClean="0">
                <a:solidFill>
                  <a:schemeClr val="tx1"/>
                </a:solidFill>
                <a:latin typeface="+mn-ea"/>
              </a:rPr>
              <a:t>%</a:t>
            </a:r>
          </a:p>
        </p:txBody>
      </p:sp>
      <p:sp>
        <p:nvSpPr>
          <p:cNvPr id="19" name="虚尾箭头 18"/>
          <p:cNvSpPr/>
          <p:nvPr/>
        </p:nvSpPr>
        <p:spPr>
          <a:xfrm rot="16200000">
            <a:off x="7452539" y="2993171"/>
            <a:ext cx="1178412" cy="961575"/>
          </a:xfrm>
          <a:prstGeom prst="strip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8658532" y="2859189"/>
            <a:ext cx="1486304" cy="1200329"/>
          </a:xfrm>
          <a:prstGeom prst="rect">
            <a:avLst/>
          </a:prstGeom>
          <a:noFill/>
        </p:spPr>
        <p:txBody>
          <a:bodyPr wrap="none" rtlCol="0" anchor="ctr">
            <a:spAutoFit/>
          </a:bodyPr>
          <a:lstStyle/>
          <a:p>
            <a:pPr algn="ctr"/>
            <a:r>
              <a:rPr lang="en-US" altLang="zh-CN" sz="7200" dirty="0" smtClean="0">
                <a:solidFill>
                  <a:schemeClr val="tx1"/>
                </a:solidFill>
                <a:latin typeface="+mn-ea"/>
              </a:rPr>
              <a:t>80</a:t>
            </a:r>
            <a:r>
              <a:rPr lang="en-US" altLang="zh-CN" sz="3600" dirty="0" smtClean="0">
                <a:solidFill>
                  <a:schemeClr val="tx1"/>
                </a:solidFill>
                <a:latin typeface="+mn-ea"/>
              </a:rPr>
              <a:t>%</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I:\我的模板\中国风模板\中国风模板05\宽版\页面7\切片\亭子.png"/>
          <p:cNvPicPr>
            <a:picLocks noChangeAspect="1" noChangeArrowheads="1"/>
          </p:cNvPicPr>
          <p:nvPr/>
        </p:nvPicPr>
        <p:blipFill>
          <a:blip r:embed="rId3" cstate="email"/>
          <a:srcRect/>
          <a:stretch>
            <a:fillRect/>
          </a:stretch>
        </p:blipFill>
        <p:spPr bwMode="auto">
          <a:xfrm>
            <a:off x="7291379" y="1930332"/>
            <a:ext cx="5045915" cy="4787956"/>
          </a:xfrm>
          <a:prstGeom prst="rect">
            <a:avLst/>
          </a:prstGeom>
          <a:noFill/>
        </p:spPr>
      </p:pic>
      <p:grpSp>
        <p:nvGrpSpPr>
          <p:cNvPr id="34818" name="组合 3"/>
          <p:cNvGrpSpPr/>
          <p:nvPr/>
        </p:nvGrpSpPr>
        <p:grpSpPr>
          <a:xfrm>
            <a:off x="-3175" y="341313"/>
            <a:ext cx="6619875" cy="949325"/>
            <a:chOff x="0" y="0"/>
            <a:chExt cx="6619368" cy="950731"/>
          </a:xfrm>
        </p:grpSpPr>
        <p:pic>
          <p:nvPicPr>
            <p:cNvPr id="34819" name="Picture 9" descr="F:\ppt素材\图标\我收集的图标\字体\3.png"/>
            <p:cNvPicPr>
              <a:picLocks noChangeAspect="1"/>
            </p:cNvPicPr>
            <p:nvPr/>
          </p:nvPicPr>
          <p:blipFill>
            <a:blip r:embed="rId4"/>
            <a:stretch>
              <a:fillRect/>
            </a:stretch>
          </p:blipFill>
          <p:spPr>
            <a:xfrm rot="5400000">
              <a:off x="2834315" y="-2834318"/>
              <a:ext cx="950731" cy="6619368"/>
            </a:xfrm>
            <a:prstGeom prst="rect">
              <a:avLst/>
            </a:prstGeom>
            <a:noFill/>
            <a:ln w="9525">
              <a:noFill/>
            </a:ln>
          </p:spPr>
        </p:pic>
        <p:sp>
          <p:nvSpPr>
            <p:cNvPr id="34820" name="TextBox 2"/>
            <p:cNvSpPr txBox="1"/>
            <p:nvPr/>
          </p:nvSpPr>
          <p:spPr>
            <a:xfrm>
              <a:off x="1122981" y="352063"/>
              <a:ext cx="3966918" cy="461665"/>
            </a:xfrm>
            <a:prstGeom prst="rect">
              <a:avLst/>
            </a:prstGeom>
            <a:noFill/>
            <a:ln w="9525">
              <a:noFill/>
            </a:ln>
          </p:spPr>
          <p:txBody>
            <a:bodyPr anchor="t">
              <a:spAutoFit/>
            </a:bodyPr>
            <a:lstStyle/>
            <a:p>
              <a:pPr lvl="0" indent="0" eaLnBrk="1" hangingPunct="1"/>
              <a:r>
                <a:rPr lang="zh-CN" altLang="en-US" b="1" dirty="0">
                  <a:solidFill>
                    <a:srgbClr val="FFFFFF"/>
                  </a:solidFill>
                  <a:latin typeface="微软雅黑" panose="020B0503020204020204" charset="-122"/>
                  <a:ea typeface="微软雅黑" panose="020B0503020204020204" charset="-122"/>
                </a:rPr>
                <a:t> </a:t>
              </a:r>
              <a:r>
                <a:rPr lang="zh-CN" altLang="en-US" sz="2400" b="1" dirty="0">
                  <a:solidFill>
                    <a:srgbClr val="FFFFFF"/>
                  </a:solidFill>
                  <a:latin typeface="微软雅黑" panose="020B0503020204020204" charset="-122"/>
                  <a:ea typeface="微软雅黑" panose="020B0503020204020204" charset="-122"/>
                </a:rPr>
                <a:t>单击此处添加标题</a:t>
              </a:r>
            </a:p>
          </p:txBody>
        </p:sp>
      </p:grpSp>
      <p:pic>
        <p:nvPicPr>
          <p:cNvPr id="34821" name="Picture 6" descr="F:\超棒ppt模板\中国风\中国风物件\maobi.png"/>
          <p:cNvPicPr>
            <a:picLocks noChangeAspect="1"/>
          </p:cNvPicPr>
          <p:nvPr/>
        </p:nvPicPr>
        <p:blipFill>
          <a:blip r:embed="rId5"/>
          <a:stretch>
            <a:fillRect/>
          </a:stretch>
        </p:blipFill>
        <p:spPr>
          <a:xfrm>
            <a:off x="376238" y="-204787"/>
            <a:ext cx="1487487" cy="1487487"/>
          </a:xfrm>
          <a:prstGeom prst="rect">
            <a:avLst/>
          </a:prstGeom>
          <a:noFill/>
          <a:ln w="9525">
            <a:noFill/>
          </a:ln>
        </p:spPr>
      </p:pic>
      <p:sp>
        <p:nvSpPr>
          <p:cNvPr id="9" name="Freeform 10428"/>
          <p:cNvSpPr>
            <a:spLocks noEditPoints="1"/>
          </p:cNvSpPr>
          <p:nvPr/>
        </p:nvSpPr>
        <p:spPr bwMode="auto">
          <a:xfrm rot="16200000">
            <a:off x="4591569" y="2385086"/>
            <a:ext cx="2864862" cy="2674998"/>
          </a:xfrm>
          <a:custGeom>
            <a:avLst/>
            <a:gdLst>
              <a:gd name="T0" fmla="*/ 107 w 165"/>
              <a:gd name="T1" fmla="*/ 12 h 154"/>
              <a:gd name="T2" fmla="*/ 87 w 165"/>
              <a:gd name="T3" fmla="*/ 0 h 154"/>
              <a:gd name="T4" fmla="*/ 89 w 165"/>
              <a:gd name="T5" fmla="*/ 15 h 154"/>
              <a:gd name="T6" fmla="*/ 89 w 165"/>
              <a:gd name="T7" fmla="*/ 15 h 154"/>
              <a:gd name="T8" fmla="*/ 17 w 165"/>
              <a:gd name="T9" fmla="*/ 46 h 154"/>
              <a:gd name="T10" fmla="*/ 12 w 165"/>
              <a:gd name="T11" fmla="*/ 48 h 154"/>
              <a:gd name="T12" fmla="*/ 7 w 165"/>
              <a:gd name="T13" fmla="*/ 45 h 154"/>
              <a:gd name="T14" fmla="*/ 12 w 165"/>
              <a:gd name="T15" fmla="*/ 48 h 154"/>
              <a:gd name="T16" fmla="*/ 150 w 165"/>
              <a:gd name="T17" fmla="*/ 45 h 154"/>
              <a:gd name="T18" fmla="*/ 152 w 165"/>
              <a:gd name="T19" fmla="*/ 82 h 154"/>
              <a:gd name="T20" fmla="*/ 149 w 165"/>
              <a:gd name="T21" fmla="*/ 87 h 154"/>
              <a:gd name="T22" fmla="*/ 132 w 165"/>
              <a:gd name="T23" fmla="*/ 131 h 154"/>
              <a:gd name="T24" fmla="*/ 145 w 165"/>
              <a:gd name="T25" fmla="*/ 100 h 154"/>
              <a:gd name="T26" fmla="*/ 146 w 165"/>
              <a:gd name="T27" fmla="*/ 73 h 154"/>
              <a:gd name="T28" fmla="*/ 113 w 165"/>
              <a:gd name="T29" fmla="*/ 18 h 154"/>
              <a:gd name="T30" fmla="*/ 97 w 165"/>
              <a:gd name="T31" fmla="*/ 17 h 154"/>
              <a:gd name="T32" fmla="*/ 98 w 165"/>
              <a:gd name="T33" fmla="*/ 22 h 154"/>
              <a:gd name="T34" fmla="*/ 69 w 165"/>
              <a:gd name="T35" fmla="*/ 21 h 154"/>
              <a:gd name="T36" fmla="*/ 31 w 165"/>
              <a:gd name="T37" fmla="*/ 27 h 154"/>
              <a:gd name="T38" fmla="*/ 23 w 165"/>
              <a:gd name="T39" fmla="*/ 40 h 154"/>
              <a:gd name="T40" fmla="*/ 15 w 165"/>
              <a:gd name="T41" fmla="*/ 65 h 154"/>
              <a:gd name="T42" fmla="*/ 14 w 165"/>
              <a:gd name="T43" fmla="*/ 63 h 154"/>
              <a:gd name="T44" fmla="*/ 13 w 165"/>
              <a:gd name="T45" fmla="*/ 96 h 154"/>
              <a:gd name="T46" fmla="*/ 12 w 165"/>
              <a:gd name="T47" fmla="*/ 112 h 154"/>
              <a:gd name="T48" fmla="*/ 87 w 165"/>
              <a:gd name="T49" fmla="*/ 151 h 154"/>
              <a:gd name="T50" fmla="*/ 117 w 165"/>
              <a:gd name="T51" fmla="*/ 144 h 154"/>
              <a:gd name="T52" fmla="*/ 132 w 165"/>
              <a:gd name="T53" fmla="*/ 131 h 154"/>
              <a:gd name="T54" fmla="*/ 35 w 165"/>
              <a:gd name="T55" fmla="*/ 29 h 154"/>
              <a:gd name="T56" fmla="*/ 31 w 165"/>
              <a:gd name="T57" fmla="*/ 37 h 154"/>
              <a:gd name="T58" fmla="*/ 84 w 165"/>
              <a:gd name="T59" fmla="*/ 30 h 154"/>
              <a:gd name="T60" fmla="*/ 101 w 165"/>
              <a:gd name="T61" fmla="*/ 34 h 154"/>
              <a:gd name="T62" fmla="*/ 101 w 165"/>
              <a:gd name="T63" fmla="*/ 34 h 154"/>
              <a:gd name="T64" fmla="*/ 102 w 165"/>
              <a:gd name="T65" fmla="*/ 43 h 154"/>
              <a:gd name="T66" fmla="*/ 110 w 165"/>
              <a:gd name="T67" fmla="*/ 32 h 154"/>
              <a:gd name="T68" fmla="*/ 110 w 165"/>
              <a:gd name="T69" fmla="*/ 32 h 154"/>
              <a:gd name="T70" fmla="*/ 162 w 165"/>
              <a:gd name="T71" fmla="*/ 86 h 154"/>
              <a:gd name="T72" fmla="*/ 158 w 165"/>
              <a:gd name="T73" fmla="*/ 100 h 154"/>
              <a:gd name="T74" fmla="*/ 158 w 165"/>
              <a:gd name="T75" fmla="*/ 100 h 154"/>
              <a:gd name="T76" fmla="*/ 149 w 165"/>
              <a:gd name="T77" fmla="*/ 115 h 154"/>
              <a:gd name="T78" fmla="*/ 141 w 165"/>
              <a:gd name="T79" fmla="*/ 1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5" h="154">
                <a:moveTo>
                  <a:pt x="92" y="6"/>
                </a:moveTo>
                <a:cubicBezTo>
                  <a:pt x="99" y="6"/>
                  <a:pt x="101" y="11"/>
                  <a:pt x="107" y="12"/>
                </a:cubicBezTo>
                <a:cubicBezTo>
                  <a:pt x="106" y="10"/>
                  <a:pt x="108" y="10"/>
                  <a:pt x="108" y="9"/>
                </a:cubicBezTo>
                <a:cubicBezTo>
                  <a:pt x="99" y="8"/>
                  <a:pt x="96" y="1"/>
                  <a:pt x="87" y="0"/>
                </a:cubicBezTo>
                <a:cubicBezTo>
                  <a:pt x="87" y="4"/>
                  <a:pt x="93" y="2"/>
                  <a:pt x="92" y="6"/>
                </a:cubicBezTo>
                <a:close/>
                <a:moveTo>
                  <a:pt x="89" y="15"/>
                </a:moveTo>
                <a:cubicBezTo>
                  <a:pt x="92" y="15"/>
                  <a:pt x="95" y="20"/>
                  <a:pt x="97" y="17"/>
                </a:cubicBezTo>
                <a:cubicBezTo>
                  <a:pt x="94" y="16"/>
                  <a:pt x="91" y="13"/>
                  <a:pt x="89" y="15"/>
                </a:cubicBezTo>
                <a:close/>
                <a:moveTo>
                  <a:pt x="20" y="32"/>
                </a:moveTo>
                <a:cubicBezTo>
                  <a:pt x="19" y="36"/>
                  <a:pt x="14" y="43"/>
                  <a:pt x="17" y="46"/>
                </a:cubicBezTo>
                <a:cubicBezTo>
                  <a:pt x="19" y="43"/>
                  <a:pt x="21" y="36"/>
                  <a:pt x="20" y="32"/>
                </a:cubicBezTo>
                <a:close/>
                <a:moveTo>
                  <a:pt x="12" y="48"/>
                </a:moveTo>
                <a:cubicBezTo>
                  <a:pt x="11" y="48"/>
                  <a:pt x="11" y="47"/>
                  <a:pt x="11" y="45"/>
                </a:cubicBezTo>
                <a:cubicBezTo>
                  <a:pt x="9" y="43"/>
                  <a:pt x="10" y="45"/>
                  <a:pt x="7" y="45"/>
                </a:cubicBezTo>
                <a:cubicBezTo>
                  <a:pt x="7" y="43"/>
                  <a:pt x="7" y="41"/>
                  <a:pt x="6" y="40"/>
                </a:cubicBezTo>
                <a:cubicBezTo>
                  <a:pt x="0" y="45"/>
                  <a:pt x="8" y="54"/>
                  <a:pt x="12" y="48"/>
                </a:cubicBezTo>
                <a:close/>
                <a:moveTo>
                  <a:pt x="151" y="52"/>
                </a:moveTo>
                <a:cubicBezTo>
                  <a:pt x="152" y="51"/>
                  <a:pt x="151" y="47"/>
                  <a:pt x="150" y="45"/>
                </a:cubicBezTo>
                <a:cubicBezTo>
                  <a:pt x="151" y="48"/>
                  <a:pt x="148" y="50"/>
                  <a:pt x="151" y="52"/>
                </a:cubicBezTo>
                <a:close/>
                <a:moveTo>
                  <a:pt x="152" y="82"/>
                </a:moveTo>
                <a:cubicBezTo>
                  <a:pt x="149" y="82"/>
                  <a:pt x="149" y="82"/>
                  <a:pt x="149" y="82"/>
                </a:cubicBezTo>
                <a:cubicBezTo>
                  <a:pt x="149" y="85"/>
                  <a:pt x="151" y="86"/>
                  <a:pt x="149" y="87"/>
                </a:cubicBezTo>
                <a:cubicBezTo>
                  <a:pt x="152" y="87"/>
                  <a:pt x="151" y="84"/>
                  <a:pt x="152" y="82"/>
                </a:cubicBezTo>
                <a:close/>
                <a:moveTo>
                  <a:pt x="132" y="131"/>
                </a:moveTo>
                <a:cubicBezTo>
                  <a:pt x="138" y="122"/>
                  <a:pt x="141" y="110"/>
                  <a:pt x="148" y="102"/>
                </a:cubicBezTo>
                <a:cubicBezTo>
                  <a:pt x="147" y="101"/>
                  <a:pt x="145" y="101"/>
                  <a:pt x="145" y="100"/>
                </a:cubicBezTo>
                <a:cubicBezTo>
                  <a:pt x="148" y="89"/>
                  <a:pt x="145" y="79"/>
                  <a:pt x="147" y="69"/>
                </a:cubicBezTo>
                <a:cubicBezTo>
                  <a:pt x="144" y="69"/>
                  <a:pt x="148" y="72"/>
                  <a:pt x="146" y="73"/>
                </a:cubicBezTo>
                <a:cubicBezTo>
                  <a:pt x="140" y="66"/>
                  <a:pt x="144" y="50"/>
                  <a:pt x="136" y="45"/>
                </a:cubicBezTo>
                <a:cubicBezTo>
                  <a:pt x="133" y="31"/>
                  <a:pt x="122" y="26"/>
                  <a:pt x="113" y="18"/>
                </a:cubicBezTo>
                <a:cubicBezTo>
                  <a:pt x="113" y="23"/>
                  <a:pt x="121" y="25"/>
                  <a:pt x="119" y="30"/>
                </a:cubicBezTo>
                <a:cubicBezTo>
                  <a:pt x="112" y="26"/>
                  <a:pt x="108" y="15"/>
                  <a:pt x="97" y="17"/>
                </a:cubicBezTo>
                <a:cubicBezTo>
                  <a:pt x="102" y="19"/>
                  <a:pt x="96" y="19"/>
                  <a:pt x="95" y="19"/>
                </a:cubicBezTo>
                <a:cubicBezTo>
                  <a:pt x="96" y="20"/>
                  <a:pt x="100" y="22"/>
                  <a:pt x="98" y="22"/>
                </a:cubicBezTo>
                <a:cubicBezTo>
                  <a:pt x="87" y="15"/>
                  <a:pt x="68" y="25"/>
                  <a:pt x="58" y="24"/>
                </a:cubicBezTo>
                <a:cubicBezTo>
                  <a:pt x="62" y="22"/>
                  <a:pt x="66" y="22"/>
                  <a:pt x="69" y="21"/>
                </a:cubicBezTo>
                <a:cubicBezTo>
                  <a:pt x="63" y="17"/>
                  <a:pt x="52" y="17"/>
                  <a:pt x="47" y="22"/>
                </a:cubicBezTo>
                <a:cubicBezTo>
                  <a:pt x="41" y="14"/>
                  <a:pt x="36" y="29"/>
                  <a:pt x="31" y="27"/>
                </a:cubicBezTo>
                <a:cubicBezTo>
                  <a:pt x="35" y="30"/>
                  <a:pt x="27" y="38"/>
                  <a:pt x="26" y="43"/>
                </a:cubicBezTo>
                <a:cubicBezTo>
                  <a:pt x="25" y="42"/>
                  <a:pt x="25" y="40"/>
                  <a:pt x="23" y="40"/>
                </a:cubicBezTo>
                <a:cubicBezTo>
                  <a:pt x="19" y="48"/>
                  <a:pt x="17" y="56"/>
                  <a:pt x="17" y="66"/>
                </a:cubicBezTo>
                <a:cubicBezTo>
                  <a:pt x="16" y="66"/>
                  <a:pt x="16" y="65"/>
                  <a:pt x="15" y="65"/>
                </a:cubicBezTo>
                <a:cubicBezTo>
                  <a:pt x="13" y="66"/>
                  <a:pt x="18" y="68"/>
                  <a:pt x="14" y="69"/>
                </a:cubicBezTo>
                <a:cubicBezTo>
                  <a:pt x="12" y="67"/>
                  <a:pt x="16" y="65"/>
                  <a:pt x="14" y="63"/>
                </a:cubicBezTo>
                <a:cubicBezTo>
                  <a:pt x="12" y="65"/>
                  <a:pt x="13" y="57"/>
                  <a:pt x="12" y="56"/>
                </a:cubicBezTo>
                <a:cubicBezTo>
                  <a:pt x="10" y="68"/>
                  <a:pt x="11" y="83"/>
                  <a:pt x="13" y="96"/>
                </a:cubicBezTo>
                <a:cubicBezTo>
                  <a:pt x="11" y="97"/>
                  <a:pt x="11" y="95"/>
                  <a:pt x="9" y="95"/>
                </a:cubicBezTo>
                <a:cubicBezTo>
                  <a:pt x="10" y="101"/>
                  <a:pt x="12" y="105"/>
                  <a:pt x="12" y="112"/>
                </a:cubicBezTo>
                <a:cubicBezTo>
                  <a:pt x="20" y="125"/>
                  <a:pt x="33" y="133"/>
                  <a:pt x="43" y="145"/>
                </a:cubicBezTo>
                <a:cubicBezTo>
                  <a:pt x="55" y="149"/>
                  <a:pt x="72" y="151"/>
                  <a:pt x="87" y="151"/>
                </a:cubicBezTo>
                <a:cubicBezTo>
                  <a:pt x="97" y="154"/>
                  <a:pt x="109" y="146"/>
                  <a:pt x="117" y="141"/>
                </a:cubicBezTo>
                <a:cubicBezTo>
                  <a:pt x="117" y="142"/>
                  <a:pt x="115" y="144"/>
                  <a:pt x="117" y="144"/>
                </a:cubicBezTo>
                <a:cubicBezTo>
                  <a:pt x="124" y="140"/>
                  <a:pt x="132" y="137"/>
                  <a:pt x="136" y="129"/>
                </a:cubicBezTo>
                <a:cubicBezTo>
                  <a:pt x="134" y="129"/>
                  <a:pt x="133" y="132"/>
                  <a:pt x="132" y="131"/>
                </a:cubicBezTo>
                <a:close/>
                <a:moveTo>
                  <a:pt x="31" y="37"/>
                </a:moveTo>
                <a:cubicBezTo>
                  <a:pt x="31" y="33"/>
                  <a:pt x="33" y="31"/>
                  <a:pt x="35" y="29"/>
                </a:cubicBezTo>
                <a:cubicBezTo>
                  <a:pt x="36" y="29"/>
                  <a:pt x="36" y="30"/>
                  <a:pt x="37" y="30"/>
                </a:cubicBezTo>
                <a:cubicBezTo>
                  <a:pt x="36" y="33"/>
                  <a:pt x="35" y="36"/>
                  <a:pt x="31" y="37"/>
                </a:cubicBezTo>
                <a:close/>
                <a:moveTo>
                  <a:pt x="77" y="30"/>
                </a:moveTo>
                <a:cubicBezTo>
                  <a:pt x="79" y="29"/>
                  <a:pt x="82" y="29"/>
                  <a:pt x="84" y="30"/>
                </a:cubicBezTo>
                <a:cubicBezTo>
                  <a:pt x="83" y="33"/>
                  <a:pt x="80" y="30"/>
                  <a:pt x="77" y="30"/>
                </a:cubicBezTo>
                <a:close/>
                <a:moveTo>
                  <a:pt x="101" y="34"/>
                </a:moveTo>
                <a:cubicBezTo>
                  <a:pt x="94" y="34"/>
                  <a:pt x="91" y="30"/>
                  <a:pt x="87" y="25"/>
                </a:cubicBezTo>
                <a:cubicBezTo>
                  <a:pt x="94" y="27"/>
                  <a:pt x="97" y="27"/>
                  <a:pt x="101" y="34"/>
                </a:cubicBezTo>
                <a:close/>
                <a:moveTo>
                  <a:pt x="89" y="31"/>
                </a:moveTo>
                <a:cubicBezTo>
                  <a:pt x="95" y="33"/>
                  <a:pt x="98" y="38"/>
                  <a:pt x="102" y="43"/>
                </a:cubicBezTo>
                <a:cubicBezTo>
                  <a:pt x="98" y="39"/>
                  <a:pt x="92" y="36"/>
                  <a:pt x="89" y="31"/>
                </a:cubicBezTo>
                <a:close/>
                <a:moveTo>
                  <a:pt x="110" y="32"/>
                </a:moveTo>
                <a:cubicBezTo>
                  <a:pt x="107" y="32"/>
                  <a:pt x="105" y="30"/>
                  <a:pt x="103" y="29"/>
                </a:cubicBezTo>
                <a:cubicBezTo>
                  <a:pt x="106" y="27"/>
                  <a:pt x="110" y="29"/>
                  <a:pt x="110" y="32"/>
                </a:cubicBezTo>
                <a:close/>
                <a:moveTo>
                  <a:pt x="164" y="77"/>
                </a:moveTo>
                <a:cubicBezTo>
                  <a:pt x="162" y="79"/>
                  <a:pt x="163" y="83"/>
                  <a:pt x="162" y="86"/>
                </a:cubicBezTo>
                <a:cubicBezTo>
                  <a:pt x="165" y="84"/>
                  <a:pt x="164" y="79"/>
                  <a:pt x="164" y="77"/>
                </a:cubicBezTo>
                <a:close/>
                <a:moveTo>
                  <a:pt x="158" y="100"/>
                </a:moveTo>
                <a:cubicBezTo>
                  <a:pt x="158" y="96"/>
                  <a:pt x="162" y="93"/>
                  <a:pt x="160" y="89"/>
                </a:cubicBezTo>
                <a:cubicBezTo>
                  <a:pt x="160" y="93"/>
                  <a:pt x="156" y="97"/>
                  <a:pt x="158" y="100"/>
                </a:cubicBezTo>
                <a:close/>
                <a:moveTo>
                  <a:pt x="141" y="125"/>
                </a:moveTo>
                <a:cubicBezTo>
                  <a:pt x="147" y="126"/>
                  <a:pt x="149" y="121"/>
                  <a:pt x="149" y="115"/>
                </a:cubicBezTo>
                <a:cubicBezTo>
                  <a:pt x="154" y="113"/>
                  <a:pt x="158" y="103"/>
                  <a:pt x="157" y="101"/>
                </a:cubicBezTo>
                <a:cubicBezTo>
                  <a:pt x="152" y="110"/>
                  <a:pt x="147" y="118"/>
                  <a:pt x="141" y="125"/>
                </a:cubicBezTo>
                <a:close/>
              </a:path>
            </a:pathLst>
          </a:custGeom>
          <a:solidFill>
            <a:schemeClr val="tx1"/>
          </a:solidFill>
          <a:ln>
            <a:noFill/>
          </a:ln>
        </p:spPr>
        <p:txBody>
          <a:bodyPr vert="horz" wrap="square" lIns="91440" tIns="45720" rIns="91440" bIns="45720" numCol="1" anchor="ctr" anchorCtr="0" compatLnSpc="1"/>
          <a:lstStyle/>
          <a:p>
            <a:pPr algn="ctr"/>
            <a:endParaRPr lang="zh-CN" altLang="en-US" sz="4000" dirty="0">
              <a:solidFill>
                <a:schemeClr val="bg1"/>
              </a:solidFill>
              <a:latin typeface="+mj-ea"/>
              <a:ea typeface="+mj-ea"/>
            </a:endParaRPr>
          </a:p>
        </p:txBody>
      </p:sp>
      <p:sp>
        <p:nvSpPr>
          <p:cNvPr id="5" name="Freeform 115"/>
          <p:cNvSpPr>
            <a:spLocks noEditPoints="1"/>
          </p:cNvSpPr>
          <p:nvPr/>
        </p:nvSpPr>
        <p:spPr bwMode="auto">
          <a:xfrm>
            <a:off x="2496000" y="3650585"/>
            <a:ext cx="7200000" cy="144000"/>
          </a:xfrm>
          <a:custGeom>
            <a:avLst/>
            <a:gdLst>
              <a:gd name="T0" fmla="*/ 469 w 469"/>
              <a:gd name="T1" fmla="*/ 34 h 71"/>
              <a:gd name="T2" fmla="*/ 459 w 469"/>
              <a:gd name="T3" fmla="*/ 30 h 71"/>
              <a:gd name="T4" fmla="*/ 465 w 469"/>
              <a:gd name="T5" fmla="*/ 29 h 71"/>
              <a:gd name="T6" fmla="*/ 434 w 469"/>
              <a:gd name="T7" fmla="*/ 26 h 71"/>
              <a:gd name="T8" fmla="*/ 446 w 469"/>
              <a:gd name="T9" fmla="*/ 25 h 71"/>
              <a:gd name="T10" fmla="*/ 435 w 469"/>
              <a:gd name="T11" fmla="*/ 22 h 71"/>
              <a:gd name="T12" fmla="*/ 413 w 469"/>
              <a:gd name="T13" fmla="*/ 20 h 71"/>
              <a:gd name="T14" fmla="*/ 404 w 469"/>
              <a:gd name="T15" fmla="*/ 19 h 71"/>
              <a:gd name="T16" fmla="*/ 400 w 469"/>
              <a:gd name="T17" fmla="*/ 18 h 71"/>
              <a:gd name="T18" fmla="*/ 394 w 469"/>
              <a:gd name="T19" fmla="*/ 17 h 71"/>
              <a:gd name="T20" fmla="*/ 389 w 469"/>
              <a:gd name="T21" fmla="*/ 16 h 71"/>
              <a:gd name="T22" fmla="*/ 250 w 469"/>
              <a:gd name="T23" fmla="*/ 13 h 71"/>
              <a:gd name="T24" fmla="*/ 244 w 469"/>
              <a:gd name="T25" fmla="*/ 12 h 71"/>
              <a:gd name="T26" fmla="*/ 316 w 469"/>
              <a:gd name="T27" fmla="*/ 13 h 71"/>
              <a:gd name="T28" fmla="*/ 348 w 469"/>
              <a:gd name="T29" fmla="*/ 14 h 71"/>
              <a:gd name="T30" fmla="*/ 349 w 469"/>
              <a:gd name="T31" fmla="*/ 15 h 71"/>
              <a:gd name="T32" fmla="*/ 381 w 469"/>
              <a:gd name="T33" fmla="*/ 14 h 71"/>
              <a:gd name="T34" fmla="*/ 414 w 469"/>
              <a:gd name="T35" fmla="*/ 13 h 71"/>
              <a:gd name="T36" fmla="*/ 350 w 469"/>
              <a:gd name="T37" fmla="*/ 11 h 71"/>
              <a:gd name="T38" fmla="*/ 300 w 469"/>
              <a:gd name="T39" fmla="*/ 11 h 71"/>
              <a:gd name="T40" fmla="*/ 192 w 469"/>
              <a:gd name="T41" fmla="*/ 10 h 71"/>
              <a:gd name="T42" fmla="*/ 215 w 469"/>
              <a:gd name="T43" fmla="*/ 10 h 71"/>
              <a:gd name="T44" fmla="*/ 206 w 469"/>
              <a:gd name="T45" fmla="*/ 9 h 71"/>
              <a:gd name="T46" fmla="*/ 62 w 469"/>
              <a:gd name="T47" fmla="*/ 8 h 71"/>
              <a:gd name="T48" fmla="*/ 160 w 469"/>
              <a:gd name="T49" fmla="*/ 7 h 71"/>
              <a:gd name="T50" fmla="*/ 239 w 469"/>
              <a:gd name="T51" fmla="*/ 7 h 71"/>
              <a:gd name="T52" fmla="*/ 111 w 469"/>
              <a:gd name="T53" fmla="*/ 6 h 71"/>
              <a:gd name="T54" fmla="*/ 228 w 469"/>
              <a:gd name="T55" fmla="*/ 5 h 71"/>
              <a:gd name="T56" fmla="*/ 379 w 469"/>
              <a:gd name="T57" fmla="*/ 6 h 71"/>
              <a:gd name="T58" fmla="*/ 298 w 469"/>
              <a:gd name="T59" fmla="*/ 5 h 71"/>
              <a:gd name="T60" fmla="*/ 101 w 469"/>
              <a:gd name="T61" fmla="*/ 4 h 71"/>
              <a:gd name="T62" fmla="*/ 76 w 469"/>
              <a:gd name="T63" fmla="*/ 3 h 71"/>
              <a:gd name="T64" fmla="*/ 3 w 469"/>
              <a:gd name="T65" fmla="*/ 5 h 71"/>
              <a:gd name="T66" fmla="*/ 2 w 469"/>
              <a:gd name="T67" fmla="*/ 7 h 71"/>
              <a:gd name="T68" fmla="*/ 2 w 469"/>
              <a:gd name="T69" fmla="*/ 8 h 71"/>
              <a:gd name="T70" fmla="*/ 0 w 469"/>
              <a:gd name="T71" fmla="*/ 11 h 71"/>
              <a:gd name="T72" fmla="*/ 4 w 469"/>
              <a:gd name="T73" fmla="*/ 13 h 71"/>
              <a:gd name="T74" fmla="*/ 6 w 469"/>
              <a:gd name="T75" fmla="*/ 14 h 71"/>
              <a:gd name="T76" fmla="*/ 1 w 469"/>
              <a:gd name="T77" fmla="*/ 25 h 71"/>
              <a:gd name="T78" fmla="*/ 4 w 469"/>
              <a:gd name="T79" fmla="*/ 36 h 71"/>
              <a:gd name="T80" fmla="*/ 5 w 469"/>
              <a:gd name="T81" fmla="*/ 40 h 71"/>
              <a:gd name="T82" fmla="*/ 8 w 469"/>
              <a:gd name="T83" fmla="*/ 49 h 71"/>
              <a:gd name="T84" fmla="*/ 80 w 469"/>
              <a:gd name="T85" fmla="*/ 66 h 71"/>
              <a:gd name="T86" fmla="*/ 277 w 469"/>
              <a:gd name="T87" fmla="*/ 68 h 71"/>
              <a:gd name="T88" fmla="*/ 411 w 469"/>
              <a:gd name="T89" fmla="*/ 67 h 71"/>
              <a:gd name="T90" fmla="*/ 401 w 469"/>
              <a:gd name="T91" fmla="*/ 65 h 71"/>
              <a:gd name="T92" fmla="*/ 443 w 469"/>
              <a:gd name="T93" fmla="*/ 61 h 71"/>
              <a:gd name="T94" fmla="*/ 451 w 469"/>
              <a:gd name="T95" fmla="*/ 58 h 71"/>
              <a:gd name="T96" fmla="*/ 429 w 469"/>
              <a:gd name="T97" fmla="*/ 55 h 71"/>
              <a:gd name="T98" fmla="*/ 452 w 469"/>
              <a:gd name="T99" fmla="*/ 52 h 71"/>
              <a:gd name="T100" fmla="*/ 461 w 469"/>
              <a:gd name="T101" fmla="*/ 50 h 71"/>
              <a:gd name="T102" fmla="*/ 461 w 469"/>
              <a:gd name="T103" fmla="*/ 47 h 71"/>
              <a:gd name="T104" fmla="*/ 445 w 469"/>
              <a:gd name="T105" fmla="*/ 45 h 71"/>
              <a:gd name="T106" fmla="*/ 459 w 469"/>
              <a:gd name="T107" fmla="*/ 43 h 71"/>
              <a:gd name="T108" fmla="*/ 458 w 469"/>
              <a:gd name="T109" fmla="*/ 39 h 71"/>
              <a:gd name="T110" fmla="*/ 467 w 469"/>
              <a:gd name="T111" fmla="*/ 37 h 71"/>
              <a:gd name="T112" fmla="*/ 468 w 469"/>
              <a:gd name="T113" fmla="*/ 35 h 71"/>
              <a:gd name="T114" fmla="*/ 232 w 469"/>
              <a:gd name="T115" fmla="*/ 12 h 71"/>
              <a:gd name="T116" fmla="*/ 230 w 469"/>
              <a:gd name="T117" fmla="*/ 13 h 71"/>
              <a:gd name="T118" fmla="*/ 237 w 469"/>
              <a:gd name="T119" fmla="*/ 12 h 71"/>
              <a:gd name="T120" fmla="*/ 237 w 469"/>
              <a:gd name="T121" fmla="*/ 1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9" h="71">
                <a:moveTo>
                  <a:pt x="468" y="35"/>
                </a:moveTo>
                <a:cubicBezTo>
                  <a:pt x="469" y="34"/>
                  <a:pt x="469" y="34"/>
                  <a:pt x="469" y="34"/>
                </a:cubicBezTo>
                <a:cubicBezTo>
                  <a:pt x="461" y="34"/>
                  <a:pt x="452" y="32"/>
                  <a:pt x="445" y="32"/>
                </a:cubicBezTo>
                <a:cubicBezTo>
                  <a:pt x="449" y="31"/>
                  <a:pt x="455" y="31"/>
                  <a:pt x="459" y="30"/>
                </a:cubicBezTo>
                <a:cubicBezTo>
                  <a:pt x="458" y="30"/>
                  <a:pt x="456" y="31"/>
                  <a:pt x="455" y="30"/>
                </a:cubicBezTo>
                <a:cubicBezTo>
                  <a:pt x="458" y="29"/>
                  <a:pt x="462" y="30"/>
                  <a:pt x="465" y="29"/>
                </a:cubicBezTo>
                <a:cubicBezTo>
                  <a:pt x="447" y="27"/>
                  <a:pt x="447" y="27"/>
                  <a:pt x="447" y="27"/>
                </a:cubicBezTo>
                <a:cubicBezTo>
                  <a:pt x="443" y="26"/>
                  <a:pt x="438" y="27"/>
                  <a:pt x="434" y="26"/>
                </a:cubicBezTo>
                <a:cubicBezTo>
                  <a:pt x="438" y="25"/>
                  <a:pt x="443" y="26"/>
                  <a:pt x="447" y="25"/>
                </a:cubicBezTo>
                <a:cubicBezTo>
                  <a:pt x="446" y="25"/>
                  <a:pt x="446" y="25"/>
                  <a:pt x="446" y="25"/>
                </a:cubicBezTo>
                <a:cubicBezTo>
                  <a:pt x="450" y="24"/>
                  <a:pt x="450" y="24"/>
                  <a:pt x="450" y="24"/>
                </a:cubicBezTo>
                <a:cubicBezTo>
                  <a:pt x="445" y="23"/>
                  <a:pt x="440" y="22"/>
                  <a:pt x="435" y="22"/>
                </a:cubicBezTo>
                <a:cubicBezTo>
                  <a:pt x="432" y="19"/>
                  <a:pt x="424" y="22"/>
                  <a:pt x="420" y="19"/>
                </a:cubicBezTo>
                <a:cubicBezTo>
                  <a:pt x="418" y="21"/>
                  <a:pt x="415" y="18"/>
                  <a:pt x="413" y="20"/>
                </a:cubicBezTo>
                <a:cubicBezTo>
                  <a:pt x="410" y="20"/>
                  <a:pt x="406" y="20"/>
                  <a:pt x="403" y="20"/>
                </a:cubicBezTo>
                <a:cubicBezTo>
                  <a:pt x="404" y="19"/>
                  <a:pt x="404" y="19"/>
                  <a:pt x="404" y="19"/>
                </a:cubicBezTo>
                <a:cubicBezTo>
                  <a:pt x="399" y="18"/>
                  <a:pt x="399" y="18"/>
                  <a:pt x="399" y="18"/>
                </a:cubicBezTo>
                <a:cubicBezTo>
                  <a:pt x="400" y="18"/>
                  <a:pt x="400" y="17"/>
                  <a:pt x="400" y="18"/>
                </a:cubicBezTo>
                <a:cubicBezTo>
                  <a:pt x="400" y="17"/>
                  <a:pt x="400" y="17"/>
                  <a:pt x="400" y="17"/>
                </a:cubicBezTo>
                <a:cubicBezTo>
                  <a:pt x="394" y="17"/>
                  <a:pt x="394" y="17"/>
                  <a:pt x="394" y="17"/>
                </a:cubicBezTo>
                <a:cubicBezTo>
                  <a:pt x="394" y="16"/>
                  <a:pt x="395" y="16"/>
                  <a:pt x="395" y="16"/>
                </a:cubicBezTo>
                <a:cubicBezTo>
                  <a:pt x="389" y="16"/>
                  <a:pt x="389" y="16"/>
                  <a:pt x="389" y="16"/>
                </a:cubicBezTo>
                <a:cubicBezTo>
                  <a:pt x="247" y="14"/>
                  <a:pt x="247" y="14"/>
                  <a:pt x="247" y="14"/>
                </a:cubicBezTo>
                <a:cubicBezTo>
                  <a:pt x="250" y="13"/>
                  <a:pt x="250" y="13"/>
                  <a:pt x="250" y="13"/>
                </a:cubicBezTo>
                <a:cubicBezTo>
                  <a:pt x="244" y="13"/>
                  <a:pt x="244" y="13"/>
                  <a:pt x="244" y="13"/>
                </a:cubicBezTo>
                <a:cubicBezTo>
                  <a:pt x="244" y="12"/>
                  <a:pt x="244" y="12"/>
                  <a:pt x="244" y="12"/>
                </a:cubicBezTo>
                <a:cubicBezTo>
                  <a:pt x="248" y="12"/>
                  <a:pt x="248" y="12"/>
                  <a:pt x="248" y="12"/>
                </a:cubicBezTo>
                <a:cubicBezTo>
                  <a:pt x="316" y="13"/>
                  <a:pt x="316" y="13"/>
                  <a:pt x="316" y="13"/>
                </a:cubicBezTo>
                <a:cubicBezTo>
                  <a:pt x="337" y="14"/>
                  <a:pt x="337" y="14"/>
                  <a:pt x="337" y="14"/>
                </a:cubicBezTo>
                <a:cubicBezTo>
                  <a:pt x="340" y="14"/>
                  <a:pt x="345" y="16"/>
                  <a:pt x="348" y="14"/>
                </a:cubicBezTo>
                <a:cubicBezTo>
                  <a:pt x="349" y="14"/>
                  <a:pt x="350" y="14"/>
                  <a:pt x="350" y="14"/>
                </a:cubicBezTo>
                <a:cubicBezTo>
                  <a:pt x="350" y="15"/>
                  <a:pt x="349" y="15"/>
                  <a:pt x="349" y="15"/>
                </a:cubicBezTo>
                <a:cubicBezTo>
                  <a:pt x="367" y="15"/>
                  <a:pt x="367" y="15"/>
                  <a:pt x="367" y="15"/>
                </a:cubicBezTo>
                <a:cubicBezTo>
                  <a:pt x="369" y="13"/>
                  <a:pt x="376" y="14"/>
                  <a:pt x="381" y="14"/>
                </a:cubicBezTo>
                <a:cubicBezTo>
                  <a:pt x="381" y="14"/>
                  <a:pt x="381" y="14"/>
                  <a:pt x="381" y="14"/>
                </a:cubicBezTo>
                <a:cubicBezTo>
                  <a:pt x="414" y="13"/>
                  <a:pt x="414" y="13"/>
                  <a:pt x="414" y="13"/>
                </a:cubicBezTo>
                <a:cubicBezTo>
                  <a:pt x="393" y="13"/>
                  <a:pt x="370" y="12"/>
                  <a:pt x="348" y="12"/>
                </a:cubicBezTo>
                <a:cubicBezTo>
                  <a:pt x="348" y="11"/>
                  <a:pt x="350" y="12"/>
                  <a:pt x="350" y="11"/>
                </a:cubicBezTo>
                <a:cubicBezTo>
                  <a:pt x="334" y="11"/>
                  <a:pt x="318" y="10"/>
                  <a:pt x="301" y="10"/>
                </a:cubicBezTo>
                <a:cubicBezTo>
                  <a:pt x="300" y="11"/>
                  <a:pt x="300" y="11"/>
                  <a:pt x="300" y="11"/>
                </a:cubicBezTo>
                <a:cubicBezTo>
                  <a:pt x="195" y="11"/>
                  <a:pt x="195" y="11"/>
                  <a:pt x="195" y="11"/>
                </a:cubicBezTo>
                <a:cubicBezTo>
                  <a:pt x="192" y="10"/>
                  <a:pt x="192" y="10"/>
                  <a:pt x="192" y="10"/>
                </a:cubicBezTo>
                <a:cubicBezTo>
                  <a:pt x="199" y="9"/>
                  <a:pt x="207" y="10"/>
                  <a:pt x="214" y="9"/>
                </a:cubicBezTo>
                <a:cubicBezTo>
                  <a:pt x="215" y="10"/>
                  <a:pt x="215" y="10"/>
                  <a:pt x="215" y="10"/>
                </a:cubicBezTo>
                <a:cubicBezTo>
                  <a:pt x="253" y="9"/>
                  <a:pt x="253" y="9"/>
                  <a:pt x="253" y="9"/>
                </a:cubicBezTo>
                <a:cubicBezTo>
                  <a:pt x="238" y="9"/>
                  <a:pt x="221" y="9"/>
                  <a:pt x="206" y="9"/>
                </a:cubicBezTo>
                <a:cubicBezTo>
                  <a:pt x="101" y="8"/>
                  <a:pt x="101" y="8"/>
                  <a:pt x="101" y="8"/>
                </a:cubicBezTo>
                <a:cubicBezTo>
                  <a:pt x="62" y="8"/>
                  <a:pt x="62" y="8"/>
                  <a:pt x="62" y="8"/>
                </a:cubicBezTo>
                <a:cubicBezTo>
                  <a:pt x="62" y="7"/>
                  <a:pt x="62" y="7"/>
                  <a:pt x="62" y="7"/>
                </a:cubicBezTo>
                <a:cubicBezTo>
                  <a:pt x="160" y="7"/>
                  <a:pt x="160" y="7"/>
                  <a:pt x="160" y="7"/>
                </a:cubicBezTo>
                <a:cubicBezTo>
                  <a:pt x="233" y="8"/>
                  <a:pt x="233" y="8"/>
                  <a:pt x="233" y="8"/>
                </a:cubicBezTo>
                <a:cubicBezTo>
                  <a:pt x="239" y="7"/>
                  <a:pt x="239" y="7"/>
                  <a:pt x="239" y="7"/>
                </a:cubicBezTo>
                <a:cubicBezTo>
                  <a:pt x="182" y="6"/>
                  <a:pt x="182" y="6"/>
                  <a:pt x="182" y="6"/>
                </a:cubicBezTo>
                <a:cubicBezTo>
                  <a:pt x="111" y="6"/>
                  <a:pt x="111" y="6"/>
                  <a:pt x="111" y="6"/>
                </a:cubicBezTo>
                <a:cubicBezTo>
                  <a:pt x="66" y="5"/>
                  <a:pt x="66" y="5"/>
                  <a:pt x="66" y="5"/>
                </a:cubicBezTo>
                <a:cubicBezTo>
                  <a:pt x="228" y="5"/>
                  <a:pt x="228" y="5"/>
                  <a:pt x="228" y="5"/>
                </a:cubicBezTo>
                <a:cubicBezTo>
                  <a:pt x="322" y="6"/>
                  <a:pt x="322" y="6"/>
                  <a:pt x="322" y="6"/>
                </a:cubicBezTo>
                <a:cubicBezTo>
                  <a:pt x="379" y="6"/>
                  <a:pt x="379" y="6"/>
                  <a:pt x="379" y="6"/>
                </a:cubicBezTo>
                <a:cubicBezTo>
                  <a:pt x="379" y="6"/>
                  <a:pt x="379" y="6"/>
                  <a:pt x="379" y="6"/>
                </a:cubicBezTo>
                <a:cubicBezTo>
                  <a:pt x="298" y="5"/>
                  <a:pt x="298" y="5"/>
                  <a:pt x="298" y="5"/>
                </a:cubicBezTo>
                <a:cubicBezTo>
                  <a:pt x="175" y="4"/>
                  <a:pt x="175" y="4"/>
                  <a:pt x="175" y="4"/>
                </a:cubicBezTo>
                <a:cubicBezTo>
                  <a:pt x="101" y="4"/>
                  <a:pt x="101" y="4"/>
                  <a:pt x="101" y="4"/>
                </a:cubicBezTo>
                <a:cubicBezTo>
                  <a:pt x="79" y="3"/>
                  <a:pt x="79" y="3"/>
                  <a:pt x="79" y="3"/>
                </a:cubicBezTo>
                <a:cubicBezTo>
                  <a:pt x="78" y="3"/>
                  <a:pt x="77" y="5"/>
                  <a:pt x="76" y="3"/>
                </a:cubicBezTo>
                <a:cubicBezTo>
                  <a:pt x="32" y="3"/>
                  <a:pt x="32" y="3"/>
                  <a:pt x="32" y="3"/>
                </a:cubicBezTo>
                <a:cubicBezTo>
                  <a:pt x="22" y="4"/>
                  <a:pt x="11" y="0"/>
                  <a:pt x="3" y="5"/>
                </a:cubicBezTo>
                <a:cubicBezTo>
                  <a:pt x="3" y="5"/>
                  <a:pt x="4" y="5"/>
                  <a:pt x="5" y="5"/>
                </a:cubicBezTo>
                <a:cubicBezTo>
                  <a:pt x="4" y="7"/>
                  <a:pt x="3" y="6"/>
                  <a:pt x="2" y="7"/>
                </a:cubicBezTo>
                <a:cubicBezTo>
                  <a:pt x="3" y="8"/>
                  <a:pt x="3" y="8"/>
                  <a:pt x="3" y="8"/>
                </a:cubicBezTo>
                <a:cubicBezTo>
                  <a:pt x="2" y="8"/>
                  <a:pt x="2" y="8"/>
                  <a:pt x="2" y="8"/>
                </a:cubicBezTo>
                <a:cubicBezTo>
                  <a:pt x="3" y="8"/>
                  <a:pt x="5" y="8"/>
                  <a:pt x="6" y="9"/>
                </a:cubicBezTo>
                <a:cubicBezTo>
                  <a:pt x="4" y="8"/>
                  <a:pt x="3" y="11"/>
                  <a:pt x="0" y="11"/>
                </a:cubicBezTo>
                <a:cubicBezTo>
                  <a:pt x="1" y="12"/>
                  <a:pt x="3" y="12"/>
                  <a:pt x="4" y="12"/>
                </a:cubicBezTo>
                <a:cubicBezTo>
                  <a:pt x="4" y="13"/>
                  <a:pt x="4" y="13"/>
                  <a:pt x="4" y="13"/>
                </a:cubicBezTo>
                <a:cubicBezTo>
                  <a:pt x="5" y="13"/>
                  <a:pt x="6" y="14"/>
                  <a:pt x="7" y="14"/>
                </a:cubicBezTo>
                <a:cubicBezTo>
                  <a:pt x="6" y="14"/>
                  <a:pt x="6" y="14"/>
                  <a:pt x="6" y="14"/>
                </a:cubicBezTo>
                <a:cubicBezTo>
                  <a:pt x="5" y="15"/>
                  <a:pt x="4" y="15"/>
                  <a:pt x="4" y="16"/>
                </a:cubicBezTo>
                <a:cubicBezTo>
                  <a:pt x="0" y="18"/>
                  <a:pt x="2" y="21"/>
                  <a:pt x="1" y="25"/>
                </a:cubicBezTo>
                <a:cubicBezTo>
                  <a:pt x="1" y="28"/>
                  <a:pt x="4" y="29"/>
                  <a:pt x="6" y="31"/>
                </a:cubicBezTo>
                <a:cubicBezTo>
                  <a:pt x="3" y="32"/>
                  <a:pt x="8" y="35"/>
                  <a:pt x="4" y="36"/>
                </a:cubicBezTo>
                <a:cubicBezTo>
                  <a:pt x="5" y="37"/>
                  <a:pt x="5" y="37"/>
                  <a:pt x="5" y="37"/>
                </a:cubicBezTo>
                <a:cubicBezTo>
                  <a:pt x="4" y="38"/>
                  <a:pt x="7" y="39"/>
                  <a:pt x="5" y="40"/>
                </a:cubicBezTo>
                <a:cubicBezTo>
                  <a:pt x="6" y="43"/>
                  <a:pt x="7" y="46"/>
                  <a:pt x="11" y="47"/>
                </a:cubicBezTo>
                <a:cubicBezTo>
                  <a:pt x="8" y="49"/>
                  <a:pt x="8" y="49"/>
                  <a:pt x="8" y="49"/>
                </a:cubicBezTo>
                <a:cubicBezTo>
                  <a:pt x="7" y="52"/>
                  <a:pt x="12" y="53"/>
                  <a:pt x="12" y="56"/>
                </a:cubicBezTo>
                <a:cubicBezTo>
                  <a:pt x="32" y="64"/>
                  <a:pt x="57" y="65"/>
                  <a:pt x="80" y="66"/>
                </a:cubicBezTo>
                <a:cubicBezTo>
                  <a:pt x="121" y="66"/>
                  <a:pt x="159" y="68"/>
                  <a:pt x="197" y="68"/>
                </a:cubicBezTo>
                <a:cubicBezTo>
                  <a:pt x="277" y="68"/>
                  <a:pt x="277" y="68"/>
                  <a:pt x="277" y="68"/>
                </a:cubicBezTo>
                <a:cubicBezTo>
                  <a:pt x="290" y="69"/>
                  <a:pt x="303" y="68"/>
                  <a:pt x="315" y="69"/>
                </a:cubicBezTo>
                <a:cubicBezTo>
                  <a:pt x="346" y="71"/>
                  <a:pt x="382" y="68"/>
                  <a:pt x="411" y="67"/>
                </a:cubicBezTo>
                <a:cubicBezTo>
                  <a:pt x="425" y="65"/>
                  <a:pt x="439" y="67"/>
                  <a:pt x="452" y="64"/>
                </a:cubicBezTo>
                <a:cubicBezTo>
                  <a:pt x="436" y="65"/>
                  <a:pt x="418" y="65"/>
                  <a:pt x="401" y="65"/>
                </a:cubicBezTo>
                <a:cubicBezTo>
                  <a:pt x="414" y="63"/>
                  <a:pt x="426" y="64"/>
                  <a:pt x="440" y="63"/>
                </a:cubicBezTo>
                <a:cubicBezTo>
                  <a:pt x="441" y="62"/>
                  <a:pt x="444" y="62"/>
                  <a:pt x="443" y="61"/>
                </a:cubicBezTo>
                <a:cubicBezTo>
                  <a:pt x="461" y="59"/>
                  <a:pt x="461" y="59"/>
                  <a:pt x="461" y="59"/>
                </a:cubicBezTo>
                <a:cubicBezTo>
                  <a:pt x="451" y="58"/>
                  <a:pt x="451" y="58"/>
                  <a:pt x="451" y="58"/>
                </a:cubicBezTo>
                <a:cubicBezTo>
                  <a:pt x="455" y="57"/>
                  <a:pt x="461" y="58"/>
                  <a:pt x="464" y="56"/>
                </a:cubicBezTo>
                <a:cubicBezTo>
                  <a:pt x="454" y="57"/>
                  <a:pt x="441" y="55"/>
                  <a:pt x="429" y="55"/>
                </a:cubicBezTo>
                <a:cubicBezTo>
                  <a:pt x="439" y="54"/>
                  <a:pt x="450" y="54"/>
                  <a:pt x="459" y="53"/>
                </a:cubicBezTo>
                <a:cubicBezTo>
                  <a:pt x="457" y="53"/>
                  <a:pt x="454" y="54"/>
                  <a:pt x="452" y="52"/>
                </a:cubicBezTo>
                <a:cubicBezTo>
                  <a:pt x="453" y="51"/>
                  <a:pt x="453" y="51"/>
                  <a:pt x="453" y="51"/>
                </a:cubicBezTo>
                <a:cubicBezTo>
                  <a:pt x="456" y="52"/>
                  <a:pt x="461" y="50"/>
                  <a:pt x="461" y="50"/>
                </a:cubicBezTo>
                <a:cubicBezTo>
                  <a:pt x="450" y="49"/>
                  <a:pt x="450" y="49"/>
                  <a:pt x="450" y="49"/>
                </a:cubicBezTo>
                <a:cubicBezTo>
                  <a:pt x="454" y="50"/>
                  <a:pt x="457" y="48"/>
                  <a:pt x="461" y="47"/>
                </a:cubicBezTo>
                <a:cubicBezTo>
                  <a:pt x="461" y="47"/>
                  <a:pt x="461" y="47"/>
                  <a:pt x="461" y="47"/>
                </a:cubicBezTo>
                <a:cubicBezTo>
                  <a:pt x="456" y="45"/>
                  <a:pt x="449" y="48"/>
                  <a:pt x="445" y="45"/>
                </a:cubicBezTo>
                <a:cubicBezTo>
                  <a:pt x="452" y="45"/>
                  <a:pt x="460" y="45"/>
                  <a:pt x="466" y="43"/>
                </a:cubicBezTo>
                <a:cubicBezTo>
                  <a:pt x="459" y="43"/>
                  <a:pt x="459" y="43"/>
                  <a:pt x="459" y="43"/>
                </a:cubicBezTo>
                <a:cubicBezTo>
                  <a:pt x="460" y="39"/>
                  <a:pt x="453" y="42"/>
                  <a:pt x="451" y="40"/>
                </a:cubicBezTo>
                <a:cubicBezTo>
                  <a:pt x="453" y="39"/>
                  <a:pt x="456" y="40"/>
                  <a:pt x="458" y="39"/>
                </a:cubicBezTo>
                <a:cubicBezTo>
                  <a:pt x="457" y="39"/>
                  <a:pt x="455" y="39"/>
                  <a:pt x="454" y="38"/>
                </a:cubicBezTo>
                <a:cubicBezTo>
                  <a:pt x="458" y="37"/>
                  <a:pt x="463" y="38"/>
                  <a:pt x="467" y="37"/>
                </a:cubicBezTo>
                <a:cubicBezTo>
                  <a:pt x="462" y="36"/>
                  <a:pt x="456" y="37"/>
                  <a:pt x="451" y="36"/>
                </a:cubicBezTo>
                <a:cubicBezTo>
                  <a:pt x="457" y="35"/>
                  <a:pt x="463" y="36"/>
                  <a:pt x="468" y="35"/>
                </a:cubicBezTo>
                <a:close/>
                <a:moveTo>
                  <a:pt x="230" y="13"/>
                </a:moveTo>
                <a:cubicBezTo>
                  <a:pt x="232" y="12"/>
                  <a:pt x="232" y="12"/>
                  <a:pt x="232" y="12"/>
                </a:cubicBezTo>
                <a:cubicBezTo>
                  <a:pt x="232" y="13"/>
                  <a:pt x="232" y="13"/>
                  <a:pt x="232" y="13"/>
                </a:cubicBezTo>
                <a:lnTo>
                  <a:pt x="230" y="13"/>
                </a:lnTo>
                <a:close/>
                <a:moveTo>
                  <a:pt x="237" y="13"/>
                </a:moveTo>
                <a:cubicBezTo>
                  <a:pt x="237" y="12"/>
                  <a:pt x="237" y="12"/>
                  <a:pt x="237" y="12"/>
                </a:cubicBezTo>
                <a:cubicBezTo>
                  <a:pt x="242" y="13"/>
                  <a:pt x="242" y="13"/>
                  <a:pt x="242" y="13"/>
                </a:cubicBezTo>
                <a:lnTo>
                  <a:pt x="237" y="13"/>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6" name="Freeform 115"/>
          <p:cNvSpPr>
            <a:spLocks noEditPoints="1"/>
          </p:cNvSpPr>
          <p:nvPr/>
        </p:nvSpPr>
        <p:spPr bwMode="auto">
          <a:xfrm rot="5400000">
            <a:off x="3936000" y="3650585"/>
            <a:ext cx="4320000" cy="144000"/>
          </a:xfrm>
          <a:custGeom>
            <a:avLst/>
            <a:gdLst>
              <a:gd name="T0" fmla="*/ 469 w 469"/>
              <a:gd name="T1" fmla="*/ 34 h 71"/>
              <a:gd name="T2" fmla="*/ 459 w 469"/>
              <a:gd name="T3" fmla="*/ 30 h 71"/>
              <a:gd name="T4" fmla="*/ 465 w 469"/>
              <a:gd name="T5" fmla="*/ 29 h 71"/>
              <a:gd name="T6" fmla="*/ 434 w 469"/>
              <a:gd name="T7" fmla="*/ 26 h 71"/>
              <a:gd name="T8" fmla="*/ 446 w 469"/>
              <a:gd name="T9" fmla="*/ 25 h 71"/>
              <a:gd name="T10" fmla="*/ 435 w 469"/>
              <a:gd name="T11" fmla="*/ 22 h 71"/>
              <a:gd name="T12" fmla="*/ 413 w 469"/>
              <a:gd name="T13" fmla="*/ 20 h 71"/>
              <a:gd name="T14" fmla="*/ 404 w 469"/>
              <a:gd name="T15" fmla="*/ 19 h 71"/>
              <a:gd name="T16" fmla="*/ 400 w 469"/>
              <a:gd name="T17" fmla="*/ 18 h 71"/>
              <a:gd name="T18" fmla="*/ 394 w 469"/>
              <a:gd name="T19" fmla="*/ 17 h 71"/>
              <a:gd name="T20" fmla="*/ 389 w 469"/>
              <a:gd name="T21" fmla="*/ 16 h 71"/>
              <a:gd name="T22" fmla="*/ 250 w 469"/>
              <a:gd name="T23" fmla="*/ 13 h 71"/>
              <a:gd name="T24" fmla="*/ 244 w 469"/>
              <a:gd name="T25" fmla="*/ 12 h 71"/>
              <a:gd name="T26" fmla="*/ 316 w 469"/>
              <a:gd name="T27" fmla="*/ 13 h 71"/>
              <a:gd name="T28" fmla="*/ 348 w 469"/>
              <a:gd name="T29" fmla="*/ 14 h 71"/>
              <a:gd name="T30" fmla="*/ 349 w 469"/>
              <a:gd name="T31" fmla="*/ 15 h 71"/>
              <a:gd name="T32" fmla="*/ 381 w 469"/>
              <a:gd name="T33" fmla="*/ 14 h 71"/>
              <a:gd name="T34" fmla="*/ 414 w 469"/>
              <a:gd name="T35" fmla="*/ 13 h 71"/>
              <a:gd name="T36" fmla="*/ 350 w 469"/>
              <a:gd name="T37" fmla="*/ 11 h 71"/>
              <a:gd name="T38" fmla="*/ 300 w 469"/>
              <a:gd name="T39" fmla="*/ 11 h 71"/>
              <a:gd name="T40" fmla="*/ 192 w 469"/>
              <a:gd name="T41" fmla="*/ 10 h 71"/>
              <a:gd name="T42" fmla="*/ 215 w 469"/>
              <a:gd name="T43" fmla="*/ 10 h 71"/>
              <a:gd name="T44" fmla="*/ 206 w 469"/>
              <a:gd name="T45" fmla="*/ 9 h 71"/>
              <a:gd name="T46" fmla="*/ 62 w 469"/>
              <a:gd name="T47" fmla="*/ 8 h 71"/>
              <a:gd name="T48" fmla="*/ 160 w 469"/>
              <a:gd name="T49" fmla="*/ 7 h 71"/>
              <a:gd name="T50" fmla="*/ 239 w 469"/>
              <a:gd name="T51" fmla="*/ 7 h 71"/>
              <a:gd name="T52" fmla="*/ 111 w 469"/>
              <a:gd name="T53" fmla="*/ 6 h 71"/>
              <a:gd name="T54" fmla="*/ 228 w 469"/>
              <a:gd name="T55" fmla="*/ 5 h 71"/>
              <a:gd name="T56" fmla="*/ 379 w 469"/>
              <a:gd name="T57" fmla="*/ 6 h 71"/>
              <a:gd name="T58" fmla="*/ 298 w 469"/>
              <a:gd name="T59" fmla="*/ 5 h 71"/>
              <a:gd name="T60" fmla="*/ 101 w 469"/>
              <a:gd name="T61" fmla="*/ 4 h 71"/>
              <a:gd name="T62" fmla="*/ 76 w 469"/>
              <a:gd name="T63" fmla="*/ 3 h 71"/>
              <a:gd name="T64" fmla="*/ 3 w 469"/>
              <a:gd name="T65" fmla="*/ 5 h 71"/>
              <a:gd name="T66" fmla="*/ 2 w 469"/>
              <a:gd name="T67" fmla="*/ 7 h 71"/>
              <a:gd name="T68" fmla="*/ 2 w 469"/>
              <a:gd name="T69" fmla="*/ 8 h 71"/>
              <a:gd name="T70" fmla="*/ 0 w 469"/>
              <a:gd name="T71" fmla="*/ 11 h 71"/>
              <a:gd name="T72" fmla="*/ 4 w 469"/>
              <a:gd name="T73" fmla="*/ 13 h 71"/>
              <a:gd name="T74" fmla="*/ 6 w 469"/>
              <a:gd name="T75" fmla="*/ 14 h 71"/>
              <a:gd name="T76" fmla="*/ 1 w 469"/>
              <a:gd name="T77" fmla="*/ 25 h 71"/>
              <a:gd name="T78" fmla="*/ 4 w 469"/>
              <a:gd name="T79" fmla="*/ 36 h 71"/>
              <a:gd name="T80" fmla="*/ 5 w 469"/>
              <a:gd name="T81" fmla="*/ 40 h 71"/>
              <a:gd name="T82" fmla="*/ 8 w 469"/>
              <a:gd name="T83" fmla="*/ 49 h 71"/>
              <a:gd name="T84" fmla="*/ 80 w 469"/>
              <a:gd name="T85" fmla="*/ 66 h 71"/>
              <a:gd name="T86" fmla="*/ 277 w 469"/>
              <a:gd name="T87" fmla="*/ 68 h 71"/>
              <a:gd name="T88" fmla="*/ 411 w 469"/>
              <a:gd name="T89" fmla="*/ 67 h 71"/>
              <a:gd name="T90" fmla="*/ 401 w 469"/>
              <a:gd name="T91" fmla="*/ 65 h 71"/>
              <a:gd name="T92" fmla="*/ 443 w 469"/>
              <a:gd name="T93" fmla="*/ 61 h 71"/>
              <a:gd name="T94" fmla="*/ 451 w 469"/>
              <a:gd name="T95" fmla="*/ 58 h 71"/>
              <a:gd name="T96" fmla="*/ 429 w 469"/>
              <a:gd name="T97" fmla="*/ 55 h 71"/>
              <a:gd name="T98" fmla="*/ 452 w 469"/>
              <a:gd name="T99" fmla="*/ 52 h 71"/>
              <a:gd name="T100" fmla="*/ 461 w 469"/>
              <a:gd name="T101" fmla="*/ 50 h 71"/>
              <a:gd name="T102" fmla="*/ 461 w 469"/>
              <a:gd name="T103" fmla="*/ 47 h 71"/>
              <a:gd name="T104" fmla="*/ 445 w 469"/>
              <a:gd name="T105" fmla="*/ 45 h 71"/>
              <a:gd name="T106" fmla="*/ 459 w 469"/>
              <a:gd name="T107" fmla="*/ 43 h 71"/>
              <a:gd name="T108" fmla="*/ 458 w 469"/>
              <a:gd name="T109" fmla="*/ 39 h 71"/>
              <a:gd name="T110" fmla="*/ 467 w 469"/>
              <a:gd name="T111" fmla="*/ 37 h 71"/>
              <a:gd name="T112" fmla="*/ 468 w 469"/>
              <a:gd name="T113" fmla="*/ 35 h 71"/>
              <a:gd name="T114" fmla="*/ 232 w 469"/>
              <a:gd name="T115" fmla="*/ 12 h 71"/>
              <a:gd name="T116" fmla="*/ 230 w 469"/>
              <a:gd name="T117" fmla="*/ 13 h 71"/>
              <a:gd name="T118" fmla="*/ 237 w 469"/>
              <a:gd name="T119" fmla="*/ 12 h 71"/>
              <a:gd name="T120" fmla="*/ 237 w 469"/>
              <a:gd name="T121" fmla="*/ 1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9" h="71">
                <a:moveTo>
                  <a:pt x="468" y="35"/>
                </a:moveTo>
                <a:cubicBezTo>
                  <a:pt x="469" y="34"/>
                  <a:pt x="469" y="34"/>
                  <a:pt x="469" y="34"/>
                </a:cubicBezTo>
                <a:cubicBezTo>
                  <a:pt x="461" y="34"/>
                  <a:pt x="452" y="32"/>
                  <a:pt x="445" y="32"/>
                </a:cubicBezTo>
                <a:cubicBezTo>
                  <a:pt x="449" y="31"/>
                  <a:pt x="455" y="31"/>
                  <a:pt x="459" y="30"/>
                </a:cubicBezTo>
                <a:cubicBezTo>
                  <a:pt x="458" y="30"/>
                  <a:pt x="456" y="31"/>
                  <a:pt x="455" y="30"/>
                </a:cubicBezTo>
                <a:cubicBezTo>
                  <a:pt x="458" y="29"/>
                  <a:pt x="462" y="30"/>
                  <a:pt x="465" y="29"/>
                </a:cubicBezTo>
                <a:cubicBezTo>
                  <a:pt x="447" y="27"/>
                  <a:pt x="447" y="27"/>
                  <a:pt x="447" y="27"/>
                </a:cubicBezTo>
                <a:cubicBezTo>
                  <a:pt x="443" y="26"/>
                  <a:pt x="438" y="27"/>
                  <a:pt x="434" y="26"/>
                </a:cubicBezTo>
                <a:cubicBezTo>
                  <a:pt x="438" y="25"/>
                  <a:pt x="443" y="26"/>
                  <a:pt x="447" y="25"/>
                </a:cubicBezTo>
                <a:cubicBezTo>
                  <a:pt x="446" y="25"/>
                  <a:pt x="446" y="25"/>
                  <a:pt x="446" y="25"/>
                </a:cubicBezTo>
                <a:cubicBezTo>
                  <a:pt x="450" y="24"/>
                  <a:pt x="450" y="24"/>
                  <a:pt x="450" y="24"/>
                </a:cubicBezTo>
                <a:cubicBezTo>
                  <a:pt x="445" y="23"/>
                  <a:pt x="440" y="22"/>
                  <a:pt x="435" y="22"/>
                </a:cubicBezTo>
                <a:cubicBezTo>
                  <a:pt x="432" y="19"/>
                  <a:pt x="424" y="22"/>
                  <a:pt x="420" y="19"/>
                </a:cubicBezTo>
                <a:cubicBezTo>
                  <a:pt x="418" y="21"/>
                  <a:pt x="415" y="18"/>
                  <a:pt x="413" y="20"/>
                </a:cubicBezTo>
                <a:cubicBezTo>
                  <a:pt x="410" y="20"/>
                  <a:pt x="406" y="20"/>
                  <a:pt x="403" y="20"/>
                </a:cubicBezTo>
                <a:cubicBezTo>
                  <a:pt x="404" y="19"/>
                  <a:pt x="404" y="19"/>
                  <a:pt x="404" y="19"/>
                </a:cubicBezTo>
                <a:cubicBezTo>
                  <a:pt x="399" y="18"/>
                  <a:pt x="399" y="18"/>
                  <a:pt x="399" y="18"/>
                </a:cubicBezTo>
                <a:cubicBezTo>
                  <a:pt x="400" y="18"/>
                  <a:pt x="400" y="17"/>
                  <a:pt x="400" y="18"/>
                </a:cubicBezTo>
                <a:cubicBezTo>
                  <a:pt x="400" y="17"/>
                  <a:pt x="400" y="17"/>
                  <a:pt x="400" y="17"/>
                </a:cubicBezTo>
                <a:cubicBezTo>
                  <a:pt x="394" y="17"/>
                  <a:pt x="394" y="17"/>
                  <a:pt x="394" y="17"/>
                </a:cubicBezTo>
                <a:cubicBezTo>
                  <a:pt x="394" y="16"/>
                  <a:pt x="395" y="16"/>
                  <a:pt x="395" y="16"/>
                </a:cubicBezTo>
                <a:cubicBezTo>
                  <a:pt x="389" y="16"/>
                  <a:pt x="389" y="16"/>
                  <a:pt x="389" y="16"/>
                </a:cubicBezTo>
                <a:cubicBezTo>
                  <a:pt x="247" y="14"/>
                  <a:pt x="247" y="14"/>
                  <a:pt x="247" y="14"/>
                </a:cubicBezTo>
                <a:cubicBezTo>
                  <a:pt x="250" y="13"/>
                  <a:pt x="250" y="13"/>
                  <a:pt x="250" y="13"/>
                </a:cubicBezTo>
                <a:cubicBezTo>
                  <a:pt x="244" y="13"/>
                  <a:pt x="244" y="13"/>
                  <a:pt x="244" y="13"/>
                </a:cubicBezTo>
                <a:cubicBezTo>
                  <a:pt x="244" y="12"/>
                  <a:pt x="244" y="12"/>
                  <a:pt x="244" y="12"/>
                </a:cubicBezTo>
                <a:cubicBezTo>
                  <a:pt x="248" y="12"/>
                  <a:pt x="248" y="12"/>
                  <a:pt x="248" y="12"/>
                </a:cubicBezTo>
                <a:cubicBezTo>
                  <a:pt x="316" y="13"/>
                  <a:pt x="316" y="13"/>
                  <a:pt x="316" y="13"/>
                </a:cubicBezTo>
                <a:cubicBezTo>
                  <a:pt x="337" y="14"/>
                  <a:pt x="337" y="14"/>
                  <a:pt x="337" y="14"/>
                </a:cubicBezTo>
                <a:cubicBezTo>
                  <a:pt x="340" y="14"/>
                  <a:pt x="345" y="16"/>
                  <a:pt x="348" y="14"/>
                </a:cubicBezTo>
                <a:cubicBezTo>
                  <a:pt x="349" y="14"/>
                  <a:pt x="350" y="14"/>
                  <a:pt x="350" y="14"/>
                </a:cubicBezTo>
                <a:cubicBezTo>
                  <a:pt x="350" y="15"/>
                  <a:pt x="349" y="15"/>
                  <a:pt x="349" y="15"/>
                </a:cubicBezTo>
                <a:cubicBezTo>
                  <a:pt x="367" y="15"/>
                  <a:pt x="367" y="15"/>
                  <a:pt x="367" y="15"/>
                </a:cubicBezTo>
                <a:cubicBezTo>
                  <a:pt x="369" y="13"/>
                  <a:pt x="376" y="14"/>
                  <a:pt x="381" y="14"/>
                </a:cubicBezTo>
                <a:cubicBezTo>
                  <a:pt x="381" y="14"/>
                  <a:pt x="381" y="14"/>
                  <a:pt x="381" y="14"/>
                </a:cubicBezTo>
                <a:cubicBezTo>
                  <a:pt x="414" y="13"/>
                  <a:pt x="414" y="13"/>
                  <a:pt x="414" y="13"/>
                </a:cubicBezTo>
                <a:cubicBezTo>
                  <a:pt x="393" y="13"/>
                  <a:pt x="370" y="12"/>
                  <a:pt x="348" y="12"/>
                </a:cubicBezTo>
                <a:cubicBezTo>
                  <a:pt x="348" y="11"/>
                  <a:pt x="350" y="12"/>
                  <a:pt x="350" y="11"/>
                </a:cubicBezTo>
                <a:cubicBezTo>
                  <a:pt x="334" y="11"/>
                  <a:pt x="318" y="10"/>
                  <a:pt x="301" y="10"/>
                </a:cubicBezTo>
                <a:cubicBezTo>
                  <a:pt x="300" y="11"/>
                  <a:pt x="300" y="11"/>
                  <a:pt x="300" y="11"/>
                </a:cubicBezTo>
                <a:cubicBezTo>
                  <a:pt x="195" y="11"/>
                  <a:pt x="195" y="11"/>
                  <a:pt x="195" y="11"/>
                </a:cubicBezTo>
                <a:cubicBezTo>
                  <a:pt x="192" y="10"/>
                  <a:pt x="192" y="10"/>
                  <a:pt x="192" y="10"/>
                </a:cubicBezTo>
                <a:cubicBezTo>
                  <a:pt x="199" y="9"/>
                  <a:pt x="207" y="10"/>
                  <a:pt x="214" y="9"/>
                </a:cubicBezTo>
                <a:cubicBezTo>
                  <a:pt x="215" y="10"/>
                  <a:pt x="215" y="10"/>
                  <a:pt x="215" y="10"/>
                </a:cubicBezTo>
                <a:cubicBezTo>
                  <a:pt x="253" y="9"/>
                  <a:pt x="253" y="9"/>
                  <a:pt x="253" y="9"/>
                </a:cubicBezTo>
                <a:cubicBezTo>
                  <a:pt x="238" y="9"/>
                  <a:pt x="221" y="9"/>
                  <a:pt x="206" y="9"/>
                </a:cubicBezTo>
                <a:cubicBezTo>
                  <a:pt x="101" y="8"/>
                  <a:pt x="101" y="8"/>
                  <a:pt x="101" y="8"/>
                </a:cubicBezTo>
                <a:cubicBezTo>
                  <a:pt x="62" y="8"/>
                  <a:pt x="62" y="8"/>
                  <a:pt x="62" y="8"/>
                </a:cubicBezTo>
                <a:cubicBezTo>
                  <a:pt x="62" y="7"/>
                  <a:pt x="62" y="7"/>
                  <a:pt x="62" y="7"/>
                </a:cubicBezTo>
                <a:cubicBezTo>
                  <a:pt x="160" y="7"/>
                  <a:pt x="160" y="7"/>
                  <a:pt x="160" y="7"/>
                </a:cubicBezTo>
                <a:cubicBezTo>
                  <a:pt x="233" y="8"/>
                  <a:pt x="233" y="8"/>
                  <a:pt x="233" y="8"/>
                </a:cubicBezTo>
                <a:cubicBezTo>
                  <a:pt x="239" y="7"/>
                  <a:pt x="239" y="7"/>
                  <a:pt x="239" y="7"/>
                </a:cubicBezTo>
                <a:cubicBezTo>
                  <a:pt x="182" y="6"/>
                  <a:pt x="182" y="6"/>
                  <a:pt x="182" y="6"/>
                </a:cubicBezTo>
                <a:cubicBezTo>
                  <a:pt x="111" y="6"/>
                  <a:pt x="111" y="6"/>
                  <a:pt x="111" y="6"/>
                </a:cubicBezTo>
                <a:cubicBezTo>
                  <a:pt x="66" y="5"/>
                  <a:pt x="66" y="5"/>
                  <a:pt x="66" y="5"/>
                </a:cubicBezTo>
                <a:cubicBezTo>
                  <a:pt x="228" y="5"/>
                  <a:pt x="228" y="5"/>
                  <a:pt x="228" y="5"/>
                </a:cubicBezTo>
                <a:cubicBezTo>
                  <a:pt x="322" y="6"/>
                  <a:pt x="322" y="6"/>
                  <a:pt x="322" y="6"/>
                </a:cubicBezTo>
                <a:cubicBezTo>
                  <a:pt x="379" y="6"/>
                  <a:pt x="379" y="6"/>
                  <a:pt x="379" y="6"/>
                </a:cubicBezTo>
                <a:cubicBezTo>
                  <a:pt x="379" y="6"/>
                  <a:pt x="379" y="6"/>
                  <a:pt x="379" y="6"/>
                </a:cubicBezTo>
                <a:cubicBezTo>
                  <a:pt x="298" y="5"/>
                  <a:pt x="298" y="5"/>
                  <a:pt x="298" y="5"/>
                </a:cubicBezTo>
                <a:cubicBezTo>
                  <a:pt x="175" y="4"/>
                  <a:pt x="175" y="4"/>
                  <a:pt x="175" y="4"/>
                </a:cubicBezTo>
                <a:cubicBezTo>
                  <a:pt x="101" y="4"/>
                  <a:pt x="101" y="4"/>
                  <a:pt x="101" y="4"/>
                </a:cubicBezTo>
                <a:cubicBezTo>
                  <a:pt x="79" y="3"/>
                  <a:pt x="79" y="3"/>
                  <a:pt x="79" y="3"/>
                </a:cubicBezTo>
                <a:cubicBezTo>
                  <a:pt x="78" y="3"/>
                  <a:pt x="77" y="5"/>
                  <a:pt x="76" y="3"/>
                </a:cubicBezTo>
                <a:cubicBezTo>
                  <a:pt x="32" y="3"/>
                  <a:pt x="32" y="3"/>
                  <a:pt x="32" y="3"/>
                </a:cubicBezTo>
                <a:cubicBezTo>
                  <a:pt x="22" y="4"/>
                  <a:pt x="11" y="0"/>
                  <a:pt x="3" y="5"/>
                </a:cubicBezTo>
                <a:cubicBezTo>
                  <a:pt x="3" y="5"/>
                  <a:pt x="4" y="5"/>
                  <a:pt x="5" y="5"/>
                </a:cubicBezTo>
                <a:cubicBezTo>
                  <a:pt x="4" y="7"/>
                  <a:pt x="3" y="6"/>
                  <a:pt x="2" y="7"/>
                </a:cubicBezTo>
                <a:cubicBezTo>
                  <a:pt x="3" y="8"/>
                  <a:pt x="3" y="8"/>
                  <a:pt x="3" y="8"/>
                </a:cubicBezTo>
                <a:cubicBezTo>
                  <a:pt x="2" y="8"/>
                  <a:pt x="2" y="8"/>
                  <a:pt x="2" y="8"/>
                </a:cubicBezTo>
                <a:cubicBezTo>
                  <a:pt x="3" y="8"/>
                  <a:pt x="5" y="8"/>
                  <a:pt x="6" y="9"/>
                </a:cubicBezTo>
                <a:cubicBezTo>
                  <a:pt x="4" y="8"/>
                  <a:pt x="3" y="11"/>
                  <a:pt x="0" y="11"/>
                </a:cubicBezTo>
                <a:cubicBezTo>
                  <a:pt x="1" y="12"/>
                  <a:pt x="3" y="12"/>
                  <a:pt x="4" y="12"/>
                </a:cubicBezTo>
                <a:cubicBezTo>
                  <a:pt x="4" y="13"/>
                  <a:pt x="4" y="13"/>
                  <a:pt x="4" y="13"/>
                </a:cubicBezTo>
                <a:cubicBezTo>
                  <a:pt x="5" y="13"/>
                  <a:pt x="6" y="14"/>
                  <a:pt x="7" y="14"/>
                </a:cubicBezTo>
                <a:cubicBezTo>
                  <a:pt x="6" y="14"/>
                  <a:pt x="6" y="14"/>
                  <a:pt x="6" y="14"/>
                </a:cubicBezTo>
                <a:cubicBezTo>
                  <a:pt x="5" y="15"/>
                  <a:pt x="4" y="15"/>
                  <a:pt x="4" y="16"/>
                </a:cubicBezTo>
                <a:cubicBezTo>
                  <a:pt x="0" y="18"/>
                  <a:pt x="2" y="21"/>
                  <a:pt x="1" y="25"/>
                </a:cubicBezTo>
                <a:cubicBezTo>
                  <a:pt x="1" y="28"/>
                  <a:pt x="4" y="29"/>
                  <a:pt x="6" y="31"/>
                </a:cubicBezTo>
                <a:cubicBezTo>
                  <a:pt x="3" y="32"/>
                  <a:pt x="8" y="35"/>
                  <a:pt x="4" y="36"/>
                </a:cubicBezTo>
                <a:cubicBezTo>
                  <a:pt x="5" y="37"/>
                  <a:pt x="5" y="37"/>
                  <a:pt x="5" y="37"/>
                </a:cubicBezTo>
                <a:cubicBezTo>
                  <a:pt x="4" y="38"/>
                  <a:pt x="7" y="39"/>
                  <a:pt x="5" y="40"/>
                </a:cubicBezTo>
                <a:cubicBezTo>
                  <a:pt x="6" y="43"/>
                  <a:pt x="7" y="46"/>
                  <a:pt x="11" y="47"/>
                </a:cubicBezTo>
                <a:cubicBezTo>
                  <a:pt x="8" y="49"/>
                  <a:pt x="8" y="49"/>
                  <a:pt x="8" y="49"/>
                </a:cubicBezTo>
                <a:cubicBezTo>
                  <a:pt x="7" y="52"/>
                  <a:pt x="12" y="53"/>
                  <a:pt x="12" y="56"/>
                </a:cubicBezTo>
                <a:cubicBezTo>
                  <a:pt x="32" y="64"/>
                  <a:pt x="57" y="65"/>
                  <a:pt x="80" y="66"/>
                </a:cubicBezTo>
                <a:cubicBezTo>
                  <a:pt x="121" y="66"/>
                  <a:pt x="159" y="68"/>
                  <a:pt x="197" y="68"/>
                </a:cubicBezTo>
                <a:cubicBezTo>
                  <a:pt x="277" y="68"/>
                  <a:pt x="277" y="68"/>
                  <a:pt x="277" y="68"/>
                </a:cubicBezTo>
                <a:cubicBezTo>
                  <a:pt x="290" y="69"/>
                  <a:pt x="303" y="68"/>
                  <a:pt x="315" y="69"/>
                </a:cubicBezTo>
                <a:cubicBezTo>
                  <a:pt x="346" y="71"/>
                  <a:pt x="382" y="68"/>
                  <a:pt x="411" y="67"/>
                </a:cubicBezTo>
                <a:cubicBezTo>
                  <a:pt x="425" y="65"/>
                  <a:pt x="439" y="67"/>
                  <a:pt x="452" y="64"/>
                </a:cubicBezTo>
                <a:cubicBezTo>
                  <a:pt x="436" y="65"/>
                  <a:pt x="418" y="65"/>
                  <a:pt x="401" y="65"/>
                </a:cubicBezTo>
                <a:cubicBezTo>
                  <a:pt x="414" y="63"/>
                  <a:pt x="426" y="64"/>
                  <a:pt x="440" y="63"/>
                </a:cubicBezTo>
                <a:cubicBezTo>
                  <a:pt x="441" y="62"/>
                  <a:pt x="444" y="62"/>
                  <a:pt x="443" y="61"/>
                </a:cubicBezTo>
                <a:cubicBezTo>
                  <a:pt x="461" y="59"/>
                  <a:pt x="461" y="59"/>
                  <a:pt x="461" y="59"/>
                </a:cubicBezTo>
                <a:cubicBezTo>
                  <a:pt x="451" y="58"/>
                  <a:pt x="451" y="58"/>
                  <a:pt x="451" y="58"/>
                </a:cubicBezTo>
                <a:cubicBezTo>
                  <a:pt x="455" y="57"/>
                  <a:pt x="461" y="58"/>
                  <a:pt x="464" y="56"/>
                </a:cubicBezTo>
                <a:cubicBezTo>
                  <a:pt x="454" y="57"/>
                  <a:pt x="441" y="55"/>
                  <a:pt x="429" y="55"/>
                </a:cubicBezTo>
                <a:cubicBezTo>
                  <a:pt x="439" y="54"/>
                  <a:pt x="450" y="54"/>
                  <a:pt x="459" y="53"/>
                </a:cubicBezTo>
                <a:cubicBezTo>
                  <a:pt x="457" y="53"/>
                  <a:pt x="454" y="54"/>
                  <a:pt x="452" y="52"/>
                </a:cubicBezTo>
                <a:cubicBezTo>
                  <a:pt x="453" y="51"/>
                  <a:pt x="453" y="51"/>
                  <a:pt x="453" y="51"/>
                </a:cubicBezTo>
                <a:cubicBezTo>
                  <a:pt x="456" y="52"/>
                  <a:pt x="461" y="50"/>
                  <a:pt x="461" y="50"/>
                </a:cubicBezTo>
                <a:cubicBezTo>
                  <a:pt x="450" y="49"/>
                  <a:pt x="450" y="49"/>
                  <a:pt x="450" y="49"/>
                </a:cubicBezTo>
                <a:cubicBezTo>
                  <a:pt x="454" y="50"/>
                  <a:pt x="457" y="48"/>
                  <a:pt x="461" y="47"/>
                </a:cubicBezTo>
                <a:cubicBezTo>
                  <a:pt x="461" y="47"/>
                  <a:pt x="461" y="47"/>
                  <a:pt x="461" y="47"/>
                </a:cubicBezTo>
                <a:cubicBezTo>
                  <a:pt x="456" y="45"/>
                  <a:pt x="449" y="48"/>
                  <a:pt x="445" y="45"/>
                </a:cubicBezTo>
                <a:cubicBezTo>
                  <a:pt x="452" y="45"/>
                  <a:pt x="460" y="45"/>
                  <a:pt x="466" y="43"/>
                </a:cubicBezTo>
                <a:cubicBezTo>
                  <a:pt x="459" y="43"/>
                  <a:pt x="459" y="43"/>
                  <a:pt x="459" y="43"/>
                </a:cubicBezTo>
                <a:cubicBezTo>
                  <a:pt x="460" y="39"/>
                  <a:pt x="453" y="42"/>
                  <a:pt x="451" y="40"/>
                </a:cubicBezTo>
                <a:cubicBezTo>
                  <a:pt x="453" y="39"/>
                  <a:pt x="456" y="40"/>
                  <a:pt x="458" y="39"/>
                </a:cubicBezTo>
                <a:cubicBezTo>
                  <a:pt x="457" y="39"/>
                  <a:pt x="455" y="39"/>
                  <a:pt x="454" y="38"/>
                </a:cubicBezTo>
                <a:cubicBezTo>
                  <a:pt x="458" y="37"/>
                  <a:pt x="463" y="38"/>
                  <a:pt x="467" y="37"/>
                </a:cubicBezTo>
                <a:cubicBezTo>
                  <a:pt x="462" y="36"/>
                  <a:pt x="456" y="37"/>
                  <a:pt x="451" y="36"/>
                </a:cubicBezTo>
                <a:cubicBezTo>
                  <a:pt x="457" y="35"/>
                  <a:pt x="463" y="36"/>
                  <a:pt x="468" y="35"/>
                </a:cubicBezTo>
                <a:close/>
                <a:moveTo>
                  <a:pt x="230" y="13"/>
                </a:moveTo>
                <a:cubicBezTo>
                  <a:pt x="232" y="12"/>
                  <a:pt x="232" y="12"/>
                  <a:pt x="232" y="12"/>
                </a:cubicBezTo>
                <a:cubicBezTo>
                  <a:pt x="232" y="13"/>
                  <a:pt x="232" y="13"/>
                  <a:pt x="232" y="13"/>
                </a:cubicBezTo>
                <a:lnTo>
                  <a:pt x="230" y="13"/>
                </a:lnTo>
                <a:close/>
                <a:moveTo>
                  <a:pt x="237" y="13"/>
                </a:moveTo>
                <a:cubicBezTo>
                  <a:pt x="237" y="12"/>
                  <a:pt x="237" y="12"/>
                  <a:pt x="237" y="12"/>
                </a:cubicBezTo>
                <a:cubicBezTo>
                  <a:pt x="242" y="13"/>
                  <a:pt x="242" y="13"/>
                  <a:pt x="242" y="13"/>
                </a:cubicBezTo>
                <a:lnTo>
                  <a:pt x="237" y="13"/>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11" name="文本框 10"/>
          <p:cNvSpPr txBox="1"/>
          <p:nvPr/>
        </p:nvSpPr>
        <p:spPr>
          <a:xfrm>
            <a:off x="5341274" y="2542589"/>
            <a:ext cx="513282" cy="1107996"/>
          </a:xfrm>
          <a:prstGeom prst="rect">
            <a:avLst/>
          </a:prstGeom>
          <a:noFill/>
        </p:spPr>
        <p:txBody>
          <a:bodyPr wrap="none" rtlCol="0" anchor="ctr">
            <a:spAutoFit/>
          </a:bodyPr>
          <a:lstStyle/>
          <a:p>
            <a:pPr algn="ctr"/>
            <a:r>
              <a:rPr lang="en-US" altLang="zh-CN" sz="6600" dirty="0" smtClean="0">
                <a:solidFill>
                  <a:schemeClr val="bg1"/>
                </a:solidFill>
                <a:latin typeface="+mj-ea"/>
                <a:ea typeface="+mj-ea"/>
              </a:rPr>
              <a:t>S</a:t>
            </a:r>
            <a:endParaRPr lang="zh-CN" altLang="en-US" sz="6600" dirty="0">
              <a:solidFill>
                <a:schemeClr val="bg1"/>
              </a:solidFill>
              <a:latin typeface="+mj-ea"/>
              <a:ea typeface="+mj-ea"/>
            </a:endParaRPr>
          </a:p>
        </p:txBody>
      </p:sp>
      <p:sp>
        <p:nvSpPr>
          <p:cNvPr id="12" name="文本框 11"/>
          <p:cNvSpPr txBox="1"/>
          <p:nvPr/>
        </p:nvSpPr>
        <p:spPr>
          <a:xfrm>
            <a:off x="6246875" y="2542589"/>
            <a:ext cx="694421" cy="1107996"/>
          </a:xfrm>
          <a:prstGeom prst="rect">
            <a:avLst/>
          </a:prstGeom>
          <a:noFill/>
        </p:spPr>
        <p:txBody>
          <a:bodyPr wrap="none" rtlCol="0" anchor="ctr">
            <a:spAutoFit/>
          </a:bodyPr>
          <a:lstStyle/>
          <a:p>
            <a:pPr algn="ctr"/>
            <a:r>
              <a:rPr lang="en-US" altLang="zh-CN" sz="6600" dirty="0" smtClean="0">
                <a:solidFill>
                  <a:schemeClr val="bg1"/>
                </a:solidFill>
                <a:latin typeface="+mj-ea"/>
                <a:ea typeface="+mj-ea"/>
              </a:rPr>
              <a:t>W</a:t>
            </a:r>
            <a:endParaRPr lang="zh-CN" altLang="en-US" sz="6600" dirty="0">
              <a:solidFill>
                <a:schemeClr val="bg1"/>
              </a:solidFill>
              <a:latin typeface="+mj-ea"/>
              <a:ea typeface="+mj-ea"/>
            </a:endParaRPr>
          </a:p>
        </p:txBody>
      </p:sp>
      <p:sp>
        <p:nvSpPr>
          <p:cNvPr id="13" name="文本框 12"/>
          <p:cNvSpPr txBox="1"/>
          <p:nvPr/>
        </p:nvSpPr>
        <p:spPr>
          <a:xfrm>
            <a:off x="5342877" y="3650585"/>
            <a:ext cx="510076" cy="1107996"/>
          </a:xfrm>
          <a:prstGeom prst="rect">
            <a:avLst/>
          </a:prstGeom>
          <a:noFill/>
        </p:spPr>
        <p:txBody>
          <a:bodyPr wrap="none" rtlCol="0" anchor="ctr">
            <a:spAutoFit/>
          </a:bodyPr>
          <a:lstStyle/>
          <a:p>
            <a:pPr algn="ctr"/>
            <a:r>
              <a:rPr lang="en-US" altLang="zh-CN" sz="6600" dirty="0" smtClean="0">
                <a:solidFill>
                  <a:schemeClr val="bg1"/>
                </a:solidFill>
                <a:latin typeface="+mj-ea"/>
                <a:ea typeface="+mj-ea"/>
              </a:rPr>
              <a:t>O</a:t>
            </a:r>
            <a:endParaRPr lang="zh-CN" altLang="en-US" sz="6600" dirty="0">
              <a:solidFill>
                <a:schemeClr val="bg1"/>
              </a:solidFill>
              <a:latin typeface="+mj-ea"/>
              <a:ea typeface="+mj-ea"/>
            </a:endParaRPr>
          </a:p>
        </p:txBody>
      </p:sp>
      <p:sp>
        <p:nvSpPr>
          <p:cNvPr id="14" name="文本框 13"/>
          <p:cNvSpPr txBox="1"/>
          <p:nvPr/>
        </p:nvSpPr>
        <p:spPr>
          <a:xfrm>
            <a:off x="6290155" y="3650585"/>
            <a:ext cx="607859" cy="1107996"/>
          </a:xfrm>
          <a:prstGeom prst="rect">
            <a:avLst/>
          </a:prstGeom>
          <a:noFill/>
        </p:spPr>
        <p:txBody>
          <a:bodyPr wrap="none" rtlCol="0" anchor="ctr">
            <a:spAutoFit/>
          </a:bodyPr>
          <a:lstStyle/>
          <a:p>
            <a:pPr algn="ctr"/>
            <a:r>
              <a:rPr lang="en-US" altLang="zh-CN" sz="6600" dirty="0" smtClean="0">
                <a:solidFill>
                  <a:schemeClr val="bg1"/>
                </a:solidFill>
                <a:latin typeface="+mj-ea"/>
                <a:ea typeface="+mj-ea"/>
              </a:rPr>
              <a:t>T</a:t>
            </a:r>
            <a:endParaRPr lang="zh-CN" altLang="en-US" sz="6600" dirty="0">
              <a:solidFill>
                <a:schemeClr val="bg1"/>
              </a:solidFill>
              <a:latin typeface="+mj-ea"/>
              <a:ea typeface="+mj-ea"/>
            </a:endParaRPr>
          </a:p>
        </p:txBody>
      </p:sp>
      <p:sp useBgFill="1">
        <p:nvSpPr>
          <p:cNvPr id="8" name="矩形 7"/>
          <p:cNvSpPr/>
          <p:nvPr/>
        </p:nvSpPr>
        <p:spPr>
          <a:xfrm>
            <a:off x="5034280" y="3668585"/>
            <a:ext cx="2268000" cy="10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6" name="矩形 15"/>
          <p:cNvSpPr/>
          <p:nvPr/>
        </p:nvSpPr>
        <p:spPr>
          <a:xfrm rot="5400000">
            <a:off x="4939074" y="3740585"/>
            <a:ext cx="2313852" cy="10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90846" y="2081521"/>
            <a:ext cx="2943371" cy="1000125"/>
          </a:xfrm>
          <a:prstGeom prst="rect">
            <a:avLst/>
          </a:prstGeom>
        </p:spPr>
        <p:txBody>
          <a:bodyPr wrap="square">
            <a:spAutoFit/>
          </a:bodyPr>
          <a:lstStyle/>
          <a:p>
            <a:pPr algn="just">
              <a:lnSpc>
                <a:spcPct val="130000"/>
              </a:lnSpc>
            </a:pPr>
            <a:r>
              <a:rPr dirty="0">
                <a:solidFill>
                  <a:schemeClr val="tx1"/>
                </a:solidFill>
                <a:latin typeface="楷体" panose="02010609060101010101" charset="-122"/>
                <a:ea typeface="楷体" panose="02010609060101010101" charset="-122"/>
              </a:rPr>
              <a:t>请在此粘贴或者输入您的文字内容请在此粘贴或者输入您的文字内容</a:t>
            </a:r>
          </a:p>
        </p:txBody>
      </p:sp>
      <p:sp>
        <p:nvSpPr>
          <p:cNvPr id="17" name="矩形 16"/>
          <p:cNvSpPr/>
          <p:nvPr/>
        </p:nvSpPr>
        <p:spPr>
          <a:xfrm>
            <a:off x="7657783" y="2081521"/>
            <a:ext cx="2943371" cy="1000125"/>
          </a:xfrm>
          <a:prstGeom prst="rect">
            <a:avLst/>
          </a:prstGeom>
        </p:spPr>
        <p:txBody>
          <a:bodyPr wrap="square">
            <a:spAutoFit/>
          </a:bodyPr>
          <a:lstStyle/>
          <a:p>
            <a:pPr algn="just">
              <a:lnSpc>
                <a:spcPct val="130000"/>
              </a:lnSpc>
            </a:pPr>
            <a:r>
              <a:rPr dirty="0">
                <a:solidFill>
                  <a:schemeClr val="tx1"/>
                </a:solidFill>
                <a:latin typeface="楷体" panose="02010609060101010101" charset="-122"/>
                <a:ea typeface="楷体" panose="02010609060101010101" charset="-122"/>
              </a:rPr>
              <a:t>请在此粘贴或者输入您的文字内容请在此粘贴或者输入您的文字内容</a:t>
            </a:r>
          </a:p>
        </p:txBody>
      </p:sp>
      <p:sp>
        <p:nvSpPr>
          <p:cNvPr id="20" name="矩形 19"/>
          <p:cNvSpPr/>
          <p:nvPr/>
        </p:nvSpPr>
        <p:spPr>
          <a:xfrm>
            <a:off x="1590846" y="4260880"/>
            <a:ext cx="2943371" cy="1000125"/>
          </a:xfrm>
          <a:prstGeom prst="rect">
            <a:avLst/>
          </a:prstGeom>
        </p:spPr>
        <p:txBody>
          <a:bodyPr wrap="square">
            <a:spAutoFit/>
          </a:bodyPr>
          <a:lstStyle/>
          <a:p>
            <a:pPr algn="just">
              <a:lnSpc>
                <a:spcPct val="130000"/>
              </a:lnSpc>
            </a:pPr>
            <a:r>
              <a:rPr dirty="0">
                <a:solidFill>
                  <a:schemeClr val="tx1"/>
                </a:solidFill>
                <a:latin typeface="楷体" panose="02010609060101010101" charset="-122"/>
                <a:ea typeface="楷体" panose="02010609060101010101" charset="-122"/>
              </a:rPr>
              <a:t>请在此粘贴或者输入您的文字内容请在此粘贴或者输入您的文字内容</a:t>
            </a:r>
          </a:p>
        </p:txBody>
      </p:sp>
      <p:sp>
        <p:nvSpPr>
          <p:cNvPr id="21" name="矩形 20"/>
          <p:cNvSpPr/>
          <p:nvPr/>
        </p:nvSpPr>
        <p:spPr>
          <a:xfrm>
            <a:off x="7657783" y="4260880"/>
            <a:ext cx="2943371" cy="1000125"/>
          </a:xfrm>
          <a:prstGeom prst="rect">
            <a:avLst/>
          </a:prstGeom>
        </p:spPr>
        <p:txBody>
          <a:bodyPr wrap="square">
            <a:spAutoFit/>
          </a:bodyPr>
          <a:lstStyle/>
          <a:p>
            <a:pPr algn="just">
              <a:lnSpc>
                <a:spcPct val="130000"/>
              </a:lnSpc>
            </a:pPr>
            <a:r>
              <a:rPr dirty="0">
                <a:solidFill>
                  <a:schemeClr val="tx1"/>
                </a:solidFill>
                <a:latin typeface="楷体" panose="02010609060101010101" charset="-122"/>
                <a:ea typeface="楷体" panose="02010609060101010101" charset="-122"/>
              </a:rPr>
              <a:t>请在此粘贴或者输入您的文字内容请在此粘贴或者输入您的文字内容</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组合 3"/>
          <p:cNvGrpSpPr/>
          <p:nvPr/>
        </p:nvGrpSpPr>
        <p:grpSpPr>
          <a:xfrm>
            <a:off x="-3175" y="341313"/>
            <a:ext cx="6619875" cy="949325"/>
            <a:chOff x="0" y="0"/>
            <a:chExt cx="6619368" cy="950731"/>
          </a:xfrm>
        </p:grpSpPr>
        <p:pic>
          <p:nvPicPr>
            <p:cNvPr id="34819" name="Picture 9" descr="F:\ppt素材\图标\我收集的图标\字体\3.png"/>
            <p:cNvPicPr>
              <a:picLocks noChangeAspect="1"/>
            </p:cNvPicPr>
            <p:nvPr/>
          </p:nvPicPr>
          <p:blipFill>
            <a:blip r:embed="rId3"/>
            <a:stretch>
              <a:fillRect/>
            </a:stretch>
          </p:blipFill>
          <p:spPr>
            <a:xfrm rot="5400000">
              <a:off x="2834315" y="-2834318"/>
              <a:ext cx="950731" cy="6619368"/>
            </a:xfrm>
            <a:prstGeom prst="rect">
              <a:avLst/>
            </a:prstGeom>
            <a:noFill/>
            <a:ln w="9525">
              <a:noFill/>
            </a:ln>
          </p:spPr>
        </p:pic>
        <p:sp>
          <p:nvSpPr>
            <p:cNvPr id="34820" name="TextBox 2"/>
            <p:cNvSpPr txBox="1"/>
            <p:nvPr/>
          </p:nvSpPr>
          <p:spPr>
            <a:xfrm>
              <a:off x="1122981" y="352063"/>
              <a:ext cx="3966918" cy="461665"/>
            </a:xfrm>
            <a:prstGeom prst="rect">
              <a:avLst/>
            </a:prstGeom>
            <a:noFill/>
            <a:ln w="9525">
              <a:noFill/>
            </a:ln>
          </p:spPr>
          <p:txBody>
            <a:bodyPr anchor="t">
              <a:spAutoFit/>
            </a:bodyPr>
            <a:lstStyle/>
            <a:p>
              <a:pPr lvl="0" indent="0" eaLnBrk="1" hangingPunct="1"/>
              <a:r>
                <a:rPr lang="zh-CN" altLang="en-US" b="1" dirty="0">
                  <a:solidFill>
                    <a:srgbClr val="FFFFFF"/>
                  </a:solidFill>
                  <a:latin typeface="微软雅黑" panose="020B0503020204020204" charset="-122"/>
                  <a:ea typeface="微软雅黑" panose="020B0503020204020204" charset="-122"/>
                </a:rPr>
                <a:t> </a:t>
              </a:r>
              <a:r>
                <a:rPr lang="zh-CN" altLang="en-US" sz="2400" b="1" dirty="0">
                  <a:solidFill>
                    <a:srgbClr val="FFFFFF"/>
                  </a:solidFill>
                  <a:latin typeface="微软雅黑" panose="020B0503020204020204" charset="-122"/>
                  <a:ea typeface="微软雅黑" panose="020B0503020204020204" charset="-122"/>
                </a:rPr>
                <a:t>单击此处添加标题</a:t>
              </a:r>
            </a:p>
          </p:txBody>
        </p:sp>
      </p:grpSp>
      <p:pic>
        <p:nvPicPr>
          <p:cNvPr id="34821" name="Picture 6" descr="F:\超棒ppt模板\中国风\中国风物件\maobi.png"/>
          <p:cNvPicPr>
            <a:picLocks noChangeAspect="1"/>
          </p:cNvPicPr>
          <p:nvPr/>
        </p:nvPicPr>
        <p:blipFill>
          <a:blip r:embed="rId4"/>
          <a:stretch>
            <a:fillRect/>
          </a:stretch>
        </p:blipFill>
        <p:spPr>
          <a:xfrm>
            <a:off x="376238" y="-204787"/>
            <a:ext cx="1487487" cy="1487487"/>
          </a:xfrm>
          <a:prstGeom prst="rect">
            <a:avLst/>
          </a:prstGeom>
          <a:noFill/>
          <a:ln w="9525">
            <a:noFill/>
          </a:ln>
        </p:spPr>
      </p:pic>
      <p:sp>
        <p:nvSpPr>
          <p:cNvPr id="3" name="Freeform 10428"/>
          <p:cNvSpPr>
            <a:spLocks noEditPoints="1"/>
          </p:cNvSpPr>
          <p:nvPr/>
        </p:nvSpPr>
        <p:spPr bwMode="auto">
          <a:xfrm rot="16200000">
            <a:off x="862531" y="1674971"/>
            <a:ext cx="2110436" cy="1970568"/>
          </a:xfrm>
          <a:custGeom>
            <a:avLst/>
            <a:gdLst>
              <a:gd name="T0" fmla="*/ 107 w 165"/>
              <a:gd name="T1" fmla="*/ 12 h 154"/>
              <a:gd name="T2" fmla="*/ 87 w 165"/>
              <a:gd name="T3" fmla="*/ 0 h 154"/>
              <a:gd name="T4" fmla="*/ 89 w 165"/>
              <a:gd name="T5" fmla="*/ 15 h 154"/>
              <a:gd name="T6" fmla="*/ 89 w 165"/>
              <a:gd name="T7" fmla="*/ 15 h 154"/>
              <a:gd name="T8" fmla="*/ 17 w 165"/>
              <a:gd name="T9" fmla="*/ 46 h 154"/>
              <a:gd name="T10" fmla="*/ 12 w 165"/>
              <a:gd name="T11" fmla="*/ 48 h 154"/>
              <a:gd name="T12" fmla="*/ 7 w 165"/>
              <a:gd name="T13" fmla="*/ 45 h 154"/>
              <a:gd name="T14" fmla="*/ 12 w 165"/>
              <a:gd name="T15" fmla="*/ 48 h 154"/>
              <a:gd name="T16" fmla="*/ 150 w 165"/>
              <a:gd name="T17" fmla="*/ 45 h 154"/>
              <a:gd name="T18" fmla="*/ 152 w 165"/>
              <a:gd name="T19" fmla="*/ 82 h 154"/>
              <a:gd name="T20" fmla="*/ 149 w 165"/>
              <a:gd name="T21" fmla="*/ 87 h 154"/>
              <a:gd name="T22" fmla="*/ 132 w 165"/>
              <a:gd name="T23" fmla="*/ 131 h 154"/>
              <a:gd name="T24" fmla="*/ 145 w 165"/>
              <a:gd name="T25" fmla="*/ 100 h 154"/>
              <a:gd name="T26" fmla="*/ 146 w 165"/>
              <a:gd name="T27" fmla="*/ 73 h 154"/>
              <a:gd name="T28" fmla="*/ 113 w 165"/>
              <a:gd name="T29" fmla="*/ 18 h 154"/>
              <a:gd name="T30" fmla="*/ 97 w 165"/>
              <a:gd name="T31" fmla="*/ 17 h 154"/>
              <a:gd name="T32" fmla="*/ 98 w 165"/>
              <a:gd name="T33" fmla="*/ 22 h 154"/>
              <a:gd name="T34" fmla="*/ 69 w 165"/>
              <a:gd name="T35" fmla="*/ 21 h 154"/>
              <a:gd name="T36" fmla="*/ 31 w 165"/>
              <a:gd name="T37" fmla="*/ 27 h 154"/>
              <a:gd name="T38" fmla="*/ 23 w 165"/>
              <a:gd name="T39" fmla="*/ 40 h 154"/>
              <a:gd name="T40" fmla="*/ 15 w 165"/>
              <a:gd name="T41" fmla="*/ 65 h 154"/>
              <a:gd name="T42" fmla="*/ 14 w 165"/>
              <a:gd name="T43" fmla="*/ 63 h 154"/>
              <a:gd name="T44" fmla="*/ 13 w 165"/>
              <a:gd name="T45" fmla="*/ 96 h 154"/>
              <a:gd name="T46" fmla="*/ 12 w 165"/>
              <a:gd name="T47" fmla="*/ 112 h 154"/>
              <a:gd name="T48" fmla="*/ 87 w 165"/>
              <a:gd name="T49" fmla="*/ 151 h 154"/>
              <a:gd name="T50" fmla="*/ 117 w 165"/>
              <a:gd name="T51" fmla="*/ 144 h 154"/>
              <a:gd name="T52" fmla="*/ 132 w 165"/>
              <a:gd name="T53" fmla="*/ 131 h 154"/>
              <a:gd name="T54" fmla="*/ 35 w 165"/>
              <a:gd name="T55" fmla="*/ 29 h 154"/>
              <a:gd name="T56" fmla="*/ 31 w 165"/>
              <a:gd name="T57" fmla="*/ 37 h 154"/>
              <a:gd name="T58" fmla="*/ 84 w 165"/>
              <a:gd name="T59" fmla="*/ 30 h 154"/>
              <a:gd name="T60" fmla="*/ 101 w 165"/>
              <a:gd name="T61" fmla="*/ 34 h 154"/>
              <a:gd name="T62" fmla="*/ 101 w 165"/>
              <a:gd name="T63" fmla="*/ 34 h 154"/>
              <a:gd name="T64" fmla="*/ 102 w 165"/>
              <a:gd name="T65" fmla="*/ 43 h 154"/>
              <a:gd name="T66" fmla="*/ 110 w 165"/>
              <a:gd name="T67" fmla="*/ 32 h 154"/>
              <a:gd name="T68" fmla="*/ 110 w 165"/>
              <a:gd name="T69" fmla="*/ 32 h 154"/>
              <a:gd name="T70" fmla="*/ 162 w 165"/>
              <a:gd name="T71" fmla="*/ 86 h 154"/>
              <a:gd name="T72" fmla="*/ 158 w 165"/>
              <a:gd name="T73" fmla="*/ 100 h 154"/>
              <a:gd name="T74" fmla="*/ 158 w 165"/>
              <a:gd name="T75" fmla="*/ 100 h 154"/>
              <a:gd name="T76" fmla="*/ 149 w 165"/>
              <a:gd name="T77" fmla="*/ 115 h 154"/>
              <a:gd name="T78" fmla="*/ 141 w 165"/>
              <a:gd name="T79" fmla="*/ 1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5" h="154">
                <a:moveTo>
                  <a:pt x="92" y="6"/>
                </a:moveTo>
                <a:cubicBezTo>
                  <a:pt x="99" y="6"/>
                  <a:pt x="101" y="11"/>
                  <a:pt x="107" y="12"/>
                </a:cubicBezTo>
                <a:cubicBezTo>
                  <a:pt x="106" y="10"/>
                  <a:pt x="108" y="10"/>
                  <a:pt x="108" y="9"/>
                </a:cubicBezTo>
                <a:cubicBezTo>
                  <a:pt x="99" y="8"/>
                  <a:pt x="96" y="1"/>
                  <a:pt x="87" y="0"/>
                </a:cubicBezTo>
                <a:cubicBezTo>
                  <a:pt x="87" y="4"/>
                  <a:pt x="93" y="2"/>
                  <a:pt x="92" y="6"/>
                </a:cubicBezTo>
                <a:close/>
                <a:moveTo>
                  <a:pt x="89" y="15"/>
                </a:moveTo>
                <a:cubicBezTo>
                  <a:pt x="92" y="15"/>
                  <a:pt x="95" y="20"/>
                  <a:pt x="97" y="17"/>
                </a:cubicBezTo>
                <a:cubicBezTo>
                  <a:pt x="94" y="16"/>
                  <a:pt x="91" y="13"/>
                  <a:pt x="89" y="15"/>
                </a:cubicBezTo>
                <a:close/>
                <a:moveTo>
                  <a:pt x="20" y="32"/>
                </a:moveTo>
                <a:cubicBezTo>
                  <a:pt x="19" y="36"/>
                  <a:pt x="14" y="43"/>
                  <a:pt x="17" y="46"/>
                </a:cubicBezTo>
                <a:cubicBezTo>
                  <a:pt x="19" y="43"/>
                  <a:pt x="21" y="36"/>
                  <a:pt x="20" y="32"/>
                </a:cubicBezTo>
                <a:close/>
                <a:moveTo>
                  <a:pt x="12" y="48"/>
                </a:moveTo>
                <a:cubicBezTo>
                  <a:pt x="11" y="48"/>
                  <a:pt x="11" y="47"/>
                  <a:pt x="11" y="45"/>
                </a:cubicBezTo>
                <a:cubicBezTo>
                  <a:pt x="9" y="43"/>
                  <a:pt x="10" y="45"/>
                  <a:pt x="7" y="45"/>
                </a:cubicBezTo>
                <a:cubicBezTo>
                  <a:pt x="7" y="43"/>
                  <a:pt x="7" y="41"/>
                  <a:pt x="6" y="40"/>
                </a:cubicBezTo>
                <a:cubicBezTo>
                  <a:pt x="0" y="45"/>
                  <a:pt x="8" y="54"/>
                  <a:pt x="12" y="48"/>
                </a:cubicBezTo>
                <a:close/>
                <a:moveTo>
                  <a:pt x="151" y="52"/>
                </a:moveTo>
                <a:cubicBezTo>
                  <a:pt x="152" y="51"/>
                  <a:pt x="151" y="47"/>
                  <a:pt x="150" y="45"/>
                </a:cubicBezTo>
                <a:cubicBezTo>
                  <a:pt x="151" y="48"/>
                  <a:pt x="148" y="50"/>
                  <a:pt x="151" y="52"/>
                </a:cubicBezTo>
                <a:close/>
                <a:moveTo>
                  <a:pt x="152" y="82"/>
                </a:moveTo>
                <a:cubicBezTo>
                  <a:pt x="149" y="82"/>
                  <a:pt x="149" y="82"/>
                  <a:pt x="149" y="82"/>
                </a:cubicBezTo>
                <a:cubicBezTo>
                  <a:pt x="149" y="85"/>
                  <a:pt x="151" y="86"/>
                  <a:pt x="149" y="87"/>
                </a:cubicBezTo>
                <a:cubicBezTo>
                  <a:pt x="152" y="87"/>
                  <a:pt x="151" y="84"/>
                  <a:pt x="152" y="82"/>
                </a:cubicBezTo>
                <a:close/>
                <a:moveTo>
                  <a:pt x="132" y="131"/>
                </a:moveTo>
                <a:cubicBezTo>
                  <a:pt x="138" y="122"/>
                  <a:pt x="141" y="110"/>
                  <a:pt x="148" y="102"/>
                </a:cubicBezTo>
                <a:cubicBezTo>
                  <a:pt x="147" y="101"/>
                  <a:pt x="145" y="101"/>
                  <a:pt x="145" y="100"/>
                </a:cubicBezTo>
                <a:cubicBezTo>
                  <a:pt x="148" y="89"/>
                  <a:pt x="145" y="79"/>
                  <a:pt x="147" y="69"/>
                </a:cubicBezTo>
                <a:cubicBezTo>
                  <a:pt x="144" y="69"/>
                  <a:pt x="148" y="72"/>
                  <a:pt x="146" y="73"/>
                </a:cubicBezTo>
                <a:cubicBezTo>
                  <a:pt x="140" y="66"/>
                  <a:pt x="144" y="50"/>
                  <a:pt x="136" y="45"/>
                </a:cubicBezTo>
                <a:cubicBezTo>
                  <a:pt x="133" y="31"/>
                  <a:pt x="122" y="26"/>
                  <a:pt x="113" y="18"/>
                </a:cubicBezTo>
                <a:cubicBezTo>
                  <a:pt x="113" y="23"/>
                  <a:pt x="121" y="25"/>
                  <a:pt x="119" y="30"/>
                </a:cubicBezTo>
                <a:cubicBezTo>
                  <a:pt x="112" y="26"/>
                  <a:pt x="108" y="15"/>
                  <a:pt x="97" y="17"/>
                </a:cubicBezTo>
                <a:cubicBezTo>
                  <a:pt x="102" y="19"/>
                  <a:pt x="96" y="19"/>
                  <a:pt x="95" y="19"/>
                </a:cubicBezTo>
                <a:cubicBezTo>
                  <a:pt x="96" y="20"/>
                  <a:pt x="100" y="22"/>
                  <a:pt x="98" y="22"/>
                </a:cubicBezTo>
                <a:cubicBezTo>
                  <a:pt x="87" y="15"/>
                  <a:pt x="68" y="25"/>
                  <a:pt x="58" y="24"/>
                </a:cubicBezTo>
                <a:cubicBezTo>
                  <a:pt x="62" y="22"/>
                  <a:pt x="66" y="22"/>
                  <a:pt x="69" y="21"/>
                </a:cubicBezTo>
                <a:cubicBezTo>
                  <a:pt x="63" y="17"/>
                  <a:pt x="52" y="17"/>
                  <a:pt x="47" y="22"/>
                </a:cubicBezTo>
                <a:cubicBezTo>
                  <a:pt x="41" y="14"/>
                  <a:pt x="36" y="29"/>
                  <a:pt x="31" y="27"/>
                </a:cubicBezTo>
                <a:cubicBezTo>
                  <a:pt x="35" y="30"/>
                  <a:pt x="27" y="38"/>
                  <a:pt x="26" y="43"/>
                </a:cubicBezTo>
                <a:cubicBezTo>
                  <a:pt x="25" y="42"/>
                  <a:pt x="25" y="40"/>
                  <a:pt x="23" y="40"/>
                </a:cubicBezTo>
                <a:cubicBezTo>
                  <a:pt x="19" y="48"/>
                  <a:pt x="17" y="56"/>
                  <a:pt x="17" y="66"/>
                </a:cubicBezTo>
                <a:cubicBezTo>
                  <a:pt x="16" y="66"/>
                  <a:pt x="16" y="65"/>
                  <a:pt x="15" y="65"/>
                </a:cubicBezTo>
                <a:cubicBezTo>
                  <a:pt x="13" y="66"/>
                  <a:pt x="18" y="68"/>
                  <a:pt x="14" y="69"/>
                </a:cubicBezTo>
                <a:cubicBezTo>
                  <a:pt x="12" y="67"/>
                  <a:pt x="16" y="65"/>
                  <a:pt x="14" y="63"/>
                </a:cubicBezTo>
                <a:cubicBezTo>
                  <a:pt x="12" y="65"/>
                  <a:pt x="13" y="57"/>
                  <a:pt x="12" y="56"/>
                </a:cubicBezTo>
                <a:cubicBezTo>
                  <a:pt x="10" y="68"/>
                  <a:pt x="11" y="83"/>
                  <a:pt x="13" y="96"/>
                </a:cubicBezTo>
                <a:cubicBezTo>
                  <a:pt x="11" y="97"/>
                  <a:pt x="11" y="95"/>
                  <a:pt x="9" y="95"/>
                </a:cubicBezTo>
                <a:cubicBezTo>
                  <a:pt x="10" y="101"/>
                  <a:pt x="12" y="105"/>
                  <a:pt x="12" y="112"/>
                </a:cubicBezTo>
                <a:cubicBezTo>
                  <a:pt x="20" y="125"/>
                  <a:pt x="33" y="133"/>
                  <a:pt x="43" y="145"/>
                </a:cubicBezTo>
                <a:cubicBezTo>
                  <a:pt x="55" y="149"/>
                  <a:pt x="72" y="151"/>
                  <a:pt x="87" y="151"/>
                </a:cubicBezTo>
                <a:cubicBezTo>
                  <a:pt x="97" y="154"/>
                  <a:pt x="109" y="146"/>
                  <a:pt x="117" y="141"/>
                </a:cubicBezTo>
                <a:cubicBezTo>
                  <a:pt x="117" y="142"/>
                  <a:pt x="115" y="144"/>
                  <a:pt x="117" y="144"/>
                </a:cubicBezTo>
                <a:cubicBezTo>
                  <a:pt x="124" y="140"/>
                  <a:pt x="132" y="137"/>
                  <a:pt x="136" y="129"/>
                </a:cubicBezTo>
                <a:cubicBezTo>
                  <a:pt x="134" y="129"/>
                  <a:pt x="133" y="132"/>
                  <a:pt x="132" y="131"/>
                </a:cubicBezTo>
                <a:close/>
                <a:moveTo>
                  <a:pt x="31" y="37"/>
                </a:moveTo>
                <a:cubicBezTo>
                  <a:pt x="31" y="33"/>
                  <a:pt x="33" y="31"/>
                  <a:pt x="35" y="29"/>
                </a:cubicBezTo>
                <a:cubicBezTo>
                  <a:pt x="36" y="29"/>
                  <a:pt x="36" y="30"/>
                  <a:pt x="37" y="30"/>
                </a:cubicBezTo>
                <a:cubicBezTo>
                  <a:pt x="36" y="33"/>
                  <a:pt x="35" y="36"/>
                  <a:pt x="31" y="37"/>
                </a:cubicBezTo>
                <a:close/>
                <a:moveTo>
                  <a:pt x="77" y="30"/>
                </a:moveTo>
                <a:cubicBezTo>
                  <a:pt x="79" y="29"/>
                  <a:pt x="82" y="29"/>
                  <a:pt x="84" y="30"/>
                </a:cubicBezTo>
                <a:cubicBezTo>
                  <a:pt x="83" y="33"/>
                  <a:pt x="80" y="30"/>
                  <a:pt x="77" y="30"/>
                </a:cubicBezTo>
                <a:close/>
                <a:moveTo>
                  <a:pt x="101" y="34"/>
                </a:moveTo>
                <a:cubicBezTo>
                  <a:pt x="94" y="34"/>
                  <a:pt x="91" y="30"/>
                  <a:pt x="87" y="25"/>
                </a:cubicBezTo>
                <a:cubicBezTo>
                  <a:pt x="94" y="27"/>
                  <a:pt x="97" y="27"/>
                  <a:pt x="101" y="34"/>
                </a:cubicBezTo>
                <a:close/>
                <a:moveTo>
                  <a:pt x="89" y="31"/>
                </a:moveTo>
                <a:cubicBezTo>
                  <a:pt x="95" y="33"/>
                  <a:pt x="98" y="38"/>
                  <a:pt x="102" y="43"/>
                </a:cubicBezTo>
                <a:cubicBezTo>
                  <a:pt x="98" y="39"/>
                  <a:pt x="92" y="36"/>
                  <a:pt x="89" y="31"/>
                </a:cubicBezTo>
                <a:close/>
                <a:moveTo>
                  <a:pt x="110" y="32"/>
                </a:moveTo>
                <a:cubicBezTo>
                  <a:pt x="107" y="32"/>
                  <a:pt x="105" y="30"/>
                  <a:pt x="103" y="29"/>
                </a:cubicBezTo>
                <a:cubicBezTo>
                  <a:pt x="106" y="27"/>
                  <a:pt x="110" y="29"/>
                  <a:pt x="110" y="32"/>
                </a:cubicBezTo>
                <a:close/>
                <a:moveTo>
                  <a:pt x="164" y="77"/>
                </a:moveTo>
                <a:cubicBezTo>
                  <a:pt x="162" y="79"/>
                  <a:pt x="163" y="83"/>
                  <a:pt x="162" y="86"/>
                </a:cubicBezTo>
                <a:cubicBezTo>
                  <a:pt x="165" y="84"/>
                  <a:pt x="164" y="79"/>
                  <a:pt x="164" y="77"/>
                </a:cubicBezTo>
                <a:close/>
                <a:moveTo>
                  <a:pt x="158" y="100"/>
                </a:moveTo>
                <a:cubicBezTo>
                  <a:pt x="158" y="96"/>
                  <a:pt x="162" y="93"/>
                  <a:pt x="160" y="89"/>
                </a:cubicBezTo>
                <a:cubicBezTo>
                  <a:pt x="160" y="93"/>
                  <a:pt x="156" y="97"/>
                  <a:pt x="158" y="100"/>
                </a:cubicBezTo>
                <a:close/>
                <a:moveTo>
                  <a:pt x="141" y="125"/>
                </a:moveTo>
                <a:cubicBezTo>
                  <a:pt x="147" y="126"/>
                  <a:pt x="149" y="121"/>
                  <a:pt x="149" y="115"/>
                </a:cubicBezTo>
                <a:cubicBezTo>
                  <a:pt x="154" y="113"/>
                  <a:pt x="158" y="103"/>
                  <a:pt x="157" y="101"/>
                </a:cubicBezTo>
                <a:cubicBezTo>
                  <a:pt x="152" y="110"/>
                  <a:pt x="147" y="118"/>
                  <a:pt x="141" y="125"/>
                </a:cubicBezTo>
                <a:close/>
              </a:path>
            </a:pathLst>
          </a:custGeom>
          <a:solidFill>
            <a:schemeClr val="tx1"/>
          </a:solidFill>
          <a:ln>
            <a:noFill/>
          </a:ln>
        </p:spPr>
        <p:txBody>
          <a:bodyPr vert="horz" wrap="square" lIns="91440" tIns="45720" rIns="91440" bIns="45720" numCol="1" anchor="ctr" anchorCtr="0" compatLnSpc="1"/>
          <a:lstStyle/>
          <a:p>
            <a:pPr algn="ctr"/>
            <a:endParaRPr lang="zh-CN" altLang="en-US" sz="4000" dirty="0">
              <a:solidFill>
                <a:schemeClr val="bg1"/>
              </a:solidFill>
              <a:latin typeface="+mj-ea"/>
              <a:ea typeface="+mj-ea"/>
            </a:endParaRPr>
          </a:p>
        </p:txBody>
      </p:sp>
      <p:graphicFrame>
        <p:nvGraphicFramePr>
          <p:cNvPr id="5" name="图表 4"/>
          <p:cNvGraphicFramePr/>
          <p:nvPr/>
        </p:nvGraphicFramePr>
        <p:xfrm>
          <a:off x="1172494" y="1832741"/>
          <a:ext cx="1747626" cy="1747626"/>
        </p:xfrm>
        <a:graphic>
          <a:graphicData uri="http://schemas.openxmlformats.org/drawingml/2006/chart">
            <c:chart xmlns:c="http://schemas.openxmlformats.org/drawingml/2006/chart" xmlns:r="http://schemas.openxmlformats.org/officeDocument/2006/relationships" r:id="rId5"/>
          </a:graphicData>
        </a:graphic>
      </p:graphicFrame>
      <p:sp>
        <p:nvSpPr>
          <p:cNvPr id="7" name="文本框 6"/>
          <p:cNvSpPr txBox="1"/>
          <p:nvPr/>
        </p:nvSpPr>
        <p:spPr>
          <a:xfrm>
            <a:off x="1543605" y="2291055"/>
            <a:ext cx="1005403" cy="830997"/>
          </a:xfrm>
          <a:prstGeom prst="rect">
            <a:avLst/>
          </a:prstGeom>
          <a:noFill/>
        </p:spPr>
        <p:txBody>
          <a:bodyPr wrap="none" rtlCol="0" anchor="ctr">
            <a:spAutoFit/>
          </a:bodyPr>
          <a:lstStyle/>
          <a:p>
            <a:pPr algn="ctr"/>
            <a:r>
              <a:rPr lang="en-US" altLang="zh-CN" sz="4800" dirty="0" smtClean="0">
                <a:solidFill>
                  <a:schemeClr val="bg1"/>
                </a:solidFill>
                <a:latin typeface="+mn-ea"/>
              </a:rPr>
              <a:t>60</a:t>
            </a:r>
            <a:r>
              <a:rPr lang="en-US" altLang="zh-CN" sz="2000" dirty="0" smtClean="0">
                <a:solidFill>
                  <a:schemeClr val="bg1"/>
                </a:solidFill>
                <a:latin typeface="+mn-ea"/>
              </a:rPr>
              <a:t>%</a:t>
            </a:r>
            <a:endParaRPr lang="zh-CN" altLang="en-US" sz="2000" dirty="0">
              <a:solidFill>
                <a:schemeClr val="bg1"/>
              </a:solidFill>
              <a:latin typeface="+mn-ea"/>
            </a:endParaRPr>
          </a:p>
        </p:txBody>
      </p:sp>
      <p:sp>
        <p:nvSpPr>
          <p:cNvPr id="8" name="矩形 7"/>
          <p:cNvSpPr/>
          <p:nvPr/>
        </p:nvSpPr>
        <p:spPr>
          <a:xfrm>
            <a:off x="2916819" y="2564833"/>
            <a:ext cx="3228139" cy="645160"/>
          </a:xfrm>
          <a:prstGeom prst="rect">
            <a:avLst/>
          </a:prstGeom>
        </p:spPr>
        <p:txBody>
          <a:bodyPr wrap="square">
            <a:spAutoFit/>
          </a:bodyPr>
          <a:lstStyle/>
          <a:p>
            <a:pPr algn="just">
              <a:lnSpc>
                <a:spcPct val="130000"/>
              </a:lnSpc>
            </a:pPr>
            <a:r>
              <a:rPr sz="1400" dirty="0">
                <a:solidFill>
                  <a:schemeClr val="tx1"/>
                </a:solidFill>
                <a:latin typeface="楷体" panose="02010609060101010101" charset="-122"/>
                <a:ea typeface="楷体" panose="02010609060101010101" charset="-122"/>
              </a:rPr>
              <a:t>请在此粘贴或者输入您的文字内容请在此粘贴或者输入您的文字内容</a:t>
            </a:r>
          </a:p>
        </p:txBody>
      </p:sp>
      <p:sp>
        <p:nvSpPr>
          <p:cNvPr id="10" name="文本框 9"/>
          <p:cNvSpPr txBox="1"/>
          <p:nvPr/>
        </p:nvSpPr>
        <p:spPr>
          <a:xfrm>
            <a:off x="2916819" y="2074623"/>
            <a:ext cx="1402080" cy="457200"/>
          </a:xfrm>
          <a:prstGeom prst="rect">
            <a:avLst/>
          </a:prstGeom>
          <a:noFill/>
        </p:spPr>
        <p:txBody>
          <a:bodyPr wrap="none" rtlCol="0" anchor="ctr">
            <a:spAutoFit/>
          </a:bodyPr>
          <a:lstStyle/>
          <a:p>
            <a:pPr algn="l"/>
            <a:r>
              <a:rPr sz="2400" dirty="0" smtClean="0">
                <a:solidFill>
                  <a:schemeClr val="tx1"/>
                </a:solidFill>
                <a:latin typeface="楷体" panose="02010609060101010101" charset="-122"/>
                <a:ea typeface="楷体" panose="02010609060101010101" charset="-122"/>
              </a:rPr>
              <a:t>添加标题</a:t>
            </a:r>
          </a:p>
        </p:txBody>
      </p:sp>
      <p:sp>
        <p:nvSpPr>
          <p:cNvPr id="18" name="Freeform 10428"/>
          <p:cNvSpPr>
            <a:spLocks noEditPoints="1"/>
          </p:cNvSpPr>
          <p:nvPr/>
        </p:nvSpPr>
        <p:spPr bwMode="auto">
          <a:xfrm rot="16200000">
            <a:off x="6337356" y="1674971"/>
            <a:ext cx="2110436" cy="1970568"/>
          </a:xfrm>
          <a:custGeom>
            <a:avLst/>
            <a:gdLst>
              <a:gd name="T0" fmla="*/ 107 w 165"/>
              <a:gd name="T1" fmla="*/ 12 h 154"/>
              <a:gd name="T2" fmla="*/ 87 w 165"/>
              <a:gd name="T3" fmla="*/ 0 h 154"/>
              <a:gd name="T4" fmla="*/ 89 w 165"/>
              <a:gd name="T5" fmla="*/ 15 h 154"/>
              <a:gd name="T6" fmla="*/ 89 w 165"/>
              <a:gd name="T7" fmla="*/ 15 h 154"/>
              <a:gd name="T8" fmla="*/ 17 w 165"/>
              <a:gd name="T9" fmla="*/ 46 h 154"/>
              <a:gd name="T10" fmla="*/ 12 w 165"/>
              <a:gd name="T11" fmla="*/ 48 h 154"/>
              <a:gd name="T12" fmla="*/ 7 w 165"/>
              <a:gd name="T13" fmla="*/ 45 h 154"/>
              <a:gd name="T14" fmla="*/ 12 w 165"/>
              <a:gd name="T15" fmla="*/ 48 h 154"/>
              <a:gd name="T16" fmla="*/ 150 w 165"/>
              <a:gd name="T17" fmla="*/ 45 h 154"/>
              <a:gd name="T18" fmla="*/ 152 w 165"/>
              <a:gd name="T19" fmla="*/ 82 h 154"/>
              <a:gd name="T20" fmla="*/ 149 w 165"/>
              <a:gd name="T21" fmla="*/ 87 h 154"/>
              <a:gd name="T22" fmla="*/ 132 w 165"/>
              <a:gd name="T23" fmla="*/ 131 h 154"/>
              <a:gd name="T24" fmla="*/ 145 w 165"/>
              <a:gd name="T25" fmla="*/ 100 h 154"/>
              <a:gd name="T26" fmla="*/ 146 w 165"/>
              <a:gd name="T27" fmla="*/ 73 h 154"/>
              <a:gd name="T28" fmla="*/ 113 w 165"/>
              <a:gd name="T29" fmla="*/ 18 h 154"/>
              <a:gd name="T30" fmla="*/ 97 w 165"/>
              <a:gd name="T31" fmla="*/ 17 h 154"/>
              <a:gd name="T32" fmla="*/ 98 w 165"/>
              <a:gd name="T33" fmla="*/ 22 h 154"/>
              <a:gd name="T34" fmla="*/ 69 w 165"/>
              <a:gd name="T35" fmla="*/ 21 h 154"/>
              <a:gd name="T36" fmla="*/ 31 w 165"/>
              <a:gd name="T37" fmla="*/ 27 h 154"/>
              <a:gd name="T38" fmla="*/ 23 w 165"/>
              <a:gd name="T39" fmla="*/ 40 h 154"/>
              <a:gd name="T40" fmla="*/ 15 w 165"/>
              <a:gd name="T41" fmla="*/ 65 h 154"/>
              <a:gd name="T42" fmla="*/ 14 w 165"/>
              <a:gd name="T43" fmla="*/ 63 h 154"/>
              <a:gd name="T44" fmla="*/ 13 w 165"/>
              <a:gd name="T45" fmla="*/ 96 h 154"/>
              <a:gd name="T46" fmla="*/ 12 w 165"/>
              <a:gd name="T47" fmla="*/ 112 h 154"/>
              <a:gd name="T48" fmla="*/ 87 w 165"/>
              <a:gd name="T49" fmla="*/ 151 h 154"/>
              <a:gd name="T50" fmla="*/ 117 w 165"/>
              <a:gd name="T51" fmla="*/ 144 h 154"/>
              <a:gd name="T52" fmla="*/ 132 w 165"/>
              <a:gd name="T53" fmla="*/ 131 h 154"/>
              <a:gd name="T54" fmla="*/ 35 w 165"/>
              <a:gd name="T55" fmla="*/ 29 h 154"/>
              <a:gd name="T56" fmla="*/ 31 w 165"/>
              <a:gd name="T57" fmla="*/ 37 h 154"/>
              <a:gd name="T58" fmla="*/ 84 w 165"/>
              <a:gd name="T59" fmla="*/ 30 h 154"/>
              <a:gd name="T60" fmla="*/ 101 w 165"/>
              <a:gd name="T61" fmla="*/ 34 h 154"/>
              <a:gd name="T62" fmla="*/ 101 w 165"/>
              <a:gd name="T63" fmla="*/ 34 h 154"/>
              <a:gd name="T64" fmla="*/ 102 w 165"/>
              <a:gd name="T65" fmla="*/ 43 h 154"/>
              <a:gd name="T66" fmla="*/ 110 w 165"/>
              <a:gd name="T67" fmla="*/ 32 h 154"/>
              <a:gd name="T68" fmla="*/ 110 w 165"/>
              <a:gd name="T69" fmla="*/ 32 h 154"/>
              <a:gd name="T70" fmla="*/ 162 w 165"/>
              <a:gd name="T71" fmla="*/ 86 h 154"/>
              <a:gd name="T72" fmla="*/ 158 w 165"/>
              <a:gd name="T73" fmla="*/ 100 h 154"/>
              <a:gd name="T74" fmla="*/ 158 w 165"/>
              <a:gd name="T75" fmla="*/ 100 h 154"/>
              <a:gd name="T76" fmla="*/ 149 w 165"/>
              <a:gd name="T77" fmla="*/ 115 h 154"/>
              <a:gd name="T78" fmla="*/ 141 w 165"/>
              <a:gd name="T79" fmla="*/ 1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5" h="154">
                <a:moveTo>
                  <a:pt x="92" y="6"/>
                </a:moveTo>
                <a:cubicBezTo>
                  <a:pt x="99" y="6"/>
                  <a:pt x="101" y="11"/>
                  <a:pt x="107" y="12"/>
                </a:cubicBezTo>
                <a:cubicBezTo>
                  <a:pt x="106" y="10"/>
                  <a:pt x="108" y="10"/>
                  <a:pt x="108" y="9"/>
                </a:cubicBezTo>
                <a:cubicBezTo>
                  <a:pt x="99" y="8"/>
                  <a:pt x="96" y="1"/>
                  <a:pt x="87" y="0"/>
                </a:cubicBezTo>
                <a:cubicBezTo>
                  <a:pt x="87" y="4"/>
                  <a:pt x="93" y="2"/>
                  <a:pt x="92" y="6"/>
                </a:cubicBezTo>
                <a:close/>
                <a:moveTo>
                  <a:pt x="89" y="15"/>
                </a:moveTo>
                <a:cubicBezTo>
                  <a:pt x="92" y="15"/>
                  <a:pt x="95" y="20"/>
                  <a:pt x="97" y="17"/>
                </a:cubicBezTo>
                <a:cubicBezTo>
                  <a:pt x="94" y="16"/>
                  <a:pt x="91" y="13"/>
                  <a:pt x="89" y="15"/>
                </a:cubicBezTo>
                <a:close/>
                <a:moveTo>
                  <a:pt x="20" y="32"/>
                </a:moveTo>
                <a:cubicBezTo>
                  <a:pt x="19" y="36"/>
                  <a:pt x="14" y="43"/>
                  <a:pt x="17" y="46"/>
                </a:cubicBezTo>
                <a:cubicBezTo>
                  <a:pt x="19" y="43"/>
                  <a:pt x="21" y="36"/>
                  <a:pt x="20" y="32"/>
                </a:cubicBezTo>
                <a:close/>
                <a:moveTo>
                  <a:pt x="12" y="48"/>
                </a:moveTo>
                <a:cubicBezTo>
                  <a:pt x="11" y="48"/>
                  <a:pt x="11" y="47"/>
                  <a:pt x="11" y="45"/>
                </a:cubicBezTo>
                <a:cubicBezTo>
                  <a:pt x="9" y="43"/>
                  <a:pt x="10" y="45"/>
                  <a:pt x="7" y="45"/>
                </a:cubicBezTo>
                <a:cubicBezTo>
                  <a:pt x="7" y="43"/>
                  <a:pt x="7" y="41"/>
                  <a:pt x="6" y="40"/>
                </a:cubicBezTo>
                <a:cubicBezTo>
                  <a:pt x="0" y="45"/>
                  <a:pt x="8" y="54"/>
                  <a:pt x="12" y="48"/>
                </a:cubicBezTo>
                <a:close/>
                <a:moveTo>
                  <a:pt x="151" y="52"/>
                </a:moveTo>
                <a:cubicBezTo>
                  <a:pt x="152" y="51"/>
                  <a:pt x="151" y="47"/>
                  <a:pt x="150" y="45"/>
                </a:cubicBezTo>
                <a:cubicBezTo>
                  <a:pt x="151" y="48"/>
                  <a:pt x="148" y="50"/>
                  <a:pt x="151" y="52"/>
                </a:cubicBezTo>
                <a:close/>
                <a:moveTo>
                  <a:pt x="152" y="82"/>
                </a:moveTo>
                <a:cubicBezTo>
                  <a:pt x="149" y="82"/>
                  <a:pt x="149" y="82"/>
                  <a:pt x="149" y="82"/>
                </a:cubicBezTo>
                <a:cubicBezTo>
                  <a:pt x="149" y="85"/>
                  <a:pt x="151" y="86"/>
                  <a:pt x="149" y="87"/>
                </a:cubicBezTo>
                <a:cubicBezTo>
                  <a:pt x="152" y="87"/>
                  <a:pt x="151" y="84"/>
                  <a:pt x="152" y="82"/>
                </a:cubicBezTo>
                <a:close/>
                <a:moveTo>
                  <a:pt x="132" y="131"/>
                </a:moveTo>
                <a:cubicBezTo>
                  <a:pt x="138" y="122"/>
                  <a:pt x="141" y="110"/>
                  <a:pt x="148" y="102"/>
                </a:cubicBezTo>
                <a:cubicBezTo>
                  <a:pt x="147" y="101"/>
                  <a:pt x="145" y="101"/>
                  <a:pt x="145" y="100"/>
                </a:cubicBezTo>
                <a:cubicBezTo>
                  <a:pt x="148" y="89"/>
                  <a:pt x="145" y="79"/>
                  <a:pt x="147" y="69"/>
                </a:cubicBezTo>
                <a:cubicBezTo>
                  <a:pt x="144" y="69"/>
                  <a:pt x="148" y="72"/>
                  <a:pt x="146" y="73"/>
                </a:cubicBezTo>
                <a:cubicBezTo>
                  <a:pt x="140" y="66"/>
                  <a:pt x="144" y="50"/>
                  <a:pt x="136" y="45"/>
                </a:cubicBezTo>
                <a:cubicBezTo>
                  <a:pt x="133" y="31"/>
                  <a:pt x="122" y="26"/>
                  <a:pt x="113" y="18"/>
                </a:cubicBezTo>
                <a:cubicBezTo>
                  <a:pt x="113" y="23"/>
                  <a:pt x="121" y="25"/>
                  <a:pt x="119" y="30"/>
                </a:cubicBezTo>
                <a:cubicBezTo>
                  <a:pt x="112" y="26"/>
                  <a:pt x="108" y="15"/>
                  <a:pt x="97" y="17"/>
                </a:cubicBezTo>
                <a:cubicBezTo>
                  <a:pt x="102" y="19"/>
                  <a:pt x="96" y="19"/>
                  <a:pt x="95" y="19"/>
                </a:cubicBezTo>
                <a:cubicBezTo>
                  <a:pt x="96" y="20"/>
                  <a:pt x="100" y="22"/>
                  <a:pt x="98" y="22"/>
                </a:cubicBezTo>
                <a:cubicBezTo>
                  <a:pt x="87" y="15"/>
                  <a:pt x="68" y="25"/>
                  <a:pt x="58" y="24"/>
                </a:cubicBezTo>
                <a:cubicBezTo>
                  <a:pt x="62" y="22"/>
                  <a:pt x="66" y="22"/>
                  <a:pt x="69" y="21"/>
                </a:cubicBezTo>
                <a:cubicBezTo>
                  <a:pt x="63" y="17"/>
                  <a:pt x="52" y="17"/>
                  <a:pt x="47" y="22"/>
                </a:cubicBezTo>
                <a:cubicBezTo>
                  <a:pt x="41" y="14"/>
                  <a:pt x="36" y="29"/>
                  <a:pt x="31" y="27"/>
                </a:cubicBezTo>
                <a:cubicBezTo>
                  <a:pt x="35" y="30"/>
                  <a:pt x="27" y="38"/>
                  <a:pt x="26" y="43"/>
                </a:cubicBezTo>
                <a:cubicBezTo>
                  <a:pt x="25" y="42"/>
                  <a:pt x="25" y="40"/>
                  <a:pt x="23" y="40"/>
                </a:cubicBezTo>
                <a:cubicBezTo>
                  <a:pt x="19" y="48"/>
                  <a:pt x="17" y="56"/>
                  <a:pt x="17" y="66"/>
                </a:cubicBezTo>
                <a:cubicBezTo>
                  <a:pt x="16" y="66"/>
                  <a:pt x="16" y="65"/>
                  <a:pt x="15" y="65"/>
                </a:cubicBezTo>
                <a:cubicBezTo>
                  <a:pt x="13" y="66"/>
                  <a:pt x="18" y="68"/>
                  <a:pt x="14" y="69"/>
                </a:cubicBezTo>
                <a:cubicBezTo>
                  <a:pt x="12" y="67"/>
                  <a:pt x="16" y="65"/>
                  <a:pt x="14" y="63"/>
                </a:cubicBezTo>
                <a:cubicBezTo>
                  <a:pt x="12" y="65"/>
                  <a:pt x="13" y="57"/>
                  <a:pt x="12" y="56"/>
                </a:cubicBezTo>
                <a:cubicBezTo>
                  <a:pt x="10" y="68"/>
                  <a:pt x="11" y="83"/>
                  <a:pt x="13" y="96"/>
                </a:cubicBezTo>
                <a:cubicBezTo>
                  <a:pt x="11" y="97"/>
                  <a:pt x="11" y="95"/>
                  <a:pt x="9" y="95"/>
                </a:cubicBezTo>
                <a:cubicBezTo>
                  <a:pt x="10" y="101"/>
                  <a:pt x="12" y="105"/>
                  <a:pt x="12" y="112"/>
                </a:cubicBezTo>
                <a:cubicBezTo>
                  <a:pt x="20" y="125"/>
                  <a:pt x="33" y="133"/>
                  <a:pt x="43" y="145"/>
                </a:cubicBezTo>
                <a:cubicBezTo>
                  <a:pt x="55" y="149"/>
                  <a:pt x="72" y="151"/>
                  <a:pt x="87" y="151"/>
                </a:cubicBezTo>
                <a:cubicBezTo>
                  <a:pt x="97" y="154"/>
                  <a:pt x="109" y="146"/>
                  <a:pt x="117" y="141"/>
                </a:cubicBezTo>
                <a:cubicBezTo>
                  <a:pt x="117" y="142"/>
                  <a:pt x="115" y="144"/>
                  <a:pt x="117" y="144"/>
                </a:cubicBezTo>
                <a:cubicBezTo>
                  <a:pt x="124" y="140"/>
                  <a:pt x="132" y="137"/>
                  <a:pt x="136" y="129"/>
                </a:cubicBezTo>
                <a:cubicBezTo>
                  <a:pt x="134" y="129"/>
                  <a:pt x="133" y="132"/>
                  <a:pt x="132" y="131"/>
                </a:cubicBezTo>
                <a:close/>
                <a:moveTo>
                  <a:pt x="31" y="37"/>
                </a:moveTo>
                <a:cubicBezTo>
                  <a:pt x="31" y="33"/>
                  <a:pt x="33" y="31"/>
                  <a:pt x="35" y="29"/>
                </a:cubicBezTo>
                <a:cubicBezTo>
                  <a:pt x="36" y="29"/>
                  <a:pt x="36" y="30"/>
                  <a:pt x="37" y="30"/>
                </a:cubicBezTo>
                <a:cubicBezTo>
                  <a:pt x="36" y="33"/>
                  <a:pt x="35" y="36"/>
                  <a:pt x="31" y="37"/>
                </a:cubicBezTo>
                <a:close/>
                <a:moveTo>
                  <a:pt x="77" y="30"/>
                </a:moveTo>
                <a:cubicBezTo>
                  <a:pt x="79" y="29"/>
                  <a:pt x="82" y="29"/>
                  <a:pt x="84" y="30"/>
                </a:cubicBezTo>
                <a:cubicBezTo>
                  <a:pt x="83" y="33"/>
                  <a:pt x="80" y="30"/>
                  <a:pt x="77" y="30"/>
                </a:cubicBezTo>
                <a:close/>
                <a:moveTo>
                  <a:pt x="101" y="34"/>
                </a:moveTo>
                <a:cubicBezTo>
                  <a:pt x="94" y="34"/>
                  <a:pt x="91" y="30"/>
                  <a:pt x="87" y="25"/>
                </a:cubicBezTo>
                <a:cubicBezTo>
                  <a:pt x="94" y="27"/>
                  <a:pt x="97" y="27"/>
                  <a:pt x="101" y="34"/>
                </a:cubicBezTo>
                <a:close/>
                <a:moveTo>
                  <a:pt x="89" y="31"/>
                </a:moveTo>
                <a:cubicBezTo>
                  <a:pt x="95" y="33"/>
                  <a:pt x="98" y="38"/>
                  <a:pt x="102" y="43"/>
                </a:cubicBezTo>
                <a:cubicBezTo>
                  <a:pt x="98" y="39"/>
                  <a:pt x="92" y="36"/>
                  <a:pt x="89" y="31"/>
                </a:cubicBezTo>
                <a:close/>
                <a:moveTo>
                  <a:pt x="110" y="32"/>
                </a:moveTo>
                <a:cubicBezTo>
                  <a:pt x="107" y="32"/>
                  <a:pt x="105" y="30"/>
                  <a:pt x="103" y="29"/>
                </a:cubicBezTo>
                <a:cubicBezTo>
                  <a:pt x="106" y="27"/>
                  <a:pt x="110" y="29"/>
                  <a:pt x="110" y="32"/>
                </a:cubicBezTo>
                <a:close/>
                <a:moveTo>
                  <a:pt x="164" y="77"/>
                </a:moveTo>
                <a:cubicBezTo>
                  <a:pt x="162" y="79"/>
                  <a:pt x="163" y="83"/>
                  <a:pt x="162" y="86"/>
                </a:cubicBezTo>
                <a:cubicBezTo>
                  <a:pt x="165" y="84"/>
                  <a:pt x="164" y="79"/>
                  <a:pt x="164" y="77"/>
                </a:cubicBezTo>
                <a:close/>
                <a:moveTo>
                  <a:pt x="158" y="100"/>
                </a:moveTo>
                <a:cubicBezTo>
                  <a:pt x="158" y="96"/>
                  <a:pt x="162" y="93"/>
                  <a:pt x="160" y="89"/>
                </a:cubicBezTo>
                <a:cubicBezTo>
                  <a:pt x="160" y="93"/>
                  <a:pt x="156" y="97"/>
                  <a:pt x="158" y="100"/>
                </a:cubicBezTo>
                <a:close/>
                <a:moveTo>
                  <a:pt x="141" y="125"/>
                </a:moveTo>
                <a:cubicBezTo>
                  <a:pt x="147" y="126"/>
                  <a:pt x="149" y="121"/>
                  <a:pt x="149" y="115"/>
                </a:cubicBezTo>
                <a:cubicBezTo>
                  <a:pt x="154" y="113"/>
                  <a:pt x="158" y="103"/>
                  <a:pt x="157" y="101"/>
                </a:cubicBezTo>
                <a:cubicBezTo>
                  <a:pt x="152" y="110"/>
                  <a:pt x="147" y="118"/>
                  <a:pt x="141" y="125"/>
                </a:cubicBezTo>
                <a:close/>
              </a:path>
            </a:pathLst>
          </a:custGeom>
          <a:solidFill>
            <a:schemeClr val="tx1"/>
          </a:solidFill>
          <a:ln>
            <a:noFill/>
          </a:ln>
        </p:spPr>
        <p:txBody>
          <a:bodyPr vert="horz" wrap="square" lIns="91440" tIns="45720" rIns="91440" bIns="45720" numCol="1" anchor="ctr" anchorCtr="0" compatLnSpc="1"/>
          <a:lstStyle/>
          <a:p>
            <a:pPr algn="ctr"/>
            <a:endParaRPr lang="zh-CN" altLang="en-US" sz="4000" dirty="0">
              <a:solidFill>
                <a:schemeClr val="bg1"/>
              </a:solidFill>
              <a:latin typeface="+mj-ea"/>
              <a:ea typeface="+mj-ea"/>
            </a:endParaRPr>
          </a:p>
        </p:txBody>
      </p:sp>
      <p:graphicFrame>
        <p:nvGraphicFramePr>
          <p:cNvPr id="19" name="图表 18"/>
          <p:cNvGraphicFramePr/>
          <p:nvPr/>
        </p:nvGraphicFramePr>
        <p:xfrm>
          <a:off x="6647319" y="1832741"/>
          <a:ext cx="1747626" cy="1747626"/>
        </p:xfrm>
        <a:graphic>
          <a:graphicData uri="http://schemas.openxmlformats.org/drawingml/2006/chart">
            <c:chart xmlns:c="http://schemas.openxmlformats.org/drawingml/2006/chart" xmlns:r="http://schemas.openxmlformats.org/officeDocument/2006/relationships" r:id="rId6"/>
          </a:graphicData>
        </a:graphic>
      </p:graphicFrame>
      <p:sp>
        <p:nvSpPr>
          <p:cNvPr id="20" name="文本框 19"/>
          <p:cNvSpPr txBox="1"/>
          <p:nvPr/>
        </p:nvSpPr>
        <p:spPr>
          <a:xfrm>
            <a:off x="7018430" y="2291055"/>
            <a:ext cx="1005403" cy="830997"/>
          </a:xfrm>
          <a:prstGeom prst="rect">
            <a:avLst/>
          </a:prstGeom>
          <a:noFill/>
        </p:spPr>
        <p:txBody>
          <a:bodyPr wrap="none" rtlCol="0" anchor="ctr">
            <a:spAutoFit/>
          </a:bodyPr>
          <a:lstStyle/>
          <a:p>
            <a:pPr algn="ctr"/>
            <a:r>
              <a:rPr lang="en-US" altLang="zh-CN" sz="4800" dirty="0" smtClean="0">
                <a:solidFill>
                  <a:schemeClr val="bg1"/>
                </a:solidFill>
                <a:latin typeface="+mn-ea"/>
              </a:rPr>
              <a:t>40</a:t>
            </a:r>
            <a:r>
              <a:rPr lang="en-US" altLang="zh-CN" sz="2000" dirty="0" smtClean="0">
                <a:solidFill>
                  <a:schemeClr val="bg1"/>
                </a:solidFill>
                <a:latin typeface="+mn-ea"/>
              </a:rPr>
              <a:t>%</a:t>
            </a:r>
            <a:endParaRPr lang="zh-CN" altLang="en-US" sz="2000" dirty="0">
              <a:solidFill>
                <a:schemeClr val="bg1"/>
              </a:solidFill>
              <a:latin typeface="+mn-ea"/>
            </a:endParaRPr>
          </a:p>
        </p:txBody>
      </p:sp>
      <p:sp>
        <p:nvSpPr>
          <p:cNvPr id="21" name="矩形 20"/>
          <p:cNvSpPr/>
          <p:nvPr/>
        </p:nvSpPr>
        <p:spPr>
          <a:xfrm>
            <a:off x="8391644" y="2564833"/>
            <a:ext cx="3228139" cy="645160"/>
          </a:xfrm>
          <a:prstGeom prst="rect">
            <a:avLst/>
          </a:prstGeom>
        </p:spPr>
        <p:txBody>
          <a:bodyPr wrap="square">
            <a:spAutoFit/>
          </a:bodyPr>
          <a:lstStyle/>
          <a:p>
            <a:pPr algn="just">
              <a:lnSpc>
                <a:spcPct val="130000"/>
              </a:lnSpc>
            </a:pPr>
            <a:r>
              <a:rPr sz="1400" dirty="0">
                <a:solidFill>
                  <a:schemeClr val="tx1"/>
                </a:solidFill>
                <a:latin typeface="楷体" panose="02010609060101010101" charset="-122"/>
                <a:ea typeface="楷体" panose="02010609060101010101" charset="-122"/>
              </a:rPr>
              <a:t>请在此粘贴或者输入您的文字内容请在此粘贴或者输入您的文字内容</a:t>
            </a:r>
          </a:p>
        </p:txBody>
      </p:sp>
      <p:sp>
        <p:nvSpPr>
          <p:cNvPr id="22" name="文本框 21"/>
          <p:cNvSpPr txBox="1"/>
          <p:nvPr/>
        </p:nvSpPr>
        <p:spPr>
          <a:xfrm>
            <a:off x="8391644" y="2074623"/>
            <a:ext cx="1402080" cy="457200"/>
          </a:xfrm>
          <a:prstGeom prst="rect">
            <a:avLst/>
          </a:prstGeom>
          <a:noFill/>
        </p:spPr>
        <p:txBody>
          <a:bodyPr wrap="none" rtlCol="0" anchor="ctr">
            <a:spAutoFit/>
          </a:bodyPr>
          <a:lstStyle/>
          <a:p>
            <a:pPr algn="l"/>
            <a:r>
              <a:rPr sz="2400" dirty="0" smtClean="0">
                <a:solidFill>
                  <a:schemeClr val="tx1"/>
                </a:solidFill>
                <a:latin typeface="楷体" panose="02010609060101010101" charset="-122"/>
                <a:ea typeface="楷体" panose="02010609060101010101" charset="-122"/>
              </a:rPr>
              <a:t>添加标题</a:t>
            </a:r>
          </a:p>
        </p:txBody>
      </p:sp>
      <p:sp>
        <p:nvSpPr>
          <p:cNvPr id="25" name="Freeform 10428"/>
          <p:cNvSpPr>
            <a:spLocks noEditPoints="1"/>
          </p:cNvSpPr>
          <p:nvPr/>
        </p:nvSpPr>
        <p:spPr bwMode="auto">
          <a:xfrm rot="16200000">
            <a:off x="862531" y="3989908"/>
            <a:ext cx="2110436" cy="1970568"/>
          </a:xfrm>
          <a:custGeom>
            <a:avLst/>
            <a:gdLst>
              <a:gd name="T0" fmla="*/ 107 w 165"/>
              <a:gd name="T1" fmla="*/ 12 h 154"/>
              <a:gd name="T2" fmla="*/ 87 w 165"/>
              <a:gd name="T3" fmla="*/ 0 h 154"/>
              <a:gd name="T4" fmla="*/ 89 w 165"/>
              <a:gd name="T5" fmla="*/ 15 h 154"/>
              <a:gd name="T6" fmla="*/ 89 w 165"/>
              <a:gd name="T7" fmla="*/ 15 h 154"/>
              <a:gd name="T8" fmla="*/ 17 w 165"/>
              <a:gd name="T9" fmla="*/ 46 h 154"/>
              <a:gd name="T10" fmla="*/ 12 w 165"/>
              <a:gd name="T11" fmla="*/ 48 h 154"/>
              <a:gd name="T12" fmla="*/ 7 w 165"/>
              <a:gd name="T13" fmla="*/ 45 h 154"/>
              <a:gd name="T14" fmla="*/ 12 w 165"/>
              <a:gd name="T15" fmla="*/ 48 h 154"/>
              <a:gd name="T16" fmla="*/ 150 w 165"/>
              <a:gd name="T17" fmla="*/ 45 h 154"/>
              <a:gd name="T18" fmla="*/ 152 w 165"/>
              <a:gd name="T19" fmla="*/ 82 h 154"/>
              <a:gd name="T20" fmla="*/ 149 w 165"/>
              <a:gd name="T21" fmla="*/ 87 h 154"/>
              <a:gd name="T22" fmla="*/ 132 w 165"/>
              <a:gd name="T23" fmla="*/ 131 h 154"/>
              <a:gd name="T24" fmla="*/ 145 w 165"/>
              <a:gd name="T25" fmla="*/ 100 h 154"/>
              <a:gd name="T26" fmla="*/ 146 w 165"/>
              <a:gd name="T27" fmla="*/ 73 h 154"/>
              <a:gd name="T28" fmla="*/ 113 w 165"/>
              <a:gd name="T29" fmla="*/ 18 h 154"/>
              <a:gd name="T30" fmla="*/ 97 w 165"/>
              <a:gd name="T31" fmla="*/ 17 h 154"/>
              <a:gd name="T32" fmla="*/ 98 w 165"/>
              <a:gd name="T33" fmla="*/ 22 h 154"/>
              <a:gd name="T34" fmla="*/ 69 w 165"/>
              <a:gd name="T35" fmla="*/ 21 h 154"/>
              <a:gd name="T36" fmla="*/ 31 w 165"/>
              <a:gd name="T37" fmla="*/ 27 h 154"/>
              <a:gd name="T38" fmla="*/ 23 w 165"/>
              <a:gd name="T39" fmla="*/ 40 h 154"/>
              <a:gd name="T40" fmla="*/ 15 w 165"/>
              <a:gd name="T41" fmla="*/ 65 h 154"/>
              <a:gd name="T42" fmla="*/ 14 w 165"/>
              <a:gd name="T43" fmla="*/ 63 h 154"/>
              <a:gd name="T44" fmla="*/ 13 w 165"/>
              <a:gd name="T45" fmla="*/ 96 h 154"/>
              <a:gd name="T46" fmla="*/ 12 w 165"/>
              <a:gd name="T47" fmla="*/ 112 h 154"/>
              <a:gd name="T48" fmla="*/ 87 w 165"/>
              <a:gd name="T49" fmla="*/ 151 h 154"/>
              <a:gd name="T50" fmla="*/ 117 w 165"/>
              <a:gd name="T51" fmla="*/ 144 h 154"/>
              <a:gd name="T52" fmla="*/ 132 w 165"/>
              <a:gd name="T53" fmla="*/ 131 h 154"/>
              <a:gd name="T54" fmla="*/ 35 w 165"/>
              <a:gd name="T55" fmla="*/ 29 h 154"/>
              <a:gd name="T56" fmla="*/ 31 w 165"/>
              <a:gd name="T57" fmla="*/ 37 h 154"/>
              <a:gd name="T58" fmla="*/ 84 w 165"/>
              <a:gd name="T59" fmla="*/ 30 h 154"/>
              <a:gd name="T60" fmla="*/ 101 w 165"/>
              <a:gd name="T61" fmla="*/ 34 h 154"/>
              <a:gd name="T62" fmla="*/ 101 w 165"/>
              <a:gd name="T63" fmla="*/ 34 h 154"/>
              <a:gd name="T64" fmla="*/ 102 w 165"/>
              <a:gd name="T65" fmla="*/ 43 h 154"/>
              <a:gd name="T66" fmla="*/ 110 w 165"/>
              <a:gd name="T67" fmla="*/ 32 h 154"/>
              <a:gd name="T68" fmla="*/ 110 w 165"/>
              <a:gd name="T69" fmla="*/ 32 h 154"/>
              <a:gd name="T70" fmla="*/ 162 w 165"/>
              <a:gd name="T71" fmla="*/ 86 h 154"/>
              <a:gd name="T72" fmla="*/ 158 w 165"/>
              <a:gd name="T73" fmla="*/ 100 h 154"/>
              <a:gd name="T74" fmla="*/ 158 w 165"/>
              <a:gd name="T75" fmla="*/ 100 h 154"/>
              <a:gd name="T76" fmla="*/ 149 w 165"/>
              <a:gd name="T77" fmla="*/ 115 h 154"/>
              <a:gd name="T78" fmla="*/ 141 w 165"/>
              <a:gd name="T79" fmla="*/ 1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5" h="154">
                <a:moveTo>
                  <a:pt x="92" y="6"/>
                </a:moveTo>
                <a:cubicBezTo>
                  <a:pt x="99" y="6"/>
                  <a:pt x="101" y="11"/>
                  <a:pt x="107" y="12"/>
                </a:cubicBezTo>
                <a:cubicBezTo>
                  <a:pt x="106" y="10"/>
                  <a:pt x="108" y="10"/>
                  <a:pt x="108" y="9"/>
                </a:cubicBezTo>
                <a:cubicBezTo>
                  <a:pt x="99" y="8"/>
                  <a:pt x="96" y="1"/>
                  <a:pt x="87" y="0"/>
                </a:cubicBezTo>
                <a:cubicBezTo>
                  <a:pt x="87" y="4"/>
                  <a:pt x="93" y="2"/>
                  <a:pt x="92" y="6"/>
                </a:cubicBezTo>
                <a:close/>
                <a:moveTo>
                  <a:pt x="89" y="15"/>
                </a:moveTo>
                <a:cubicBezTo>
                  <a:pt x="92" y="15"/>
                  <a:pt x="95" y="20"/>
                  <a:pt x="97" y="17"/>
                </a:cubicBezTo>
                <a:cubicBezTo>
                  <a:pt x="94" y="16"/>
                  <a:pt x="91" y="13"/>
                  <a:pt x="89" y="15"/>
                </a:cubicBezTo>
                <a:close/>
                <a:moveTo>
                  <a:pt x="20" y="32"/>
                </a:moveTo>
                <a:cubicBezTo>
                  <a:pt x="19" y="36"/>
                  <a:pt x="14" y="43"/>
                  <a:pt x="17" y="46"/>
                </a:cubicBezTo>
                <a:cubicBezTo>
                  <a:pt x="19" y="43"/>
                  <a:pt x="21" y="36"/>
                  <a:pt x="20" y="32"/>
                </a:cubicBezTo>
                <a:close/>
                <a:moveTo>
                  <a:pt x="12" y="48"/>
                </a:moveTo>
                <a:cubicBezTo>
                  <a:pt x="11" y="48"/>
                  <a:pt x="11" y="47"/>
                  <a:pt x="11" y="45"/>
                </a:cubicBezTo>
                <a:cubicBezTo>
                  <a:pt x="9" y="43"/>
                  <a:pt x="10" y="45"/>
                  <a:pt x="7" y="45"/>
                </a:cubicBezTo>
                <a:cubicBezTo>
                  <a:pt x="7" y="43"/>
                  <a:pt x="7" y="41"/>
                  <a:pt x="6" y="40"/>
                </a:cubicBezTo>
                <a:cubicBezTo>
                  <a:pt x="0" y="45"/>
                  <a:pt x="8" y="54"/>
                  <a:pt x="12" y="48"/>
                </a:cubicBezTo>
                <a:close/>
                <a:moveTo>
                  <a:pt x="151" y="52"/>
                </a:moveTo>
                <a:cubicBezTo>
                  <a:pt x="152" y="51"/>
                  <a:pt x="151" y="47"/>
                  <a:pt x="150" y="45"/>
                </a:cubicBezTo>
                <a:cubicBezTo>
                  <a:pt x="151" y="48"/>
                  <a:pt x="148" y="50"/>
                  <a:pt x="151" y="52"/>
                </a:cubicBezTo>
                <a:close/>
                <a:moveTo>
                  <a:pt x="152" y="82"/>
                </a:moveTo>
                <a:cubicBezTo>
                  <a:pt x="149" y="82"/>
                  <a:pt x="149" y="82"/>
                  <a:pt x="149" y="82"/>
                </a:cubicBezTo>
                <a:cubicBezTo>
                  <a:pt x="149" y="85"/>
                  <a:pt x="151" y="86"/>
                  <a:pt x="149" y="87"/>
                </a:cubicBezTo>
                <a:cubicBezTo>
                  <a:pt x="152" y="87"/>
                  <a:pt x="151" y="84"/>
                  <a:pt x="152" y="82"/>
                </a:cubicBezTo>
                <a:close/>
                <a:moveTo>
                  <a:pt x="132" y="131"/>
                </a:moveTo>
                <a:cubicBezTo>
                  <a:pt x="138" y="122"/>
                  <a:pt x="141" y="110"/>
                  <a:pt x="148" y="102"/>
                </a:cubicBezTo>
                <a:cubicBezTo>
                  <a:pt x="147" y="101"/>
                  <a:pt x="145" y="101"/>
                  <a:pt x="145" y="100"/>
                </a:cubicBezTo>
                <a:cubicBezTo>
                  <a:pt x="148" y="89"/>
                  <a:pt x="145" y="79"/>
                  <a:pt x="147" y="69"/>
                </a:cubicBezTo>
                <a:cubicBezTo>
                  <a:pt x="144" y="69"/>
                  <a:pt x="148" y="72"/>
                  <a:pt x="146" y="73"/>
                </a:cubicBezTo>
                <a:cubicBezTo>
                  <a:pt x="140" y="66"/>
                  <a:pt x="144" y="50"/>
                  <a:pt x="136" y="45"/>
                </a:cubicBezTo>
                <a:cubicBezTo>
                  <a:pt x="133" y="31"/>
                  <a:pt x="122" y="26"/>
                  <a:pt x="113" y="18"/>
                </a:cubicBezTo>
                <a:cubicBezTo>
                  <a:pt x="113" y="23"/>
                  <a:pt x="121" y="25"/>
                  <a:pt x="119" y="30"/>
                </a:cubicBezTo>
                <a:cubicBezTo>
                  <a:pt x="112" y="26"/>
                  <a:pt x="108" y="15"/>
                  <a:pt x="97" y="17"/>
                </a:cubicBezTo>
                <a:cubicBezTo>
                  <a:pt x="102" y="19"/>
                  <a:pt x="96" y="19"/>
                  <a:pt x="95" y="19"/>
                </a:cubicBezTo>
                <a:cubicBezTo>
                  <a:pt x="96" y="20"/>
                  <a:pt x="100" y="22"/>
                  <a:pt x="98" y="22"/>
                </a:cubicBezTo>
                <a:cubicBezTo>
                  <a:pt x="87" y="15"/>
                  <a:pt x="68" y="25"/>
                  <a:pt x="58" y="24"/>
                </a:cubicBezTo>
                <a:cubicBezTo>
                  <a:pt x="62" y="22"/>
                  <a:pt x="66" y="22"/>
                  <a:pt x="69" y="21"/>
                </a:cubicBezTo>
                <a:cubicBezTo>
                  <a:pt x="63" y="17"/>
                  <a:pt x="52" y="17"/>
                  <a:pt x="47" y="22"/>
                </a:cubicBezTo>
                <a:cubicBezTo>
                  <a:pt x="41" y="14"/>
                  <a:pt x="36" y="29"/>
                  <a:pt x="31" y="27"/>
                </a:cubicBezTo>
                <a:cubicBezTo>
                  <a:pt x="35" y="30"/>
                  <a:pt x="27" y="38"/>
                  <a:pt x="26" y="43"/>
                </a:cubicBezTo>
                <a:cubicBezTo>
                  <a:pt x="25" y="42"/>
                  <a:pt x="25" y="40"/>
                  <a:pt x="23" y="40"/>
                </a:cubicBezTo>
                <a:cubicBezTo>
                  <a:pt x="19" y="48"/>
                  <a:pt x="17" y="56"/>
                  <a:pt x="17" y="66"/>
                </a:cubicBezTo>
                <a:cubicBezTo>
                  <a:pt x="16" y="66"/>
                  <a:pt x="16" y="65"/>
                  <a:pt x="15" y="65"/>
                </a:cubicBezTo>
                <a:cubicBezTo>
                  <a:pt x="13" y="66"/>
                  <a:pt x="18" y="68"/>
                  <a:pt x="14" y="69"/>
                </a:cubicBezTo>
                <a:cubicBezTo>
                  <a:pt x="12" y="67"/>
                  <a:pt x="16" y="65"/>
                  <a:pt x="14" y="63"/>
                </a:cubicBezTo>
                <a:cubicBezTo>
                  <a:pt x="12" y="65"/>
                  <a:pt x="13" y="57"/>
                  <a:pt x="12" y="56"/>
                </a:cubicBezTo>
                <a:cubicBezTo>
                  <a:pt x="10" y="68"/>
                  <a:pt x="11" y="83"/>
                  <a:pt x="13" y="96"/>
                </a:cubicBezTo>
                <a:cubicBezTo>
                  <a:pt x="11" y="97"/>
                  <a:pt x="11" y="95"/>
                  <a:pt x="9" y="95"/>
                </a:cubicBezTo>
                <a:cubicBezTo>
                  <a:pt x="10" y="101"/>
                  <a:pt x="12" y="105"/>
                  <a:pt x="12" y="112"/>
                </a:cubicBezTo>
                <a:cubicBezTo>
                  <a:pt x="20" y="125"/>
                  <a:pt x="33" y="133"/>
                  <a:pt x="43" y="145"/>
                </a:cubicBezTo>
                <a:cubicBezTo>
                  <a:pt x="55" y="149"/>
                  <a:pt x="72" y="151"/>
                  <a:pt x="87" y="151"/>
                </a:cubicBezTo>
                <a:cubicBezTo>
                  <a:pt x="97" y="154"/>
                  <a:pt x="109" y="146"/>
                  <a:pt x="117" y="141"/>
                </a:cubicBezTo>
                <a:cubicBezTo>
                  <a:pt x="117" y="142"/>
                  <a:pt x="115" y="144"/>
                  <a:pt x="117" y="144"/>
                </a:cubicBezTo>
                <a:cubicBezTo>
                  <a:pt x="124" y="140"/>
                  <a:pt x="132" y="137"/>
                  <a:pt x="136" y="129"/>
                </a:cubicBezTo>
                <a:cubicBezTo>
                  <a:pt x="134" y="129"/>
                  <a:pt x="133" y="132"/>
                  <a:pt x="132" y="131"/>
                </a:cubicBezTo>
                <a:close/>
                <a:moveTo>
                  <a:pt x="31" y="37"/>
                </a:moveTo>
                <a:cubicBezTo>
                  <a:pt x="31" y="33"/>
                  <a:pt x="33" y="31"/>
                  <a:pt x="35" y="29"/>
                </a:cubicBezTo>
                <a:cubicBezTo>
                  <a:pt x="36" y="29"/>
                  <a:pt x="36" y="30"/>
                  <a:pt x="37" y="30"/>
                </a:cubicBezTo>
                <a:cubicBezTo>
                  <a:pt x="36" y="33"/>
                  <a:pt x="35" y="36"/>
                  <a:pt x="31" y="37"/>
                </a:cubicBezTo>
                <a:close/>
                <a:moveTo>
                  <a:pt x="77" y="30"/>
                </a:moveTo>
                <a:cubicBezTo>
                  <a:pt x="79" y="29"/>
                  <a:pt x="82" y="29"/>
                  <a:pt x="84" y="30"/>
                </a:cubicBezTo>
                <a:cubicBezTo>
                  <a:pt x="83" y="33"/>
                  <a:pt x="80" y="30"/>
                  <a:pt x="77" y="30"/>
                </a:cubicBezTo>
                <a:close/>
                <a:moveTo>
                  <a:pt x="101" y="34"/>
                </a:moveTo>
                <a:cubicBezTo>
                  <a:pt x="94" y="34"/>
                  <a:pt x="91" y="30"/>
                  <a:pt x="87" y="25"/>
                </a:cubicBezTo>
                <a:cubicBezTo>
                  <a:pt x="94" y="27"/>
                  <a:pt x="97" y="27"/>
                  <a:pt x="101" y="34"/>
                </a:cubicBezTo>
                <a:close/>
                <a:moveTo>
                  <a:pt x="89" y="31"/>
                </a:moveTo>
                <a:cubicBezTo>
                  <a:pt x="95" y="33"/>
                  <a:pt x="98" y="38"/>
                  <a:pt x="102" y="43"/>
                </a:cubicBezTo>
                <a:cubicBezTo>
                  <a:pt x="98" y="39"/>
                  <a:pt x="92" y="36"/>
                  <a:pt x="89" y="31"/>
                </a:cubicBezTo>
                <a:close/>
                <a:moveTo>
                  <a:pt x="110" y="32"/>
                </a:moveTo>
                <a:cubicBezTo>
                  <a:pt x="107" y="32"/>
                  <a:pt x="105" y="30"/>
                  <a:pt x="103" y="29"/>
                </a:cubicBezTo>
                <a:cubicBezTo>
                  <a:pt x="106" y="27"/>
                  <a:pt x="110" y="29"/>
                  <a:pt x="110" y="32"/>
                </a:cubicBezTo>
                <a:close/>
                <a:moveTo>
                  <a:pt x="164" y="77"/>
                </a:moveTo>
                <a:cubicBezTo>
                  <a:pt x="162" y="79"/>
                  <a:pt x="163" y="83"/>
                  <a:pt x="162" y="86"/>
                </a:cubicBezTo>
                <a:cubicBezTo>
                  <a:pt x="165" y="84"/>
                  <a:pt x="164" y="79"/>
                  <a:pt x="164" y="77"/>
                </a:cubicBezTo>
                <a:close/>
                <a:moveTo>
                  <a:pt x="158" y="100"/>
                </a:moveTo>
                <a:cubicBezTo>
                  <a:pt x="158" y="96"/>
                  <a:pt x="162" y="93"/>
                  <a:pt x="160" y="89"/>
                </a:cubicBezTo>
                <a:cubicBezTo>
                  <a:pt x="160" y="93"/>
                  <a:pt x="156" y="97"/>
                  <a:pt x="158" y="100"/>
                </a:cubicBezTo>
                <a:close/>
                <a:moveTo>
                  <a:pt x="141" y="125"/>
                </a:moveTo>
                <a:cubicBezTo>
                  <a:pt x="147" y="126"/>
                  <a:pt x="149" y="121"/>
                  <a:pt x="149" y="115"/>
                </a:cubicBezTo>
                <a:cubicBezTo>
                  <a:pt x="154" y="113"/>
                  <a:pt x="158" y="103"/>
                  <a:pt x="157" y="101"/>
                </a:cubicBezTo>
                <a:cubicBezTo>
                  <a:pt x="152" y="110"/>
                  <a:pt x="147" y="118"/>
                  <a:pt x="141" y="125"/>
                </a:cubicBezTo>
                <a:close/>
              </a:path>
            </a:pathLst>
          </a:custGeom>
          <a:solidFill>
            <a:schemeClr val="tx1"/>
          </a:solidFill>
          <a:ln>
            <a:noFill/>
          </a:ln>
        </p:spPr>
        <p:txBody>
          <a:bodyPr vert="horz" wrap="square" lIns="91440" tIns="45720" rIns="91440" bIns="45720" numCol="1" anchor="ctr" anchorCtr="0" compatLnSpc="1"/>
          <a:lstStyle/>
          <a:p>
            <a:pPr algn="ctr"/>
            <a:endParaRPr lang="zh-CN" altLang="en-US" sz="4000" dirty="0">
              <a:solidFill>
                <a:schemeClr val="bg1"/>
              </a:solidFill>
              <a:latin typeface="+mj-ea"/>
              <a:ea typeface="+mj-ea"/>
            </a:endParaRPr>
          </a:p>
        </p:txBody>
      </p:sp>
      <p:graphicFrame>
        <p:nvGraphicFramePr>
          <p:cNvPr id="26" name="图表 25"/>
          <p:cNvGraphicFramePr/>
          <p:nvPr/>
        </p:nvGraphicFramePr>
        <p:xfrm>
          <a:off x="1172494" y="4147678"/>
          <a:ext cx="1747626" cy="1747626"/>
        </p:xfrm>
        <a:graphic>
          <a:graphicData uri="http://schemas.openxmlformats.org/drawingml/2006/chart">
            <c:chart xmlns:c="http://schemas.openxmlformats.org/drawingml/2006/chart" xmlns:r="http://schemas.openxmlformats.org/officeDocument/2006/relationships" r:id="rId7"/>
          </a:graphicData>
        </a:graphic>
      </p:graphicFrame>
      <p:sp>
        <p:nvSpPr>
          <p:cNvPr id="27" name="文本框 26"/>
          <p:cNvSpPr txBox="1"/>
          <p:nvPr/>
        </p:nvSpPr>
        <p:spPr>
          <a:xfrm>
            <a:off x="1543605" y="4605992"/>
            <a:ext cx="1005403" cy="830997"/>
          </a:xfrm>
          <a:prstGeom prst="rect">
            <a:avLst/>
          </a:prstGeom>
          <a:noFill/>
        </p:spPr>
        <p:txBody>
          <a:bodyPr wrap="none" rtlCol="0" anchor="ctr">
            <a:spAutoFit/>
          </a:bodyPr>
          <a:lstStyle/>
          <a:p>
            <a:pPr algn="ctr"/>
            <a:r>
              <a:rPr lang="en-US" altLang="zh-CN" sz="4800" dirty="0">
                <a:solidFill>
                  <a:schemeClr val="bg1"/>
                </a:solidFill>
                <a:latin typeface="+mn-ea"/>
              </a:rPr>
              <a:t>3</a:t>
            </a:r>
            <a:r>
              <a:rPr lang="en-US" altLang="zh-CN" sz="4800" dirty="0" smtClean="0">
                <a:solidFill>
                  <a:schemeClr val="bg1"/>
                </a:solidFill>
                <a:latin typeface="+mn-ea"/>
              </a:rPr>
              <a:t>0</a:t>
            </a:r>
            <a:r>
              <a:rPr lang="en-US" altLang="zh-CN" sz="2000" dirty="0" smtClean="0">
                <a:solidFill>
                  <a:schemeClr val="bg1"/>
                </a:solidFill>
                <a:latin typeface="+mn-ea"/>
              </a:rPr>
              <a:t>%</a:t>
            </a:r>
            <a:endParaRPr lang="zh-CN" altLang="en-US" sz="2000" dirty="0">
              <a:solidFill>
                <a:schemeClr val="bg1"/>
              </a:solidFill>
              <a:latin typeface="+mn-ea"/>
            </a:endParaRPr>
          </a:p>
        </p:txBody>
      </p:sp>
      <p:sp>
        <p:nvSpPr>
          <p:cNvPr id="28" name="矩形 27"/>
          <p:cNvSpPr/>
          <p:nvPr/>
        </p:nvSpPr>
        <p:spPr>
          <a:xfrm>
            <a:off x="2916819" y="4879770"/>
            <a:ext cx="3228139" cy="645160"/>
          </a:xfrm>
          <a:prstGeom prst="rect">
            <a:avLst/>
          </a:prstGeom>
        </p:spPr>
        <p:txBody>
          <a:bodyPr wrap="square">
            <a:spAutoFit/>
          </a:bodyPr>
          <a:lstStyle/>
          <a:p>
            <a:pPr algn="just">
              <a:lnSpc>
                <a:spcPct val="130000"/>
              </a:lnSpc>
            </a:pPr>
            <a:r>
              <a:rPr sz="1400" dirty="0">
                <a:solidFill>
                  <a:schemeClr val="tx1"/>
                </a:solidFill>
                <a:latin typeface="楷体" panose="02010609060101010101" charset="-122"/>
                <a:ea typeface="楷体" panose="02010609060101010101" charset="-122"/>
              </a:rPr>
              <a:t>请在此粘贴或者输入您的文字内容请在此粘贴或者输入您的文字内容</a:t>
            </a:r>
          </a:p>
        </p:txBody>
      </p:sp>
      <p:sp>
        <p:nvSpPr>
          <p:cNvPr id="30" name="文本框 29"/>
          <p:cNvSpPr txBox="1"/>
          <p:nvPr/>
        </p:nvSpPr>
        <p:spPr>
          <a:xfrm>
            <a:off x="2916819" y="4389559"/>
            <a:ext cx="1402080" cy="457200"/>
          </a:xfrm>
          <a:prstGeom prst="rect">
            <a:avLst/>
          </a:prstGeom>
          <a:noFill/>
        </p:spPr>
        <p:txBody>
          <a:bodyPr wrap="none" rtlCol="0" anchor="ctr">
            <a:spAutoFit/>
          </a:bodyPr>
          <a:lstStyle/>
          <a:p>
            <a:pPr algn="l"/>
            <a:r>
              <a:rPr sz="2400" dirty="0" smtClean="0">
                <a:solidFill>
                  <a:schemeClr val="tx1"/>
                </a:solidFill>
                <a:latin typeface="楷体" panose="02010609060101010101" charset="-122"/>
                <a:ea typeface="楷体" panose="02010609060101010101" charset="-122"/>
              </a:rPr>
              <a:t>添加标题</a:t>
            </a:r>
          </a:p>
        </p:txBody>
      </p:sp>
      <p:sp>
        <p:nvSpPr>
          <p:cNvPr id="32" name="Freeform 10428"/>
          <p:cNvSpPr>
            <a:spLocks noEditPoints="1"/>
          </p:cNvSpPr>
          <p:nvPr/>
        </p:nvSpPr>
        <p:spPr bwMode="auto">
          <a:xfrm rot="16200000">
            <a:off x="6337356" y="3989908"/>
            <a:ext cx="2110436" cy="1970568"/>
          </a:xfrm>
          <a:custGeom>
            <a:avLst/>
            <a:gdLst>
              <a:gd name="T0" fmla="*/ 107 w 165"/>
              <a:gd name="T1" fmla="*/ 12 h 154"/>
              <a:gd name="T2" fmla="*/ 87 w 165"/>
              <a:gd name="T3" fmla="*/ 0 h 154"/>
              <a:gd name="T4" fmla="*/ 89 w 165"/>
              <a:gd name="T5" fmla="*/ 15 h 154"/>
              <a:gd name="T6" fmla="*/ 89 w 165"/>
              <a:gd name="T7" fmla="*/ 15 h 154"/>
              <a:gd name="T8" fmla="*/ 17 w 165"/>
              <a:gd name="T9" fmla="*/ 46 h 154"/>
              <a:gd name="T10" fmla="*/ 12 w 165"/>
              <a:gd name="T11" fmla="*/ 48 h 154"/>
              <a:gd name="T12" fmla="*/ 7 w 165"/>
              <a:gd name="T13" fmla="*/ 45 h 154"/>
              <a:gd name="T14" fmla="*/ 12 w 165"/>
              <a:gd name="T15" fmla="*/ 48 h 154"/>
              <a:gd name="T16" fmla="*/ 150 w 165"/>
              <a:gd name="T17" fmla="*/ 45 h 154"/>
              <a:gd name="T18" fmla="*/ 152 w 165"/>
              <a:gd name="T19" fmla="*/ 82 h 154"/>
              <a:gd name="T20" fmla="*/ 149 w 165"/>
              <a:gd name="T21" fmla="*/ 87 h 154"/>
              <a:gd name="T22" fmla="*/ 132 w 165"/>
              <a:gd name="T23" fmla="*/ 131 h 154"/>
              <a:gd name="T24" fmla="*/ 145 w 165"/>
              <a:gd name="T25" fmla="*/ 100 h 154"/>
              <a:gd name="T26" fmla="*/ 146 w 165"/>
              <a:gd name="T27" fmla="*/ 73 h 154"/>
              <a:gd name="T28" fmla="*/ 113 w 165"/>
              <a:gd name="T29" fmla="*/ 18 h 154"/>
              <a:gd name="T30" fmla="*/ 97 w 165"/>
              <a:gd name="T31" fmla="*/ 17 h 154"/>
              <a:gd name="T32" fmla="*/ 98 w 165"/>
              <a:gd name="T33" fmla="*/ 22 h 154"/>
              <a:gd name="T34" fmla="*/ 69 w 165"/>
              <a:gd name="T35" fmla="*/ 21 h 154"/>
              <a:gd name="T36" fmla="*/ 31 w 165"/>
              <a:gd name="T37" fmla="*/ 27 h 154"/>
              <a:gd name="T38" fmla="*/ 23 w 165"/>
              <a:gd name="T39" fmla="*/ 40 h 154"/>
              <a:gd name="T40" fmla="*/ 15 w 165"/>
              <a:gd name="T41" fmla="*/ 65 h 154"/>
              <a:gd name="T42" fmla="*/ 14 w 165"/>
              <a:gd name="T43" fmla="*/ 63 h 154"/>
              <a:gd name="T44" fmla="*/ 13 w 165"/>
              <a:gd name="T45" fmla="*/ 96 h 154"/>
              <a:gd name="T46" fmla="*/ 12 w 165"/>
              <a:gd name="T47" fmla="*/ 112 h 154"/>
              <a:gd name="T48" fmla="*/ 87 w 165"/>
              <a:gd name="T49" fmla="*/ 151 h 154"/>
              <a:gd name="T50" fmla="*/ 117 w 165"/>
              <a:gd name="T51" fmla="*/ 144 h 154"/>
              <a:gd name="T52" fmla="*/ 132 w 165"/>
              <a:gd name="T53" fmla="*/ 131 h 154"/>
              <a:gd name="T54" fmla="*/ 35 w 165"/>
              <a:gd name="T55" fmla="*/ 29 h 154"/>
              <a:gd name="T56" fmla="*/ 31 w 165"/>
              <a:gd name="T57" fmla="*/ 37 h 154"/>
              <a:gd name="T58" fmla="*/ 84 w 165"/>
              <a:gd name="T59" fmla="*/ 30 h 154"/>
              <a:gd name="T60" fmla="*/ 101 w 165"/>
              <a:gd name="T61" fmla="*/ 34 h 154"/>
              <a:gd name="T62" fmla="*/ 101 w 165"/>
              <a:gd name="T63" fmla="*/ 34 h 154"/>
              <a:gd name="T64" fmla="*/ 102 w 165"/>
              <a:gd name="T65" fmla="*/ 43 h 154"/>
              <a:gd name="T66" fmla="*/ 110 w 165"/>
              <a:gd name="T67" fmla="*/ 32 h 154"/>
              <a:gd name="T68" fmla="*/ 110 w 165"/>
              <a:gd name="T69" fmla="*/ 32 h 154"/>
              <a:gd name="T70" fmla="*/ 162 w 165"/>
              <a:gd name="T71" fmla="*/ 86 h 154"/>
              <a:gd name="T72" fmla="*/ 158 w 165"/>
              <a:gd name="T73" fmla="*/ 100 h 154"/>
              <a:gd name="T74" fmla="*/ 158 w 165"/>
              <a:gd name="T75" fmla="*/ 100 h 154"/>
              <a:gd name="T76" fmla="*/ 149 w 165"/>
              <a:gd name="T77" fmla="*/ 115 h 154"/>
              <a:gd name="T78" fmla="*/ 141 w 165"/>
              <a:gd name="T79" fmla="*/ 1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5" h="154">
                <a:moveTo>
                  <a:pt x="92" y="6"/>
                </a:moveTo>
                <a:cubicBezTo>
                  <a:pt x="99" y="6"/>
                  <a:pt x="101" y="11"/>
                  <a:pt x="107" y="12"/>
                </a:cubicBezTo>
                <a:cubicBezTo>
                  <a:pt x="106" y="10"/>
                  <a:pt x="108" y="10"/>
                  <a:pt x="108" y="9"/>
                </a:cubicBezTo>
                <a:cubicBezTo>
                  <a:pt x="99" y="8"/>
                  <a:pt x="96" y="1"/>
                  <a:pt x="87" y="0"/>
                </a:cubicBezTo>
                <a:cubicBezTo>
                  <a:pt x="87" y="4"/>
                  <a:pt x="93" y="2"/>
                  <a:pt x="92" y="6"/>
                </a:cubicBezTo>
                <a:close/>
                <a:moveTo>
                  <a:pt x="89" y="15"/>
                </a:moveTo>
                <a:cubicBezTo>
                  <a:pt x="92" y="15"/>
                  <a:pt x="95" y="20"/>
                  <a:pt x="97" y="17"/>
                </a:cubicBezTo>
                <a:cubicBezTo>
                  <a:pt x="94" y="16"/>
                  <a:pt x="91" y="13"/>
                  <a:pt x="89" y="15"/>
                </a:cubicBezTo>
                <a:close/>
                <a:moveTo>
                  <a:pt x="20" y="32"/>
                </a:moveTo>
                <a:cubicBezTo>
                  <a:pt x="19" y="36"/>
                  <a:pt x="14" y="43"/>
                  <a:pt x="17" y="46"/>
                </a:cubicBezTo>
                <a:cubicBezTo>
                  <a:pt x="19" y="43"/>
                  <a:pt x="21" y="36"/>
                  <a:pt x="20" y="32"/>
                </a:cubicBezTo>
                <a:close/>
                <a:moveTo>
                  <a:pt x="12" y="48"/>
                </a:moveTo>
                <a:cubicBezTo>
                  <a:pt x="11" y="48"/>
                  <a:pt x="11" y="47"/>
                  <a:pt x="11" y="45"/>
                </a:cubicBezTo>
                <a:cubicBezTo>
                  <a:pt x="9" y="43"/>
                  <a:pt x="10" y="45"/>
                  <a:pt x="7" y="45"/>
                </a:cubicBezTo>
                <a:cubicBezTo>
                  <a:pt x="7" y="43"/>
                  <a:pt x="7" y="41"/>
                  <a:pt x="6" y="40"/>
                </a:cubicBezTo>
                <a:cubicBezTo>
                  <a:pt x="0" y="45"/>
                  <a:pt x="8" y="54"/>
                  <a:pt x="12" y="48"/>
                </a:cubicBezTo>
                <a:close/>
                <a:moveTo>
                  <a:pt x="151" y="52"/>
                </a:moveTo>
                <a:cubicBezTo>
                  <a:pt x="152" y="51"/>
                  <a:pt x="151" y="47"/>
                  <a:pt x="150" y="45"/>
                </a:cubicBezTo>
                <a:cubicBezTo>
                  <a:pt x="151" y="48"/>
                  <a:pt x="148" y="50"/>
                  <a:pt x="151" y="52"/>
                </a:cubicBezTo>
                <a:close/>
                <a:moveTo>
                  <a:pt x="152" y="82"/>
                </a:moveTo>
                <a:cubicBezTo>
                  <a:pt x="149" y="82"/>
                  <a:pt x="149" y="82"/>
                  <a:pt x="149" y="82"/>
                </a:cubicBezTo>
                <a:cubicBezTo>
                  <a:pt x="149" y="85"/>
                  <a:pt x="151" y="86"/>
                  <a:pt x="149" y="87"/>
                </a:cubicBezTo>
                <a:cubicBezTo>
                  <a:pt x="152" y="87"/>
                  <a:pt x="151" y="84"/>
                  <a:pt x="152" y="82"/>
                </a:cubicBezTo>
                <a:close/>
                <a:moveTo>
                  <a:pt x="132" y="131"/>
                </a:moveTo>
                <a:cubicBezTo>
                  <a:pt x="138" y="122"/>
                  <a:pt x="141" y="110"/>
                  <a:pt x="148" y="102"/>
                </a:cubicBezTo>
                <a:cubicBezTo>
                  <a:pt x="147" y="101"/>
                  <a:pt x="145" y="101"/>
                  <a:pt x="145" y="100"/>
                </a:cubicBezTo>
                <a:cubicBezTo>
                  <a:pt x="148" y="89"/>
                  <a:pt x="145" y="79"/>
                  <a:pt x="147" y="69"/>
                </a:cubicBezTo>
                <a:cubicBezTo>
                  <a:pt x="144" y="69"/>
                  <a:pt x="148" y="72"/>
                  <a:pt x="146" y="73"/>
                </a:cubicBezTo>
                <a:cubicBezTo>
                  <a:pt x="140" y="66"/>
                  <a:pt x="144" y="50"/>
                  <a:pt x="136" y="45"/>
                </a:cubicBezTo>
                <a:cubicBezTo>
                  <a:pt x="133" y="31"/>
                  <a:pt x="122" y="26"/>
                  <a:pt x="113" y="18"/>
                </a:cubicBezTo>
                <a:cubicBezTo>
                  <a:pt x="113" y="23"/>
                  <a:pt x="121" y="25"/>
                  <a:pt x="119" y="30"/>
                </a:cubicBezTo>
                <a:cubicBezTo>
                  <a:pt x="112" y="26"/>
                  <a:pt x="108" y="15"/>
                  <a:pt x="97" y="17"/>
                </a:cubicBezTo>
                <a:cubicBezTo>
                  <a:pt x="102" y="19"/>
                  <a:pt x="96" y="19"/>
                  <a:pt x="95" y="19"/>
                </a:cubicBezTo>
                <a:cubicBezTo>
                  <a:pt x="96" y="20"/>
                  <a:pt x="100" y="22"/>
                  <a:pt x="98" y="22"/>
                </a:cubicBezTo>
                <a:cubicBezTo>
                  <a:pt x="87" y="15"/>
                  <a:pt x="68" y="25"/>
                  <a:pt x="58" y="24"/>
                </a:cubicBezTo>
                <a:cubicBezTo>
                  <a:pt x="62" y="22"/>
                  <a:pt x="66" y="22"/>
                  <a:pt x="69" y="21"/>
                </a:cubicBezTo>
                <a:cubicBezTo>
                  <a:pt x="63" y="17"/>
                  <a:pt x="52" y="17"/>
                  <a:pt x="47" y="22"/>
                </a:cubicBezTo>
                <a:cubicBezTo>
                  <a:pt x="41" y="14"/>
                  <a:pt x="36" y="29"/>
                  <a:pt x="31" y="27"/>
                </a:cubicBezTo>
                <a:cubicBezTo>
                  <a:pt x="35" y="30"/>
                  <a:pt x="27" y="38"/>
                  <a:pt x="26" y="43"/>
                </a:cubicBezTo>
                <a:cubicBezTo>
                  <a:pt x="25" y="42"/>
                  <a:pt x="25" y="40"/>
                  <a:pt x="23" y="40"/>
                </a:cubicBezTo>
                <a:cubicBezTo>
                  <a:pt x="19" y="48"/>
                  <a:pt x="17" y="56"/>
                  <a:pt x="17" y="66"/>
                </a:cubicBezTo>
                <a:cubicBezTo>
                  <a:pt x="16" y="66"/>
                  <a:pt x="16" y="65"/>
                  <a:pt x="15" y="65"/>
                </a:cubicBezTo>
                <a:cubicBezTo>
                  <a:pt x="13" y="66"/>
                  <a:pt x="18" y="68"/>
                  <a:pt x="14" y="69"/>
                </a:cubicBezTo>
                <a:cubicBezTo>
                  <a:pt x="12" y="67"/>
                  <a:pt x="16" y="65"/>
                  <a:pt x="14" y="63"/>
                </a:cubicBezTo>
                <a:cubicBezTo>
                  <a:pt x="12" y="65"/>
                  <a:pt x="13" y="57"/>
                  <a:pt x="12" y="56"/>
                </a:cubicBezTo>
                <a:cubicBezTo>
                  <a:pt x="10" y="68"/>
                  <a:pt x="11" y="83"/>
                  <a:pt x="13" y="96"/>
                </a:cubicBezTo>
                <a:cubicBezTo>
                  <a:pt x="11" y="97"/>
                  <a:pt x="11" y="95"/>
                  <a:pt x="9" y="95"/>
                </a:cubicBezTo>
                <a:cubicBezTo>
                  <a:pt x="10" y="101"/>
                  <a:pt x="12" y="105"/>
                  <a:pt x="12" y="112"/>
                </a:cubicBezTo>
                <a:cubicBezTo>
                  <a:pt x="20" y="125"/>
                  <a:pt x="33" y="133"/>
                  <a:pt x="43" y="145"/>
                </a:cubicBezTo>
                <a:cubicBezTo>
                  <a:pt x="55" y="149"/>
                  <a:pt x="72" y="151"/>
                  <a:pt x="87" y="151"/>
                </a:cubicBezTo>
                <a:cubicBezTo>
                  <a:pt x="97" y="154"/>
                  <a:pt x="109" y="146"/>
                  <a:pt x="117" y="141"/>
                </a:cubicBezTo>
                <a:cubicBezTo>
                  <a:pt x="117" y="142"/>
                  <a:pt x="115" y="144"/>
                  <a:pt x="117" y="144"/>
                </a:cubicBezTo>
                <a:cubicBezTo>
                  <a:pt x="124" y="140"/>
                  <a:pt x="132" y="137"/>
                  <a:pt x="136" y="129"/>
                </a:cubicBezTo>
                <a:cubicBezTo>
                  <a:pt x="134" y="129"/>
                  <a:pt x="133" y="132"/>
                  <a:pt x="132" y="131"/>
                </a:cubicBezTo>
                <a:close/>
                <a:moveTo>
                  <a:pt x="31" y="37"/>
                </a:moveTo>
                <a:cubicBezTo>
                  <a:pt x="31" y="33"/>
                  <a:pt x="33" y="31"/>
                  <a:pt x="35" y="29"/>
                </a:cubicBezTo>
                <a:cubicBezTo>
                  <a:pt x="36" y="29"/>
                  <a:pt x="36" y="30"/>
                  <a:pt x="37" y="30"/>
                </a:cubicBezTo>
                <a:cubicBezTo>
                  <a:pt x="36" y="33"/>
                  <a:pt x="35" y="36"/>
                  <a:pt x="31" y="37"/>
                </a:cubicBezTo>
                <a:close/>
                <a:moveTo>
                  <a:pt x="77" y="30"/>
                </a:moveTo>
                <a:cubicBezTo>
                  <a:pt x="79" y="29"/>
                  <a:pt x="82" y="29"/>
                  <a:pt x="84" y="30"/>
                </a:cubicBezTo>
                <a:cubicBezTo>
                  <a:pt x="83" y="33"/>
                  <a:pt x="80" y="30"/>
                  <a:pt x="77" y="30"/>
                </a:cubicBezTo>
                <a:close/>
                <a:moveTo>
                  <a:pt x="101" y="34"/>
                </a:moveTo>
                <a:cubicBezTo>
                  <a:pt x="94" y="34"/>
                  <a:pt x="91" y="30"/>
                  <a:pt x="87" y="25"/>
                </a:cubicBezTo>
                <a:cubicBezTo>
                  <a:pt x="94" y="27"/>
                  <a:pt x="97" y="27"/>
                  <a:pt x="101" y="34"/>
                </a:cubicBezTo>
                <a:close/>
                <a:moveTo>
                  <a:pt x="89" y="31"/>
                </a:moveTo>
                <a:cubicBezTo>
                  <a:pt x="95" y="33"/>
                  <a:pt x="98" y="38"/>
                  <a:pt x="102" y="43"/>
                </a:cubicBezTo>
                <a:cubicBezTo>
                  <a:pt x="98" y="39"/>
                  <a:pt x="92" y="36"/>
                  <a:pt x="89" y="31"/>
                </a:cubicBezTo>
                <a:close/>
                <a:moveTo>
                  <a:pt x="110" y="32"/>
                </a:moveTo>
                <a:cubicBezTo>
                  <a:pt x="107" y="32"/>
                  <a:pt x="105" y="30"/>
                  <a:pt x="103" y="29"/>
                </a:cubicBezTo>
                <a:cubicBezTo>
                  <a:pt x="106" y="27"/>
                  <a:pt x="110" y="29"/>
                  <a:pt x="110" y="32"/>
                </a:cubicBezTo>
                <a:close/>
                <a:moveTo>
                  <a:pt x="164" y="77"/>
                </a:moveTo>
                <a:cubicBezTo>
                  <a:pt x="162" y="79"/>
                  <a:pt x="163" y="83"/>
                  <a:pt x="162" y="86"/>
                </a:cubicBezTo>
                <a:cubicBezTo>
                  <a:pt x="165" y="84"/>
                  <a:pt x="164" y="79"/>
                  <a:pt x="164" y="77"/>
                </a:cubicBezTo>
                <a:close/>
                <a:moveTo>
                  <a:pt x="158" y="100"/>
                </a:moveTo>
                <a:cubicBezTo>
                  <a:pt x="158" y="96"/>
                  <a:pt x="162" y="93"/>
                  <a:pt x="160" y="89"/>
                </a:cubicBezTo>
                <a:cubicBezTo>
                  <a:pt x="160" y="93"/>
                  <a:pt x="156" y="97"/>
                  <a:pt x="158" y="100"/>
                </a:cubicBezTo>
                <a:close/>
                <a:moveTo>
                  <a:pt x="141" y="125"/>
                </a:moveTo>
                <a:cubicBezTo>
                  <a:pt x="147" y="126"/>
                  <a:pt x="149" y="121"/>
                  <a:pt x="149" y="115"/>
                </a:cubicBezTo>
                <a:cubicBezTo>
                  <a:pt x="154" y="113"/>
                  <a:pt x="158" y="103"/>
                  <a:pt x="157" y="101"/>
                </a:cubicBezTo>
                <a:cubicBezTo>
                  <a:pt x="152" y="110"/>
                  <a:pt x="147" y="118"/>
                  <a:pt x="141" y="125"/>
                </a:cubicBezTo>
                <a:close/>
              </a:path>
            </a:pathLst>
          </a:custGeom>
          <a:solidFill>
            <a:schemeClr val="tx1"/>
          </a:solidFill>
          <a:ln>
            <a:noFill/>
          </a:ln>
        </p:spPr>
        <p:txBody>
          <a:bodyPr vert="horz" wrap="square" lIns="91440" tIns="45720" rIns="91440" bIns="45720" numCol="1" anchor="ctr" anchorCtr="0" compatLnSpc="1"/>
          <a:lstStyle/>
          <a:p>
            <a:pPr algn="ctr"/>
            <a:endParaRPr lang="zh-CN" altLang="en-US" sz="4000" dirty="0">
              <a:solidFill>
                <a:schemeClr val="bg1"/>
              </a:solidFill>
              <a:latin typeface="+mj-ea"/>
              <a:ea typeface="+mj-ea"/>
            </a:endParaRPr>
          </a:p>
        </p:txBody>
      </p:sp>
      <p:graphicFrame>
        <p:nvGraphicFramePr>
          <p:cNvPr id="2" name="图表 1"/>
          <p:cNvGraphicFramePr/>
          <p:nvPr/>
        </p:nvGraphicFramePr>
        <p:xfrm>
          <a:off x="6647319" y="4147678"/>
          <a:ext cx="1747626" cy="1747626"/>
        </p:xfrm>
        <a:graphic>
          <a:graphicData uri="http://schemas.openxmlformats.org/drawingml/2006/chart">
            <c:chart xmlns:c="http://schemas.openxmlformats.org/drawingml/2006/chart" xmlns:r="http://schemas.openxmlformats.org/officeDocument/2006/relationships" r:id="rId8"/>
          </a:graphicData>
        </a:graphic>
      </p:graphicFrame>
      <p:sp>
        <p:nvSpPr>
          <p:cNvPr id="4" name="文本框 3"/>
          <p:cNvSpPr txBox="1"/>
          <p:nvPr/>
        </p:nvSpPr>
        <p:spPr>
          <a:xfrm>
            <a:off x="7016827" y="4605992"/>
            <a:ext cx="1008609" cy="830997"/>
          </a:xfrm>
          <a:prstGeom prst="rect">
            <a:avLst/>
          </a:prstGeom>
          <a:noFill/>
        </p:spPr>
        <p:txBody>
          <a:bodyPr wrap="none" rtlCol="0" anchor="ctr">
            <a:spAutoFit/>
          </a:bodyPr>
          <a:lstStyle/>
          <a:p>
            <a:pPr algn="ctr"/>
            <a:r>
              <a:rPr lang="en-US" altLang="zh-CN" sz="4800" dirty="0" smtClean="0">
                <a:solidFill>
                  <a:schemeClr val="bg1"/>
                </a:solidFill>
                <a:latin typeface="+mn-ea"/>
              </a:rPr>
              <a:t>80</a:t>
            </a:r>
            <a:r>
              <a:rPr lang="en-US" altLang="zh-CN" sz="2000" dirty="0" smtClean="0">
                <a:solidFill>
                  <a:schemeClr val="bg1"/>
                </a:solidFill>
                <a:latin typeface="+mn-ea"/>
              </a:rPr>
              <a:t>%</a:t>
            </a:r>
            <a:endParaRPr lang="zh-CN" altLang="en-US" sz="2000" dirty="0">
              <a:solidFill>
                <a:schemeClr val="bg1"/>
              </a:solidFill>
              <a:latin typeface="+mn-ea"/>
            </a:endParaRPr>
          </a:p>
        </p:txBody>
      </p:sp>
      <p:sp>
        <p:nvSpPr>
          <p:cNvPr id="35" name="矩形 34"/>
          <p:cNvSpPr/>
          <p:nvPr/>
        </p:nvSpPr>
        <p:spPr>
          <a:xfrm>
            <a:off x="8391644" y="4879770"/>
            <a:ext cx="3228139" cy="645160"/>
          </a:xfrm>
          <a:prstGeom prst="rect">
            <a:avLst/>
          </a:prstGeom>
        </p:spPr>
        <p:txBody>
          <a:bodyPr wrap="square">
            <a:spAutoFit/>
          </a:bodyPr>
          <a:lstStyle/>
          <a:p>
            <a:pPr algn="just">
              <a:lnSpc>
                <a:spcPct val="130000"/>
              </a:lnSpc>
            </a:pPr>
            <a:r>
              <a:rPr sz="1400" dirty="0">
                <a:solidFill>
                  <a:schemeClr val="tx1"/>
                </a:solidFill>
                <a:latin typeface="楷体" panose="02010609060101010101" charset="-122"/>
                <a:ea typeface="楷体" panose="02010609060101010101" charset="-122"/>
              </a:rPr>
              <a:t>请在此粘贴或者输入您的文字内容请在此粘贴或者输入您的文字内容</a:t>
            </a:r>
          </a:p>
        </p:txBody>
      </p:sp>
      <p:sp>
        <p:nvSpPr>
          <p:cNvPr id="36" name="文本框 35"/>
          <p:cNvSpPr txBox="1"/>
          <p:nvPr/>
        </p:nvSpPr>
        <p:spPr>
          <a:xfrm>
            <a:off x="8391644" y="4389559"/>
            <a:ext cx="1402080" cy="457200"/>
          </a:xfrm>
          <a:prstGeom prst="rect">
            <a:avLst/>
          </a:prstGeom>
          <a:noFill/>
        </p:spPr>
        <p:txBody>
          <a:bodyPr wrap="none" rtlCol="0" anchor="ctr">
            <a:spAutoFit/>
          </a:bodyPr>
          <a:lstStyle/>
          <a:p>
            <a:pPr algn="l"/>
            <a:r>
              <a:rPr sz="2400" dirty="0" smtClean="0">
                <a:solidFill>
                  <a:schemeClr val="tx1"/>
                </a:solidFill>
                <a:latin typeface="楷体" panose="02010609060101010101" charset="-122"/>
                <a:ea typeface="楷体" panose="02010609060101010101" charset="-122"/>
              </a:rPr>
              <a:t>添加标题</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a.hiphotos.baidu.com/zhidao/pic/item/58ee3d6d55fbb2fb73dc69d64d4a20a44723dc7a.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a:fillRect/>
          </a:stretch>
        </p:blipFill>
        <p:spPr bwMode="auto">
          <a:xfrm>
            <a:off x="600" y="701393"/>
            <a:ext cx="6232861" cy="4226764"/>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6"/>
          <p:cNvPicPr>
            <a:picLocks noChangeAspect="1"/>
          </p:cNvPicPr>
          <p:nvPr/>
        </p:nvPicPr>
        <p:blipFill>
          <a:blip r:embed="rId3" cstate="screen">
            <a:extLst>
              <a:ext uri="{BEBA8EAE-BF5A-486C-A8C5-ECC9F3942E4B}">
                <a14:imgProps xmlns:a14="http://schemas.microsoft.com/office/drawing/2010/main">
                  <a14:imgLayer r:embed="rId4">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a:ext>
            </a:extLst>
          </a:blip>
          <a:stretch>
            <a:fillRect/>
          </a:stretch>
        </p:blipFill>
        <p:spPr>
          <a:xfrm>
            <a:off x="5734924" y="3602935"/>
            <a:ext cx="1201674" cy="1019201"/>
          </a:xfrm>
          <a:prstGeom prst="rect">
            <a:avLst/>
          </a:prstGeom>
        </p:spPr>
      </p:pic>
      <p:sp>
        <p:nvSpPr>
          <p:cNvPr id="8" name="文本框 7"/>
          <p:cNvSpPr txBox="1"/>
          <p:nvPr/>
        </p:nvSpPr>
        <p:spPr>
          <a:xfrm>
            <a:off x="5978582" y="3712707"/>
            <a:ext cx="602498" cy="642620"/>
          </a:xfrm>
          <a:prstGeom prst="rect">
            <a:avLst/>
          </a:prstGeom>
          <a:noFill/>
        </p:spPr>
        <p:txBody>
          <a:bodyPr wrap="square" rtlCol="0">
            <a:spAutoFit/>
          </a:bodyPr>
          <a:lstStyle/>
          <a:p>
            <a:r>
              <a:rPr lang="zh-CN" altLang="en-US" sz="3615" dirty="0">
                <a:latin typeface="经典繁方篆" panose="02010609000101010101" pitchFamily="49" charset="-122"/>
                <a:ea typeface="经典繁方篆" panose="02010609000101010101" pitchFamily="49" charset="-122"/>
                <a:cs typeface="经典繁方篆" panose="02010609000101010101" pitchFamily="49" charset="-122"/>
              </a:rPr>
              <a:t>壹</a:t>
            </a:r>
          </a:p>
        </p:txBody>
      </p:sp>
      <p:sp>
        <p:nvSpPr>
          <p:cNvPr id="13" name="文本框 12"/>
          <p:cNvSpPr txBox="1"/>
          <p:nvPr/>
        </p:nvSpPr>
        <p:spPr>
          <a:xfrm>
            <a:off x="5320735" y="4731909"/>
            <a:ext cx="2030044" cy="709930"/>
          </a:xfrm>
          <a:prstGeom prst="rect">
            <a:avLst/>
          </a:prstGeom>
          <a:noFill/>
        </p:spPr>
        <p:txBody>
          <a:bodyPr wrap="square" rtlCol="0">
            <a:spAutoFit/>
          </a:bodyPr>
          <a:lstStyle/>
          <a:p>
            <a:r>
              <a:rPr lang="zh-CN" altLang="en-US" sz="2030" b="1" dirty="0">
                <a:latin typeface="楷体" panose="02010609060101010101" charset="-122"/>
                <a:ea typeface="楷体" panose="02010609060101010101" charset="-122"/>
              </a:rPr>
              <a:t>请输入文本内容</a:t>
            </a:r>
            <a:endParaRPr lang="en-US" altLang="zh-CN" sz="2030" b="1" dirty="0">
              <a:latin typeface="楷体" panose="02010609060101010101" charset="-122"/>
              <a:ea typeface="楷体" panose="02010609060101010101" charset="-122"/>
            </a:endParaRPr>
          </a:p>
          <a:p>
            <a:r>
              <a:rPr lang="zh-CN" altLang="en-US" sz="2030" b="1" dirty="0">
                <a:latin typeface="楷体" panose="02010609060101010101" charset="-122"/>
                <a:ea typeface="楷体" panose="02010609060101010101" charset="-122"/>
              </a:rPr>
              <a:t>请输入文本内容</a:t>
            </a:r>
          </a:p>
        </p:txBody>
      </p:sp>
      <p:pic>
        <p:nvPicPr>
          <p:cNvPr id="16" name="图片 1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008626" y="3602935"/>
            <a:ext cx="1201674" cy="1019201"/>
          </a:xfrm>
          <a:prstGeom prst="rect">
            <a:avLst/>
          </a:prstGeom>
        </p:spPr>
      </p:pic>
      <p:sp>
        <p:nvSpPr>
          <p:cNvPr id="17" name="文本框 16"/>
          <p:cNvSpPr txBox="1"/>
          <p:nvPr/>
        </p:nvSpPr>
        <p:spPr>
          <a:xfrm>
            <a:off x="8252284" y="3712707"/>
            <a:ext cx="602498" cy="642620"/>
          </a:xfrm>
          <a:prstGeom prst="rect">
            <a:avLst/>
          </a:prstGeom>
          <a:noFill/>
        </p:spPr>
        <p:txBody>
          <a:bodyPr wrap="square" rtlCol="0">
            <a:spAutoFit/>
          </a:bodyPr>
          <a:lstStyle/>
          <a:p>
            <a:r>
              <a:rPr lang="zh-CN" altLang="en-US" sz="3615" dirty="0">
                <a:latin typeface="经典繁方篆" panose="02010609000101010101" pitchFamily="49" charset="-122"/>
                <a:ea typeface="经典繁方篆" panose="02010609000101010101" pitchFamily="49" charset="-122"/>
                <a:cs typeface="经典繁方篆" panose="02010609000101010101" pitchFamily="49" charset="-122"/>
              </a:rPr>
              <a:t>贰</a:t>
            </a:r>
          </a:p>
        </p:txBody>
      </p:sp>
      <p:sp>
        <p:nvSpPr>
          <p:cNvPr id="18" name="文本框 17"/>
          <p:cNvSpPr txBox="1"/>
          <p:nvPr/>
        </p:nvSpPr>
        <p:spPr>
          <a:xfrm>
            <a:off x="7594438" y="4731909"/>
            <a:ext cx="2030044" cy="709930"/>
          </a:xfrm>
          <a:prstGeom prst="rect">
            <a:avLst/>
          </a:prstGeom>
          <a:noFill/>
        </p:spPr>
        <p:txBody>
          <a:bodyPr wrap="square" rtlCol="0">
            <a:spAutoFit/>
          </a:bodyPr>
          <a:lstStyle/>
          <a:p>
            <a:r>
              <a:rPr lang="zh-CN" altLang="en-US" sz="2030" b="1" dirty="0">
                <a:latin typeface="楷体" panose="02010609060101010101" charset="-122"/>
                <a:ea typeface="楷体" panose="02010609060101010101" charset="-122"/>
              </a:rPr>
              <a:t>请输入文本内容</a:t>
            </a:r>
            <a:endParaRPr lang="en-US" altLang="zh-CN" sz="2030" b="1" dirty="0">
              <a:latin typeface="楷体" panose="02010609060101010101" charset="-122"/>
              <a:ea typeface="楷体" panose="02010609060101010101" charset="-122"/>
            </a:endParaRPr>
          </a:p>
          <a:p>
            <a:r>
              <a:rPr lang="zh-CN" altLang="en-US" sz="2030" b="1" dirty="0">
                <a:latin typeface="楷体" panose="02010609060101010101" charset="-122"/>
                <a:ea typeface="楷体" panose="02010609060101010101" charset="-122"/>
              </a:rPr>
              <a:t>请输入文本内容</a:t>
            </a:r>
          </a:p>
        </p:txBody>
      </p:sp>
      <p:pic>
        <p:nvPicPr>
          <p:cNvPr id="19" name="图片 1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228323" y="3602935"/>
            <a:ext cx="1201674" cy="1019201"/>
          </a:xfrm>
          <a:prstGeom prst="rect">
            <a:avLst/>
          </a:prstGeom>
        </p:spPr>
      </p:pic>
      <p:sp>
        <p:nvSpPr>
          <p:cNvPr id="20" name="文本框 19"/>
          <p:cNvSpPr txBox="1"/>
          <p:nvPr/>
        </p:nvSpPr>
        <p:spPr>
          <a:xfrm>
            <a:off x="10471982" y="3712707"/>
            <a:ext cx="602498" cy="642620"/>
          </a:xfrm>
          <a:prstGeom prst="rect">
            <a:avLst/>
          </a:prstGeom>
          <a:noFill/>
        </p:spPr>
        <p:txBody>
          <a:bodyPr wrap="square" rtlCol="0">
            <a:spAutoFit/>
          </a:bodyPr>
          <a:lstStyle/>
          <a:p>
            <a:r>
              <a:rPr lang="zh-CN" altLang="en-US" sz="3615" dirty="0">
                <a:latin typeface="经典繁方篆" panose="02010609000101010101" pitchFamily="49" charset="-122"/>
                <a:ea typeface="经典繁方篆" panose="02010609000101010101" pitchFamily="49" charset="-122"/>
                <a:cs typeface="经典繁方篆" panose="02010609000101010101" pitchFamily="49" charset="-122"/>
              </a:rPr>
              <a:t>三</a:t>
            </a:r>
          </a:p>
        </p:txBody>
      </p:sp>
      <p:sp>
        <p:nvSpPr>
          <p:cNvPr id="21" name="文本框 20"/>
          <p:cNvSpPr txBox="1"/>
          <p:nvPr/>
        </p:nvSpPr>
        <p:spPr>
          <a:xfrm>
            <a:off x="9814134" y="4731909"/>
            <a:ext cx="2030044" cy="709930"/>
          </a:xfrm>
          <a:prstGeom prst="rect">
            <a:avLst/>
          </a:prstGeom>
          <a:noFill/>
        </p:spPr>
        <p:txBody>
          <a:bodyPr wrap="square" rtlCol="0">
            <a:spAutoFit/>
          </a:bodyPr>
          <a:lstStyle/>
          <a:p>
            <a:r>
              <a:rPr lang="zh-CN" altLang="en-US" sz="2030" b="1" dirty="0">
                <a:latin typeface="楷体" panose="02010609060101010101" charset="-122"/>
                <a:ea typeface="楷体" panose="02010609060101010101" charset="-122"/>
              </a:rPr>
              <a:t>请输入文本内容</a:t>
            </a:r>
            <a:endParaRPr lang="en-US" altLang="zh-CN" sz="2030" b="1" dirty="0">
              <a:latin typeface="楷体" panose="02010609060101010101" charset="-122"/>
              <a:ea typeface="楷体" panose="02010609060101010101" charset="-122"/>
            </a:endParaRPr>
          </a:p>
          <a:p>
            <a:r>
              <a:rPr lang="zh-CN" altLang="en-US" sz="2030" b="1" dirty="0">
                <a:latin typeface="楷体" panose="02010609060101010101" charset="-122"/>
                <a:ea typeface="楷体" panose="02010609060101010101" charset="-122"/>
              </a:rPr>
              <a:t>请输入文本内容</a:t>
            </a:r>
          </a:p>
        </p:txBody>
      </p:sp>
      <p:sp>
        <p:nvSpPr>
          <p:cNvPr id="23" name="文本框 22"/>
          <p:cNvSpPr txBox="1"/>
          <p:nvPr/>
        </p:nvSpPr>
        <p:spPr>
          <a:xfrm>
            <a:off x="11410379" y="2130876"/>
            <a:ext cx="469063" cy="435610"/>
          </a:xfrm>
          <a:prstGeom prst="rect">
            <a:avLst/>
          </a:prstGeom>
          <a:noFill/>
          <a:ln w="38100">
            <a:solidFill>
              <a:srgbClr val="FF0000"/>
            </a:solidFill>
          </a:ln>
        </p:spPr>
        <p:txBody>
          <a:bodyPr wrap="square" rtlCol="0">
            <a:spAutoFit/>
          </a:bodyPr>
          <a:lstStyle/>
          <a:p>
            <a:r>
              <a:rPr lang="zh-CN" altLang="en-US" sz="2260" dirty="0">
                <a:solidFill>
                  <a:srgbClr val="FF0000"/>
                </a:solidFill>
                <a:latin typeface="经典繁方篆" panose="02010609000101010101" pitchFamily="49" charset="-122"/>
                <a:ea typeface="经典繁方篆" panose="02010609000101010101" pitchFamily="49" charset="-122"/>
                <a:cs typeface="经典繁方篆" panose="02010609000101010101" pitchFamily="49" charset="-122"/>
              </a:rPr>
              <a:t>章</a:t>
            </a:r>
          </a:p>
        </p:txBody>
      </p:sp>
      <p:pic>
        <p:nvPicPr>
          <p:cNvPr id="25" name="图片 24"/>
          <p:cNvPicPr>
            <a:picLocks noChangeAspect="1"/>
          </p:cNvPicPr>
          <p:nvPr/>
        </p:nvPicPr>
        <p:blipFill rotWithShape="1">
          <a:blip r:embed="rId6" cstate="screen">
            <a:extLst>
              <a:ext uri="{28A0092B-C50C-407E-A947-70E740481C1C}">
                <a14:useLocalDpi xmlns:a14="http://schemas.microsoft.com/office/drawing/2010/main"/>
              </a:ext>
            </a:extLst>
          </a:blip>
          <a:srcRect/>
          <a:stretch>
            <a:fillRect/>
          </a:stretch>
        </p:blipFill>
        <p:spPr>
          <a:xfrm flipV="1">
            <a:off x="10988515" y="476994"/>
            <a:ext cx="1227440" cy="1033996"/>
          </a:xfrm>
          <a:prstGeom prst="rect">
            <a:avLst/>
          </a:prstGeom>
          <a:effectLst>
            <a:softEdge rad="63500"/>
          </a:effectLst>
        </p:spPr>
      </p:pic>
      <p:sp>
        <p:nvSpPr>
          <p:cNvPr id="24" name="文本框 23"/>
          <p:cNvSpPr txBox="1"/>
          <p:nvPr/>
        </p:nvSpPr>
        <p:spPr>
          <a:xfrm>
            <a:off x="10837861" y="1023392"/>
            <a:ext cx="705068" cy="1193800"/>
          </a:xfrm>
          <a:prstGeom prst="rect">
            <a:avLst/>
          </a:prstGeom>
          <a:noFill/>
        </p:spPr>
        <p:txBody>
          <a:bodyPr wrap="square" rtlCol="0">
            <a:spAutoFit/>
          </a:bodyPr>
          <a:lstStyle/>
          <a:p>
            <a:r>
              <a:rPr lang="zh-CN" altLang="en-US" sz="3615" b="1" dirty="0">
                <a:latin typeface="楷体" panose="02010609060101010101" charset="-122"/>
                <a:ea typeface="楷体" panose="02010609060101010101" charset="-122"/>
                <a:cs typeface="经典繁方篆" panose="02010609000101010101" pitchFamily="49" charset="-122"/>
              </a:rPr>
              <a:t>扉</a:t>
            </a:r>
            <a:endParaRPr lang="en-US" altLang="zh-CN" sz="3615" b="1" dirty="0">
              <a:latin typeface="楷体" panose="02010609060101010101" charset="-122"/>
              <a:ea typeface="楷体" panose="02010609060101010101" charset="-122"/>
              <a:cs typeface="经典繁方篆" panose="02010609000101010101" pitchFamily="49" charset="-122"/>
            </a:endParaRPr>
          </a:p>
          <a:p>
            <a:r>
              <a:rPr lang="zh-CN" altLang="en-US" sz="3615" b="1" dirty="0">
                <a:latin typeface="楷体" panose="02010609060101010101" charset="-122"/>
                <a:ea typeface="楷体" panose="02010609060101010101" charset="-122"/>
                <a:cs typeface="经典繁方篆" panose="02010609000101010101" pitchFamily="49" charset="-122"/>
              </a:rPr>
              <a:t>页</a:t>
            </a:r>
          </a:p>
        </p:txBody>
      </p:sp>
      <p:sp>
        <p:nvSpPr>
          <p:cNvPr id="15" name="文本框 14"/>
          <p:cNvSpPr txBox="1"/>
          <p:nvPr/>
        </p:nvSpPr>
        <p:spPr>
          <a:xfrm>
            <a:off x="7901628" y="1269408"/>
            <a:ext cx="2936240" cy="1651801"/>
          </a:xfrm>
          <a:prstGeom prst="rect">
            <a:avLst/>
          </a:prstGeom>
          <a:noFill/>
        </p:spPr>
        <p:txBody>
          <a:bodyPr vert="eaVert" wrap="square" rtlCol="0">
            <a:spAutoFit/>
          </a:bodyPr>
          <a:lstStyle/>
          <a:p>
            <a:r>
              <a:rPr lang="zh-CN" altLang="en-US" sz="2260" b="1" dirty="0">
                <a:solidFill>
                  <a:schemeClr val="tx1">
                    <a:lumMod val="85000"/>
                    <a:lumOff val="15000"/>
                  </a:schemeClr>
                </a:solidFill>
                <a:latin typeface="楷体" panose="02010609060101010101" charset="-122"/>
                <a:ea typeface="楷体" panose="02010609060101010101" charset="-122"/>
                <a:cs typeface="经典繁方篆" panose="02010609000101010101" pitchFamily="49" charset="-122"/>
              </a:rPr>
              <a:t>万木冻欲折孤根暖独回 前村深雪里昨夜一枝开 </a:t>
            </a:r>
          </a:p>
          <a:p>
            <a:r>
              <a:rPr lang="zh-CN" altLang="en-US" sz="2260" b="1" dirty="0">
                <a:solidFill>
                  <a:schemeClr val="tx1">
                    <a:lumMod val="85000"/>
                    <a:lumOff val="15000"/>
                  </a:schemeClr>
                </a:solidFill>
                <a:latin typeface="楷体" panose="02010609060101010101" charset="-122"/>
                <a:ea typeface="楷体" panose="02010609060101010101" charset="-122"/>
                <a:cs typeface="经典繁方篆" panose="02010609000101010101" pitchFamily="49" charset="-122"/>
              </a:rPr>
              <a:t>风递幽香出禽窥素艳来 明年如应律先发映春台</a:t>
            </a:r>
            <a:endParaRPr lang="en-US" altLang="zh-CN" sz="2260" b="1" dirty="0">
              <a:solidFill>
                <a:schemeClr val="tx1">
                  <a:lumMod val="85000"/>
                  <a:lumOff val="15000"/>
                </a:schemeClr>
              </a:solidFill>
              <a:latin typeface="楷体" panose="02010609060101010101" charset="-122"/>
              <a:ea typeface="楷体" panose="02010609060101010101" charset="-122"/>
              <a:cs typeface="经典繁方篆" panose="02010609000101010101" pitchFamily="49" charset="-122"/>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xEl>
                                              <p:pRg st="0" end="0"/>
                                            </p:txEl>
                                          </p:spTgt>
                                        </p:tgtEl>
                                        <p:attrNameLst>
                                          <p:attrName>style.visibility</p:attrName>
                                        </p:attrNameLst>
                                      </p:cBhvr>
                                      <p:to>
                                        <p:strVal val="visible"/>
                                      </p:to>
                                    </p:set>
                                    <p:animEffect transition="in" filter="fade">
                                      <p:cBhvr>
                                        <p:cTn id="13" dur="500"/>
                                        <p:tgtEl>
                                          <p:spTgt spid="15">
                                            <p:txEl>
                                              <p:pRg st="0" end="0"/>
                                            </p:txEl>
                                          </p:spTgt>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15">
                                            <p:txEl>
                                              <p:pRg st="1" end="1"/>
                                            </p:txEl>
                                          </p:spTgt>
                                        </p:tgtEl>
                                        <p:attrNameLst>
                                          <p:attrName>style.visibility</p:attrName>
                                        </p:attrNameLst>
                                      </p:cBhvr>
                                      <p:to>
                                        <p:strVal val="visible"/>
                                      </p:to>
                                    </p:set>
                                    <p:animEffect transition="in" filter="fade">
                                      <p:cBhvr>
                                        <p:cTn id="16" dur="500"/>
                                        <p:tgtEl>
                                          <p:spTgt spid="15">
                                            <p:txEl>
                                              <p:pRg st="1" end="1"/>
                                            </p:txEl>
                                          </p:spTgt>
                                        </p:tgtEl>
                                      </p:cBhvr>
                                    </p:animEffect>
                                  </p:childTnLst>
                                </p:cTn>
                              </p:par>
                              <p:par>
                                <p:cTn id="17" presetID="21" presetClass="entr" presetSubtype="1"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1)">
                                      <p:cBhvr>
                                        <p:cTn id="19" dur="2000"/>
                                        <p:tgtEl>
                                          <p:spTgt spid="7"/>
                                        </p:tgtEl>
                                      </p:cBhvr>
                                    </p:animEffect>
                                  </p:childTnLst>
                                </p:cTn>
                              </p:par>
                              <p:par>
                                <p:cTn id="20" presetID="10" presetClass="entr" presetSubtype="0" fill="hold" grpId="0" nodeType="withEffect">
                                  <p:stCondLst>
                                    <p:cond delay="20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grpId="0" nodeType="withEffect">
                                  <p:stCondLst>
                                    <p:cond delay="2000"/>
                                  </p:stCondLst>
                                  <p:iterate type="wd">
                                    <p:tmPct val="10000"/>
                                  </p:iterate>
                                  <p:childTnLst>
                                    <p:set>
                                      <p:cBhvr>
                                        <p:cTn id="24" dur="1" fill="hold">
                                          <p:stCondLst>
                                            <p:cond delay="0"/>
                                          </p:stCondLst>
                                        </p:cTn>
                                        <p:tgtEl>
                                          <p:spTgt spid="13">
                                            <p:txEl>
                                              <p:pRg st="0" end="0"/>
                                            </p:txEl>
                                          </p:spTgt>
                                        </p:tgtEl>
                                        <p:attrNameLst>
                                          <p:attrName>style.visibility</p:attrName>
                                        </p:attrNameLst>
                                      </p:cBhvr>
                                      <p:to>
                                        <p:strVal val="visible"/>
                                      </p:to>
                                    </p:set>
                                    <p:animEffect transition="in" filter="fade">
                                      <p:cBhvr>
                                        <p:cTn id="25" dur="500"/>
                                        <p:tgtEl>
                                          <p:spTgt spid="13">
                                            <p:txEl>
                                              <p:pRg st="0" end="0"/>
                                            </p:txEl>
                                          </p:spTgt>
                                        </p:tgtEl>
                                      </p:cBhvr>
                                    </p:animEffect>
                                  </p:childTnLst>
                                </p:cTn>
                              </p:par>
                              <p:par>
                                <p:cTn id="26" presetID="10" presetClass="entr" presetSubtype="0" fill="hold" grpId="0" nodeType="withEffect">
                                  <p:stCondLst>
                                    <p:cond delay="2700"/>
                                  </p:stCondLst>
                                  <p:iterate type="wd">
                                    <p:tmPct val="10000"/>
                                  </p:iterate>
                                  <p:childTnLst>
                                    <p:set>
                                      <p:cBhvr>
                                        <p:cTn id="27" dur="1" fill="hold">
                                          <p:stCondLst>
                                            <p:cond delay="0"/>
                                          </p:stCondLst>
                                        </p:cTn>
                                        <p:tgtEl>
                                          <p:spTgt spid="13">
                                            <p:txEl>
                                              <p:pRg st="1" end="1"/>
                                            </p:txEl>
                                          </p:spTgt>
                                        </p:tgtEl>
                                        <p:attrNameLst>
                                          <p:attrName>style.visibility</p:attrName>
                                        </p:attrNameLst>
                                      </p:cBhvr>
                                      <p:to>
                                        <p:strVal val="visible"/>
                                      </p:to>
                                    </p:set>
                                    <p:animEffect transition="in" filter="fade">
                                      <p:cBhvr>
                                        <p:cTn id="28" dur="500"/>
                                        <p:tgtEl>
                                          <p:spTgt spid="13">
                                            <p:txEl>
                                              <p:pRg st="1" end="1"/>
                                            </p:txEl>
                                          </p:spTgt>
                                        </p:tgtEl>
                                      </p:cBhvr>
                                    </p:animEffect>
                                  </p:childTnLst>
                                </p:cTn>
                              </p:par>
                              <p:par>
                                <p:cTn id="29" presetID="21" presetClass="entr" presetSubtype="1" fill="hold" nodeType="withEffect">
                                  <p:stCondLst>
                                    <p:cond delay="3400"/>
                                  </p:stCondLst>
                                  <p:childTnLst>
                                    <p:set>
                                      <p:cBhvr>
                                        <p:cTn id="30" dur="1" fill="hold">
                                          <p:stCondLst>
                                            <p:cond delay="0"/>
                                          </p:stCondLst>
                                        </p:cTn>
                                        <p:tgtEl>
                                          <p:spTgt spid="16"/>
                                        </p:tgtEl>
                                        <p:attrNameLst>
                                          <p:attrName>style.visibility</p:attrName>
                                        </p:attrNameLst>
                                      </p:cBhvr>
                                      <p:to>
                                        <p:strVal val="visible"/>
                                      </p:to>
                                    </p:set>
                                    <p:animEffect transition="in" filter="wheel(1)">
                                      <p:cBhvr>
                                        <p:cTn id="31" dur="2000"/>
                                        <p:tgtEl>
                                          <p:spTgt spid="16"/>
                                        </p:tgtEl>
                                      </p:cBhvr>
                                    </p:animEffect>
                                  </p:childTnLst>
                                </p:cTn>
                              </p:par>
                              <p:par>
                                <p:cTn id="32" presetID="10" presetClass="entr" presetSubtype="0" fill="hold" grpId="0" nodeType="withEffect">
                                  <p:stCondLst>
                                    <p:cond delay="540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5400"/>
                                  </p:stCondLst>
                                  <p:iterate type="wd">
                                    <p:tmPct val="10000"/>
                                  </p:iterate>
                                  <p:childTnLst>
                                    <p:set>
                                      <p:cBhvr>
                                        <p:cTn id="36" dur="1" fill="hold">
                                          <p:stCondLst>
                                            <p:cond delay="0"/>
                                          </p:stCondLst>
                                        </p:cTn>
                                        <p:tgtEl>
                                          <p:spTgt spid="18">
                                            <p:txEl>
                                              <p:pRg st="0" end="0"/>
                                            </p:txEl>
                                          </p:spTgt>
                                        </p:tgtEl>
                                        <p:attrNameLst>
                                          <p:attrName>style.visibility</p:attrName>
                                        </p:attrNameLst>
                                      </p:cBhvr>
                                      <p:to>
                                        <p:strVal val="visible"/>
                                      </p:to>
                                    </p:set>
                                    <p:animEffect transition="in" filter="fade">
                                      <p:cBhvr>
                                        <p:cTn id="37" dur="500"/>
                                        <p:tgtEl>
                                          <p:spTgt spid="18">
                                            <p:txEl>
                                              <p:pRg st="0" end="0"/>
                                            </p:txEl>
                                          </p:spTgt>
                                        </p:tgtEl>
                                      </p:cBhvr>
                                    </p:animEffect>
                                  </p:childTnLst>
                                </p:cTn>
                              </p:par>
                              <p:par>
                                <p:cTn id="38" presetID="10" presetClass="entr" presetSubtype="0" fill="hold" grpId="0" nodeType="withEffect">
                                  <p:stCondLst>
                                    <p:cond delay="6000"/>
                                  </p:stCondLst>
                                  <p:iterate type="wd">
                                    <p:tmPct val="10000"/>
                                  </p:iterate>
                                  <p:childTnLst>
                                    <p:set>
                                      <p:cBhvr>
                                        <p:cTn id="39" dur="1" fill="hold">
                                          <p:stCondLst>
                                            <p:cond delay="0"/>
                                          </p:stCondLst>
                                        </p:cTn>
                                        <p:tgtEl>
                                          <p:spTgt spid="18">
                                            <p:txEl>
                                              <p:pRg st="1" end="1"/>
                                            </p:txEl>
                                          </p:spTgt>
                                        </p:tgtEl>
                                        <p:attrNameLst>
                                          <p:attrName>style.visibility</p:attrName>
                                        </p:attrNameLst>
                                      </p:cBhvr>
                                      <p:to>
                                        <p:strVal val="visible"/>
                                      </p:to>
                                    </p:set>
                                    <p:animEffect transition="in" filter="fade">
                                      <p:cBhvr>
                                        <p:cTn id="40" dur="500"/>
                                        <p:tgtEl>
                                          <p:spTgt spid="18">
                                            <p:txEl>
                                              <p:pRg st="1" end="1"/>
                                            </p:txEl>
                                          </p:spTgt>
                                        </p:tgtEl>
                                      </p:cBhvr>
                                    </p:animEffect>
                                  </p:childTnLst>
                                </p:cTn>
                              </p:par>
                              <p:par>
                                <p:cTn id="41" presetID="21" presetClass="entr" presetSubtype="1" fill="hold" nodeType="withEffect">
                                  <p:stCondLst>
                                    <p:cond delay="6800"/>
                                  </p:stCondLst>
                                  <p:childTnLst>
                                    <p:set>
                                      <p:cBhvr>
                                        <p:cTn id="42" dur="1" fill="hold">
                                          <p:stCondLst>
                                            <p:cond delay="0"/>
                                          </p:stCondLst>
                                        </p:cTn>
                                        <p:tgtEl>
                                          <p:spTgt spid="19"/>
                                        </p:tgtEl>
                                        <p:attrNameLst>
                                          <p:attrName>style.visibility</p:attrName>
                                        </p:attrNameLst>
                                      </p:cBhvr>
                                      <p:to>
                                        <p:strVal val="visible"/>
                                      </p:to>
                                    </p:set>
                                    <p:animEffect transition="in" filter="wheel(1)">
                                      <p:cBhvr>
                                        <p:cTn id="43" dur="2000"/>
                                        <p:tgtEl>
                                          <p:spTgt spid="19"/>
                                        </p:tgtEl>
                                      </p:cBhvr>
                                    </p:animEffect>
                                  </p:childTnLst>
                                </p:cTn>
                              </p:par>
                              <p:par>
                                <p:cTn id="44" presetID="10" presetClass="entr" presetSubtype="0" fill="hold" grpId="0" nodeType="withEffect">
                                  <p:stCondLst>
                                    <p:cond delay="880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10" presetClass="entr" presetSubtype="0" fill="hold" grpId="0" nodeType="withEffect">
                                  <p:stCondLst>
                                    <p:cond delay="8800"/>
                                  </p:stCondLst>
                                  <p:iterate type="wd">
                                    <p:tmPct val="10000"/>
                                  </p:iterate>
                                  <p:childTnLst>
                                    <p:set>
                                      <p:cBhvr>
                                        <p:cTn id="48" dur="1" fill="hold">
                                          <p:stCondLst>
                                            <p:cond delay="0"/>
                                          </p:stCondLst>
                                        </p:cTn>
                                        <p:tgtEl>
                                          <p:spTgt spid="21">
                                            <p:txEl>
                                              <p:pRg st="0" end="0"/>
                                            </p:txEl>
                                          </p:spTgt>
                                        </p:tgtEl>
                                        <p:attrNameLst>
                                          <p:attrName>style.visibility</p:attrName>
                                        </p:attrNameLst>
                                      </p:cBhvr>
                                      <p:to>
                                        <p:strVal val="visible"/>
                                      </p:to>
                                    </p:set>
                                    <p:animEffect transition="in" filter="fade">
                                      <p:cBhvr>
                                        <p:cTn id="49" dur="500"/>
                                        <p:tgtEl>
                                          <p:spTgt spid="21">
                                            <p:txEl>
                                              <p:pRg st="0" end="0"/>
                                            </p:txEl>
                                          </p:spTgt>
                                        </p:tgtEl>
                                      </p:cBhvr>
                                    </p:animEffect>
                                  </p:childTnLst>
                                </p:cTn>
                              </p:par>
                              <p:par>
                                <p:cTn id="50" presetID="10" presetClass="entr" presetSubtype="0" fill="hold" grpId="0" nodeType="withEffect">
                                  <p:stCondLst>
                                    <p:cond delay="9400"/>
                                  </p:stCondLst>
                                  <p:iterate type="wd">
                                    <p:tmPct val="10000"/>
                                  </p:iterate>
                                  <p:childTnLst>
                                    <p:set>
                                      <p:cBhvr>
                                        <p:cTn id="51" dur="1" fill="hold">
                                          <p:stCondLst>
                                            <p:cond delay="0"/>
                                          </p:stCondLst>
                                        </p:cTn>
                                        <p:tgtEl>
                                          <p:spTgt spid="21">
                                            <p:txEl>
                                              <p:pRg st="1" end="1"/>
                                            </p:txEl>
                                          </p:spTgt>
                                        </p:tgtEl>
                                        <p:attrNameLst>
                                          <p:attrName>style.visibility</p:attrName>
                                        </p:attrNameLst>
                                      </p:cBhvr>
                                      <p:to>
                                        <p:strVal val="visible"/>
                                      </p:to>
                                    </p:set>
                                    <p:animEffect transition="in" filter="fade">
                                      <p:cBhvr>
                                        <p:cTn id="52" dur="500"/>
                                        <p:tgtEl>
                                          <p:spTgt spid="21">
                                            <p:txEl>
                                              <p:pRg st="1" end="1"/>
                                            </p:txEl>
                                          </p:spTgt>
                                        </p:tgtEl>
                                      </p:cBhvr>
                                    </p:animEffect>
                                  </p:childTnLst>
                                </p:cTn>
                              </p:par>
                              <p:par>
                                <p:cTn id="53" presetID="10" presetClass="entr" presetSubtype="0" fill="hold" grpId="0" nodeType="withEffect">
                                  <p:stCondLst>
                                    <p:cond delay="200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uiExpand="1" build="p"/>
      <p:bldP spid="17" grpId="0"/>
      <p:bldP spid="18" grpId="0" uiExpand="1" build="p"/>
      <p:bldP spid="20" grpId="0"/>
      <p:bldP spid="21" grpId="0" uiExpand="1" build="p"/>
      <p:bldP spid="23" grpId="0" bldLvl="0" animBg="1"/>
      <p:bldP spid="24" grpId="0"/>
      <p:bldP spid="15"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组合 3"/>
          <p:cNvGrpSpPr/>
          <p:nvPr/>
        </p:nvGrpSpPr>
        <p:grpSpPr>
          <a:xfrm>
            <a:off x="-3175" y="341313"/>
            <a:ext cx="6619875" cy="949325"/>
            <a:chOff x="0" y="0"/>
            <a:chExt cx="6619368" cy="950731"/>
          </a:xfrm>
        </p:grpSpPr>
        <p:pic>
          <p:nvPicPr>
            <p:cNvPr id="34819" name="Picture 9" descr="F:\ppt素材\图标\我收集的图标\字体\3.png"/>
            <p:cNvPicPr>
              <a:picLocks noChangeAspect="1"/>
            </p:cNvPicPr>
            <p:nvPr/>
          </p:nvPicPr>
          <p:blipFill>
            <a:blip r:embed="rId3"/>
            <a:stretch>
              <a:fillRect/>
            </a:stretch>
          </p:blipFill>
          <p:spPr>
            <a:xfrm rot="5400000">
              <a:off x="2834315" y="-2834318"/>
              <a:ext cx="950731" cy="6619368"/>
            </a:xfrm>
            <a:prstGeom prst="rect">
              <a:avLst/>
            </a:prstGeom>
            <a:noFill/>
            <a:ln w="9525">
              <a:noFill/>
            </a:ln>
          </p:spPr>
        </p:pic>
        <p:sp>
          <p:nvSpPr>
            <p:cNvPr id="34820" name="TextBox 2"/>
            <p:cNvSpPr txBox="1"/>
            <p:nvPr/>
          </p:nvSpPr>
          <p:spPr>
            <a:xfrm>
              <a:off x="1122981" y="352063"/>
              <a:ext cx="3966918" cy="461665"/>
            </a:xfrm>
            <a:prstGeom prst="rect">
              <a:avLst/>
            </a:prstGeom>
            <a:noFill/>
            <a:ln w="9525">
              <a:noFill/>
            </a:ln>
          </p:spPr>
          <p:txBody>
            <a:bodyPr anchor="t">
              <a:spAutoFit/>
            </a:bodyPr>
            <a:lstStyle/>
            <a:p>
              <a:pPr lvl="0" indent="0" eaLnBrk="1" hangingPunct="1"/>
              <a:r>
                <a:rPr lang="zh-CN" altLang="en-US" b="1" dirty="0">
                  <a:solidFill>
                    <a:srgbClr val="FFFFFF"/>
                  </a:solidFill>
                  <a:latin typeface="微软雅黑" panose="020B0503020204020204" charset="-122"/>
                  <a:ea typeface="微软雅黑" panose="020B0503020204020204" charset="-122"/>
                </a:rPr>
                <a:t> </a:t>
              </a:r>
              <a:r>
                <a:rPr lang="zh-CN" altLang="en-US" sz="2400" b="1" dirty="0">
                  <a:solidFill>
                    <a:srgbClr val="FFFFFF"/>
                  </a:solidFill>
                  <a:latin typeface="微软雅黑" panose="020B0503020204020204" charset="-122"/>
                  <a:ea typeface="微软雅黑" panose="020B0503020204020204" charset="-122"/>
                </a:rPr>
                <a:t>单击此处添加标题</a:t>
              </a:r>
            </a:p>
          </p:txBody>
        </p:sp>
      </p:grpSp>
      <p:pic>
        <p:nvPicPr>
          <p:cNvPr id="34821" name="Picture 6" descr="F:\超棒ppt模板\中国风\中国风物件\maobi.png"/>
          <p:cNvPicPr>
            <a:picLocks noChangeAspect="1"/>
          </p:cNvPicPr>
          <p:nvPr/>
        </p:nvPicPr>
        <p:blipFill>
          <a:blip r:embed="rId4"/>
          <a:stretch>
            <a:fillRect/>
          </a:stretch>
        </p:blipFill>
        <p:spPr>
          <a:xfrm>
            <a:off x="376238" y="-204787"/>
            <a:ext cx="1487487" cy="1487487"/>
          </a:xfrm>
          <a:prstGeom prst="rect">
            <a:avLst/>
          </a:prstGeom>
          <a:noFill/>
          <a:ln w="9525">
            <a:noFill/>
          </a:ln>
        </p:spPr>
      </p:pic>
      <p:graphicFrame>
        <p:nvGraphicFramePr>
          <p:cNvPr id="32" name="图表 31"/>
          <p:cNvGraphicFramePr/>
          <p:nvPr/>
        </p:nvGraphicFramePr>
        <p:xfrm>
          <a:off x="631086" y="1534160"/>
          <a:ext cx="7080354" cy="4098655"/>
        </p:xfrm>
        <a:graphic>
          <a:graphicData uri="http://schemas.openxmlformats.org/drawingml/2006/chart">
            <c:chart xmlns:c="http://schemas.openxmlformats.org/drawingml/2006/chart" xmlns:r="http://schemas.openxmlformats.org/officeDocument/2006/relationships" r:id="rId5"/>
          </a:graphicData>
        </a:graphic>
      </p:graphicFrame>
      <p:sp>
        <p:nvSpPr>
          <p:cNvPr id="2" name="Freeform 192"/>
          <p:cNvSpPr>
            <a:spLocks noEditPoints="1"/>
          </p:cNvSpPr>
          <p:nvPr/>
        </p:nvSpPr>
        <p:spPr bwMode="auto">
          <a:xfrm>
            <a:off x="8012129" y="1782836"/>
            <a:ext cx="2787951" cy="437368"/>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chemeClr val="tx1"/>
          </a:solidFill>
          <a:ln>
            <a:noFill/>
          </a:ln>
        </p:spPr>
        <p:txBody>
          <a:bodyPr vert="horz" wrap="square" lIns="91440" tIns="45720" rIns="91440" bIns="45720" numCol="1" anchor="ctr" anchorCtr="0" compatLnSpc="1"/>
          <a:lstStyle/>
          <a:p>
            <a:pPr lvl="0"/>
            <a:endParaRPr lang="zh-CN" altLang="en-US" dirty="0"/>
          </a:p>
        </p:txBody>
      </p:sp>
      <p:sp>
        <p:nvSpPr>
          <p:cNvPr id="35" name="文本框 34"/>
          <p:cNvSpPr txBox="1"/>
          <p:nvPr/>
        </p:nvSpPr>
        <p:spPr>
          <a:xfrm>
            <a:off x="8310880" y="1772920"/>
            <a:ext cx="1402080" cy="457200"/>
          </a:xfrm>
          <a:prstGeom prst="rect">
            <a:avLst/>
          </a:prstGeom>
          <a:noFill/>
        </p:spPr>
        <p:txBody>
          <a:bodyPr wrap="none" rtlCol="0" anchor="ctr">
            <a:spAutoFit/>
          </a:bodyPr>
          <a:lstStyle/>
          <a:p>
            <a:pPr algn="l"/>
            <a:r>
              <a:rPr sz="2400" dirty="0" smtClean="0">
                <a:solidFill>
                  <a:schemeClr val="bg1"/>
                </a:solidFill>
                <a:latin typeface="+mn-ea"/>
              </a:rPr>
              <a:t>添加标题</a:t>
            </a:r>
          </a:p>
        </p:txBody>
      </p:sp>
      <p:sp>
        <p:nvSpPr>
          <p:cNvPr id="36" name="矩形 35"/>
          <p:cNvSpPr/>
          <p:nvPr/>
        </p:nvSpPr>
        <p:spPr>
          <a:xfrm>
            <a:off x="8012128" y="2220204"/>
            <a:ext cx="3377232" cy="645160"/>
          </a:xfrm>
          <a:prstGeom prst="rect">
            <a:avLst/>
          </a:prstGeom>
        </p:spPr>
        <p:txBody>
          <a:bodyPr wrap="square">
            <a:spAutoFit/>
          </a:bodyPr>
          <a:lstStyle/>
          <a:p>
            <a:pPr algn="just">
              <a:lnSpc>
                <a:spcPct val="130000"/>
              </a:lnSpc>
            </a:pPr>
            <a:r>
              <a:rPr sz="1400" dirty="0">
                <a:solidFill>
                  <a:schemeClr val="tx2"/>
                </a:solidFill>
                <a:latin typeface="+mn-ea"/>
              </a:rPr>
              <a:t>请在此粘贴或者输入您的文字内容请在此粘贴或者输入您的文字内容</a:t>
            </a:r>
          </a:p>
        </p:txBody>
      </p:sp>
      <p:sp>
        <p:nvSpPr>
          <p:cNvPr id="42" name="Freeform 192"/>
          <p:cNvSpPr>
            <a:spLocks noEditPoints="1"/>
          </p:cNvSpPr>
          <p:nvPr/>
        </p:nvSpPr>
        <p:spPr bwMode="auto">
          <a:xfrm>
            <a:off x="8012129" y="3123755"/>
            <a:ext cx="2787951" cy="437368"/>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chemeClr val="tx1"/>
          </a:solidFill>
          <a:ln>
            <a:noFill/>
          </a:ln>
        </p:spPr>
        <p:txBody>
          <a:bodyPr vert="horz" wrap="square" lIns="91440" tIns="45720" rIns="91440" bIns="45720" numCol="1" anchor="ctr" anchorCtr="0" compatLnSpc="1"/>
          <a:lstStyle/>
          <a:p>
            <a:pPr lvl="0"/>
            <a:endParaRPr lang="zh-CN" altLang="en-US" dirty="0"/>
          </a:p>
        </p:txBody>
      </p:sp>
      <p:sp>
        <p:nvSpPr>
          <p:cNvPr id="43" name="文本框 42"/>
          <p:cNvSpPr txBox="1"/>
          <p:nvPr/>
        </p:nvSpPr>
        <p:spPr>
          <a:xfrm>
            <a:off x="8310880" y="3113839"/>
            <a:ext cx="1402080" cy="457200"/>
          </a:xfrm>
          <a:prstGeom prst="rect">
            <a:avLst/>
          </a:prstGeom>
          <a:noFill/>
        </p:spPr>
        <p:txBody>
          <a:bodyPr wrap="none" rtlCol="0" anchor="ctr">
            <a:spAutoFit/>
          </a:bodyPr>
          <a:lstStyle/>
          <a:p>
            <a:pPr algn="l"/>
            <a:r>
              <a:rPr sz="2400" dirty="0" smtClean="0">
                <a:solidFill>
                  <a:schemeClr val="bg1"/>
                </a:solidFill>
                <a:latin typeface="+mn-ea"/>
              </a:rPr>
              <a:t>添加标题</a:t>
            </a:r>
          </a:p>
        </p:txBody>
      </p:sp>
      <p:sp>
        <p:nvSpPr>
          <p:cNvPr id="44" name="矩形 43"/>
          <p:cNvSpPr/>
          <p:nvPr/>
        </p:nvSpPr>
        <p:spPr>
          <a:xfrm>
            <a:off x="8012128" y="3561123"/>
            <a:ext cx="3377232" cy="645160"/>
          </a:xfrm>
          <a:prstGeom prst="rect">
            <a:avLst/>
          </a:prstGeom>
        </p:spPr>
        <p:txBody>
          <a:bodyPr wrap="square">
            <a:spAutoFit/>
          </a:bodyPr>
          <a:lstStyle/>
          <a:p>
            <a:pPr algn="just">
              <a:lnSpc>
                <a:spcPct val="130000"/>
              </a:lnSpc>
            </a:pPr>
            <a:r>
              <a:rPr sz="1400" dirty="0">
                <a:solidFill>
                  <a:schemeClr val="tx2"/>
                </a:solidFill>
                <a:latin typeface="+mn-ea"/>
              </a:rPr>
              <a:t>请在此粘贴或者输入您的文字内容请在此粘贴或者输入您的文字内容</a:t>
            </a:r>
          </a:p>
        </p:txBody>
      </p:sp>
      <p:sp>
        <p:nvSpPr>
          <p:cNvPr id="46" name="Freeform 192"/>
          <p:cNvSpPr>
            <a:spLocks noEditPoints="1"/>
          </p:cNvSpPr>
          <p:nvPr/>
        </p:nvSpPr>
        <p:spPr bwMode="auto">
          <a:xfrm>
            <a:off x="8012129" y="4464673"/>
            <a:ext cx="2787951" cy="437368"/>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chemeClr val="tx1"/>
          </a:solidFill>
          <a:ln>
            <a:noFill/>
          </a:ln>
        </p:spPr>
        <p:txBody>
          <a:bodyPr vert="horz" wrap="square" lIns="91440" tIns="45720" rIns="91440" bIns="45720" numCol="1" anchor="ctr" anchorCtr="0" compatLnSpc="1"/>
          <a:lstStyle/>
          <a:p>
            <a:pPr lvl="0"/>
            <a:endParaRPr lang="zh-CN" altLang="en-US" dirty="0"/>
          </a:p>
        </p:txBody>
      </p:sp>
      <p:sp>
        <p:nvSpPr>
          <p:cNvPr id="47" name="文本框 46"/>
          <p:cNvSpPr txBox="1"/>
          <p:nvPr/>
        </p:nvSpPr>
        <p:spPr>
          <a:xfrm>
            <a:off x="8310880" y="4454758"/>
            <a:ext cx="1402080" cy="457200"/>
          </a:xfrm>
          <a:prstGeom prst="rect">
            <a:avLst/>
          </a:prstGeom>
          <a:noFill/>
        </p:spPr>
        <p:txBody>
          <a:bodyPr wrap="none" rtlCol="0" anchor="ctr">
            <a:spAutoFit/>
          </a:bodyPr>
          <a:lstStyle/>
          <a:p>
            <a:pPr algn="l"/>
            <a:r>
              <a:rPr sz="2400" dirty="0" smtClean="0">
                <a:solidFill>
                  <a:schemeClr val="bg1"/>
                </a:solidFill>
                <a:latin typeface="+mn-ea"/>
              </a:rPr>
              <a:t>添加标题</a:t>
            </a:r>
          </a:p>
        </p:txBody>
      </p:sp>
      <p:sp>
        <p:nvSpPr>
          <p:cNvPr id="48" name="矩形 47"/>
          <p:cNvSpPr/>
          <p:nvPr/>
        </p:nvSpPr>
        <p:spPr>
          <a:xfrm>
            <a:off x="8012128" y="4902041"/>
            <a:ext cx="3377232" cy="645160"/>
          </a:xfrm>
          <a:prstGeom prst="rect">
            <a:avLst/>
          </a:prstGeom>
        </p:spPr>
        <p:txBody>
          <a:bodyPr wrap="square">
            <a:spAutoFit/>
          </a:bodyPr>
          <a:lstStyle/>
          <a:p>
            <a:pPr algn="just">
              <a:lnSpc>
                <a:spcPct val="130000"/>
              </a:lnSpc>
            </a:pPr>
            <a:r>
              <a:rPr sz="1400" dirty="0">
                <a:solidFill>
                  <a:schemeClr val="tx2"/>
                </a:solidFill>
                <a:latin typeface="+mn-ea"/>
              </a:rPr>
              <a:t>请在此粘贴或者输入您的文字内容请在此粘贴或者输入您的文字内容</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2" cstate="screen">
            <a:clrChange>
              <a:clrFrom>
                <a:srgbClr val="FBFBFB"/>
              </a:clrFrom>
              <a:clrTo>
                <a:srgbClr val="FBFBFB">
                  <a:alpha val="0"/>
                </a:srgbClr>
              </a:clrTo>
            </a:clrChange>
            <a:extLst>
              <a:ext uri="{BEBA8EAE-BF5A-486C-A8C5-ECC9F3942E4B}">
                <a14:imgProps xmlns:a14="http://schemas.microsoft.com/office/drawing/2010/main">
                  <a14:imgLayer r:embed="rId3">
                    <a14:imgEffect>
                      <a14:backgroundRemoval t="0" b="100000" l="3654" r="90385">
                        <a14:foregroundMark x1="86538" y1="876" x2="86538" y2="99374"/>
                        <a14:foregroundMark x1="27692" y1="40426" x2="14038" y2="44055"/>
                        <a14:foregroundMark x1="49038" y1="49562" x2="35769" y2="51815"/>
                        <a14:foregroundMark x1="46538" y1="24656" x2="45192" y2="22653"/>
                        <a14:foregroundMark x1="63846" y1="11890" x2="56154" y2="16395"/>
                        <a14:foregroundMark x1="69038" y1="2253" x2="71538" y2="9387"/>
                        <a14:foregroundMark x1="72500" y1="27409" x2="71538" y2="36045"/>
                        <a14:foregroundMark x1="75769" y1="65332" x2="76154" y2="73967"/>
                        <a14:foregroundMark x1="32500" y1="11389" x2="29038" y2="14393"/>
                        <a14:foregroundMark x1="33654" y1="17146" x2="35385" y2="21527"/>
                        <a14:foregroundMark x1="40000" y1="22403" x2="31154" y2="22653"/>
                        <a14:foregroundMark x1="24808" y1="29036" x2="23077" y2="32916"/>
                        <a14:foregroundMark x1="30385" y1="29036" x2="45577" y2="37171"/>
                        <a14:foregroundMark x1="47692" y1="26909" x2="49038" y2="30663"/>
                        <a14:foregroundMark x1="69423" y1="6383" x2="77115" y2="95494"/>
                        <a14:foregroundMark x1="69423" y1="13517" x2="70192" y2="38423"/>
                        <a14:foregroundMark x1="60000" y1="9637" x2="53654" y2="4756"/>
                        <a14:foregroundMark x1="65577" y1="8010" x2="63846" y2="501"/>
                        <a14:foregroundMark x1="14038" y1="43805" x2="6923" y2="47685"/>
                        <a14:foregroundMark x1="45577" y1="44055" x2="37115" y2="45432"/>
                      </a14:backgroundRemoval>
                    </a14:imgEffect>
                  </a14:imgLayer>
                </a14:imgProps>
              </a:ext>
              <a:ext uri="{28A0092B-C50C-407E-A947-70E740481C1C}">
                <a14:useLocalDpi xmlns:a14="http://schemas.microsoft.com/office/drawing/2010/main"/>
              </a:ext>
            </a:extLst>
          </a:blip>
          <a:srcRect/>
          <a:stretch>
            <a:fillRect/>
          </a:stretch>
        </p:blipFill>
        <p:spPr>
          <a:xfrm>
            <a:off x="8016518" y="-15321"/>
            <a:ext cx="4432502" cy="6812844"/>
          </a:xfrm>
          <a:prstGeom prst="rect">
            <a:avLst/>
          </a:prstGeom>
        </p:spPr>
      </p:pic>
      <p:pic>
        <p:nvPicPr>
          <p:cNvPr id="14" name="图片 13"/>
          <p:cNvPicPr>
            <a:picLocks noChangeAspect="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1595894" y="3169157"/>
            <a:ext cx="3147867" cy="2406262"/>
          </a:xfrm>
          <a:prstGeom prst="rect">
            <a:avLst/>
          </a:prstGeom>
        </p:spPr>
      </p:pic>
      <p:sp>
        <p:nvSpPr>
          <p:cNvPr id="15" name="文本框 14"/>
          <p:cNvSpPr txBox="1"/>
          <p:nvPr/>
        </p:nvSpPr>
        <p:spPr>
          <a:xfrm>
            <a:off x="2400502" y="3714494"/>
            <a:ext cx="1225764" cy="1605915"/>
          </a:xfrm>
          <a:prstGeom prst="rect">
            <a:avLst/>
          </a:prstGeom>
          <a:noFill/>
        </p:spPr>
        <p:txBody>
          <a:bodyPr wrap="square" rtlCol="0">
            <a:spAutoFit/>
          </a:bodyPr>
          <a:lstStyle/>
          <a:p>
            <a:r>
              <a:rPr lang="zh-CN" altLang="en-US" sz="9935" dirty="0">
                <a:solidFill>
                  <a:schemeClr val="bg1"/>
                </a:solidFill>
                <a:latin typeface="经典繁方篆" panose="02010609000101010101" pitchFamily="49" charset="-122"/>
                <a:ea typeface="经典繁方篆" panose="02010609000101010101" pitchFamily="49" charset="-122"/>
                <a:cs typeface="经典繁方篆" panose="02010609000101010101" pitchFamily="49" charset="-122"/>
              </a:rPr>
              <a:t>肆</a:t>
            </a:r>
          </a:p>
        </p:txBody>
      </p:sp>
      <p:sp>
        <p:nvSpPr>
          <p:cNvPr id="16" name="文本框 15"/>
          <p:cNvSpPr txBox="1"/>
          <p:nvPr/>
        </p:nvSpPr>
        <p:spPr>
          <a:xfrm>
            <a:off x="4530131" y="3906399"/>
            <a:ext cx="871220" cy="2261303"/>
          </a:xfrm>
          <a:prstGeom prst="rect">
            <a:avLst/>
          </a:prstGeom>
          <a:noFill/>
        </p:spPr>
        <p:txBody>
          <a:bodyPr vert="eaVert" wrap="square" rtlCol="0">
            <a:spAutoFit/>
          </a:bodyPr>
          <a:lstStyle/>
          <a:p>
            <a:r>
              <a:rPr lang="zh-CN" altLang="en-US" sz="2260" b="1" dirty="0">
                <a:latin typeface="楷体" panose="02010609060101010101" charset="-122"/>
                <a:ea typeface="楷体" panose="02010609060101010101" charset="-122"/>
              </a:rPr>
              <a:t>请输入文本内容</a:t>
            </a:r>
            <a:endParaRPr lang="en-US" altLang="zh-CN" sz="2260" b="1" dirty="0">
              <a:latin typeface="楷体" panose="02010609060101010101" charset="-122"/>
              <a:ea typeface="楷体" panose="02010609060101010101" charset="-122"/>
            </a:endParaRPr>
          </a:p>
          <a:p>
            <a:r>
              <a:rPr lang="zh-CN" altLang="en-US" sz="2260" b="1" dirty="0">
                <a:latin typeface="楷体" panose="02010609060101010101" charset="-122"/>
                <a:ea typeface="楷体" panose="02010609060101010101" charset="-122"/>
              </a:rPr>
              <a:t>请输入文本内容</a:t>
            </a:r>
          </a:p>
        </p:txBody>
      </p:sp>
      <p:sp>
        <p:nvSpPr>
          <p:cNvPr id="17" name="文本框 16"/>
          <p:cNvSpPr txBox="1"/>
          <p:nvPr/>
        </p:nvSpPr>
        <p:spPr>
          <a:xfrm>
            <a:off x="1048473" y="3555470"/>
            <a:ext cx="469063" cy="504190"/>
          </a:xfrm>
          <a:prstGeom prst="rect">
            <a:avLst/>
          </a:prstGeom>
          <a:noFill/>
          <a:ln w="38100">
            <a:solidFill>
              <a:srgbClr val="FF0000"/>
            </a:solidFill>
          </a:ln>
        </p:spPr>
        <p:txBody>
          <a:bodyPr wrap="square" rtlCol="0">
            <a:spAutoFit/>
          </a:bodyPr>
          <a:lstStyle/>
          <a:p>
            <a:r>
              <a:rPr lang="zh-CN" altLang="en-US" sz="2710" dirty="0">
                <a:solidFill>
                  <a:srgbClr val="FF0000"/>
                </a:solidFill>
                <a:latin typeface="经典繁方篆" panose="02010609000101010101" pitchFamily="49" charset="-122"/>
                <a:ea typeface="经典繁方篆" panose="02010609000101010101" pitchFamily="49" charset="-122"/>
                <a:cs typeface="经典繁方篆" panose="02010609000101010101" pitchFamily="49" charset="-122"/>
              </a:rPr>
              <a:t>章</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2000"/>
                                  </p:stCondLst>
                                  <p:iterate type="wd">
                                    <p:tmPct val="10000"/>
                                  </p:iterate>
                                  <p:childTnLst>
                                    <p:set>
                                      <p:cBhvr>
                                        <p:cTn id="12" dur="1" fill="hold">
                                          <p:stCondLst>
                                            <p:cond delay="0"/>
                                          </p:stCondLst>
                                        </p:cTn>
                                        <p:tgtEl>
                                          <p:spTgt spid="16">
                                            <p:txEl>
                                              <p:pRg st="0" end="0"/>
                                            </p:txEl>
                                          </p:spTgt>
                                        </p:tgtEl>
                                        <p:attrNameLst>
                                          <p:attrName>style.visibility</p:attrName>
                                        </p:attrNameLst>
                                      </p:cBhvr>
                                      <p:to>
                                        <p:strVal val="visible"/>
                                      </p:to>
                                    </p:set>
                                    <p:animEffect transition="in" filter="fade">
                                      <p:cBhvr>
                                        <p:cTn id="13" dur="500"/>
                                        <p:tgtEl>
                                          <p:spTgt spid="16">
                                            <p:txEl>
                                              <p:pRg st="0" end="0"/>
                                            </p:txEl>
                                          </p:spTgt>
                                        </p:tgtEl>
                                      </p:cBhvr>
                                    </p:animEffect>
                                  </p:childTnLst>
                                </p:cTn>
                              </p:par>
                              <p:par>
                                <p:cTn id="14" presetID="10" presetClass="entr" presetSubtype="0" fill="hold" grpId="0" nodeType="withEffect">
                                  <p:stCondLst>
                                    <p:cond delay="2500"/>
                                  </p:stCondLst>
                                  <p:iterate type="wd">
                                    <p:tmPct val="10000"/>
                                  </p:iterate>
                                  <p:childTnLst>
                                    <p:set>
                                      <p:cBhvr>
                                        <p:cTn id="15" dur="1" fill="hold">
                                          <p:stCondLst>
                                            <p:cond delay="0"/>
                                          </p:stCondLst>
                                        </p:cTn>
                                        <p:tgtEl>
                                          <p:spTgt spid="16">
                                            <p:txEl>
                                              <p:pRg st="1" end="1"/>
                                            </p:txEl>
                                          </p:spTgt>
                                        </p:tgtEl>
                                        <p:attrNameLst>
                                          <p:attrName>style.visibility</p:attrName>
                                        </p:attrNameLst>
                                      </p:cBhvr>
                                      <p:to>
                                        <p:strVal val="visible"/>
                                      </p:to>
                                    </p:set>
                                    <p:animEffect transition="in" filter="fade">
                                      <p:cBhvr>
                                        <p:cTn id="16" dur="500"/>
                                        <p:tgtEl>
                                          <p:spTgt spid="16">
                                            <p:txEl>
                                              <p:pRg st="1" end="1"/>
                                            </p:txEl>
                                          </p:spTgt>
                                        </p:tgtEl>
                                      </p:cBhvr>
                                    </p:animEffect>
                                  </p:childTnLst>
                                </p:cTn>
                              </p:par>
                              <p:par>
                                <p:cTn id="17" presetID="10" presetClass="entr" presetSubtype="0" fill="hold" grpId="0" nodeType="withEffect">
                                  <p:stCondLst>
                                    <p:cond delay="320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uiExpand="1" build="p"/>
      <p:bldP spid="17"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组合 3"/>
          <p:cNvGrpSpPr/>
          <p:nvPr/>
        </p:nvGrpSpPr>
        <p:grpSpPr>
          <a:xfrm>
            <a:off x="-3175" y="341313"/>
            <a:ext cx="6619875" cy="949325"/>
            <a:chOff x="0" y="0"/>
            <a:chExt cx="6619368" cy="950731"/>
          </a:xfrm>
        </p:grpSpPr>
        <p:pic>
          <p:nvPicPr>
            <p:cNvPr id="34819" name="Picture 9" descr="F:\ppt素材\图标\我收集的图标\字体\3.png"/>
            <p:cNvPicPr>
              <a:picLocks noChangeAspect="1"/>
            </p:cNvPicPr>
            <p:nvPr/>
          </p:nvPicPr>
          <p:blipFill>
            <a:blip r:embed="rId3"/>
            <a:stretch>
              <a:fillRect/>
            </a:stretch>
          </p:blipFill>
          <p:spPr>
            <a:xfrm rot="5400000">
              <a:off x="2834315" y="-2834318"/>
              <a:ext cx="950731" cy="6619368"/>
            </a:xfrm>
            <a:prstGeom prst="rect">
              <a:avLst/>
            </a:prstGeom>
            <a:noFill/>
            <a:ln w="9525">
              <a:noFill/>
            </a:ln>
          </p:spPr>
        </p:pic>
        <p:sp>
          <p:nvSpPr>
            <p:cNvPr id="34820" name="TextBox 2"/>
            <p:cNvSpPr txBox="1"/>
            <p:nvPr/>
          </p:nvSpPr>
          <p:spPr>
            <a:xfrm>
              <a:off x="1122981" y="352063"/>
              <a:ext cx="3966918" cy="461665"/>
            </a:xfrm>
            <a:prstGeom prst="rect">
              <a:avLst/>
            </a:prstGeom>
            <a:noFill/>
            <a:ln w="9525">
              <a:noFill/>
            </a:ln>
          </p:spPr>
          <p:txBody>
            <a:bodyPr anchor="t">
              <a:spAutoFit/>
            </a:bodyPr>
            <a:lstStyle/>
            <a:p>
              <a:pPr lvl="0" indent="0" eaLnBrk="1" hangingPunct="1"/>
              <a:r>
                <a:rPr lang="zh-CN" altLang="en-US" b="1" dirty="0">
                  <a:solidFill>
                    <a:srgbClr val="FFFFFF"/>
                  </a:solidFill>
                  <a:latin typeface="微软雅黑" panose="020B0503020204020204" charset="-122"/>
                  <a:ea typeface="微软雅黑" panose="020B0503020204020204" charset="-122"/>
                </a:rPr>
                <a:t> </a:t>
              </a:r>
              <a:r>
                <a:rPr lang="zh-CN" altLang="en-US" sz="2400" b="1" dirty="0">
                  <a:solidFill>
                    <a:srgbClr val="FFFFFF"/>
                  </a:solidFill>
                  <a:latin typeface="微软雅黑" panose="020B0503020204020204" charset="-122"/>
                  <a:ea typeface="微软雅黑" panose="020B0503020204020204" charset="-122"/>
                </a:rPr>
                <a:t>单击此处添加标题</a:t>
              </a:r>
            </a:p>
          </p:txBody>
        </p:sp>
      </p:grpSp>
      <p:pic>
        <p:nvPicPr>
          <p:cNvPr id="34821" name="Picture 6" descr="F:\超棒ppt模板\中国风\中国风物件\maobi.png"/>
          <p:cNvPicPr>
            <a:picLocks noChangeAspect="1"/>
          </p:cNvPicPr>
          <p:nvPr/>
        </p:nvPicPr>
        <p:blipFill>
          <a:blip r:embed="rId4"/>
          <a:srcRect/>
          <a:stretch>
            <a:fillRect/>
          </a:stretch>
        </p:blipFill>
        <p:spPr>
          <a:xfrm>
            <a:off x="376238" y="-204787"/>
            <a:ext cx="1485900" cy="1485900"/>
          </a:xfrm>
          <a:prstGeom prst="rect">
            <a:avLst/>
          </a:prstGeom>
          <a:noFill/>
          <a:ln w="9525">
            <a:noFill/>
          </a:ln>
        </p:spPr>
      </p:pic>
      <p:grpSp>
        <p:nvGrpSpPr>
          <p:cNvPr id="29" name="组合 28"/>
          <p:cNvGrpSpPr/>
          <p:nvPr/>
        </p:nvGrpSpPr>
        <p:grpSpPr>
          <a:xfrm>
            <a:off x="4176387" y="1720235"/>
            <a:ext cx="4402533" cy="3756699"/>
            <a:chOff x="3131840" y="1491630"/>
            <a:chExt cx="3301900" cy="2817524"/>
          </a:xfrm>
        </p:grpSpPr>
        <p:pic>
          <p:nvPicPr>
            <p:cNvPr id="7171" name="Picture 3" descr="C:\Users\zjd\Desktop\Nipic_9501016_20120419161707519191.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rot="10800000">
              <a:off x="3131840" y="1491630"/>
              <a:ext cx="3301900" cy="2817524"/>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8"/>
            <p:cNvSpPr txBox="1"/>
            <p:nvPr/>
          </p:nvSpPr>
          <p:spPr>
            <a:xfrm>
              <a:off x="3707904" y="2571750"/>
              <a:ext cx="1564005" cy="529590"/>
            </a:xfrm>
            <a:prstGeom prst="rect">
              <a:avLst/>
            </a:prstGeom>
            <a:noFill/>
          </p:spPr>
          <p:txBody>
            <a:bodyPr wrap="none" rtlCol="0">
              <a:spAutoFit/>
            </a:bodyPr>
            <a:lstStyle/>
            <a:p>
              <a:r>
                <a:rPr lang="zh-CN" altLang="en-US" sz="3735" b="1" dirty="0" smtClean="0">
                  <a:latin typeface="华文隶书" pitchFamily="2" charset="-122"/>
                  <a:ea typeface="华文隶书" pitchFamily="2" charset="-122"/>
                </a:rPr>
                <a:t>添加标题</a:t>
              </a:r>
              <a:endParaRPr lang="zh-CN" altLang="en-US" sz="3735" b="1" dirty="0">
                <a:latin typeface="华文隶书" pitchFamily="2" charset="-122"/>
                <a:ea typeface="华文隶书" pitchFamily="2" charset="-122"/>
              </a:endParaRPr>
            </a:p>
          </p:txBody>
        </p:sp>
      </p:grpSp>
      <p:sp>
        <p:nvSpPr>
          <p:cNvPr id="42" name="矩形 41"/>
          <p:cNvSpPr/>
          <p:nvPr/>
        </p:nvSpPr>
        <p:spPr>
          <a:xfrm>
            <a:off x="1296067" y="3737559"/>
            <a:ext cx="2621280" cy="486410"/>
          </a:xfrm>
          <a:prstGeom prst="rect">
            <a:avLst/>
          </a:prstGeom>
        </p:spPr>
        <p:txBody>
          <a:bodyPr wrap="none">
            <a:spAutoFit/>
          </a:bodyPr>
          <a:lstStyle/>
          <a:p>
            <a:r>
              <a:rPr lang="zh-CN" altLang="en-US" sz="2400" dirty="0">
                <a:latin typeface="华文隶书" pitchFamily="2" charset="-122"/>
                <a:ea typeface="华文隶书" pitchFamily="2" charset="-122"/>
              </a:rPr>
              <a:t>单击此处</a:t>
            </a:r>
            <a:r>
              <a:rPr lang="zh-CN" altLang="en-US" sz="2400" dirty="0" smtClean="0">
                <a:latin typeface="华文隶书" pitchFamily="2" charset="-122"/>
                <a:ea typeface="华文隶书" pitchFamily="2" charset="-122"/>
              </a:rPr>
              <a:t>添加文本</a:t>
            </a:r>
            <a:endParaRPr lang="zh-CN" altLang="en-US" sz="2400" dirty="0">
              <a:latin typeface="华文隶书" pitchFamily="2" charset="-122"/>
              <a:ea typeface="华文隶书" pitchFamily="2" charset="-122"/>
            </a:endParaRPr>
          </a:p>
        </p:txBody>
      </p:sp>
      <p:sp>
        <p:nvSpPr>
          <p:cNvPr id="52" name="矩形 51"/>
          <p:cNvSpPr/>
          <p:nvPr/>
        </p:nvSpPr>
        <p:spPr>
          <a:xfrm>
            <a:off x="1296067" y="4156218"/>
            <a:ext cx="2621280" cy="486410"/>
          </a:xfrm>
          <a:prstGeom prst="rect">
            <a:avLst/>
          </a:prstGeom>
        </p:spPr>
        <p:txBody>
          <a:bodyPr wrap="none">
            <a:spAutoFit/>
          </a:bodyPr>
          <a:lstStyle/>
          <a:p>
            <a:r>
              <a:rPr lang="zh-CN" altLang="en-US" sz="2400" dirty="0">
                <a:latin typeface="华文隶书" pitchFamily="2" charset="-122"/>
                <a:ea typeface="华文隶书" pitchFamily="2" charset="-122"/>
              </a:rPr>
              <a:t>单击此处</a:t>
            </a:r>
            <a:r>
              <a:rPr lang="zh-CN" altLang="en-US" sz="2400" dirty="0" smtClean="0">
                <a:latin typeface="华文隶书" pitchFamily="2" charset="-122"/>
                <a:ea typeface="华文隶书" pitchFamily="2" charset="-122"/>
              </a:rPr>
              <a:t>添加文本</a:t>
            </a:r>
            <a:endParaRPr lang="zh-CN" altLang="en-US" sz="2400" dirty="0">
              <a:latin typeface="华文隶书" pitchFamily="2" charset="-122"/>
              <a:ea typeface="华文隶书" pitchFamily="2" charset="-122"/>
            </a:endParaRPr>
          </a:p>
        </p:txBody>
      </p:sp>
      <p:sp>
        <p:nvSpPr>
          <p:cNvPr id="53" name="矩形 52"/>
          <p:cNvSpPr/>
          <p:nvPr/>
        </p:nvSpPr>
        <p:spPr>
          <a:xfrm>
            <a:off x="1296067" y="4636271"/>
            <a:ext cx="2621280" cy="486410"/>
          </a:xfrm>
          <a:prstGeom prst="rect">
            <a:avLst/>
          </a:prstGeom>
        </p:spPr>
        <p:txBody>
          <a:bodyPr wrap="none">
            <a:spAutoFit/>
          </a:bodyPr>
          <a:lstStyle/>
          <a:p>
            <a:r>
              <a:rPr lang="zh-CN" altLang="en-US" sz="2400" dirty="0">
                <a:latin typeface="华文隶书" pitchFamily="2" charset="-122"/>
                <a:ea typeface="华文隶书" pitchFamily="2" charset="-122"/>
              </a:rPr>
              <a:t>单击此处</a:t>
            </a:r>
            <a:r>
              <a:rPr lang="zh-CN" altLang="en-US" sz="2400" dirty="0" smtClean="0">
                <a:latin typeface="华文隶书" pitchFamily="2" charset="-122"/>
                <a:ea typeface="华文隶书" pitchFamily="2" charset="-122"/>
              </a:rPr>
              <a:t>添加文本</a:t>
            </a:r>
            <a:endParaRPr lang="zh-CN" altLang="en-US" sz="2400" dirty="0">
              <a:latin typeface="华文隶书" pitchFamily="2" charset="-122"/>
              <a:ea typeface="华文隶书" pitchFamily="2" charset="-122"/>
            </a:endParaRPr>
          </a:p>
        </p:txBody>
      </p:sp>
      <p:sp>
        <p:nvSpPr>
          <p:cNvPr id="57" name="矩形 56"/>
          <p:cNvSpPr/>
          <p:nvPr/>
        </p:nvSpPr>
        <p:spPr>
          <a:xfrm>
            <a:off x="8492646" y="3870384"/>
            <a:ext cx="2621280" cy="486410"/>
          </a:xfrm>
          <a:prstGeom prst="rect">
            <a:avLst/>
          </a:prstGeom>
        </p:spPr>
        <p:txBody>
          <a:bodyPr wrap="none">
            <a:spAutoFit/>
          </a:bodyPr>
          <a:lstStyle/>
          <a:p>
            <a:r>
              <a:rPr lang="zh-CN" altLang="en-US" sz="2400" dirty="0">
                <a:latin typeface="华文隶书" pitchFamily="2" charset="-122"/>
                <a:ea typeface="华文隶书" pitchFamily="2" charset="-122"/>
              </a:rPr>
              <a:t>单击此处</a:t>
            </a:r>
            <a:r>
              <a:rPr lang="zh-CN" altLang="en-US" sz="2400" dirty="0" smtClean="0">
                <a:latin typeface="华文隶书" pitchFamily="2" charset="-122"/>
                <a:ea typeface="华文隶书" pitchFamily="2" charset="-122"/>
              </a:rPr>
              <a:t>添加文本</a:t>
            </a:r>
            <a:endParaRPr lang="zh-CN" altLang="en-US" sz="2400" dirty="0">
              <a:latin typeface="华文隶书" pitchFamily="2" charset="-122"/>
              <a:ea typeface="华文隶书" pitchFamily="2" charset="-122"/>
            </a:endParaRPr>
          </a:p>
        </p:txBody>
      </p:sp>
      <p:sp>
        <p:nvSpPr>
          <p:cNvPr id="61" name="矩形 60"/>
          <p:cNvSpPr/>
          <p:nvPr/>
        </p:nvSpPr>
        <p:spPr>
          <a:xfrm>
            <a:off x="8492646" y="4289043"/>
            <a:ext cx="2621280" cy="486410"/>
          </a:xfrm>
          <a:prstGeom prst="rect">
            <a:avLst/>
          </a:prstGeom>
        </p:spPr>
        <p:txBody>
          <a:bodyPr wrap="none">
            <a:spAutoFit/>
          </a:bodyPr>
          <a:lstStyle/>
          <a:p>
            <a:r>
              <a:rPr lang="zh-CN" altLang="en-US" sz="2400" dirty="0">
                <a:latin typeface="华文隶书" pitchFamily="2" charset="-122"/>
                <a:ea typeface="华文隶书" pitchFamily="2" charset="-122"/>
              </a:rPr>
              <a:t>单击此处</a:t>
            </a:r>
            <a:r>
              <a:rPr lang="zh-CN" altLang="en-US" sz="2400" dirty="0" smtClean="0">
                <a:latin typeface="华文隶书" pitchFamily="2" charset="-122"/>
                <a:ea typeface="华文隶书" pitchFamily="2" charset="-122"/>
              </a:rPr>
              <a:t>添加文本</a:t>
            </a:r>
            <a:endParaRPr lang="zh-CN" altLang="en-US" sz="2400" dirty="0">
              <a:latin typeface="华文隶书" pitchFamily="2" charset="-122"/>
              <a:ea typeface="华文隶书" pitchFamily="2" charset="-122"/>
            </a:endParaRPr>
          </a:p>
        </p:txBody>
      </p:sp>
      <p:sp>
        <p:nvSpPr>
          <p:cNvPr id="62" name="矩形 61"/>
          <p:cNvSpPr/>
          <p:nvPr/>
        </p:nvSpPr>
        <p:spPr>
          <a:xfrm>
            <a:off x="8492646" y="4769096"/>
            <a:ext cx="2621280" cy="486410"/>
          </a:xfrm>
          <a:prstGeom prst="rect">
            <a:avLst/>
          </a:prstGeom>
        </p:spPr>
        <p:txBody>
          <a:bodyPr wrap="none">
            <a:spAutoFit/>
          </a:bodyPr>
          <a:lstStyle/>
          <a:p>
            <a:r>
              <a:rPr lang="zh-CN" altLang="en-US" sz="2400" dirty="0">
                <a:latin typeface="华文隶书" pitchFamily="2" charset="-122"/>
                <a:ea typeface="华文隶书" pitchFamily="2" charset="-122"/>
              </a:rPr>
              <a:t>单击此处</a:t>
            </a:r>
            <a:r>
              <a:rPr lang="zh-CN" altLang="en-US" sz="2400" dirty="0" smtClean="0">
                <a:latin typeface="华文隶书" pitchFamily="2" charset="-122"/>
                <a:ea typeface="华文隶书" pitchFamily="2" charset="-122"/>
              </a:rPr>
              <a:t>添加文本</a:t>
            </a:r>
            <a:endParaRPr lang="zh-CN" altLang="en-US" sz="2400" dirty="0">
              <a:latin typeface="华文隶书" pitchFamily="2" charset="-122"/>
              <a:ea typeface="华文隶书" pitchFamily="2" charset="-122"/>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000" fill="hold"/>
                                        <p:tgtEl>
                                          <p:spTgt spid="29"/>
                                        </p:tgtEl>
                                        <p:attrNameLst>
                                          <p:attrName>ppt_w</p:attrName>
                                        </p:attrNameLst>
                                      </p:cBhvr>
                                      <p:tavLst>
                                        <p:tav tm="0">
                                          <p:val>
                                            <p:fltVal val="0"/>
                                          </p:val>
                                        </p:tav>
                                        <p:tav tm="100000">
                                          <p:val>
                                            <p:strVal val="#ppt_w"/>
                                          </p:val>
                                        </p:tav>
                                      </p:tavLst>
                                    </p:anim>
                                    <p:anim calcmode="lin" valueType="num">
                                      <p:cBhvr>
                                        <p:cTn id="8" dur="1000" fill="hold"/>
                                        <p:tgtEl>
                                          <p:spTgt spid="29"/>
                                        </p:tgtEl>
                                        <p:attrNameLst>
                                          <p:attrName>ppt_h</p:attrName>
                                        </p:attrNameLst>
                                      </p:cBhvr>
                                      <p:tavLst>
                                        <p:tav tm="0">
                                          <p:val>
                                            <p:fltVal val="0"/>
                                          </p:val>
                                        </p:tav>
                                        <p:tav tm="100000">
                                          <p:val>
                                            <p:strVal val="#ppt_h"/>
                                          </p:val>
                                        </p:tav>
                                      </p:tavLst>
                                    </p:anim>
                                    <p:anim calcmode="lin" valueType="num">
                                      <p:cBhvr>
                                        <p:cTn id="9" dur="1000" fill="hold"/>
                                        <p:tgtEl>
                                          <p:spTgt spid="29"/>
                                        </p:tgtEl>
                                        <p:attrNameLst>
                                          <p:attrName>style.rotation</p:attrName>
                                        </p:attrNameLst>
                                      </p:cBhvr>
                                      <p:tavLst>
                                        <p:tav tm="0">
                                          <p:val>
                                            <p:fltVal val="360"/>
                                          </p:val>
                                        </p:tav>
                                        <p:tav tm="100000">
                                          <p:val>
                                            <p:fltVal val="0"/>
                                          </p:val>
                                        </p:tav>
                                      </p:tavLst>
                                    </p:anim>
                                    <p:animEffect transition="in" filter="fade">
                                      <p:cBhvr>
                                        <p:cTn id="10" dur="1000"/>
                                        <p:tgtEl>
                                          <p:spTgt spid="29"/>
                                        </p:tgtEl>
                                      </p:cBhvr>
                                    </p:animEffect>
                                  </p:childTnLst>
                                </p:cTn>
                              </p:par>
                              <p:par>
                                <p:cTn id="11" presetID="42" presetClass="entr" presetSubtype="0" fill="hold" grpId="0" nodeType="withEffect">
                                  <p:stCondLst>
                                    <p:cond delay="100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1000"/>
                                        <p:tgtEl>
                                          <p:spTgt spid="42"/>
                                        </p:tgtEl>
                                      </p:cBhvr>
                                    </p:animEffect>
                                    <p:anim calcmode="lin" valueType="num">
                                      <p:cBhvr>
                                        <p:cTn id="14" dur="1000" fill="hold"/>
                                        <p:tgtEl>
                                          <p:spTgt spid="42"/>
                                        </p:tgtEl>
                                        <p:attrNameLst>
                                          <p:attrName>ppt_x</p:attrName>
                                        </p:attrNameLst>
                                      </p:cBhvr>
                                      <p:tavLst>
                                        <p:tav tm="0">
                                          <p:val>
                                            <p:strVal val="#ppt_x"/>
                                          </p:val>
                                        </p:tav>
                                        <p:tav tm="100000">
                                          <p:val>
                                            <p:strVal val="#ppt_x"/>
                                          </p:val>
                                        </p:tav>
                                      </p:tavLst>
                                    </p:anim>
                                    <p:anim calcmode="lin" valueType="num">
                                      <p:cBhvr>
                                        <p:cTn id="15" dur="1000" fill="hold"/>
                                        <p:tgtEl>
                                          <p:spTgt spid="4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100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1000"/>
                                        <p:tgtEl>
                                          <p:spTgt spid="52"/>
                                        </p:tgtEl>
                                      </p:cBhvr>
                                    </p:animEffect>
                                    <p:anim calcmode="lin" valueType="num">
                                      <p:cBhvr>
                                        <p:cTn id="19" dur="1000" fill="hold"/>
                                        <p:tgtEl>
                                          <p:spTgt spid="52"/>
                                        </p:tgtEl>
                                        <p:attrNameLst>
                                          <p:attrName>ppt_x</p:attrName>
                                        </p:attrNameLst>
                                      </p:cBhvr>
                                      <p:tavLst>
                                        <p:tav tm="0">
                                          <p:val>
                                            <p:strVal val="#ppt_x"/>
                                          </p:val>
                                        </p:tav>
                                        <p:tav tm="100000">
                                          <p:val>
                                            <p:strVal val="#ppt_x"/>
                                          </p:val>
                                        </p:tav>
                                      </p:tavLst>
                                    </p:anim>
                                    <p:anim calcmode="lin" valueType="num">
                                      <p:cBhvr>
                                        <p:cTn id="20" dur="1000" fill="hold"/>
                                        <p:tgtEl>
                                          <p:spTgt spid="5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1000"/>
                                  </p:stCondLst>
                                  <p:childTnLst>
                                    <p:set>
                                      <p:cBhvr>
                                        <p:cTn id="22" dur="1" fill="hold">
                                          <p:stCondLst>
                                            <p:cond delay="0"/>
                                          </p:stCondLst>
                                        </p:cTn>
                                        <p:tgtEl>
                                          <p:spTgt spid="53"/>
                                        </p:tgtEl>
                                        <p:attrNameLst>
                                          <p:attrName>style.visibility</p:attrName>
                                        </p:attrNameLst>
                                      </p:cBhvr>
                                      <p:to>
                                        <p:strVal val="visible"/>
                                      </p:to>
                                    </p:set>
                                    <p:animEffect transition="in" filter="fade">
                                      <p:cBhvr>
                                        <p:cTn id="23" dur="1000"/>
                                        <p:tgtEl>
                                          <p:spTgt spid="53"/>
                                        </p:tgtEl>
                                      </p:cBhvr>
                                    </p:animEffect>
                                    <p:anim calcmode="lin" valueType="num">
                                      <p:cBhvr>
                                        <p:cTn id="24" dur="1000" fill="hold"/>
                                        <p:tgtEl>
                                          <p:spTgt spid="53"/>
                                        </p:tgtEl>
                                        <p:attrNameLst>
                                          <p:attrName>ppt_x</p:attrName>
                                        </p:attrNameLst>
                                      </p:cBhvr>
                                      <p:tavLst>
                                        <p:tav tm="0">
                                          <p:val>
                                            <p:strVal val="#ppt_x"/>
                                          </p:val>
                                        </p:tav>
                                        <p:tav tm="100000">
                                          <p:val>
                                            <p:strVal val="#ppt_x"/>
                                          </p:val>
                                        </p:tav>
                                      </p:tavLst>
                                    </p:anim>
                                    <p:anim calcmode="lin" valueType="num">
                                      <p:cBhvr>
                                        <p:cTn id="25" dur="1000" fill="hold"/>
                                        <p:tgtEl>
                                          <p:spTgt spid="53"/>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160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1000"/>
                                        <p:tgtEl>
                                          <p:spTgt spid="57"/>
                                        </p:tgtEl>
                                      </p:cBhvr>
                                    </p:animEffect>
                                    <p:anim calcmode="lin" valueType="num">
                                      <p:cBhvr>
                                        <p:cTn id="29" dur="1000" fill="hold"/>
                                        <p:tgtEl>
                                          <p:spTgt spid="57"/>
                                        </p:tgtEl>
                                        <p:attrNameLst>
                                          <p:attrName>ppt_x</p:attrName>
                                        </p:attrNameLst>
                                      </p:cBhvr>
                                      <p:tavLst>
                                        <p:tav tm="0">
                                          <p:val>
                                            <p:strVal val="#ppt_x"/>
                                          </p:val>
                                        </p:tav>
                                        <p:tav tm="100000">
                                          <p:val>
                                            <p:strVal val="#ppt_x"/>
                                          </p:val>
                                        </p:tav>
                                      </p:tavLst>
                                    </p:anim>
                                    <p:anim calcmode="lin" valueType="num">
                                      <p:cBhvr>
                                        <p:cTn id="30" dur="1000" fill="hold"/>
                                        <p:tgtEl>
                                          <p:spTgt spid="5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1600"/>
                                  </p:stCondLst>
                                  <p:childTnLst>
                                    <p:set>
                                      <p:cBhvr>
                                        <p:cTn id="32" dur="1" fill="hold">
                                          <p:stCondLst>
                                            <p:cond delay="0"/>
                                          </p:stCondLst>
                                        </p:cTn>
                                        <p:tgtEl>
                                          <p:spTgt spid="61"/>
                                        </p:tgtEl>
                                        <p:attrNameLst>
                                          <p:attrName>style.visibility</p:attrName>
                                        </p:attrNameLst>
                                      </p:cBhvr>
                                      <p:to>
                                        <p:strVal val="visible"/>
                                      </p:to>
                                    </p:set>
                                    <p:animEffect transition="in" filter="fade">
                                      <p:cBhvr>
                                        <p:cTn id="33" dur="1000"/>
                                        <p:tgtEl>
                                          <p:spTgt spid="61"/>
                                        </p:tgtEl>
                                      </p:cBhvr>
                                    </p:animEffect>
                                    <p:anim calcmode="lin" valueType="num">
                                      <p:cBhvr>
                                        <p:cTn id="34" dur="1000" fill="hold"/>
                                        <p:tgtEl>
                                          <p:spTgt spid="61"/>
                                        </p:tgtEl>
                                        <p:attrNameLst>
                                          <p:attrName>ppt_x</p:attrName>
                                        </p:attrNameLst>
                                      </p:cBhvr>
                                      <p:tavLst>
                                        <p:tav tm="0">
                                          <p:val>
                                            <p:strVal val="#ppt_x"/>
                                          </p:val>
                                        </p:tav>
                                        <p:tav tm="100000">
                                          <p:val>
                                            <p:strVal val="#ppt_x"/>
                                          </p:val>
                                        </p:tav>
                                      </p:tavLst>
                                    </p:anim>
                                    <p:anim calcmode="lin" valueType="num">
                                      <p:cBhvr>
                                        <p:cTn id="35" dur="1000" fill="hold"/>
                                        <p:tgtEl>
                                          <p:spTgt spid="6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600"/>
                                  </p:stCondLst>
                                  <p:childTnLst>
                                    <p:set>
                                      <p:cBhvr>
                                        <p:cTn id="37" dur="1" fill="hold">
                                          <p:stCondLst>
                                            <p:cond delay="0"/>
                                          </p:stCondLst>
                                        </p:cTn>
                                        <p:tgtEl>
                                          <p:spTgt spid="62"/>
                                        </p:tgtEl>
                                        <p:attrNameLst>
                                          <p:attrName>style.visibility</p:attrName>
                                        </p:attrNameLst>
                                      </p:cBhvr>
                                      <p:to>
                                        <p:strVal val="visible"/>
                                      </p:to>
                                    </p:set>
                                    <p:animEffect transition="in" filter="fade">
                                      <p:cBhvr>
                                        <p:cTn id="38" dur="1000"/>
                                        <p:tgtEl>
                                          <p:spTgt spid="62"/>
                                        </p:tgtEl>
                                      </p:cBhvr>
                                    </p:animEffect>
                                    <p:anim calcmode="lin" valueType="num">
                                      <p:cBhvr>
                                        <p:cTn id="39" dur="1000" fill="hold"/>
                                        <p:tgtEl>
                                          <p:spTgt spid="62"/>
                                        </p:tgtEl>
                                        <p:attrNameLst>
                                          <p:attrName>ppt_x</p:attrName>
                                        </p:attrNameLst>
                                      </p:cBhvr>
                                      <p:tavLst>
                                        <p:tav tm="0">
                                          <p:val>
                                            <p:strVal val="#ppt_x"/>
                                          </p:val>
                                        </p:tav>
                                        <p:tav tm="100000">
                                          <p:val>
                                            <p:strVal val="#ppt_x"/>
                                          </p:val>
                                        </p:tav>
                                      </p:tavLst>
                                    </p:anim>
                                    <p:anim calcmode="lin" valueType="num">
                                      <p:cBhvr>
                                        <p:cTn id="40"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2" grpId="0"/>
      <p:bldP spid="53" grpId="0"/>
      <p:bldP spid="57" grpId="0"/>
      <p:bldP spid="61" grpId="0"/>
      <p:bldP spid="6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组合 3"/>
          <p:cNvGrpSpPr/>
          <p:nvPr/>
        </p:nvGrpSpPr>
        <p:grpSpPr>
          <a:xfrm>
            <a:off x="-3175" y="341313"/>
            <a:ext cx="6619875" cy="949325"/>
            <a:chOff x="0" y="0"/>
            <a:chExt cx="6619368" cy="950731"/>
          </a:xfrm>
        </p:grpSpPr>
        <p:pic>
          <p:nvPicPr>
            <p:cNvPr id="34819" name="Picture 9" descr="F:\ppt素材\图标\我收集的图标\字体\3.png"/>
            <p:cNvPicPr>
              <a:picLocks noChangeAspect="1"/>
            </p:cNvPicPr>
            <p:nvPr/>
          </p:nvPicPr>
          <p:blipFill>
            <a:blip r:embed="rId3"/>
            <a:stretch>
              <a:fillRect/>
            </a:stretch>
          </p:blipFill>
          <p:spPr>
            <a:xfrm rot="5400000">
              <a:off x="2834315" y="-2834318"/>
              <a:ext cx="950731" cy="6619368"/>
            </a:xfrm>
            <a:prstGeom prst="rect">
              <a:avLst/>
            </a:prstGeom>
            <a:noFill/>
            <a:ln w="9525">
              <a:noFill/>
            </a:ln>
          </p:spPr>
        </p:pic>
        <p:sp>
          <p:nvSpPr>
            <p:cNvPr id="34820" name="TextBox 2"/>
            <p:cNvSpPr txBox="1"/>
            <p:nvPr/>
          </p:nvSpPr>
          <p:spPr>
            <a:xfrm>
              <a:off x="1122981" y="352063"/>
              <a:ext cx="3966918" cy="461665"/>
            </a:xfrm>
            <a:prstGeom prst="rect">
              <a:avLst/>
            </a:prstGeom>
            <a:noFill/>
            <a:ln w="9525">
              <a:noFill/>
            </a:ln>
          </p:spPr>
          <p:txBody>
            <a:bodyPr anchor="t">
              <a:spAutoFit/>
            </a:bodyPr>
            <a:lstStyle/>
            <a:p>
              <a:pPr lvl="0" indent="0" eaLnBrk="1" hangingPunct="1"/>
              <a:r>
                <a:rPr lang="zh-CN" altLang="en-US" b="1" dirty="0">
                  <a:solidFill>
                    <a:srgbClr val="FFFFFF"/>
                  </a:solidFill>
                  <a:latin typeface="微软雅黑" panose="020B0503020204020204" charset="-122"/>
                  <a:ea typeface="微软雅黑" panose="020B0503020204020204" charset="-122"/>
                </a:rPr>
                <a:t> </a:t>
              </a:r>
              <a:r>
                <a:rPr lang="zh-CN" altLang="en-US" sz="2400" b="1" dirty="0">
                  <a:solidFill>
                    <a:srgbClr val="FFFFFF"/>
                  </a:solidFill>
                  <a:latin typeface="微软雅黑" panose="020B0503020204020204" charset="-122"/>
                  <a:ea typeface="微软雅黑" panose="020B0503020204020204" charset="-122"/>
                </a:rPr>
                <a:t>单击此处添加标题</a:t>
              </a:r>
            </a:p>
          </p:txBody>
        </p:sp>
      </p:grpSp>
      <p:pic>
        <p:nvPicPr>
          <p:cNvPr id="34821" name="Picture 6" descr="F:\超棒ppt模板\中国风\中国风物件\maobi.png"/>
          <p:cNvPicPr>
            <a:picLocks noChangeAspect="1"/>
          </p:cNvPicPr>
          <p:nvPr/>
        </p:nvPicPr>
        <p:blipFill>
          <a:blip r:embed="rId4"/>
          <a:stretch>
            <a:fillRect/>
          </a:stretch>
        </p:blipFill>
        <p:spPr>
          <a:xfrm>
            <a:off x="376238" y="-204787"/>
            <a:ext cx="1487487" cy="1487487"/>
          </a:xfrm>
          <a:prstGeom prst="rect">
            <a:avLst/>
          </a:prstGeom>
          <a:noFill/>
          <a:ln w="9525">
            <a:noFill/>
          </a:ln>
        </p:spPr>
      </p:pic>
      <p:pic>
        <p:nvPicPr>
          <p:cNvPr id="6147" name="Picture 3" descr="C:\Users\zjd\Desktop\Nipic_6732184_20121008144548449367.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776120" y="4869161"/>
            <a:ext cx="10703149" cy="1320109"/>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5" descr="C:\Users\zjd\Desktop\未命名 -2.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flipH="1">
            <a:off x="3533256" y="3735507"/>
            <a:ext cx="802128" cy="2004204"/>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5" descr="C:\Users\zjd\Desktop\未命名 -2.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flipH="1">
            <a:off x="5321094" y="2965436"/>
            <a:ext cx="802128" cy="312335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5" descr="C:\Users\zjd\Desktop\未命名 -2.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6925888" y="2321433"/>
            <a:ext cx="802128" cy="3418277"/>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5" descr="C:\Users\zjd\Desktop\未命名 -2.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flipH="1">
            <a:off x="8417878" y="1913823"/>
            <a:ext cx="802128" cy="3891439"/>
          </a:xfrm>
          <a:prstGeom prst="rect">
            <a:avLst/>
          </a:prstGeom>
          <a:noFill/>
          <a:extLst>
            <a:ext uri="{909E8E84-426E-40DD-AFC4-6F175D3DCCD1}">
              <a14:hiddenFill xmlns:a14="http://schemas.microsoft.com/office/drawing/2010/main">
                <a:solidFill>
                  <a:srgbClr val="FFFFFF"/>
                </a:solidFill>
              </a14:hiddenFill>
            </a:ext>
          </a:extLst>
        </p:spPr>
      </p:pic>
      <p:sp>
        <p:nvSpPr>
          <p:cNvPr id="46" name="TextBox 3"/>
          <p:cNvSpPr txBox="1"/>
          <p:nvPr/>
        </p:nvSpPr>
        <p:spPr>
          <a:xfrm>
            <a:off x="3120858" y="5856319"/>
            <a:ext cx="1626925" cy="706120"/>
          </a:xfrm>
          <a:prstGeom prst="rect">
            <a:avLst/>
          </a:prstGeom>
          <a:noFill/>
        </p:spPr>
        <p:txBody>
          <a:bodyPr wrap="square" rtlCol="0">
            <a:spAutoFit/>
          </a:bodyPr>
          <a:lstStyle/>
          <a:p>
            <a:pPr algn="ctr"/>
            <a:r>
              <a:rPr lang="en-US" altLang="zh-CN" sz="3735" b="1" dirty="0" smtClean="0">
                <a:latin typeface="华文隶书" pitchFamily="2" charset="-122"/>
                <a:ea typeface="华文隶书" pitchFamily="2" charset="-122"/>
                <a:cs typeface="Arial Unicode MS" panose="020B0604020202020204" charset="-122"/>
              </a:rPr>
              <a:t>2014</a:t>
            </a:r>
            <a:endParaRPr lang="zh-CN" altLang="en-US" sz="3735" b="1" dirty="0">
              <a:latin typeface="华文隶书" pitchFamily="2" charset="-122"/>
              <a:ea typeface="华文隶书" pitchFamily="2" charset="-122"/>
              <a:cs typeface="Arial Unicode MS" panose="020B0604020202020204" charset="-122"/>
            </a:endParaRPr>
          </a:p>
        </p:txBody>
      </p:sp>
      <p:sp>
        <p:nvSpPr>
          <p:cNvPr id="47" name="TextBox 12"/>
          <p:cNvSpPr txBox="1"/>
          <p:nvPr/>
        </p:nvSpPr>
        <p:spPr>
          <a:xfrm>
            <a:off x="4830667" y="5856319"/>
            <a:ext cx="1598348" cy="706120"/>
          </a:xfrm>
          <a:prstGeom prst="rect">
            <a:avLst/>
          </a:prstGeom>
          <a:noFill/>
        </p:spPr>
        <p:txBody>
          <a:bodyPr wrap="square" rtlCol="0">
            <a:spAutoFit/>
          </a:bodyPr>
          <a:lstStyle/>
          <a:p>
            <a:pPr algn="ctr"/>
            <a:r>
              <a:rPr lang="en-US" altLang="zh-CN" sz="3735" b="1" dirty="0" smtClean="0">
                <a:latin typeface="华文隶书" pitchFamily="2" charset="-122"/>
                <a:ea typeface="华文隶书" pitchFamily="2" charset="-122"/>
                <a:cs typeface="Arial Unicode MS" panose="020B0604020202020204" charset="-122"/>
              </a:rPr>
              <a:t>2015</a:t>
            </a:r>
            <a:endParaRPr lang="zh-CN" altLang="en-US" sz="3735" b="1" dirty="0">
              <a:latin typeface="华文隶书" pitchFamily="2" charset="-122"/>
              <a:ea typeface="华文隶书" pitchFamily="2" charset="-122"/>
              <a:cs typeface="Arial Unicode MS" panose="020B0604020202020204" charset="-122"/>
            </a:endParaRPr>
          </a:p>
        </p:txBody>
      </p:sp>
      <p:sp>
        <p:nvSpPr>
          <p:cNvPr id="48" name="TextBox 13"/>
          <p:cNvSpPr txBox="1"/>
          <p:nvPr/>
        </p:nvSpPr>
        <p:spPr>
          <a:xfrm>
            <a:off x="6537819" y="5856319"/>
            <a:ext cx="1626925" cy="706120"/>
          </a:xfrm>
          <a:prstGeom prst="rect">
            <a:avLst/>
          </a:prstGeom>
          <a:noFill/>
        </p:spPr>
        <p:txBody>
          <a:bodyPr wrap="square" rtlCol="0">
            <a:spAutoFit/>
          </a:bodyPr>
          <a:lstStyle/>
          <a:p>
            <a:pPr algn="ctr"/>
            <a:r>
              <a:rPr lang="en-US" altLang="zh-CN" sz="3735" b="1" dirty="0" smtClean="0">
                <a:latin typeface="华文隶书" pitchFamily="2" charset="-122"/>
                <a:ea typeface="华文隶书" pitchFamily="2" charset="-122"/>
                <a:cs typeface="Arial Unicode MS" panose="020B0604020202020204" charset="-122"/>
              </a:rPr>
              <a:t>2016</a:t>
            </a:r>
            <a:endParaRPr lang="zh-CN" altLang="en-US" sz="3735" b="1" dirty="0">
              <a:latin typeface="华文隶书" pitchFamily="2" charset="-122"/>
              <a:ea typeface="华文隶书" pitchFamily="2" charset="-122"/>
              <a:cs typeface="Arial Unicode MS" panose="020B0604020202020204" charset="-122"/>
            </a:endParaRPr>
          </a:p>
        </p:txBody>
      </p:sp>
      <p:sp>
        <p:nvSpPr>
          <p:cNvPr id="49" name="TextBox 14"/>
          <p:cNvSpPr txBox="1"/>
          <p:nvPr/>
        </p:nvSpPr>
        <p:spPr>
          <a:xfrm>
            <a:off x="8019767" y="5856319"/>
            <a:ext cx="1598348" cy="667106"/>
          </a:xfrm>
          <a:prstGeom prst="rect">
            <a:avLst/>
          </a:prstGeom>
          <a:noFill/>
        </p:spPr>
        <p:txBody>
          <a:bodyPr wrap="square" rtlCol="0">
            <a:spAutoFit/>
          </a:bodyPr>
          <a:lstStyle/>
          <a:p>
            <a:pPr algn="ctr"/>
            <a:r>
              <a:rPr lang="en-US" altLang="zh-CN" sz="3735" b="1" dirty="0" smtClean="0">
                <a:latin typeface="华文隶书" pitchFamily="2" charset="-122"/>
                <a:ea typeface="华文隶书" pitchFamily="2" charset="-122"/>
                <a:cs typeface="Arial Unicode MS" panose="020B0604020202020204" charset="-122"/>
              </a:rPr>
              <a:t>20XX</a:t>
            </a:r>
            <a:endParaRPr lang="zh-CN" altLang="en-US" sz="3735" b="1" dirty="0">
              <a:latin typeface="华文隶书" pitchFamily="2" charset="-122"/>
              <a:ea typeface="华文隶书" pitchFamily="2" charset="-122"/>
              <a:cs typeface="Arial Unicode MS" panose="020B0604020202020204" charset="-122"/>
            </a:endParaRPr>
          </a:p>
        </p:txBody>
      </p:sp>
      <p:sp>
        <p:nvSpPr>
          <p:cNvPr id="50" name="矩形 49"/>
          <p:cNvSpPr/>
          <p:nvPr/>
        </p:nvSpPr>
        <p:spPr>
          <a:xfrm>
            <a:off x="1200056" y="5247268"/>
            <a:ext cx="1808480" cy="617855"/>
          </a:xfrm>
          <a:prstGeom prst="rect">
            <a:avLst/>
          </a:prstGeom>
        </p:spPr>
        <p:txBody>
          <a:bodyPr wrap="none">
            <a:spAutoFit/>
          </a:bodyPr>
          <a:lstStyle/>
          <a:p>
            <a:r>
              <a:rPr lang="zh-CN" altLang="en-US" sz="3200" dirty="0" smtClean="0">
                <a:latin typeface="华文隶书" pitchFamily="2" charset="-122"/>
                <a:ea typeface="华文隶书" pitchFamily="2" charset="-122"/>
              </a:rPr>
              <a:t>添加</a:t>
            </a:r>
            <a:r>
              <a:rPr lang="zh-CN" altLang="en-US" sz="3200" dirty="0">
                <a:latin typeface="华文隶书" pitchFamily="2" charset="-122"/>
                <a:ea typeface="华文隶书" pitchFamily="2" charset="-122"/>
              </a:rPr>
              <a:t>标题</a:t>
            </a:r>
          </a:p>
        </p:txBody>
      </p:sp>
      <p:pic>
        <p:nvPicPr>
          <p:cNvPr id="51" name="Picture 4" descr="C:\Users\zjd\Desktop\Nipic_9501016_20120419161707519191.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rot="9341143">
            <a:off x="3190410" y="1853569"/>
            <a:ext cx="4739599" cy="1257007"/>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3" descr="I:\我的模板\中国风模板\中国风模板05\宽版\页面2\切片\竹子.png"/>
          <p:cNvPicPr>
            <a:picLocks noChangeAspect="1" noChangeArrowheads="1"/>
          </p:cNvPicPr>
          <p:nvPr/>
        </p:nvPicPr>
        <p:blipFill>
          <a:blip r:embed="rId11" cstate="email"/>
          <a:srcRect/>
          <a:stretch>
            <a:fillRect/>
          </a:stretch>
        </p:blipFill>
        <p:spPr bwMode="auto">
          <a:xfrm>
            <a:off x="600" y="1981188"/>
            <a:ext cx="4094677" cy="2590843"/>
          </a:xfrm>
          <a:prstGeom prst="rect">
            <a:avLst/>
          </a:prstGeom>
          <a:noFill/>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500"/>
                                  </p:stCondLst>
                                  <p:childTnLst>
                                    <p:set>
                                      <p:cBhvr>
                                        <p:cTn id="9" dur="1" fill="hold">
                                          <p:stCondLst>
                                            <p:cond delay="0"/>
                                          </p:stCondLst>
                                        </p:cTn>
                                        <p:tgtEl>
                                          <p:spTgt spid="6147"/>
                                        </p:tgtEl>
                                        <p:attrNameLst>
                                          <p:attrName>style.visibility</p:attrName>
                                        </p:attrNameLst>
                                      </p:cBhvr>
                                      <p:to>
                                        <p:strVal val="visible"/>
                                      </p:to>
                                    </p:set>
                                    <p:animEffect transition="in" filter="wipe(left)">
                                      <p:cBhvr>
                                        <p:cTn id="10" dur="1000"/>
                                        <p:tgtEl>
                                          <p:spTgt spid="6147"/>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500"/>
                                        <p:tgtEl>
                                          <p:spTgt spid="4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500"/>
                                        <p:tgtEl>
                                          <p:spTgt spid="49"/>
                                        </p:tgtEl>
                                      </p:cBhvr>
                                    </p:animEffect>
                                  </p:childTnLst>
                                </p:cTn>
                              </p:par>
                              <p:par>
                                <p:cTn id="23" presetID="22" presetClass="entr" presetSubtype="4" fill="hold" nodeType="withEffect">
                                  <p:stCondLst>
                                    <p:cond delay="500"/>
                                  </p:stCondLst>
                                  <p:childTnLst>
                                    <p:set>
                                      <p:cBhvr>
                                        <p:cTn id="24" dur="1" fill="hold">
                                          <p:stCondLst>
                                            <p:cond delay="0"/>
                                          </p:stCondLst>
                                        </p:cTn>
                                        <p:tgtEl>
                                          <p:spTgt spid="42"/>
                                        </p:tgtEl>
                                        <p:attrNameLst>
                                          <p:attrName>style.visibility</p:attrName>
                                        </p:attrNameLst>
                                      </p:cBhvr>
                                      <p:to>
                                        <p:strVal val="visible"/>
                                      </p:to>
                                    </p:set>
                                    <p:animEffect transition="in" filter="wipe(down)">
                                      <p:cBhvr>
                                        <p:cTn id="25" dur="1000"/>
                                        <p:tgtEl>
                                          <p:spTgt spid="42"/>
                                        </p:tgtEl>
                                      </p:cBhvr>
                                    </p:animEffect>
                                  </p:childTnLst>
                                </p:cTn>
                              </p:par>
                              <p:par>
                                <p:cTn id="26" presetID="22" presetClass="entr" presetSubtype="4" fill="hold" nodeType="withEffect">
                                  <p:stCondLst>
                                    <p:cond delay="900"/>
                                  </p:stCondLst>
                                  <p:childTnLst>
                                    <p:set>
                                      <p:cBhvr>
                                        <p:cTn id="27" dur="1" fill="hold">
                                          <p:stCondLst>
                                            <p:cond delay="0"/>
                                          </p:stCondLst>
                                        </p:cTn>
                                        <p:tgtEl>
                                          <p:spTgt spid="43"/>
                                        </p:tgtEl>
                                        <p:attrNameLst>
                                          <p:attrName>style.visibility</p:attrName>
                                        </p:attrNameLst>
                                      </p:cBhvr>
                                      <p:to>
                                        <p:strVal val="visible"/>
                                      </p:to>
                                    </p:set>
                                    <p:animEffect transition="in" filter="wipe(down)">
                                      <p:cBhvr>
                                        <p:cTn id="28" dur="1000"/>
                                        <p:tgtEl>
                                          <p:spTgt spid="43"/>
                                        </p:tgtEl>
                                      </p:cBhvr>
                                    </p:animEffect>
                                  </p:childTnLst>
                                </p:cTn>
                              </p:par>
                              <p:par>
                                <p:cTn id="29" presetID="22" presetClass="entr" presetSubtype="4" fill="hold" nodeType="withEffect">
                                  <p:stCondLst>
                                    <p:cond delay="1100"/>
                                  </p:stCondLst>
                                  <p:childTnLst>
                                    <p:set>
                                      <p:cBhvr>
                                        <p:cTn id="30" dur="1" fill="hold">
                                          <p:stCondLst>
                                            <p:cond delay="0"/>
                                          </p:stCondLst>
                                        </p:cTn>
                                        <p:tgtEl>
                                          <p:spTgt spid="44"/>
                                        </p:tgtEl>
                                        <p:attrNameLst>
                                          <p:attrName>style.visibility</p:attrName>
                                        </p:attrNameLst>
                                      </p:cBhvr>
                                      <p:to>
                                        <p:strVal val="visible"/>
                                      </p:to>
                                    </p:set>
                                    <p:animEffect transition="in" filter="wipe(down)">
                                      <p:cBhvr>
                                        <p:cTn id="31" dur="1000"/>
                                        <p:tgtEl>
                                          <p:spTgt spid="44"/>
                                        </p:tgtEl>
                                      </p:cBhvr>
                                    </p:animEffect>
                                  </p:childTnLst>
                                </p:cTn>
                              </p:par>
                              <p:par>
                                <p:cTn id="32" presetID="22" presetClass="entr" presetSubtype="4" fill="hold" nodeType="withEffect">
                                  <p:stCondLst>
                                    <p:cond delay="1600"/>
                                  </p:stCondLst>
                                  <p:childTnLst>
                                    <p:set>
                                      <p:cBhvr>
                                        <p:cTn id="33" dur="1" fill="hold">
                                          <p:stCondLst>
                                            <p:cond delay="0"/>
                                          </p:stCondLst>
                                        </p:cTn>
                                        <p:tgtEl>
                                          <p:spTgt spid="45"/>
                                        </p:tgtEl>
                                        <p:attrNameLst>
                                          <p:attrName>style.visibility</p:attrName>
                                        </p:attrNameLst>
                                      </p:cBhvr>
                                      <p:to>
                                        <p:strVal val="visible"/>
                                      </p:to>
                                    </p:set>
                                    <p:animEffect transition="in" filter="wipe(down)">
                                      <p:cBhvr>
                                        <p:cTn id="34" dur="1000"/>
                                        <p:tgtEl>
                                          <p:spTgt spid="45"/>
                                        </p:tgtEl>
                                      </p:cBhvr>
                                    </p:animEffect>
                                  </p:childTnLst>
                                </p:cTn>
                              </p:par>
                              <p:par>
                                <p:cTn id="35" presetID="2" presetClass="entr" presetSubtype="12" fill="hold" nodeType="withEffect">
                                  <p:stCondLst>
                                    <p:cond delay="2600"/>
                                  </p:stCondLst>
                                  <p:childTnLst>
                                    <p:set>
                                      <p:cBhvr>
                                        <p:cTn id="36" dur="1" fill="hold">
                                          <p:stCondLst>
                                            <p:cond delay="0"/>
                                          </p:stCondLst>
                                        </p:cTn>
                                        <p:tgtEl>
                                          <p:spTgt spid="51"/>
                                        </p:tgtEl>
                                        <p:attrNameLst>
                                          <p:attrName>style.visibility</p:attrName>
                                        </p:attrNameLst>
                                      </p:cBhvr>
                                      <p:to>
                                        <p:strVal val="visible"/>
                                      </p:to>
                                    </p:set>
                                    <p:anim calcmode="lin" valueType="num">
                                      <p:cBhvr additive="base">
                                        <p:cTn id="37" dur="500" fill="hold"/>
                                        <p:tgtEl>
                                          <p:spTgt spid="51"/>
                                        </p:tgtEl>
                                        <p:attrNameLst>
                                          <p:attrName>ppt_x</p:attrName>
                                        </p:attrNameLst>
                                      </p:cBhvr>
                                      <p:tavLst>
                                        <p:tav tm="0">
                                          <p:val>
                                            <p:strVal val="0-#ppt_w/2"/>
                                          </p:val>
                                        </p:tav>
                                        <p:tav tm="100000">
                                          <p:val>
                                            <p:strVal val="#ppt_x"/>
                                          </p:val>
                                        </p:tav>
                                      </p:tavLst>
                                    </p:anim>
                                    <p:anim calcmode="lin" valueType="num">
                                      <p:cBhvr additive="base">
                                        <p:cTn id="38" dur="500" fill="hold"/>
                                        <p:tgtEl>
                                          <p:spTgt spid="51"/>
                                        </p:tgtEl>
                                        <p:attrNameLst>
                                          <p:attrName>ppt_y</p:attrName>
                                        </p:attrNameLst>
                                      </p:cBhvr>
                                      <p:tavLst>
                                        <p:tav tm="0">
                                          <p:val>
                                            <p:strVal val="1+#ppt_h/2"/>
                                          </p:val>
                                        </p:tav>
                                        <p:tav tm="100000">
                                          <p:val>
                                            <p:strVal val="#ppt_y"/>
                                          </p:val>
                                        </p:tav>
                                      </p:tavLst>
                                    </p:anim>
                                  </p:childTnLst>
                                </p:cTn>
                              </p:par>
                              <p:par>
                                <p:cTn id="39" presetID="10" presetClass="entr" presetSubtype="0" fill="hold" nodeType="with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fade">
                                      <p:cBhvr>
                                        <p:cTn id="41" dur="3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P spid="5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组合 3"/>
          <p:cNvGrpSpPr/>
          <p:nvPr/>
        </p:nvGrpSpPr>
        <p:grpSpPr>
          <a:xfrm>
            <a:off x="-3175" y="341313"/>
            <a:ext cx="6619875" cy="949325"/>
            <a:chOff x="0" y="0"/>
            <a:chExt cx="6619368" cy="950731"/>
          </a:xfrm>
        </p:grpSpPr>
        <p:pic>
          <p:nvPicPr>
            <p:cNvPr id="34819" name="Picture 9" descr="F:\ppt素材\图标\我收集的图标\字体\3.png"/>
            <p:cNvPicPr>
              <a:picLocks noChangeAspect="1"/>
            </p:cNvPicPr>
            <p:nvPr/>
          </p:nvPicPr>
          <p:blipFill>
            <a:blip r:embed="rId3"/>
            <a:stretch>
              <a:fillRect/>
            </a:stretch>
          </p:blipFill>
          <p:spPr>
            <a:xfrm rot="5400000">
              <a:off x="2834315" y="-2834318"/>
              <a:ext cx="950731" cy="6619368"/>
            </a:xfrm>
            <a:prstGeom prst="rect">
              <a:avLst/>
            </a:prstGeom>
            <a:noFill/>
            <a:ln w="9525">
              <a:noFill/>
            </a:ln>
          </p:spPr>
        </p:pic>
        <p:sp>
          <p:nvSpPr>
            <p:cNvPr id="34820" name="TextBox 2"/>
            <p:cNvSpPr txBox="1"/>
            <p:nvPr/>
          </p:nvSpPr>
          <p:spPr>
            <a:xfrm>
              <a:off x="1122981" y="352063"/>
              <a:ext cx="3966918" cy="461665"/>
            </a:xfrm>
            <a:prstGeom prst="rect">
              <a:avLst/>
            </a:prstGeom>
            <a:noFill/>
            <a:ln w="9525">
              <a:noFill/>
            </a:ln>
          </p:spPr>
          <p:txBody>
            <a:bodyPr anchor="t">
              <a:spAutoFit/>
            </a:bodyPr>
            <a:lstStyle/>
            <a:p>
              <a:pPr lvl="0" indent="0" eaLnBrk="1" hangingPunct="1"/>
              <a:r>
                <a:rPr lang="zh-CN" altLang="en-US" b="1" dirty="0">
                  <a:solidFill>
                    <a:srgbClr val="FFFFFF"/>
                  </a:solidFill>
                  <a:latin typeface="微软雅黑" panose="020B0503020204020204" charset="-122"/>
                  <a:ea typeface="微软雅黑" panose="020B0503020204020204" charset="-122"/>
                </a:rPr>
                <a:t> </a:t>
              </a:r>
              <a:r>
                <a:rPr lang="zh-CN" altLang="en-US" sz="2400" b="1" dirty="0">
                  <a:solidFill>
                    <a:srgbClr val="FFFFFF"/>
                  </a:solidFill>
                  <a:latin typeface="微软雅黑" panose="020B0503020204020204" charset="-122"/>
                  <a:ea typeface="微软雅黑" panose="020B0503020204020204" charset="-122"/>
                </a:rPr>
                <a:t>单击此处添加标题</a:t>
              </a:r>
            </a:p>
          </p:txBody>
        </p:sp>
      </p:grpSp>
      <p:pic>
        <p:nvPicPr>
          <p:cNvPr id="34821" name="Picture 6" descr="F:\超棒ppt模板\中国风\中国风物件\maobi.png"/>
          <p:cNvPicPr>
            <a:picLocks noChangeAspect="1"/>
          </p:cNvPicPr>
          <p:nvPr/>
        </p:nvPicPr>
        <p:blipFill>
          <a:blip r:embed="rId4"/>
          <a:stretch>
            <a:fillRect/>
          </a:stretch>
        </p:blipFill>
        <p:spPr>
          <a:xfrm>
            <a:off x="376238" y="-204787"/>
            <a:ext cx="1487487" cy="1487487"/>
          </a:xfrm>
          <a:prstGeom prst="rect">
            <a:avLst/>
          </a:prstGeom>
          <a:noFill/>
          <a:ln w="9525">
            <a:noFill/>
          </a:ln>
        </p:spPr>
      </p:pic>
      <p:pic>
        <p:nvPicPr>
          <p:cNvPr id="5122" name="Picture 2" descr="C:\Users\zjd\Desktop\Nipic_9038048_20120601161118540369.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800518" y="4099764"/>
            <a:ext cx="4682067" cy="2762249"/>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Users\zjd\Desktop\Nipic_9501016_20120419161707519191.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13872724">
            <a:off x="3105476" y="3538880"/>
            <a:ext cx="2300817" cy="75141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C:\Users\zjd\Desktop\Nipic_9501016_20120419161707519191.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16200000">
            <a:off x="5128771" y="3339604"/>
            <a:ext cx="2300817" cy="7514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C:\Users\zjd\Desktop\Nipic_9501016_20120419161707519191.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7727276" flipH="1">
            <a:off x="7090132" y="3499552"/>
            <a:ext cx="2300817" cy="751417"/>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2531703" y="1121719"/>
            <a:ext cx="2341033" cy="2307281"/>
            <a:chOff x="1898327" y="841289"/>
            <a:chExt cx="1755775" cy="1730461"/>
          </a:xfrm>
        </p:grpSpPr>
        <p:pic>
          <p:nvPicPr>
            <p:cNvPr id="5123" name="Picture 3" descr="C:\Users\zjd\Desktop\Nipic_6732184_20121008144548449367.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898327" y="841289"/>
              <a:ext cx="1755775" cy="1730461"/>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2273512" y="1585124"/>
              <a:ext cx="952500" cy="331946"/>
            </a:xfrm>
            <a:prstGeom prst="rect">
              <a:avLst/>
            </a:prstGeom>
            <a:noFill/>
          </p:spPr>
          <p:txBody>
            <a:bodyPr wrap="none" rtlCol="0">
              <a:spAutoFit/>
            </a:bodyPr>
            <a:lstStyle/>
            <a:p>
              <a:r>
                <a:rPr lang="zh-CN" altLang="en-US" sz="2135" dirty="0" smtClean="0">
                  <a:latin typeface="华文隶书" pitchFamily="2" charset="-122"/>
                  <a:ea typeface="华文隶书" pitchFamily="2" charset="-122"/>
                </a:rPr>
                <a:t>添加文本</a:t>
              </a:r>
              <a:endParaRPr lang="zh-CN" altLang="en-US" sz="2135" dirty="0">
                <a:latin typeface="华文隶书" pitchFamily="2" charset="-122"/>
                <a:ea typeface="华文隶书" pitchFamily="2" charset="-122"/>
              </a:endParaRPr>
            </a:p>
          </p:txBody>
        </p:sp>
      </p:grpSp>
      <p:grpSp>
        <p:nvGrpSpPr>
          <p:cNvPr id="7" name="组合 6"/>
          <p:cNvGrpSpPr/>
          <p:nvPr/>
        </p:nvGrpSpPr>
        <p:grpSpPr>
          <a:xfrm>
            <a:off x="5220002" y="1121719"/>
            <a:ext cx="2341033" cy="2307281"/>
            <a:chOff x="3914551" y="841289"/>
            <a:chExt cx="1755775" cy="1730461"/>
          </a:xfrm>
        </p:grpSpPr>
        <p:pic>
          <p:nvPicPr>
            <p:cNvPr id="8" name="Picture 3" descr="C:\Users\zjd\Desktop\Nipic_6732184_20121008144548449367.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914551" y="841289"/>
              <a:ext cx="1755775" cy="1730461"/>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4289736" y="1585124"/>
              <a:ext cx="952500" cy="331946"/>
            </a:xfrm>
            <a:prstGeom prst="rect">
              <a:avLst/>
            </a:prstGeom>
            <a:noFill/>
          </p:spPr>
          <p:txBody>
            <a:bodyPr wrap="none" rtlCol="0">
              <a:spAutoFit/>
            </a:bodyPr>
            <a:lstStyle/>
            <a:p>
              <a:r>
                <a:rPr lang="zh-CN" altLang="en-US" sz="2135" dirty="0" smtClean="0">
                  <a:latin typeface="华文隶书" pitchFamily="2" charset="-122"/>
                  <a:ea typeface="华文隶书" pitchFamily="2" charset="-122"/>
                </a:rPr>
                <a:t>添加文本</a:t>
              </a:r>
              <a:endParaRPr lang="zh-CN" altLang="en-US" sz="2135" dirty="0">
                <a:latin typeface="华文隶书" pitchFamily="2" charset="-122"/>
                <a:ea typeface="华文隶书" pitchFamily="2" charset="-122"/>
              </a:endParaRPr>
            </a:p>
          </p:txBody>
        </p:sp>
      </p:grpSp>
      <p:grpSp>
        <p:nvGrpSpPr>
          <p:cNvPr id="10" name="组合 9"/>
          <p:cNvGrpSpPr/>
          <p:nvPr/>
        </p:nvGrpSpPr>
        <p:grpSpPr>
          <a:xfrm>
            <a:off x="7692004" y="1121719"/>
            <a:ext cx="2341033" cy="2307281"/>
            <a:chOff x="5768553" y="841289"/>
            <a:chExt cx="1755775" cy="1730461"/>
          </a:xfrm>
        </p:grpSpPr>
        <p:pic>
          <p:nvPicPr>
            <p:cNvPr id="9" name="Picture 3" descr="C:\Users\zjd\Desktop\Nipic_6732184_20121008144548449367.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68553" y="841289"/>
              <a:ext cx="1755775" cy="1730461"/>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6143738" y="1537242"/>
              <a:ext cx="952500" cy="331946"/>
            </a:xfrm>
            <a:prstGeom prst="rect">
              <a:avLst/>
            </a:prstGeom>
            <a:noFill/>
          </p:spPr>
          <p:txBody>
            <a:bodyPr wrap="none" rtlCol="0">
              <a:spAutoFit/>
            </a:bodyPr>
            <a:lstStyle/>
            <a:p>
              <a:r>
                <a:rPr lang="zh-CN" altLang="en-US" sz="2135" dirty="0" smtClean="0">
                  <a:latin typeface="华文隶书" pitchFamily="2" charset="-122"/>
                  <a:ea typeface="华文隶书" pitchFamily="2" charset="-122"/>
                </a:rPr>
                <a:t>添加文本</a:t>
              </a:r>
              <a:endParaRPr lang="zh-CN" altLang="en-US" sz="2135" dirty="0">
                <a:latin typeface="华文隶书" pitchFamily="2" charset="-122"/>
                <a:ea typeface="华文隶书" pitchFamily="2" charset="-122"/>
              </a:endParaRPr>
            </a:p>
          </p:txBody>
        </p:sp>
      </p:grpSp>
      <p:grpSp>
        <p:nvGrpSpPr>
          <p:cNvPr id="13" name="组合 12"/>
          <p:cNvGrpSpPr/>
          <p:nvPr/>
        </p:nvGrpSpPr>
        <p:grpSpPr>
          <a:xfrm>
            <a:off x="2644419" y="5061183"/>
            <a:ext cx="8565573" cy="748285"/>
            <a:chOff x="1982864" y="3795887"/>
            <a:chExt cx="6424180" cy="561214"/>
          </a:xfrm>
        </p:grpSpPr>
        <p:pic>
          <p:nvPicPr>
            <p:cNvPr id="5125" name="Picture 5" descr="C:\Users\zjd\Desktop\未命名 -1.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rot="16200000">
              <a:off x="4914347" y="864404"/>
              <a:ext cx="561214" cy="642418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3476779" y="3867894"/>
              <a:ext cx="1965960" cy="364808"/>
            </a:xfrm>
            <a:prstGeom prst="rect">
              <a:avLst/>
            </a:prstGeom>
            <a:noFill/>
          </p:spPr>
          <p:txBody>
            <a:bodyPr wrap="none" rtlCol="0">
              <a:spAutoFit/>
            </a:bodyPr>
            <a:lstStyle/>
            <a:p>
              <a:r>
                <a:rPr lang="zh-CN" altLang="en-US" sz="2400" dirty="0" smtClean="0">
                  <a:solidFill>
                    <a:schemeClr val="bg1"/>
                  </a:solidFill>
                  <a:latin typeface="华文隶书" pitchFamily="2" charset="-122"/>
                  <a:ea typeface="华文隶书" pitchFamily="2" charset="-122"/>
                </a:rPr>
                <a:t>单击此处添加文本</a:t>
              </a:r>
              <a:endParaRPr lang="zh-CN" altLang="en-US" sz="2400" dirty="0">
                <a:solidFill>
                  <a:schemeClr val="bg1"/>
                </a:solidFill>
                <a:latin typeface="华文隶书" pitchFamily="2" charset="-122"/>
                <a:ea typeface="华文隶书" pitchFamily="2" charset="-122"/>
              </a:endParaRPr>
            </a:p>
          </p:txBody>
        </p:sp>
      </p:gr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1000"/>
                                        <p:tgtEl>
                                          <p:spTgt spid="5122"/>
                                        </p:tgtEl>
                                      </p:cBhvr>
                                    </p:animEffect>
                                  </p:childTnLst>
                                </p:cTn>
                              </p:par>
                              <p:par>
                                <p:cTn id="8" presetID="47" presetClass="entr" presetSubtype="0" fill="hold" nodeType="withEffect">
                                  <p:stCondLst>
                                    <p:cond delay="4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par>
                                <p:cTn id="13" presetID="47" presetClass="entr" presetSubtype="0" fill="hold" nodeType="withEffect">
                                  <p:stCondLst>
                                    <p:cond delay="8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110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par>
                                <p:cTn id="23" presetID="22" presetClass="entr" presetSubtype="1" fill="hold" nodeType="withEffect">
                                  <p:stCondLst>
                                    <p:cond delay="2000"/>
                                  </p:stCondLst>
                                  <p:childTnLst>
                                    <p:set>
                                      <p:cBhvr>
                                        <p:cTn id="24" dur="1" fill="hold">
                                          <p:stCondLst>
                                            <p:cond delay="0"/>
                                          </p:stCondLst>
                                        </p:cTn>
                                        <p:tgtEl>
                                          <p:spTgt spid="5124"/>
                                        </p:tgtEl>
                                        <p:attrNameLst>
                                          <p:attrName>style.visibility</p:attrName>
                                        </p:attrNameLst>
                                      </p:cBhvr>
                                      <p:to>
                                        <p:strVal val="visible"/>
                                      </p:to>
                                    </p:set>
                                    <p:animEffect transition="in" filter="wipe(up)">
                                      <p:cBhvr>
                                        <p:cTn id="25" dur="500"/>
                                        <p:tgtEl>
                                          <p:spTgt spid="5124"/>
                                        </p:tgtEl>
                                      </p:cBhvr>
                                    </p:animEffect>
                                  </p:childTnLst>
                                </p:cTn>
                              </p:par>
                              <p:par>
                                <p:cTn id="26" presetID="22" presetClass="entr" presetSubtype="1" fill="hold" nodeType="withEffect">
                                  <p:stCondLst>
                                    <p:cond delay="2000"/>
                                  </p:stCondLst>
                                  <p:childTnLst>
                                    <p:set>
                                      <p:cBhvr>
                                        <p:cTn id="27" dur="1" fill="hold">
                                          <p:stCondLst>
                                            <p:cond delay="0"/>
                                          </p:stCondLst>
                                        </p:cTn>
                                        <p:tgtEl>
                                          <p:spTgt spid="11"/>
                                        </p:tgtEl>
                                        <p:attrNameLst>
                                          <p:attrName>style.visibility</p:attrName>
                                        </p:attrNameLst>
                                      </p:cBhvr>
                                      <p:to>
                                        <p:strVal val="visible"/>
                                      </p:to>
                                    </p:set>
                                    <p:animEffect transition="in" filter="wipe(up)">
                                      <p:cBhvr>
                                        <p:cTn id="28" dur="500"/>
                                        <p:tgtEl>
                                          <p:spTgt spid="11"/>
                                        </p:tgtEl>
                                      </p:cBhvr>
                                    </p:animEffect>
                                  </p:childTnLst>
                                </p:cTn>
                              </p:par>
                              <p:par>
                                <p:cTn id="29" presetID="22" presetClass="entr" presetSubtype="1" fill="hold" nodeType="withEffect">
                                  <p:stCondLst>
                                    <p:cond delay="200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500"/>
                                        <p:tgtEl>
                                          <p:spTgt spid="12"/>
                                        </p:tgtEl>
                                      </p:cBhvr>
                                    </p:animEffect>
                                  </p:childTnLst>
                                </p:cTn>
                              </p:par>
                              <p:par>
                                <p:cTn id="32" presetID="2" presetClass="entr" presetSubtype="2" fill="hold" nodeType="withEffect">
                                  <p:stCondLst>
                                    <p:cond delay="250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1+#ppt_w/2"/>
                                          </p:val>
                                        </p:tav>
                                        <p:tav tm="100000">
                                          <p:val>
                                            <p:strVal val="#ppt_x"/>
                                          </p:val>
                                        </p:tav>
                                      </p:tavLst>
                                    </p:anim>
                                    <p:anim calcmode="lin" valueType="num">
                                      <p:cBhvr additive="base">
                                        <p:cTn id="3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组合 3"/>
          <p:cNvGrpSpPr/>
          <p:nvPr/>
        </p:nvGrpSpPr>
        <p:grpSpPr>
          <a:xfrm>
            <a:off x="-3175" y="341313"/>
            <a:ext cx="6619875" cy="949325"/>
            <a:chOff x="0" y="0"/>
            <a:chExt cx="6619368" cy="950731"/>
          </a:xfrm>
        </p:grpSpPr>
        <p:pic>
          <p:nvPicPr>
            <p:cNvPr id="34819" name="Picture 9" descr="F:\ppt素材\图标\我收集的图标\字体\3.png"/>
            <p:cNvPicPr>
              <a:picLocks noChangeAspect="1"/>
            </p:cNvPicPr>
            <p:nvPr/>
          </p:nvPicPr>
          <p:blipFill>
            <a:blip r:embed="rId3"/>
            <a:stretch>
              <a:fillRect/>
            </a:stretch>
          </p:blipFill>
          <p:spPr>
            <a:xfrm rot="5400000">
              <a:off x="2834315" y="-2834318"/>
              <a:ext cx="950731" cy="6619368"/>
            </a:xfrm>
            <a:prstGeom prst="rect">
              <a:avLst/>
            </a:prstGeom>
            <a:noFill/>
            <a:ln w="9525">
              <a:noFill/>
            </a:ln>
          </p:spPr>
        </p:pic>
        <p:sp>
          <p:nvSpPr>
            <p:cNvPr id="34820" name="TextBox 2"/>
            <p:cNvSpPr txBox="1"/>
            <p:nvPr/>
          </p:nvSpPr>
          <p:spPr>
            <a:xfrm>
              <a:off x="1122981" y="352063"/>
              <a:ext cx="3966918" cy="461665"/>
            </a:xfrm>
            <a:prstGeom prst="rect">
              <a:avLst/>
            </a:prstGeom>
            <a:noFill/>
            <a:ln w="9525">
              <a:noFill/>
            </a:ln>
          </p:spPr>
          <p:txBody>
            <a:bodyPr anchor="t">
              <a:spAutoFit/>
            </a:bodyPr>
            <a:lstStyle/>
            <a:p>
              <a:pPr lvl="0" indent="0" eaLnBrk="1" hangingPunct="1"/>
              <a:r>
                <a:rPr lang="zh-CN" altLang="en-US" b="1" dirty="0">
                  <a:solidFill>
                    <a:srgbClr val="FFFFFF"/>
                  </a:solidFill>
                  <a:latin typeface="微软雅黑" panose="020B0503020204020204" charset="-122"/>
                  <a:ea typeface="微软雅黑" panose="020B0503020204020204" charset="-122"/>
                </a:rPr>
                <a:t> </a:t>
              </a:r>
              <a:r>
                <a:rPr lang="zh-CN" altLang="en-US" sz="2400" b="1" dirty="0">
                  <a:solidFill>
                    <a:srgbClr val="FFFFFF"/>
                  </a:solidFill>
                  <a:latin typeface="微软雅黑" panose="020B0503020204020204" charset="-122"/>
                  <a:ea typeface="微软雅黑" panose="020B0503020204020204" charset="-122"/>
                </a:rPr>
                <a:t>单击此处添加标题</a:t>
              </a:r>
            </a:p>
          </p:txBody>
        </p:sp>
      </p:grpSp>
      <p:pic>
        <p:nvPicPr>
          <p:cNvPr id="34821" name="Picture 6" descr="F:\超棒ppt模板\中国风\中国风物件\maobi.png"/>
          <p:cNvPicPr>
            <a:picLocks noChangeAspect="1"/>
          </p:cNvPicPr>
          <p:nvPr/>
        </p:nvPicPr>
        <p:blipFill>
          <a:blip r:embed="rId4"/>
          <a:stretch>
            <a:fillRect/>
          </a:stretch>
        </p:blipFill>
        <p:spPr>
          <a:xfrm>
            <a:off x="376238" y="-204787"/>
            <a:ext cx="1487487" cy="1487487"/>
          </a:xfrm>
          <a:prstGeom prst="rect">
            <a:avLst/>
          </a:prstGeom>
          <a:noFill/>
          <a:ln w="9525">
            <a:noFill/>
          </a:ln>
        </p:spPr>
      </p:pic>
      <p:pic>
        <p:nvPicPr>
          <p:cNvPr id="5" name="Picture 3" descr="I:\我的模板\中国风模板\中国风模板05\宽版\页面3\切片\拱门.png"/>
          <p:cNvPicPr>
            <a:picLocks noChangeAspect="1" noChangeArrowheads="1"/>
          </p:cNvPicPr>
          <p:nvPr/>
        </p:nvPicPr>
        <p:blipFill>
          <a:blip r:embed="rId5" cstate="email"/>
          <a:srcRect/>
          <a:stretch>
            <a:fillRect/>
          </a:stretch>
        </p:blipFill>
        <p:spPr bwMode="auto">
          <a:xfrm>
            <a:off x="3760842" y="1722031"/>
            <a:ext cx="8431759" cy="5135969"/>
          </a:xfrm>
          <a:prstGeom prst="rect">
            <a:avLst/>
          </a:prstGeom>
          <a:noFill/>
        </p:spPr>
      </p:pic>
      <p:grpSp>
        <p:nvGrpSpPr>
          <p:cNvPr id="6" name="组合 5"/>
          <p:cNvGrpSpPr/>
          <p:nvPr/>
        </p:nvGrpSpPr>
        <p:grpSpPr>
          <a:xfrm>
            <a:off x="1771631" y="1969481"/>
            <a:ext cx="1582245" cy="1632180"/>
            <a:chOff x="971600" y="1915953"/>
            <a:chExt cx="3141228" cy="3240360"/>
          </a:xfrm>
        </p:grpSpPr>
        <p:pic>
          <p:nvPicPr>
            <p:cNvPr id="29" name="图片 2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71600" y="1915953"/>
              <a:ext cx="3141228" cy="3240360"/>
            </a:xfrm>
            <a:prstGeom prst="rect">
              <a:avLst/>
            </a:prstGeom>
          </p:spPr>
        </p:pic>
        <p:sp>
          <p:nvSpPr>
            <p:cNvPr id="41" name="TextBox 8"/>
            <p:cNvSpPr txBox="1"/>
            <p:nvPr/>
          </p:nvSpPr>
          <p:spPr>
            <a:xfrm>
              <a:off x="1111518" y="2925873"/>
              <a:ext cx="2521328" cy="878682"/>
            </a:xfrm>
            <a:prstGeom prst="rect">
              <a:avLst/>
            </a:prstGeom>
            <a:noFill/>
          </p:spPr>
          <p:txBody>
            <a:bodyPr wrap="none" rtlCol="0">
              <a:spAutoFit/>
            </a:bodyPr>
            <a:lstStyle/>
            <a:p>
              <a:r>
                <a:rPr lang="zh-CN" altLang="en-US" sz="2135" dirty="0" smtClean="0">
                  <a:solidFill>
                    <a:schemeClr val="bg1"/>
                  </a:solidFill>
                  <a:latin typeface="华文隶书" pitchFamily="2" charset="-122"/>
                  <a:ea typeface="华文隶书" pitchFamily="2" charset="-122"/>
                </a:rPr>
                <a:t>添加文字</a:t>
              </a:r>
              <a:endParaRPr lang="zh-CN" altLang="en-US" sz="2135" dirty="0">
                <a:solidFill>
                  <a:schemeClr val="bg1"/>
                </a:solidFill>
                <a:latin typeface="华文隶书" pitchFamily="2" charset="-122"/>
                <a:ea typeface="华文隶书" pitchFamily="2" charset="-122"/>
              </a:endParaRPr>
            </a:p>
          </p:txBody>
        </p:sp>
      </p:grpSp>
      <p:grpSp>
        <p:nvGrpSpPr>
          <p:cNvPr id="42" name="组合 41"/>
          <p:cNvGrpSpPr/>
          <p:nvPr/>
        </p:nvGrpSpPr>
        <p:grpSpPr>
          <a:xfrm>
            <a:off x="3363822" y="3909053"/>
            <a:ext cx="1582245" cy="1632180"/>
            <a:chOff x="971600" y="1915953"/>
            <a:chExt cx="3141228" cy="3240360"/>
          </a:xfrm>
        </p:grpSpPr>
        <p:pic>
          <p:nvPicPr>
            <p:cNvPr id="52" name="图片 5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71600" y="1915953"/>
              <a:ext cx="3141228" cy="3240360"/>
            </a:xfrm>
            <a:prstGeom prst="rect">
              <a:avLst/>
            </a:prstGeom>
          </p:spPr>
        </p:pic>
        <p:sp>
          <p:nvSpPr>
            <p:cNvPr id="53" name="TextBox 11"/>
            <p:cNvSpPr txBox="1"/>
            <p:nvPr/>
          </p:nvSpPr>
          <p:spPr>
            <a:xfrm>
              <a:off x="1111518" y="2925873"/>
              <a:ext cx="2521328" cy="878682"/>
            </a:xfrm>
            <a:prstGeom prst="rect">
              <a:avLst/>
            </a:prstGeom>
            <a:noFill/>
          </p:spPr>
          <p:txBody>
            <a:bodyPr wrap="none" rtlCol="0">
              <a:spAutoFit/>
            </a:bodyPr>
            <a:lstStyle/>
            <a:p>
              <a:r>
                <a:rPr lang="zh-CN" altLang="en-US" sz="2135" dirty="0" smtClean="0">
                  <a:solidFill>
                    <a:schemeClr val="bg1"/>
                  </a:solidFill>
                  <a:latin typeface="华文隶书" pitchFamily="2" charset="-122"/>
                  <a:ea typeface="华文隶书" pitchFamily="2" charset="-122"/>
                </a:rPr>
                <a:t>添加文字</a:t>
              </a:r>
              <a:endParaRPr lang="zh-CN" altLang="en-US" sz="2135" dirty="0">
                <a:solidFill>
                  <a:schemeClr val="bg1"/>
                </a:solidFill>
                <a:latin typeface="华文隶书" pitchFamily="2" charset="-122"/>
                <a:ea typeface="华文隶书" pitchFamily="2" charset="-122"/>
              </a:endParaRPr>
            </a:p>
          </p:txBody>
        </p:sp>
      </p:grpSp>
      <p:grpSp>
        <p:nvGrpSpPr>
          <p:cNvPr id="57" name="组合 56"/>
          <p:cNvGrpSpPr/>
          <p:nvPr/>
        </p:nvGrpSpPr>
        <p:grpSpPr>
          <a:xfrm>
            <a:off x="5747128" y="2657835"/>
            <a:ext cx="1582245" cy="1632180"/>
            <a:chOff x="971600" y="1915953"/>
            <a:chExt cx="3141228" cy="3240360"/>
          </a:xfrm>
        </p:grpSpPr>
        <p:pic>
          <p:nvPicPr>
            <p:cNvPr id="61" name="图片 6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71600" y="1915953"/>
              <a:ext cx="3141228" cy="3240360"/>
            </a:xfrm>
            <a:prstGeom prst="rect">
              <a:avLst/>
            </a:prstGeom>
          </p:spPr>
        </p:pic>
        <p:sp>
          <p:nvSpPr>
            <p:cNvPr id="62" name="TextBox 14"/>
            <p:cNvSpPr txBox="1"/>
            <p:nvPr/>
          </p:nvSpPr>
          <p:spPr>
            <a:xfrm>
              <a:off x="1111518" y="2925873"/>
              <a:ext cx="2521328" cy="878682"/>
            </a:xfrm>
            <a:prstGeom prst="rect">
              <a:avLst/>
            </a:prstGeom>
            <a:noFill/>
          </p:spPr>
          <p:txBody>
            <a:bodyPr wrap="none" rtlCol="0">
              <a:spAutoFit/>
            </a:bodyPr>
            <a:lstStyle/>
            <a:p>
              <a:r>
                <a:rPr lang="zh-CN" altLang="en-US" sz="2135" dirty="0" smtClean="0">
                  <a:solidFill>
                    <a:schemeClr val="bg1"/>
                  </a:solidFill>
                  <a:latin typeface="华文隶书" pitchFamily="2" charset="-122"/>
                  <a:ea typeface="华文隶书" pitchFamily="2" charset="-122"/>
                </a:rPr>
                <a:t>添加文字</a:t>
              </a:r>
              <a:endParaRPr lang="zh-CN" altLang="en-US" sz="2135" dirty="0">
                <a:solidFill>
                  <a:schemeClr val="bg1"/>
                </a:solidFill>
                <a:latin typeface="华文隶书" pitchFamily="2" charset="-122"/>
                <a:ea typeface="华文隶书" pitchFamily="2" charset="-122"/>
              </a:endParaRPr>
            </a:p>
          </p:txBody>
        </p:sp>
      </p:grpSp>
      <p:grpSp>
        <p:nvGrpSpPr>
          <p:cNvPr id="63" name="组合 62"/>
          <p:cNvGrpSpPr/>
          <p:nvPr/>
        </p:nvGrpSpPr>
        <p:grpSpPr>
          <a:xfrm>
            <a:off x="8208835" y="1303289"/>
            <a:ext cx="1582245" cy="1632180"/>
            <a:chOff x="971600" y="1915953"/>
            <a:chExt cx="3141228" cy="3240360"/>
          </a:xfrm>
        </p:grpSpPr>
        <p:pic>
          <p:nvPicPr>
            <p:cNvPr id="64" name="图片 6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71600" y="1915953"/>
              <a:ext cx="3141228" cy="3240360"/>
            </a:xfrm>
            <a:prstGeom prst="rect">
              <a:avLst/>
            </a:prstGeom>
          </p:spPr>
        </p:pic>
        <p:sp>
          <p:nvSpPr>
            <p:cNvPr id="65" name="TextBox 17"/>
            <p:cNvSpPr txBox="1"/>
            <p:nvPr/>
          </p:nvSpPr>
          <p:spPr>
            <a:xfrm>
              <a:off x="1111518" y="2925873"/>
              <a:ext cx="2521328" cy="878682"/>
            </a:xfrm>
            <a:prstGeom prst="rect">
              <a:avLst/>
            </a:prstGeom>
            <a:noFill/>
          </p:spPr>
          <p:txBody>
            <a:bodyPr wrap="none" rtlCol="0">
              <a:spAutoFit/>
            </a:bodyPr>
            <a:lstStyle/>
            <a:p>
              <a:r>
                <a:rPr lang="zh-CN" altLang="en-US" sz="2135" dirty="0" smtClean="0">
                  <a:solidFill>
                    <a:schemeClr val="bg1"/>
                  </a:solidFill>
                  <a:latin typeface="华文隶书" pitchFamily="2" charset="-122"/>
                  <a:ea typeface="华文隶书" pitchFamily="2" charset="-122"/>
                </a:rPr>
                <a:t>添加文字</a:t>
              </a:r>
              <a:endParaRPr lang="zh-CN" altLang="en-US" sz="2135" dirty="0">
                <a:solidFill>
                  <a:schemeClr val="bg1"/>
                </a:solidFill>
                <a:latin typeface="华文隶书" pitchFamily="2" charset="-122"/>
                <a:ea typeface="华文隶书" pitchFamily="2" charset="-122"/>
              </a:endParaRPr>
            </a:p>
          </p:txBody>
        </p:sp>
      </p:grpSp>
      <p:pic>
        <p:nvPicPr>
          <p:cNvPr id="66" name="Picture 4" descr="C:\Users\zjd\Desktop\Nipic_9501016_20120419161707519191.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13727444">
            <a:off x="2554142" y="3411012"/>
            <a:ext cx="1267207" cy="413853"/>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4" descr="C:\Users\zjd\Desktop\Nipic_9501016_20120419161707519191.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8963989">
            <a:off x="4680846" y="4017573"/>
            <a:ext cx="1267207" cy="413853"/>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4" descr="C:\Users\zjd\Desktop\Nipic_9501016_20120419161707519191.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8963989">
            <a:off x="7160398" y="2496956"/>
            <a:ext cx="1267207" cy="413853"/>
          </a:xfrm>
          <a:prstGeom prst="rect">
            <a:avLst/>
          </a:prstGeom>
          <a:noFill/>
          <a:extLst>
            <a:ext uri="{909E8E84-426E-40DD-AFC4-6F175D3DCCD1}">
              <a14:hiddenFill xmlns:a14="http://schemas.microsoft.com/office/drawing/2010/main">
                <a:solidFill>
                  <a:srgbClr val="FFFFFF"/>
                </a:solidFill>
              </a14:hiddenFill>
            </a:ext>
          </a:extLst>
        </p:spPr>
      </p:pic>
      <p:sp>
        <p:nvSpPr>
          <p:cNvPr id="69" name="矩形 68"/>
          <p:cNvSpPr/>
          <p:nvPr/>
        </p:nvSpPr>
        <p:spPr>
          <a:xfrm>
            <a:off x="6196832" y="4347296"/>
            <a:ext cx="2621280" cy="486410"/>
          </a:xfrm>
          <a:prstGeom prst="rect">
            <a:avLst/>
          </a:prstGeom>
        </p:spPr>
        <p:txBody>
          <a:bodyPr wrap="none">
            <a:spAutoFit/>
          </a:bodyPr>
          <a:lstStyle/>
          <a:p>
            <a:r>
              <a:rPr lang="zh-CN" altLang="en-US" sz="2400" dirty="0">
                <a:latin typeface="华文隶书" pitchFamily="2" charset="-122"/>
                <a:ea typeface="华文隶书" pitchFamily="2" charset="-122"/>
              </a:rPr>
              <a:t>单击此处</a:t>
            </a:r>
            <a:r>
              <a:rPr lang="zh-CN" altLang="en-US" sz="2400" dirty="0" smtClean="0">
                <a:latin typeface="华文隶书" pitchFamily="2" charset="-122"/>
                <a:ea typeface="华文隶书" pitchFamily="2" charset="-122"/>
              </a:rPr>
              <a:t>添加文本</a:t>
            </a:r>
            <a:endParaRPr lang="zh-CN" altLang="en-US" sz="2400" dirty="0">
              <a:latin typeface="华文隶书" pitchFamily="2" charset="-122"/>
              <a:ea typeface="华文隶书" pitchFamily="2" charset="-122"/>
            </a:endParaRPr>
          </a:p>
        </p:txBody>
      </p:sp>
      <p:sp>
        <p:nvSpPr>
          <p:cNvPr id="70" name="矩形 69"/>
          <p:cNvSpPr/>
          <p:nvPr/>
        </p:nvSpPr>
        <p:spPr>
          <a:xfrm>
            <a:off x="6196832" y="4765955"/>
            <a:ext cx="2621280" cy="486410"/>
          </a:xfrm>
          <a:prstGeom prst="rect">
            <a:avLst/>
          </a:prstGeom>
        </p:spPr>
        <p:txBody>
          <a:bodyPr wrap="none">
            <a:spAutoFit/>
          </a:bodyPr>
          <a:lstStyle/>
          <a:p>
            <a:r>
              <a:rPr lang="zh-CN" altLang="en-US" sz="2400" dirty="0">
                <a:latin typeface="华文隶书" pitchFamily="2" charset="-122"/>
                <a:ea typeface="华文隶书" pitchFamily="2" charset="-122"/>
              </a:rPr>
              <a:t>单击此处</a:t>
            </a:r>
            <a:r>
              <a:rPr lang="zh-CN" altLang="en-US" sz="2400" dirty="0" smtClean="0">
                <a:latin typeface="华文隶书" pitchFamily="2" charset="-122"/>
                <a:ea typeface="华文隶书" pitchFamily="2" charset="-122"/>
              </a:rPr>
              <a:t>添加文本</a:t>
            </a:r>
            <a:endParaRPr lang="zh-CN" altLang="en-US" sz="2400" dirty="0">
              <a:latin typeface="华文隶书" pitchFamily="2" charset="-122"/>
              <a:ea typeface="华文隶书" pitchFamily="2" charset="-122"/>
            </a:endParaRPr>
          </a:p>
        </p:txBody>
      </p:sp>
      <p:sp>
        <p:nvSpPr>
          <p:cNvPr id="71" name="矩形 70"/>
          <p:cNvSpPr/>
          <p:nvPr/>
        </p:nvSpPr>
        <p:spPr>
          <a:xfrm>
            <a:off x="6196832" y="5246008"/>
            <a:ext cx="2621280" cy="486410"/>
          </a:xfrm>
          <a:prstGeom prst="rect">
            <a:avLst/>
          </a:prstGeom>
        </p:spPr>
        <p:txBody>
          <a:bodyPr wrap="none">
            <a:spAutoFit/>
          </a:bodyPr>
          <a:lstStyle/>
          <a:p>
            <a:r>
              <a:rPr lang="zh-CN" altLang="en-US" sz="2400" dirty="0">
                <a:latin typeface="华文隶书" pitchFamily="2" charset="-122"/>
                <a:ea typeface="华文隶书" pitchFamily="2" charset="-122"/>
              </a:rPr>
              <a:t>单击此处</a:t>
            </a:r>
            <a:r>
              <a:rPr lang="zh-CN" altLang="en-US" sz="2400" dirty="0" smtClean="0">
                <a:latin typeface="华文隶书" pitchFamily="2" charset="-122"/>
                <a:ea typeface="华文隶书" pitchFamily="2" charset="-122"/>
              </a:rPr>
              <a:t>添加文本</a:t>
            </a:r>
            <a:endParaRPr lang="zh-CN" altLang="en-US" sz="2400" dirty="0">
              <a:latin typeface="华文隶书" pitchFamily="2" charset="-122"/>
              <a:ea typeface="华文隶书" pitchFamily="2" charset="-122"/>
            </a:endParaRPr>
          </a:p>
        </p:txBody>
      </p:sp>
      <p:sp>
        <p:nvSpPr>
          <p:cNvPr id="72" name="矩形 71"/>
          <p:cNvSpPr/>
          <p:nvPr/>
        </p:nvSpPr>
        <p:spPr>
          <a:xfrm>
            <a:off x="9168942" y="2797933"/>
            <a:ext cx="2621280" cy="486410"/>
          </a:xfrm>
          <a:prstGeom prst="rect">
            <a:avLst/>
          </a:prstGeom>
        </p:spPr>
        <p:txBody>
          <a:bodyPr wrap="none">
            <a:spAutoFit/>
          </a:bodyPr>
          <a:lstStyle/>
          <a:p>
            <a:r>
              <a:rPr lang="zh-CN" altLang="en-US" sz="2400" dirty="0">
                <a:latin typeface="华文隶书" pitchFamily="2" charset="-122"/>
                <a:ea typeface="华文隶书" pitchFamily="2" charset="-122"/>
              </a:rPr>
              <a:t>单击此处</a:t>
            </a:r>
            <a:r>
              <a:rPr lang="zh-CN" altLang="en-US" sz="2400" dirty="0" smtClean="0">
                <a:latin typeface="华文隶书" pitchFamily="2" charset="-122"/>
                <a:ea typeface="华文隶书" pitchFamily="2" charset="-122"/>
              </a:rPr>
              <a:t>添加文本</a:t>
            </a:r>
            <a:endParaRPr lang="zh-CN" altLang="en-US" sz="2400" dirty="0">
              <a:latin typeface="华文隶书" pitchFamily="2" charset="-122"/>
              <a:ea typeface="华文隶书" pitchFamily="2" charset="-122"/>
            </a:endParaRPr>
          </a:p>
        </p:txBody>
      </p:sp>
      <p:sp>
        <p:nvSpPr>
          <p:cNvPr id="73" name="矩形 72"/>
          <p:cNvSpPr/>
          <p:nvPr/>
        </p:nvSpPr>
        <p:spPr>
          <a:xfrm>
            <a:off x="9168942" y="3216592"/>
            <a:ext cx="2621280" cy="486410"/>
          </a:xfrm>
          <a:prstGeom prst="rect">
            <a:avLst/>
          </a:prstGeom>
        </p:spPr>
        <p:txBody>
          <a:bodyPr wrap="none">
            <a:spAutoFit/>
          </a:bodyPr>
          <a:lstStyle/>
          <a:p>
            <a:r>
              <a:rPr lang="zh-CN" altLang="en-US" sz="2400" dirty="0">
                <a:latin typeface="华文隶书" pitchFamily="2" charset="-122"/>
                <a:ea typeface="华文隶书" pitchFamily="2" charset="-122"/>
              </a:rPr>
              <a:t>单击此处</a:t>
            </a:r>
            <a:r>
              <a:rPr lang="zh-CN" altLang="en-US" sz="2400" dirty="0" smtClean="0">
                <a:latin typeface="华文隶书" pitchFamily="2" charset="-122"/>
                <a:ea typeface="华文隶书" pitchFamily="2" charset="-122"/>
              </a:rPr>
              <a:t>添加文本</a:t>
            </a:r>
            <a:endParaRPr lang="zh-CN" altLang="en-US" sz="2400" dirty="0">
              <a:latin typeface="华文隶书" pitchFamily="2" charset="-122"/>
              <a:ea typeface="华文隶书" pitchFamily="2" charset="-122"/>
            </a:endParaRPr>
          </a:p>
        </p:txBody>
      </p:sp>
      <p:sp>
        <p:nvSpPr>
          <p:cNvPr id="74" name="矩形 73"/>
          <p:cNvSpPr/>
          <p:nvPr/>
        </p:nvSpPr>
        <p:spPr>
          <a:xfrm>
            <a:off x="9168942" y="3696645"/>
            <a:ext cx="2621280" cy="486410"/>
          </a:xfrm>
          <a:prstGeom prst="rect">
            <a:avLst/>
          </a:prstGeom>
        </p:spPr>
        <p:txBody>
          <a:bodyPr wrap="none">
            <a:spAutoFit/>
          </a:bodyPr>
          <a:lstStyle/>
          <a:p>
            <a:r>
              <a:rPr lang="zh-CN" altLang="en-US" sz="2400" dirty="0">
                <a:latin typeface="华文隶书" pitchFamily="2" charset="-122"/>
                <a:ea typeface="华文隶书" pitchFamily="2" charset="-122"/>
              </a:rPr>
              <a:t>单击此处</a:t>
            </a:r>
            <a:r>
              <a:rPr lang="zh-CN" altLang="en-US" sz="2400" dirty="0" smtClean="0">
                <a:latin typeface="华文隶书" pitchFamily="2" charset="-122"/>
                <a:ea typeface="华文隶书" pitchFamily="2" charset="-122"/>
              </a:rPr>
              <a:t>添加文本</a:t>
            </a:r>
            <a:endParaRPr lang="zh-CN" altLang="en-US" sz="2400" dirty="0">
              <a:latin typeface="华文隶书" pitchFamily="2" charset="-122"/>
              <a:ea typeface="华文隶书" pitchFamily="2" charset="-122"/>
            </a:endParaRPr>
          </a:p>
        </p:txBody>
      </p:sp>
      <p:sp>
        <p:nvSpPr>
          <p:cNvPr id="75" name="矩形 74"/>
          <p:cNvSpPr/>
          <p:nvPr/>
        </p:nvSpPr>
        <p:spPr>
          <a:xfrm>
            <a:off x="507847" y="4005064"/>
            <a:ext cx="2621280" cy="486410"/>
          </a:xfrm>
          <a:prstGeom prst="rect">
            <a:avLst/>
          </a:prstGeom>
        </p:spPr>
        <p:txBody>
          <a:bodyPr wrap="none">
            <a:spAutoFit/>
          </a:bodyPr>
          <a:lstStyle/>
          <a:p>
            <a:r>
              <a:rPr lang="zh-CN" altLang="en-US" sz="2400" dirty="0">
                <a:latin typeface="华文隶书" pitchFamily="2" charset="-122"/>
                <a:ea typeface="华文隶书" pitchFamily="2" charset="-122"/>
              </a:rPr>
              <a:t>单击此处</a:t>
            </a:r>
            <a:r>
              <a:rPr lang="zh-CN" altLang="en-US" sz="2400" dirty="0" smtClean="0">
                <a:latin typeface="华文隶书" pitchFamily="2" charset="-122"/>
                <a:ea typeface="华文隶书" pitchFamily="2" charset="-122"/>
              </a:rPr>
              <a:t>添加文本</a:t>
            </a:r>
            <a:endParaRPr lang="zh-CN" altLang="en-US" sz="2400" dirty="0">
              <a:latin typeface="华文隶书" pitchFamily="2" charset="-122"/>
              <a:ea typeface="华文隶书" pitchFamily="2" charset="-122"/>
            </a:endParaRPr>
          </a:p>
        </p:txBody>
      </p:sp>
      <p:sp>
        <p:nvSpPr>
          <p:cNvPr id="76" name="矩形 75"/>
          <p:cNvSpPr/>
          <p:nvPr/>
        </p:nvSpPr>
        <p:spPr>
          <a:xfrm>
            <a:off x="507847" y="4423723"/>
            <a:ext cx="2621280" cy="486410"/>
          </a:xfrm>
          <a:prstGeom prst="rect">
            <a:avLst/>
          </a:prstGeom>
        </p:spPr>
        <p:txBody>
          <a:bodyPr wrap="none">
            <a:spAutoFit/>
          </a:bodyPr>
          <a:lstStyle/>
          <a:p>
            <a:r>
              <a:rPr lang="zh-CN" altLang="en-US" sz="2400" dirty="0">
                <a:latin typeface="华文隶书" pitchFamily="2" charset="-122"/>
                <a:ea typeface="华文隶书" pitchFamily="2" charset="-122"/>
              </a:rPr>
              <a:t>单击此处</a:t>
            </a:r>
            <a:r>
              <a:rPr lang="zh-CN" altLang="en-US" sz="2400" dirty="0" smtClean="0">
                <a:latin typeface="华文隶书" pitchFamily="2" charset="-122"/>
                <a:ea typeface="华文隶书" pitchFamily="2" charset="-122"/>
              </a:rPr>
              <a:t>添加文本</a:t>
            </a:r>
            <a:endParaRPr lang="zh-CN" altLang="en-US" sz="2400" dirty="0">
              <a:latin typeface="华文隶书" pitchFamily="2" charset="-122"/>
              <a:ea typeface="华文隶书" pitchFamily="2" charset="-122"/>
            </a:endParaRPr>
          </a:p>
        </p:txBody>
      </p:sp>
      <p:sp>
        <p:nvSpPr>
          <p:cNvPr id="77" name="矩形 76"/>
          <p:cNvSpPr/>
          <p:nvPr/>
        </p:nvSpPr>
        <p:spPr>
          <a:xfrm>
            <a:off x="507847" y="4903776"/>
            <a:ext cx="2621280" cy="486410"/>
          </a:xfrm>
          <a:prstGeom prst="rect">
            <a:avLst/>
          </a:prstGeom>
        </p:spPr>
        <p:txBody>
          <a:bodyPr wrap="none">
            <a:spAutoFit/>
          </a:bodyPr>
          <a:lstStyle/>
          <a:p>
            <a:r>
              <a:rPr lang="zh-CN" altLang="en-US" sz="2400" dirty="0">
                <a:latin typeface="华文隶书" pitchFamily="2" charset="-122"/>
                <a:ea typeface="华文隶书" pitchFamily="2" charset="-122"/>
              </a:rPr>
              <a:t>单击此处</a:t>
            </a:r>
            <a:r>
              <a:rPr lang="zh-CN" altLang="en-US" sz="2400" dirty="0" smtClean="0">
                <a:latin typeface="华文隶书" pitchFamily="2" charset="-122"/>
                <a:ea typeface="华文隶书" pitchFamily="2" charset="-122"/>
              </a:rPr>
              <a:t>添加文本</a:t>
            </a:r>
            <a:endParaRPr lang="zh-CN" altLang="en-US" sz="2400" dirty="0">
              <a:latin typeface="华文隶书" pitchFamily="2" charset="-122"/>
              <a:ea typeface="华文隶书" pitchFamily="2" charset="-122"/>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22" presetClass="entr" presetSubtype="8" fill="hold" nodeType="withEffect">
                                  <p:stCondLst>
                                    <p:cond delay="300"/>
                                  </p:stCondLst>
                                  <p:childTnLst>
                                    <p:set>
                                      <p:cBhvr>
                                        <p:cTn id="12" dur="1" fill="hold">
                                          <p:stCondLst>
                                            <p:cond delay="0"/>
                                          </p:stCondLst>
                                        </p:cTn>
                                        <p:tgtEl>
                                          <p:spTgt spid="66"/>
                                        </p:tgtEl>
                                        <p:attrNameLst>
                                          <p:attrName>style.visibility</p:attrName>
                                        </p:attrNameLst>
                                      </p:cBhvr>
                                      <p:to>
                                        <p:strVal val="visible"/>
                                      </p:to>
                                    </p:set>
                                    <p:animEffect transition="in" filter="wipe(left)">
                                      <p:cBhvr>
                                        <p:cTn id="13" dur="500"/>
                                        <p:tgtEl>
                                          <p:spTgt spid="66"/>
                                        </p:tgtEl>
                                      </p:cBhvr>
                                    </p:animEffect>
                                  </p:childTnLst>
                                </p:cTn>
                              </p:par>
                              <p:par>
                                <p:cTn id="14" presetID="10" presetClass="entr" presetSubtype="0" fill="hold" nodeType="withEffect">
                                  <p:stCondLst>
                                    <p:cond delay="70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childTnLst>
                                </p:cTn>
                              </p:par>
                              <p:par>
                                <p:cTn id="17" presetID="22" presetClass="entr" presetSubtype="8" fill="hold" nodeType="withEffect">
                                  <p:stCondLst>
                                    <p:cond delay="1100"/>
                                  </p:stCondLst>
                                  <p:childTnLst>
                                    <p:set>
                                      <p:cBhvr>
                                        <p:cTn id="18" dur="1" fill="hold">
                                          <p:stCondLst>
                                            <p:cond delay="0"/>
                                          </p:stCondLst>
                                        </p:cTn>
                                        <p:tgtEl>
                                          <p:spTgt spid="67"/>
                                        </p:tgtEl>
                                        <p:attrNameLst>
                                          <p:attrName>style.visibility</p:attrName>
                                        </p:attrNameLst>
                                      </p:cBhvr>
                                      <p:to>
                                        <p:strVal val="visible"/>
                                      </p:to>
                                    </p:set>
                                    <p:animEffect transition="in" filter="wipe(left)">
                                      <p:cBhvr>
                                        <p:cTn id="19" dur="500"/>
                                        <p:tgtEl>
                                          <p:spTgt spid="67"/>
                                        </p:tgtEl>
                                      </p:cBhvr>
                                    </p:animEffect>
                                  </p:childTnLst>
                                </p:cTn>
                              </p:par>
                              <p:par>
                                <p:cTn id="20" presetID="10" presetClass="entr" presetSubtype="0" fill="hold" nodeType="withEffect">
                                  <p:stCondLst>
                                    <p:cond delay="150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500"/>
                                        <p:tgtEl>
                                          <p:spTgt spid="57"/>
                                        </p:tgtEl>
                                      </p:cBhvr>
                                    </p:animEffect>
                                  </p:childTnLst>
                                </p:cTn>
                              </p:par>
                              <p:par>
                                <p:cTn id="23" presetID="22" presetClass="entr" presetSubtype="8" fill="hold" nodeType="withEffect">
                                  <p:stCondLst>
                                    <p:cond delay="1900"/>
                                  </p:stCondLst>
                                  <p:childTnLst>
                                    <p:set>
                                      <p:cBhvr>
                                        <p:cTn id="24" dur="1" fill="hold">
                                          <p:stCondLst>
                                            <p:cond delay="0"/>
                                          </p:stCondLst>
                                        </p:cTn>
                                        <p:tgtEl>
                                          <p:spTgt spid="68"/>
                                        </p:tgtEl>
                                        <p:attrNameLst>
                                          <p:attrName>style.visibility</p:attrName>
                                        </p:attrNameLst>
                                      </p:cBhvr>
                                      <p:to>
                                        <p:strVal val="visible"/>
                                      </p:to>
                                    </p:set>
                                    <p:animEffect transition="in" filter="wipe(left)">
                                      <p:cBhvr>
                                        <p:cTn id="25" dur="500"/>
                                        <p:tgtEl>
                                          <p:spTgt spid="68"/>
                                        </p:tgtEl>
                                      </p:cBhvr>
                                    </p:animEffect>
                                  </p:childTnLst>
                                </p:cTn>
                              </p:par>
                              <p:par>
                                <p:cTn id="26" presetID="10" presetClass="entr" presetSubtype="0" fill="hold" nodeType="withEffect">
                                  <p:stCondLst>
                                    <p:cond delay="230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500"/>
                                        <p:tgtEl>
                                          <p:spTgt spid="63"/>
                                        </p:tgtEl>
                                      </p:cBhvr>
                                    </p:animEffect>
                                  </p:childTnLst>
                                </p:cTn>
                              </p:par>
                              <p:par>
                                <p:cTn id="29" presetID="42" presetClass="entr" presetSubtype="0" fill="hold" grpId="0" nodeType="withEffect">
                                  <p:stCondLst>
                                    <p:cond delay="230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1000"/>
                                        <p:tgtEl>
                                          <p:spTgt spid="69"/>
                                        </p:tgtEl>
                                      </p:cBhvr>
                                    </p:animEffect>
                                    <p:anim calcmode="lin" valueType="num">
                                      <p:cBhvr>
                                        <p:cTn id="32" dur="1000" fill="hold"/>
                                        <p:tgtEl>
                                          <p:spTgt spid="69"/>
                                        </p:tgtEl>
                                        <p:attrNameLst>
                                          <p:attrName>ppt_x</p:attrName>
                                        </p:attrNameLst>
                                      </p:cBhvr>
                                      <p:tavLst>
                                        <p:tav tm="0">
                                          <p:val>
                                            <p:strVal val="#ppt_x"/>
                                          </p:val>
                                        </p:tav>
                                        <p:tav tm="100000">
                                          <p:val>
                                            <p:strVal val="#ppt_x"/>
                                          </p:val>
                                        </p:tav>
                                      </p:tavLst>
                                    </p:anim>
                                    <p:anim calcmode="lin" valueType="num">
                                      <p:cBhvr>
                                        <p:cTn id="33" dur="1000" fill="hold"/>
                                        <p:tgtEl>
                                          <p:spTgt spid="6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300"/>
                                  </p:stCondLst>
                                  <p:childTnLst>
                                    <p:set>
                                      <p:cBhvr>
                                        <p:cTn id="35" dur="1" fill="hold">
                                          <p:stCondLst>
                                            <p:cond delay="0"/>
                                          </p:stCondLst>
                                        </p:cTn>
                                        <p:tgtEl>
                                          <p:spTgt spid="70"/>
                                        </p:tgtEl>
                                        <p:attrNameLst>
                                          <p:attrName>style.visibility</p:attrName>
                                        </p:attrNameLst>
                                      </p:cBhvr>
                                      <p:to>
                                        <p:strVal val="visible"/>
                                      </p:to>
                                    </p:set>
                                    <p:animEffect transition="in" filter="fade">
                                      <p:cBhvr>
                                        <p:cTn id="36" dur="1000"/>
                                        <p:tgtEl>
                                          <p:spTgt spid="70"/>
                                        </p:tgtEl>
                                      </p:cBhvr>
                                    </p:animEffect>
                                    <p:anim calcmode="lin" valueType="num">
                                      <p:cBhvr>
                                        <p:cTn id="37" dur="1000" fill="hold"/>
                                        <p:tgtEl>
                                          <p:spTgt spid="70"/>
                                        </p:tgtEl>
                                        <p:attrNameLst>
                                          <p:attrName>ppt_x</p:attrName>
                                        </p:attrNameLst>
                                      </p:cBhvr>
                                      <p:tavLst>
                                        <p:tav tm="0">
                                          <p:val>
                                            <p:strVal val="#ppt_x"/>
                                          </p:val>
                                        </p:tav>
                                        <p:tav tm="100000">
                                          <p:val>
                                            <p:strVal val="#ppt_x"/>
                                          </p:val>
                                        </p:tav>
                                      </p:tavLst>
                                    </p:anim>
                                    <p:anim calcmode="lin" valueType="num">
                                      <p:cBhvr>
                                        <p:cTn id="38" dur="1000" fill="hold"/>
                                        <p:tgtEl>
                                          <p:spTgt spid="7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300"/>
                                  </p:stCondLst>
                                  <p:childTnLst>
                                    <p:set>
                                      <p:cBhvr>
                                        <p:cTn id="40" dur="1" fill="hold">
                                          <p:stCondLst>
                                            <p:cond delay="0"/>
                                          </p:stCondLst>
                                        </p:cTn>
                                        <p:tgtEl>
                                          <p:spTgt spid="71"/>
                                        </p:tgtEl>
                                        <p:attrNameLst>
                                          <p:attrName>style.visibility</p:attrName>
                                        </p:attrNameLst>
                                      </p:cBhvr>
                                      <p:to>
                                        <p:strVal val="visible"/>
                                      </p:to>
                                    </p:set>
                                    <p:animEffect transition="in" filter="fade">
                                      <p:cBhvr>
                                        <p:cTn id="41" dur="1000"/>
                                        <p:tgtEl>
                                          <p:spTgt spid="71"/>
                                        </p:tgtEl>
                                      </p:cBhvr>
                                    </p:animEffect>
                                    <p:anim calcmode="lin" valueType="num">
                                      <p:cBhvr>
                                        <p:cTn id="42" dur="1000" fill="hold"/>
                                        <p:tgtEl>
                                          <p:spTgt spid="71"/>
                                        </p:tgtEl>
                                        <p:attrNameLst>
                                          <p:attrName>ppt_x</p:attrName>
                                        </p:attrNameLst>
                                      </p:cBhvr>
                                      <p:tavLst>
                                        <p:tav tm="0">
                                          <p:val>
                                            <p:strVal val="#ppt_x"/>
                                          </p:val>
                                        </p:tav>
                                        <p:tav tm="100000">
                                          <p:val>
                                            <p:strVal val="#ppt_x"/>
                                          </p:val>
                                        </p:tav>
                                      </p:tavLst>
                                    </p:anim>
                                    <p:anim calcmode="lin" valueType="num">
                                      <p:cBhvr>
                                        <p:cTn id="43" dur="1000" fill="hold"/>
                                        <p:tgtEl>
                                          <p:spTgt spid="71"/>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300"/>
                                  </p:stCondLst>
                                  <p:childTnLst>
                                    <p:set>
                                      <p:cBhvr>
                                        <p:cTn id="45" dur="1" fill="hold">
                                          <p:stCondLst>
                                            <p:cond delay="0"/>
                                          </p:stCondLst>
                                        </p:cTn>
                                        <p:tgtEl>
                                          <p:spTgt spid="72"/>
                                        </p:tgtEl>
                                        <p:attrNameLst>
                                          <p:attrName>style.visibility</p:attrName>
                                        </p:attrNameLst>
                                      </p:cBhvr>
                                      <p:to>
                                        <p:strVal val="visible"/>
                                      </p:to>
                                    </p:set>
                                    <p:animEffect transition="in" filter="fade">
                                      <p:cBhvr>
                                        <p:cTn id="46" dur="1000"/>
                                        <p:tgtEl>
                                          <p:spTgt spid="72"/>
                                        </p:tgtEl>
                                      </p:cBhvr>
                                    </p:animEffect>
                                    <p:anim calcmode="lin" valueType="num">
                                      <p:cBhvr>
                                        <p:cTn id="47" dur="1000" fill="hold"/>
                                        <p:tgtEl>
                                          <p:spTgt spid="72"/>
                                        </p:tgtEl>
                                        <p:attrNameLst>
                                          <p:attrName>ppt_x</p:attrName>
                                        </p:attrNameLst>
                                      </p:cBhvr>
                                      <p:tavLst>
                                        <p:tav tm="0">
                                          <p:val>
                                            <p:strVal val="#ppt_x"/>
                                          </p:val>
                                        </p:tav>
                                        <p:tav tm="100000">
                                          <p:val>
                                            <p:strVal val="#ppt_x"/>
                                          </p:val>
                                        </p:tav>
                                      </p:tavLst>
                                    </p:anim>
                                    <p:anim calcmode="lin" valueType="num">
                                      <p:cBhvr>
                                        <p:cTn id="48" dur="1000" fill="hold"/>
                                        <p:tgtEl>
                                          <p:spTgt spid="7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2300"/>
                                  </p:stCondLst>
                                  <p:childTnLst>
                                    <p:set>
                                      <p:cBhvr>
                                        <p:cTn id="50" dur="1" fill="hold">
                                          <p:stCondLst>
                                            <p:cond delay="0"/>
                                          </p:stCondLst>
                                        </p:cTn>
                                        <p:tgtEl>
                                          <p:spTgt spid="73"/>
                                        </p:tgtEl>
                                        <p:attrNameLst>
                                          <p:attrName>style.visibility</p:attrName>
                                        </p:attrNameLst>
                                      </p:cBhvr>
                                      <p:to>
                                        <p:strVal val="visible"/>
                                      </p:to>
                                    </p:set>
                                    <p:animEffect transition="in" filter="fade">
                                      <p:cBhvr>
                                        <p:cTn id="51" dur="1000"/>
                                        <p:tgtEl>
                                          <p:spTgt spid="73"/>
                                        </p:tgtEl>
                                      </p:cBhvr>
                                    </p:animEffect>
                                    <p:anim calcmode="lin" valueType="num">
                                      <p:cBhvr>
                                        <p:cTn id="52" dur="1000" fill="hold"/>
                                        <p:tgtEl>
                                          <p:spTgt spid="73"/>
                                        </p:tgtEl>
                                        <p:attrNameLst>
                                          <p:attrName>ppt_x</p:attrName>
                                        </p:attrNameLst>
                                      </p:cBhvr>
                                      <p:tavLst>
                                        <p:tav tm="0">
                                          <p:val>
                                            <p:strVal val="#ppt_x"/>
                                          </p:val>
                                        </p:tav>
                                        <p:tav tm="100000">
                                          <p:val>
                                            <p:strVal val="#ppt_x"/>
                                          </p:val>
                                        </p:tav>
                                      </p:tavLst>
                                    </p:anim>
                                    <p:anim calcmode="lin" valueType="num">
                                      <p:cBhvr>
                                        <p:cTn id="53" dur="1000" fill="hold"/>
                                        <p:tgtEl>
                                          <p:spTgt spid="73"/>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300"/>
                                  </p:stCondLst>
                                  <p:childTnLst>
                                    <p:set>
                                      <p:cBhvr>
                                        <p:cTn id="55" dur="1" fill="hold">
                                          <p:stCondLst>
                                            <p:cond delay="0"/>
                                          </p:stCondLst>
                                        </p:cTn>
                                        <p:tgtEl>
                                          <p:spTgt spid="74"/>
                                        </p:tgtEl>
                                        <p:attrNameLst>
                                          <p:attrName>style.visibility</p:attrName>
                                        </p:attrNameLst>
                                      </p:cBhvr>
                                      <p:to>
                                        <p:strVal val="visible"/>
                                      </p:to>
                                    </p:set>
                                    <p:animEffect transition="in" filter="fade">
                                      <p:cBhvr>
                                        <p:cTn id="56" dur="1000"/>
                                        <p:tgtEl>
                                          <p:spTgt spid="74"/>
                                        </p:tgtEl>
                                      </p:cBhvr>
                                    </p:animEffect>
                                    <p:anim calcmode="lin" valueType="num">
                                      <p:cBhvr>
                                        <p:cTn id="57" dur="1000" fill="hold"/>
                                        <p:tgtEl>
                                          <p:spTgt spid="74"/>
                                        </p:tgtEl>
                                        <p:attrNameLst>
                                          <p:attrName>ppt_x</p:attrName>
                                        </p:attrNameLst>
                                      </p:cBhvr>
                                      <p:tavLst>
                                        <p:tav tm="0">
                                          <p:val>
                                            <p:strVal val="#ppt_x"/>
                                          </p:val>
                                        </p:tav>
                                        <p:tav tm="100000">
                                          <p:val>
                                            <p:strVal val="#ppt_x"/>
                                          </p:val>
                                        </p:tav>
                                      </p:tavLst>
                                    </p:anim>
                                    <p:anim calcmode="lin" valueType="num">
                                      <p:cBhvr>
                                        <p:cTn id="58" dur="1000" fill="hold"/>
                                        <p:tgtEl>
                                          <p:spTgt spid="7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2300"/>
                                  </p:stCondLst>
                                  <p:childTnLst>
                                    <p:set>
                                      <p:cBhvr>
                                        <p:cTn id="60" dur="1" fill="hold">
                                          <p:stCondLst>
                                            <p:cond delay="0"/>
                                          </p:stCondLst>
                                        </p:cTn>
                                        <p:tgtEl>
                                          <p:spTgt spid="75"/>
                                        </p:tgtEl>
                                        <p:attrNameLst>
                                          <p:attrName>style.visibility</p:attrName>
                                        </p:attrNameLst>
                                      </p:cBhvr>
                                      <p:to>
                                        <p:strVal val="visible"/>
                                      </p:to>
                                    </p:set>
                                    <p:animEffect transition="in" filter="fade">
                                      <p:cBhvr>
                                        <p:cTn id="61" dur="1000"/>
                                        <p:tgtEl>
                                          <p:spTgt spid="75"/>
                                        </p:tgtEl>
                                      </p:cBhvr>
                                    </p:animEffect>
                                    <p:anim calcmode="lin" valueType="num">
                                      <p:cBhvr>
                                        <p:cTn id="62" dur="1000" fill="hold"/>
                                        <p:tgtEl>
                                          <p:spTgt spid="75"/>
                                        </p:tgtEl>
                                        <p:attrNameLst>
                                          <p:attrName>ppt_x</p:attrName>
                                        </p:attrNameLst>
                                      </p:cBhvr>
                                      <p:tavLst>
                                        <p:tav tm="0">
                                          <p:val>
                                            <p:strVal val="#ppt_x"/>
                                          </p:val>
                                        </p:tav>
                                        <p:tav tm="100000">
                                          <p:val>
                                            <p:strVal val="#ppt_x"/>
                                          </p:val>
                                        </p:tav>
                                      </p:tavLst>
                                    </p:anim>
                                    <p:anim calcmode="lin" valueType="num">
                                      <p:cBhvr>
                                        <p:cTn id="63" dur="1000" fill="hold"/>
                                        <p:tgtEl>
                                          <p:spTgt spid="7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300"/>
                                  </p:stCondLst>
                                  <p:childTnLst>
                                    <p:set>
                                      <p:cBhvr>
                                        <p:cTn id="65" dur="1" fill="hold">
                                          <p:stCondLst>
                                            <p:cond delay="0"/>
                                          </p:stCondLst>
                                        </p:cTn>
                                        <p:tgtEl>
                                          <p:spTgt spid="76"/>
                                        </p:tgtEl>
                                        <p:attrNameLst>
                                          <p:attrName>style.visibility</p:attrName>
                                        </p:attrNameLst>
                                      </p:cBhvr>
                                      <p:to>
                                        <p:strVal val="visible"/>
                                      </p:to>
                                    </p:set>
                                    <p:animEffect transition="in" filter="fade">
                                      <p:cBhvr>
                                        <p:cTn id="66" dur="1000"/>
                                        <p:tgtEl>
                                          <p:spTgt spid="76"/>
                                        </p:tgtEl>
                                      </p:cBhvr>
                                    </p:animEffect>
                                    <p:anim calcmode="lin" valueType="num">
                                      <p:cBhvr>
                                        <p:cTn id="67" dur="1000" fill="hold"/>
                                        <p:tgtEl>
                                          <p:spTgt spid="76"/>
                                        </p:tgtEl>
                                        <p:attrNameLst>
                                          <p:attrName>ppt_x</p:attrName>
                                        </p:attrNameLst>
                                      </p:cBhvr>
                                      <p:tavLst>
                                        <p:tav tm="0">
                                          <p:val>
                                            <p:strVal val="#ppt_x"/>
                                          </p:val>
                                        </p:tav>
                                        <p:tav tm="100000">
                                          <p:val>
                                            <p:strVal val="#ppt_x"/>
                                          </p:val>
                                        </p:tav>
                                      </p:tavLst>
                                    </p:anim>
                                    <p:anim calcmode="lin" valueType="num">
                                      <p:cBhvr>
                                        <p:cTn id="68" dur="1000" fill="hold"/>
                                        <p:tgtEl>
                                          <p:spTgt spid="76"/>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2300"/>
                                  </p:stCondLst>
                                  <p:childTnLst>
                                    <p:set>
                                      <p:cBhvr>
                                        <p:cTn id="70" dur="1" fill="hold">
                                          <p:stCondLst>
                                            <p:cond delay="0"/>
                                          </p:stCondLst>
                                        </p:cTn>
                                        <p:tgtEl>
                                          <p:spTgt spid="77"/>
                                        </p:tgtEl>
                                        <p:attrNameLst>
                                          <p:attrName>style.visibility</p:attrName>
                                        </p:attrNameLst>
                                      </p:cBhvr>
                                      <p:to>
                                        <p:strVal val="visible"/>
                                      </p:to>
                                    </p:set>
                                    <p:animEffect transition="in" filter="fade">
                                      <p:cBhvr>
                                        <p:cTn id="71" dur="1000"/>
                                        <p:tgtEl>
                                          <p:spTgt spid="77"/>
                                        </p:tgtEl>
                                      </p:cBhvr>
                                    </p:animEffect>
                                    <p:anim calcmode="lin" valueType="num">
                                      <p:cBhvr>
                                        <p:cTn id="72" dur="1000" fill="hold"/>
                                        <p:tgtEl>
                                          <p:spTgt spid="77"/>
                                        </p:tgtEl>
                                        <p:attrNameLst>
                                          <p:attrName>ppt_x</p:attrName>
                                        </p:attrNameLst>
                                      </p:cBhvr>
                                      <p:tavLst>
                                        <p:tav tm="0">
                                          <p:val>
                                            <p:strVal val="#ppt_x"/>
                                          </p:val>
                                        </p:tav>
                                        <p:tav tm="100000">
                                          <p:val>
                                            <p:strVal val="#ppt_x"/>
                                          </p:val>
                                        </p:tav>
                                      </p:tavLst>
                                    </p:anim>
                                    <p:anim calcmode="lin" valueType="num">
                                      <p:cBhvr>
                                        <p:cTn id="73"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72" grpId="0"/>
      <p:bldP spid="73" grpId="0"/>
      <p:bldP spid="74" grpId="0"/>
      <p:bldP spid="75" grpId="0"/>
      <p:bldP spid="76" grpId="0"/>
      <p:bldP spid="7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36255" y="2605270"/>
            <a:ext cx="2313476" cy="2274919"/>
          </a:xfrm>
          <a:prstGeom prst="rect">
            <a:avLst/>
          </a:prstGeom>
        </p:spPr>
      </p:pic>
      <p:pic>
        <p:nvPicPr>
          <p:cNvPr id="10" name="图片 9"/>
          <p:cNvPicPr>
            <a:picLocks noChangeAspect="1"/>
          </p:cNvPicPr>
          <p:nvPr/>
        </p:nvPicPr>
        <p:blipFill>
          <a:blip r:embed="rId4">
            <a:clrChange>
              <a:clrFrom>
                <a:srgbClr val="F4F0ED"/>
              </a:clrFrom>
              <a:clrTo>
                <a:srgbClr val="F4F0ED">
                  <a:alpha val="0"/>
                </a:srgbClr>
              </a:clrTo>
            </a:clrChange>
            <a:extLst>
              <a:ext uri="{28A0092B-C50C-407E-A947-70E740481C1C}">
                <a14:useLocalDpi xmlns:a14="http://schemas.microsoft.com/office/drawing/2010/main"/>
              </a:ext>
            </a:extLst>
          </a:blip>
          <a:stretch>
            <a:fillRect/>
          </a:stretch>
        </p:blipFill>
        <p:spPr>
          <a:xfrm>
            <a:off x="3885178" y="604100"/>
            <a:ext cx="8307426" cy="5873351"/>
          </a:xfrm>
          <a:prstGeom prst="rect">
            <a:avLst/>
          </a:prstGeom>
        </p:spPr>
      </p:pic>
      <p:sp>
        <p:nvSpPr>
          <p:cNvPr id="4" name="文本框 3"/>
          <p:cNvSpPr txBox="1"/>
          <p:nvPr/>
        </p:nvSpPr>
        <p:spPr>
          <a:xfrm>
            <a:off x="1539987" y="3065197"/>
            <a:ext cx="1476316" cy="1330960"/>
          </a:xfrm>
          <a:prstGeom prst="rect">
            <a:avLst/>
          </a:prstGeom>
          <a:noFill/>
        </p:spPr>
        <p:txBody>
          <a:bodyPr vert="horz" wrap="square" rtlCol="0">
            <a:spAutoFit/>
          </a:bodyPr>
          <a:lstStyle/>
          <a:p>
            <a:r>
              <a:rPr lang="zh-CN" altLang="en-US" sz="4065" b="1" dirty="0">
                <a:solidFill>
                  <a:schemeClr val="bg1"/>
                </a:solidFill>
                <a:latin typeface="楷体" panose="02010609060101010101" charset="-122"/>
                <a:ea typeface="楷体" panose="02010609060101010101" charset="-122"/>
              </a:rPr>
              <a:t>谢谢收看</a:t>
            </a:r>
            <a:endParaRPr lang="en-US" altLang="zh-CN" sz="4065" b="1" dirty="0">
              <a:solidFill>
                <a:schemeClr val="bg1"/>
              </a:solidFill>
              <a:latin typeface="楷体" panose="02010609060101010101" charset="-122"/>
              <a:ea typeface="楷体" panose="02010609060101010101" charset="-122"/>
            </a:endParaRPr>
          </a:p>
        </p:txBody>
      </p:sp>
      <p:sp>
        <p:nvSpPr>
          <p:cNvPr id="13" name="文本框 12"/>
          <p:cNvSpPr txBox="1"/>
          <p:nvPr/>
        </p:nvSpPr>
        <p:spPr>
          <a:xfrm>
            <a:off x="4319493" y="2804607"/>
            <a:ext cx="469063" cy="504190"/>
          </a:xfrm>
          <a:prstGeom prst="rect">
            <a:avLst/>
          </a:prstGeom>
          <a:noFill/>
          <a:ln w="38100">
            <a:solidFill>
              <a:srgbClr val="FF0000"/>
            </a:solidFill>
          </a:ln>
        </p:spPr>
        <p:txBody>
          <a:bodyPr wrap="square" rtlCol="0">
            <a:spAutoFit/>
          </a:bodyPr>
          <a:lstStyle/>
          <a:p>
            <a:r>
              <a:rPr lang="zh-CN" altLang="en-US" sz="2710" dirty="0">
                <a:solidFill>
                  <a:srgbClr val="FF0000"/>
                </a:solidFill>
                <a:latin typeface="经典繁方篆" panose="02010609000101010101" pitchFamily="49" charset="-122"/>
                <a:ea typeface="经典繁方篆" panose="02010609000101010101" pitchFamily="49" charset="-122"/>
                <a:cs typeface="经典繁方篆" panose="02010609000101010101" pitchFamily="49" charset="-122"/>
              </a:rPr>
              <a:t>章</a:t>
            </a:r>
          </a:p>
        </p:txBody>
      </p:sp>
      <p:sp>
        <p:nvSpPr>
          <p:cNvPr id="14" name="文本框 13"/>
          <p:cNvSpPr txBox="1"/>
          <p:nvPr/>
        </p:nvSpPr>
        <p:spPr>
          <a:xfrm>
            <a:off x="3197925" y="1101054"/>
            <a:ext cx="871220" cy="2261303"/>
          </a:xfrm>
          <a:prstGeom prst="rect">
            <a:avLst/>
          </a:prstGeom>
          <a:noFill/>
        </p:spPr>
        <p:txBody>
          <a:bodyPr vert="eaVert" wrap="square" rtlCol="0">
            <a:spAutoFit/>
          </a:bodyPr>
          <a:lstStyle/>
          <a:p>
            <a:r>
              <a:rPr lang="zh-CN" altLang="en-US" sz="2260" b="1" dirty="0">
                <a:latin typeface="楷体" panose="02010609060101010101" charset="-122"/>
                <a:ea typeface="楷体" panose="02010609060101010101" charset="-122"/>
              </a:rPr>
              <a:t>请输入文本内容</a:t>
            </a:r>
            <a:endParaRPr lang="en-US" altLang="zh-CN" sz="2260" b="1" dirty="0">
              <a:latin typeface="楷体" panose="02010609060101010101" charset="-122"/>
              <a:ea typeface="楷体" panose="02010609060101010101" charset="-122"/>
            </a:endParaRPr>
          </a:p>
          <a:p>
            <a:r>
              <a:rPr lang="zh-CN" altLang="en-US" sz="2260" b="1" dirty="0">
                <a:latin typeface="楷体" panose="02010609060101010101" charset="-122"/>
                <a:ea typeface="楷体" panose="02010609060101010101" charset="-122"/>
              </a:rPr>
              <a:t>请输入文本内容</a:t>
            </a:r>
          </a:p>
        </p:txBody>
      </p:sp>
      <p:sp>
        <p:nvSpPr>
          <p:cNvPr id="16" name="文本框 15"/>
          <p:cNvSpPr txBox="1"/>
          <p:nvPr/>
        </p:nvSpPr>
        <p:spPr>
          <a:xfrm>
            <a:off x="10012429" y="6144601"/>
            <a:ext cx="1846297" cy="335476"/>
          </a:xfrm>
          <a:prstGeom prst="rect">
            <a:avLst/>
          </a:prstGeom>
          <a:noFill/>
        </p:spPr>
        <p:txBody>
          <a:bodyPr vert="horz" wrap="square" rtlCol="0">
            <a:spAutoFit/>
          </a:bodyPr>
          <a:lstStyle/>
          <a:p>
            <a:r>
              <a:rPr lang="zh-CN" altLang="en-US" sz="1580" b="1" dirty="0">
                <a:latin typeface="楷体" panose="02010609060101010101" charset="-122"/>
                <a:ea typeface="楷体" panose="02010609060101010101" charset="-122"/>
              </a:rPr>
              <a:t>演讲者</a:t>
            </a:r>
            <a:r>
              <a:rPr lang="zh-CN" altLang="en-US" sz="1580" b="1" dirty="0" smtClean="0">
                <a:latin typeface="楷体" panose="02010609060101010101" charset="-122"/>
                <a:ea typeface="楷体" panose="02010609060101010101" charset="-122"/>
              </a:rPr>
              <a:t>：第一</a:t>
            </a:r>
            <a:r>
              <a:rPr lang="en-US" altLang="zh-CN" sz="1580" b="1" dirty="0" smtClean="0">
                <a:latin typeface="楷体" panose="02010609060101010101" charset="-122"/>
                <a:ea typeface="楷体" panose="02010609060101010101" charset="-122"/>
              </a:rPr>
              <a:t>PPT</a:t>
            </a:r>
            <a:endParaRPr lang="zh-CN" altLang="en-US" sz="1580" b="1" dirty="0">
              <a:latin typeface="楷体" panose="02010609060101010101" charset="-122"/>
              <a:ea typeface="楷体" panose="0201060906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600"/>
                                  </p:stCondLst>
                                  <p:iterate type="wd">
                                    <p:tmPct val="10000"/>
                                  </p:iterate>
                                  <p:childTnLst>
                                    <p:set>
                                      <p:cBhvr>
                                        <p:cTn id="12" dur="1" fill="hold">
                                          <p:stCondLst>
                                            <p:cond delay="0"/>
                                          </p:stCondLst>
                                        </p:cTn>
                                        <p:tgtEl>
                                          <p:spTgt spid="14">
                                            <p:txEl>
                                              <p:pRg st="0" end="0"/>
                                            </p:txEl>
                                          </p:spTgt>
                                        </p:tgtEl>
                                        <p:attrNameLst>
                                          <p:attrName>style.visibility</p:attrName>
                                        </p:attrNameLst>
                                      </p:cBhvr>
                                      <p:to>
                                        <p:strVal val="visible"/>
                                      </p:to>
                                    </p:set>
                                    <p:animEffect transition="in" filter="fade">
                                      <p:cBhvr>
                                        <p:cTn id="13" dur="500"/>
                                        <p:tgtEl>
                                          <p:spTgt spid="14">
                                            <p:txEl>
                                              <p:pRg st="0" end="0"/>
                                            </p:txEl>
                                          </p:spTgt>
                                        </p:tgtEl>
                                      </p:cBhvr>
                                    </p:animEffect>
                                  </p:childTnLst>
                                </p:cTn>
                              </p:par>
                              <p:par>
                                <p:cTn id="14" presetID="10" presetClass="entr" presetSubtype="0" fill="hold" grpId="0" nodeType="withEffect">
                                  <p:stCondLst>
                                    <p:cond delay="1300"/>
                                  </p:stCondLst>
                                  <p:iterate type="wd">
                                    <p:tmPct val="10000"/>
                                  </p:iterate>
                                  <p:childTnLst>
                                    <p:set>
                                      <p:cBhvr>
                                        <p:cTn id="15" dur="1" fill="hold">
                                          <p:stCondLst>
                                            <p:cond delay="0"/>
                                          </p:stCondLst>
                                        </p:cTn>
                                        <p:tgtEl>
                                          <p:spTgt spid="14">
                                            <p:txEl>
                                              <p:pRg st="1" end="1"/>
                                            </p:txEl>
                                          </p:spTgt>
                                        </p:tgtEl>
                                        <p:attrNameLst>
                                          <p:attrName>style.visibility</p:attrName>
                                        </p:attrNameLst>
                                      </p:cBhvr>
                                      <p:to>
                                        <p:strVal val="visible"/>
                                      </p:to>
                                    </p:set>
                                    <p:animEffect transition="in" filter="fade">
                                      <p:cBhvr>
                                        <p:cTn id="16" dur="600"/>
                                        <p:tgtEl>
                                          <p:spTgt spid="14">
                                            <p:txEl>
                                              <p:pRg st="1" end="1"/>
                                            </p:txEl>
                                          </p:spTgt>
                                        </p:tgtEl>
                                      </p:cBhvr>
                                    </p:animEffect>
                                  </p:childTnLst>
                                </p:cTn>
                              </p:par>
                              <p:par>
                                <p:cTn id="17" presetID="10" presetClass="entr" presetSubtype="0" fill="hold" grpId="0" nodeType="withEffect">
                                  <p:stCondLst>
                                    <p:cond delay="22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bldLvl="0" animBg="1"/>
      <p:bldP spid="14"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3554" y="4437115"/>
            <a:ext cx="860743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12192000" cy="1366829"/>
          </a:xfrm>
          <a:prstGeom prst="rect">
            <a:avLst/>
          </a:prstGeom>
          <a:solidFill>
            <a:schemeClr val="tx2">
              <a:lumMod val="75000"/>
            </a:schemeClr>
          </a:solidFill>
          <a:ln w="9525">
            <a:noFill/>
            <a:miter lim="800000"/>
            <a:headEnd/>
            <a:tailEnd/>
          </a:ln>
        </p:spPr>
        <p:txBody>
          <a:bodyPr wrap="none" anchor="ctr"/>
          <a:lstStyle/>
          <a:p>
            <a:pPr defTabSz="914400">
              <a:defRPr/>
            </a:pPr>
            <a:endParaRPr lang="zh-CN" altLang="en-US" sz="1800"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94403" y="315180"/>
            <a:ext cx="10282184" cy="2681772"/>
          </a:xfrm>
          <a:prstGeom prst="rect">
            <a:avLst/>
          </a:prstGeom>
          <a:noFill/>
          <a:ln>
            <a:noFill/>
          </a:ln>
        </p:spPr>
      </p:pic>
      <p:sp>
        <p:nvSpPr>
          <p:cNvPr id="15" name="Rectangle 3"/>
          <p:cNvSpPr>
            <a:spLocks noChangeArrowheads="1"/>
          </p:cNvSpPr>
          <p:nvPr/>
        </p:nvSpPr>
        <p:spPr bwMode="auto">
          <a:xfrm>
            <a:off x="624419" y="3097348"/>
            <a:ext cx="5471583"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6000" y="3097348"/>
            <a:ext cx="5471584"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8775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64533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91971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BEBA8EAE-BF5A-486C-A8C5-ECC9F3942E4B}">
                <a14:imgProps xmlns:a14="http://schemas.microsoft.com/office/drawing/2010/main">
                  <a14:imgLayer r:embed="rId3">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a:ext>
            </a:extLst>
          </a:blip>
          <a:stretch>
            <a:fillRect/>
          </a:stretch>
        </p:blipFill>
        <p:spPr>
          <a:xfrm>
            <a:off x="9214083" y="2952072"/>
            <a:ext cx="2511166" cy="2129850"/>
          </a:xfrm>
          <a:prstGeom prst="rect">
            <a:avLst/>
          </a:prstGeom>
        </p:spPr>
      </p:pic>
      <p:sp>
        <p:nvSpPr>
          <p:cNvPr id="3" name="文本框 2"/>
          <p:cNvSpPr txBox="1"/>
          <p:nvPr/>
        </p:nvSpPr>
        <p:spPr>
          <a:xfrm>
            <a:off x="9758449" y="2952070"/>
            <a:ext cx="1225764" cy="1605915"/>
          </a:xfrm>
          <a:prstGeom prst="rect">
            <a:avLst/>
          </a:prstGeom>
          <a:noFill/>
        </p:spPr>
        <p:txBody>
          <a:bodyPr wrap="square" rtlCol="0">
            <a:spAutoFit/>
          </a:bodyPr>
          <a:lstStyle/>
          <a:p>
            <a:r>
              <a:rPr lang="zh-CN" altLang="en-US" sz="9935" dirty="0">
                <a:latin typeface="经典繁方篆" panose="02010609000101010101" pitchFamily="49" charset="-122"/>
                <a:ea typeface="经典繁方篆" panose="02010609000101010101" pitchFamily="49" charset="-122"/>
                <a:cs typeface="经典繁方篆" panose="02010609000101010101" pitchFamily="49" charset="-122"/>
              </a:rPr>
              <a:t>壹</a:t>
            </a:r>
          </a:p>
        </p:txBody>
      </p:sp>
      <p:sp>
        <p:nvSpPr>
          <p:cNvPr id="4" name="文本框 3"/>
          <p:cNvSpPr txBox="1"/>
          <p:nvPr/>
        </p:nvSpPr>
        <p:spPr>
          <a:xfrm>
            <a:off x="8292935" y="3651688"/>
            <a:ext cx="871220" cy="2261303"/>
          </a:xfrm>
          <a:prstGeom prst="rect">
            <a:avLst/>
          </a:prstGeom>
          <a:noFill/>
        </p:spPr>
        <p:txBody>
          <a:bodyPr vert="eaVert" wrap="square" rtlCol="0">
            <a:spAutoFit/>
          </a:bodyPr>
          <a:lstStyle/>
          <a:p>
            <a:r>
              <a:rPr lang="zh-CN" altLang="en-US" sz="2260" b="1" dirty="0">
                <a:latin typeface="楷体" panose="02010609060101010101" charset="-122"/>
                <a:ea typeface="楷体" panose="02010609060101010101" charset="-122"/>
              </a:rPr>
              <a:t>请输入文本内容</a:t>
            </a:r>
            <a:endParaRPr lang="en-US" altLang="zh-CN" sz="2260" b="1" dirty="0">
              <a:latin typeface="楷体" panose="02010609060101010101" charset="-122"/>
              <a:ea typeface="楷体" panose="02010609060101010101" charset="-122"/>
            </a:endParaRPr>
          </a:p>
          <a:p>
            <a:r>
              <a:rPr lang="zh-CN" altLang="en-US" sz="2260" b="1" dirty="0">
                <a:latin typeface="楷体" panose="02010609060101010101" charset="-122"/>
                <a:ea typeface="楷体" panose="02010609060101010101" charset="-122"/>
              </a:rPr>
              <a:t>请输入文本内容</a:t>
            </a:r>
          </a:p>
        </p:txBody>
      </p:sp>
      <p:sp>
        <p:nvSpPr>
          <p:cNvPr id="5" name="文本框 4"/>
          <p:cNvSpPr txBox="1"/>
          <p:nvPr/>
        </p:nvSpPr>
        <p:spPr>
          <a:xfrm>
            <a:off x="11540645" y="4585100"/>
            <a:ext cx="469063" cy="504190"/>
          </a:xfrm>
          <a:prstGeom prst="rect">
            <a:avLst/>
          </a:prstGeom>
          <a:noFill/>
          <a:ln w="38100">
            <a:solidFill>
              <a:srgbClr val="FF0000"/>
            </a:solidFill>
          </a:ln>
        </p:spPr>
        <p:txBody>
          <a:bodyPr wrap="square" rtlCol="0">
            <a:spAutoFit/>
          </a:bodyPr>
          <a:lstStyle/>
          <a:p>
            <a:r>
              <a:rPr lang="zh-CN" altLang="en-US" sz="2710" dirty="0">
                <a:solidFill>
                  <a:srgbClr val="FF0000"/>
                </a:solidFill>
                <a:latin typeface="经典繁方篆" panose="02010609000101010101" pitchFamily="49" charset="-122"/>
                <a:ea typeface="经典繁方篆" panose="02010609000101010101" pitchFamily="49" charset="-122"/>
                <a:cs typeface="经典繁方篆" panose="02010609000101010101" pitchFamily="49" charset="-122"/>
              </a:rPr>
              <a:t>章</a:t>
            </a:r>
          </a:p>
        </p:txBody>
      </p:sp>
      <p:pic>
        <p:nvPicPr>
          <p:cNvPr id="7" name="图片 6"/>
          <p:cNvPicPr>
            <a:picLocks noChangeAspect="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flipH="1">
            <a:off x="-198755" y="1916430"/>
            <a:ext cx="7082155" cy="5021580"/>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2000"/>
                                  </p:stCondLst>
                                  <p:iterate type="wd">
                                    <p:tmPct val="10000"/>
                                  </p:iterate>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500"/>
                                        <p:tgtEl>
                                          <p:spTgt spid="4">
                                            <p:txEl>
                                              <p:pRg st="0" end="0"/>
                                            </p:txEl>
                                          </p:spTgt>
                                        </p:tgtEl>
                                      </p:cBhvr>
                                    </p:animEffect>
                                  </p:childTnLst>
                                </p:cTn>
                              </p:par>
                              <p:par>
                                <p:cTn id="14" presetID="10" presetClass="entr" presetSubtype="0" fill="hold" grpId="0" nodeType="withEffect">
                                  <p:stCondLst>
                                    <p:cond delay="2300"/>
                                  </p:stCondLst>
                                  <p:iterate type="wd">
                                    <p:tmPct val="10000"/>
                                  </p:iterate>
                                  <p:childTnLst>
                                    <p:set>
                                      <p:cBhvr>
                                        <p:cTn id="15" dur="1" fill="hold">
                                          <p:stCondLst>
                                            <p:cond delay="0"/>
                                          </p:stCondLst>
                                        </p:cTn>
                                        <p:tgtEl>
                                          <p:spTgt spid="4">
                                            <p:txEl>
                                              <p:pRg st="1" end="1"/>
                                            </p:txEl>
                                          </p:spTgt>
                                        </p:tgtEl>
                                        <p:attrNameLst>
                                          <p:attrName>style.visibility</p:attrName>
                                        </p:attrNameLst>
                                      </p:cBhvr>
                                      <p:to>
                                        <p:strVal val="visible"/>
                                      </p:to>
                                    </p:set>
                                    <p:animEffect transition="in" filter="fade">
                                      <p:cBhvr>
                                        <p:cTn id="16" dur="500"/>
                                        <p:tgtEl>
                                          <p:spTgt spid="4">
                                            <p:txEl>
                                              <p:pRg st="1" end="1"/>
                                            </p:txEl>
                                          </p:spTgt>
                                        </p:tgtEl>
                                      </p:cBhvr>
                                    </p:animEffect>
                                  </p:childTnLst>
                                </p:cTn>
                              </p:par>
                              <p:par>
                                <p:cTn id="17" presetID="10" presetClass="entr" presetSubtype="0" fill="hold" grpId="0" nodeType="withEffect">
                                  <p:stCondLst>
                                    <p:cond delay="31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uiExpand="1" build="p"/>
      <p:bldP spid="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flipH="1">
            <a:off x="600" y="2241821"/>
            <a:ext cx="4879982" cy="5188438"/>
          </a:xfrm>
          <a:prstGeom prst="rect">
            <a:avLst/>
          </a:prstGeom>
        </p:spPr>
      </p:pic>
      <p:pic>
        <p:nvPicPr>
          <p:cNvPr id="13" name="图片 12"/>
          <p:cNvPicPr>
            <a:picLocks noChangeAspect="1"/>
          </p:cNvPicPr>
          <p:nvPr/>
        </p:nvPicPr>
        <p:blipFill>
          <a:blip r:embed="rId3" cstate="screen">
            <a:clrChange>
              <a:clrFrom>
                <a:srgbClr val="FFFFFF"/>
              </a:clrFrom>
              <a:clrTo>
                <a:srgbClr val="FFFFFF">
                  <a:alpha val="0"/>
                </a:srgbClr>
              </a:clrTo>
            </a:clrChange>
            <a:biLevel thresh="75000"/>
            <a:extLst>
              <a:ext uri="{28A0092B-C50C-407E-A947-70E740481C1C}">
                <a14:useLocalDpi xmlns:a14="http://schemas.microsoft.com/office/drawing/2010/main"/>
              </a:ext>
            </a:extLst>
          </a:blip>
          <a:stretch>
            <a:fillRect/>
          </a:stretch>
        </p:blipFill>
        <p:spPr>
          <a:xfrm>
            <a:off x="9218894" y="2241825"/>
            <a:ext cx="1769620" cy="1769620"/>
          </a:xfrm>
          <a:prstGeom prst="rect">
            <a:avLst/>
          </a:prstGeom>
        </p:spPr>
      </p:pic>
      <p:sp>
        <p:nvSpPr>
          <p:cNvPr id="14" name="文本框 13"/>
          <p:cNvSpPr txBox="1"/>
          <p:nvPr/>
        </p:nvSpPr>
        <p:spPr>
          <a:xfrm>
            <a:off x="9802454" y="2693173"/>
            <a:ext cx="602498" cy="642620"/>
          </a:xfrm>
          <a:prstGeom prst="rect">
            <a:avLst/>
          </a:prstGeom>
          <a:noFill/>
        </p:spPr>
        <p:txBody>
          <a:bodyPr wrap="square" rtlCol="0">
            <a:spAutoFit/>
          </a:bodyPr>
          <a:lstStyle/>
          <a:p>
            <a:r>
              <a:rPr lang="zh-CN" altLang="en-US" sz="3615" dirty="0">
                <a:latin typeface="经典繁方篆" panose="02010609000101010101" pitchFamily="49" charset="-122"/>
                <a:ea typeface="经典繁方篆" panose="02010609000101010101" pitchFamily="49" charset="-122"/>
                <a:cs typeface="经典繁方篆" panose="02010609000101010101" pitchFamily="49" charset="-122"/>
              </a:rPr>
              <a:t>三</a:t>
            </a:r>
          </a:p>
        </p:txBody>
      </p:sp>
      <p:sp>
        <p:nvSpPr>
          <p:cNvPr id="15" name="文本框 14"/>
          <p:cNvSpPr txBox="1"/>
          <p:nvPr/>
        </p:nvSpPr>
        <p:spPr>
          <a:xfrm>
            <a:off x="9088962" y="3975302"/>
            <a:ext cx="2185206" cy="709930"/>
          </a:xfrm>
          <a:prstGeom prst="rect">
            <a:avLst/>
          </a:prstGeom>
          <a:noFill/>
        </p:spPr>
        <p:txBody>
          <a:bodyPr wrap="square" rtlCol="0">
            <a:spAutoFit/>
          </a:bodyPr>
          <a:lstStyle/>
          <a:p>
            <a:r>
              <a:rPr lang="zh-CN" altLang="en-US" sz="2030" b="1" dirty="0">
                <a:latin typeface="楷体" panose="02010609060101010101" charset="-122"/>
                <a:ea typeface="楷体" panose="02010609060101010101" charset="-122"/>
              </a:rPr>
              <a:t>请输入文本内容</a:t>
            </a:r>
            <a:endParaRPr lang="en-US" altLang="zh-CN" sz="2030" b="1" dirty="0">
              <a:latin typeface="楷体" panose="02010609060101010101" charset="-122"/>
              <a:ea typeface="楷体" panose="02010609060101010101" charset="-122"/>
            </a:endParaRPr>
          </a:p>
          <a:p>
            <a:r>
              <a:rPr lang="zh-CN" altLang="en-US" sz="2030" b="1" dirty="0">
                <a:latin typeface="楷体" panose="02010609060101010101" charset="-122"/>
                <a:ea typeface="楷体" panose="02010609060101010101" charset="-122"/>
              </a:rPr>
              <a:t>请输入文本内容</a:t>
            </a:r>
          </a:p>
        </p:txBody>
      </p:sp>
      <p:pic>
        <p:nvPicPr>
          <p:cNvPr id="16" name="图片 15"/>
          <p:cNvPicPr>
            <a:picLocks noChangeAspect="1"/>
          </p:cNvPicPr>
          <p:nvPr/>
        </p:nvPicPr>
        <p:blipFill>
          <a:blip r:embed="rId3" cstate="screen">
            <a:clrChange>
              <a:clrFrom>
                <a:srgbClr val="FFFFFF"/>
              </a:clrFrom>
              <a:clrTo>
                <a:srgbClr val="FFFFFF">
                  <a:alpha val="0"/>
                </a:srgbClr>
              </a:clrTo>
            </a:clrChange>
            <a:biLevel thresh="75000"/>
            <a:extLst>
              <a:ext uri="{28A0092B-C50C-407E-A947-70E740481C1C}">
                <a14:useLocalDpi xmlns:a14="http://schemas.microsoft.com/office/drawing/2010/main"/>
              </a:ext>
            </a:extLst>
          </a:blip>
          <a:stretch>
            <a:fillRect/>
          </a:stretch>
        </p:blipFill>
        <p:spPr>
          <a:xfrm>
            <a:off x="6922555" y="3820517"/>
            <a:ext cx="1769620" cy="1769620"/>
          </a:xfrm>
          <a:prstGeom prst="rect">
            <a:avLst/>
          </a:prstGeom>
        </p:spPr>
      </p:pic>
      <p:sp>
        <p:nvSpPr>
          <p:cNvPr id="17" name="文本框 16"/>
          <p:cNvSpPr txBox="1"/>
          <p:nvPr/>
        </p:nvSpPr>
        <p:spPr>
          <a:xfrm>
            <a:off x="7506115" y="4271865"/>
            <a:ext cx="602498" cy="642620"/>
          </a:xfrm>
          <a:prstGeom prst="rect">
            <a:avLst/>
          </a:prstGeom>
          <a:noFill/>
        </p:spPr>
        <p:txBody>
          <a:bodyPr wrap="square" rtlCol="0">
            <a:spAutoFit/>
          </a:bodyPr>
          <a:lstStyle/>
          <a:p>
            <a:r>
              <a:rPr lang="zh-CN" altLang="en-US" sz="3615" dirty="0">
                <a:latin typeface="经典繁方篆" panose="02010609000101010101" pitchFamily="49" charset="-122"/>
                <a:ea typeface="经典繁方篆" panose="02010609000101010101" pitchFamily="49" charset="-122"/>
                <a:cs typeface="经典繁方篆" panose="02010609000101010101" pitchFamily="49" charset="-122"/>
              </a:rPr>
              <a:t>贰</a:t>
            </a:r>
          </a:p>
        </p:txBody>
      </p:sp>
      <p:sp>
        <p:nvSpPr>
          <p:cNvPr id="18" name="文本框 17"/>
          <p:cNvSpPr txBox="1"/>
          <p:nvPr/>
        </p:nvSpPr>
        <p:spPr>
          <a:xfrm>
            <a:off x="6792480" y="5554133"/>
            <a:ext cx="2185206" cy="709930"/>
          </a:xfrm>
          <a:prstGeom prst="rect">
            <a:avLst/>
          </a:prstGeom>
          <a:noFill/>
        </p:spPr>
        <p:txBody>
          <a:bodyPr wrap="square" rtlCol="0">
            <a:spAutoFit/>
          </a:bodyPr>
          <a:lstStyle/>
          <a:p>
            <a:r>
              <a:rPr lang="zh-CN" altLang="en-US" sz="2030" b="1" dirty="0">
                <a:latin typeface="楷体" panose="02010609060101010101" charset="-122"/>
                <a:ea typeface="楷体" panose="02010609060101010101" charset="-122"/>
              </a:rPr>
              <a:t>请输入文本内容</a:t>
            </a:r>
            <a:endParaRPr lang="en-US" altLang="zh-CN" sz="2030" b="1" dirty="0">
              <a:latin typeface="楷体" panose="02010609060101010101" charset="-122"/>
              <a:ea typeface="楷体" panose="02010609060101010101" charset="-122"/>
            </a:endParaRPr>
          </a:p>
          <a:p>
            <a:r>
              <a:rPr lang="zh-CN" altLang="en-US" sz="2030" b="1" dirty="0">
                <a:latin typeface="楷体" panose="02010609060101010101" charset="-122"/>
                <a:ea typeface="楷体" panose="02010609060101010101" charset="-122"/>
              </a:rPr>
              <a:t>请输入文本内容</a:t>
            </a:r>
          </a:p>
        </p:txBody>
      </p:sp>
      <p:pic>
        <p:nvPicPr>
          <p:cNvPr id="19" name="图片 18"/>
          <p:cNvPicPr>
            <a:picLocks noChangeAspect="1"/>
          </p:cNvPicPr>
          <p:nvPr/>
        </p:nvPicPr>
        <p:blipFill>
          <a:blip r:embed="rId3" cstate="screen">
            <a:clrChange>
              <a:clrFrom>
                <a:srgbClr val="FFFFFF"/>
              </a:clrFrom>
              <a:clrTo>
                <a:srgbClr val="FFFFFF">
                  <a:alpha val="0"/>
                </a:srgbClr>
              </a:clrTo>
            </a:clrChange>
            <a:biLevel thresh="75000"/>
            <a:extLst>
              <a:ext uri="{28A0092B-C50C-407E-A947-70E740481C1C}">
                <a14:useLocalDpi xmlns:a14="http://schemas.microsoft.com/office/drawing/2010/main"/>
              </a:ext>
            </a:extLst>
          </a:blip>
          <a:stretch>
            <a:fillRect/>
          </a:stretch>
        </p:blipFill>
        <p:spPr>
          <a:xfrm>
            <a:off x="4824472" y="2606650"/>
            <a:ext cx="1769620" cy="1769620"/>
          </a:xfrm>
          <a:prstGeom prst="rect">
            <a:avLst/>
          </a:prstGeom>
        </p:spPr>
      </p:pic>
      <p:sp>
        <p:nvSpPr>
          <p:cNvPr id="20" name="文本框 19"/>
          <p:cNvSpPr txBox="1"/>
          <p:nvPr/>
        </p:nvSpPr>
        <p:spPr>
          <a:xfrm>
            <a:off x="5408033" y="3057999"/>
            <a:ext cx="602498" cy="642620"/>
          </a:xfrm>
          <a:prstGeom prst="rect">
            <a:avLst/>
          </a:prstGeom>
          <a:noFill/>
        </p:spPr>
        <p:txBody>
          <a:bodyPr wrap="square" rtlCol="0">
            <a:spAutoFit/>
          </a:bodyPr>
          <a:lstStyle/>
          <a:p>
            <a:r>
              <a:rPr lang="zh-CN" altLang="en-US" sz="3615" dirty="0">
                <a:latin typeface="经典繁方篆" panose="02010609000101010101" pitchFamily="49" charset="-122"/>
                <a:ea typeface="经典繁方篆" panose="02010609000101010101" pitchFamily="49" charset="-122"/>
                <a:cs typeface="经典繁方篆" panose="02010609000101010101" pitchFamily="49" charset="-122"/>
              </a:rPr>
              <a:t>壹</a:t>
            </a:r>
          </a:p>
        </p:txBody>
      </p:sp>
      <p:sp>
        <p:nvSpPr>
          <p:cNvPr id="21" name="文本框 20"/>
          <p:cNvSpPr txBox="1"/>
          <p:nvPr/>
        </p:nvSpPr>
        <p:spPr>
          <a:xfrm>
            <a:off x="4694359" y="4340578"/>
            <a:ext cx="2185206" cy="709930"/>
          </a:xfrm>
          <a:prstGeom prst="rect">
            <a:avLst/>
          </a:prstGeom>
          <a:noFill/>
        </p:spPr>
        <p:txBody>
          <a:bodyPr wrap="square" rtlCol="0">
            <a:spAutoFit/>
          </a:bodyPr>
          <a:lstStyle/>
          <a:p>
            <a:r>
              <a:rPr lang="zh-CN" altLang="en-US" sz="2030" b="1" dirty="0">
                <a:latin typeface="楷体" panose="02010609060101010101" charset="-122"/>
                <a:ea typeface="楷体" panose="02010609060101010101" charset="-122"/>
              </a:rPr>
              <a:t>请输入文本内容</a:t>
            </a:r>
            <a:endParaRPr lang="en-US" altLang="zh-CN" sz="2030" b="1" dirty="0">
              <a:latin typeface="楷体" panose="02010609060101010101" charset="-122"/>
              <a:ea typeface="楷体" panose="02010609060101010101" charset="-122"/>
            </a:endParaRPr>
          </a:p>
          <a:p>
            <a:r>
              <a:rPr lang="zh-CN" altLang="en-US" sz="2030" b="1" dirty="0">
                <a:latin typeface="楷体" panose="02010609060101010101" charset="-122"/>
                <a:ea typeface="楷体" panose="02010609060101010101" charset="-122"/>
              </a:rPr>
              <a:t>请输入文本内容</a:t>
            </a:r>
          </a:p>
        </p:txBody>
      </p:sp>
      <p:grpSp>
        <p:nvGrpSpPr>
          <p:cNvPr id="34818" name="组合 3"/>
          <p:cNvGrpSpPr/>
          <p:nvPr/>
        </p:nvGrpSpPr>
        <p:grpSpPr>
          <a:xfrm>
            <a:off x="-3175" y="341313"/>
            <a:ext cx="6619875" cy="949325"/>
            <a:chOff x="0" y="0"/>
            <a:chExt cx="6619368" cy="950731"/>
          </a:xfrm>
        </p:grpSpPr>
        <p:pic>
          <p:nvPicPr>
            <p:cNvPr id="34819" name="Picture 9" descr="F:\ppt素材\图标\我收集的图标\字体\3.png"/>
            <p:cNvPicPr>
              <a:picLocks noChangeAspect="1"/>
            </p:cNvPicPr>
            <p:nvPr/>
          </p:nvPicPr>
          <p:blipFill>
            <a:blip r:embed="rId4"/>
            <a:stretch>
              <a:fillRect/>
            </a:stretch>
          </p:blipFill>
          <p:spPr>
            <a:xfrm rot="5400000">
              <a:off x="2834315" y="-2834318"/>
              <a:ext cx="950731" cy="6619368"/>
            </a:xfrm>
            <a:prstGeom prst="rect">
              <a:avLst/>
            </a:prstGeom>
            <a:noFill/>
            <a:ln w="9525">
              <a:noFill/>
            </a:ln>
          </p:spPr>
        </p:pic>
        <p:sp>
          <p:nvSpPr>
            <p:cNvPr id="34820" name="TextBox 2"/>
            <p:cNvSpPr txBox="1"/>
            <p:nvPr/>
          </p:nvSpPr>
          <p:spPr>
            <a:xfrm>
              <a:off x="1122981" y="352063"/>
              <a:ext cx="3966918" cy="461665"/>
            </a:xfrm>
            <a:prstGeom prst="rect">
              <a:avLst/>
            </a:prstGeom>
            <a:noFill/>
            <a:ln w="9525">
              <a:noFill/>
            </a:ln>
          </p:spPr>
          <p:txBody>
            <a:bodyPr anchor="t">
              <a:spAutoFit/>
            </a:bodyPr>
            <a:lstStyle/>
            <a:p>
              <a:pPr lvl="0" indent="0" eaLnBrk="1" hangingPunct="1"/>
              <a:r>
                <a:rPr lang="zh-CN" altLang="en-US" b="1" dirty="0">
                  <a:solidFill>
                    <a:srgbClr val="FFFFFF"/>
                  </a:solidFill>
                  <a:latin typeface="微软雅黑" panose="020B0503020204020204" charset="-122"/>
                  <a:ea typeface="微软雅黑" panose="020B0503020204020204" charset="-122"/>
                </a:rPr>
                <a:t> </a:t>
              </a:r>
              <a:r>
                <a:rPr lang="zh-CN" altLang="en-US" sz="2400" b="1" dirty="0">
                  <a:solidFill>
                    <a:srgbClr val="FFFFFF"/>
                  </a:solidFill>
                  <a:latin typeface="微软雅黑" panose="020B0503020204020204" charset="-122"/>
                  <a:ea typeface="微软雅黑" panose="020B0503020204020204" charset="-122"/>
                </a:rPr>
                <a:t>单击此处添加标题</a:t>
              </a:r>
            </a:p>
          </p:txBody>
        </p:sp>
      </p:grpSp>
      <p:pic>
        <p:nvPicPr>
          <p:cNvPr id="34821" name="Picture 6" descr="F:\超棒ppt模板\中国风\中国风物件\maobi.png"/>
          <p:cNvPicPr>
            <a:picLocks noChangeAspect="1"/>
          </p:cNvPicPr>
          <p:nvPr/>
        </p:nvPicPr>
        <p:blipFill>
          <a:blip r:embed="rId5"/>
          <a:stretch>
            <a:fillRect/>
          </a:stretch>
        </p:blipFill>
        <p:spPr>
          <a:xfrm>
            <a:off x="376238" y="-204787"/>
            <a:ext cx="1487487" cy="1487487"/>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110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par>
                                <p:cTn id="8" presetID="10" presetClass="entr" presetSubtype="0" fill="hold" grpId="0" nodeType="withEffect">
                                  <p:stCondLst>
                                    <p:cond delay="320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grpId="0" nodeType="withEffect">
                                  <p:stCondLst>
                                    <p:cond delay="3200"/>
                                  </p:stCondLst>
                                  <p:iterate type="wd">
                                    <p:tmPct val="10000"/>
                                  </p:iterate>
                                  <p:childTnLst>
                                    <p:set>
                                      <p:cBhvr>
                                        <p:cTn id="12" dur="1" fill="hold">
                                          <p:stCondLst>
                                            <p:cond delay="0"/>
                                          </p:stCondLst>
                                        </p:cTn>
                                        <p:tgtEl>
                                          <p:spTgt spid="21">
                                            <p:txEl>
                                              <p:pRg st="0" end="0"/>
                                            </p:txEl>
                                          </p:spTgt>
                                        </p:tgtEl>
                                        <p:attrNameLst>
                                          <p:attrName>style.visibility</p:attrName>
                                        </p:attrNameLst>
                                      </p:cBhvr>
                                      <p:to>
                                        <p:strVal val="visible"/>
                                      </p:to>
                                    </p:set>
                                    <p:animEffect transition="in" filter="fade">
                                      <p:cBhvr>
                                        <p:cTn id="13" dur="500"/>
                                        <p:tgtEl>
                                          <p:spTgt spid="21">
                                            <p:txEl>
                                              <p:pRg st="0" end="0"/>
                                            </p:txEl>
                                          </p:spTgt>
                                        </p:tgtEl>
                                      </p:cBhvr>
                                    </p:animEffect>
                                  </p:childTnLst>
                                </p:cTn>
                              </p:par>
                              <p:par>
                                <p:cTn id="14" presetID="10" presetClass="entr" presetSubtype="0" fill="hold" grpId="0" nodeType="withEffect">
                                  <p:stCondLst>
                                    <p:cond delay="3900"/>
                                  </p:stCondLst>
                                  <p:iterate type="wd">
                                    <p:tmPct val="10000"/>
                                  </p:iterate>
                                  <p:childTnLst>
                                    <p:set>
                                      <p:cBhvr>
                                        <p:cTn id="15" dur="1" fill="hold">
                                          <p:stCondLst>
                                            <p:cond delay="0"/>
                                          </p:stCondLst>
                                        </p:cTn>
                                        <p:tgtEl>
                                          <p:spTgt spid="21">
                                            <p:txEl>
                                              <p:pRg st="1" end="1"/>
                                            </p:txEl>
                                          </p:spTgt>
                                        </p:tgtEl>
                                        <p:attrNameLst>
                                          <p:attrName>style.visibility</p:attrName>
                                        </p:attrNameLst>
                                      </p:cBhvr>
                                      <p:to>
                                        <p:strVal val="visible"/>
                                      </p:to>
                                    </p:set>
                                    <p:animEffect transition="in" filter="fade">
                                      <p:cBhvr>
                                        <p:cTn id="16" dur="500"/>
                                        <p:tgtEl>
                                          <p:spTgt spid="21">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heel(1)">
                                      <p:cBhvr>
                                        <p:cTn id="21" dur="2000"/>
                                        <p:tgtEl>
                                          <p:spTgt spid="16"/>
                                        </p:tgtEl>
                                      </p:cBhvr>
                                    </p:animEffect>
                                  </p:childTnLst>
                                </p:cTn>
                              </p:par>
                              <p:par>
                                <p:cTn id="22" presetID="10" presetClass="entr" presetSubtype="0" fill="hold" grpId="0" nodeType="withEffect">
                                  <p:stCondLst>
                                    <p:cond delay="170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par>
                                <p:cTn id="25" presetID="10" presetClass="entr" presetSubtype="0" fill="hold" grpId="0" nodeType="withEffect">
                                  <p:stCondLst>
                                    <p:cond delay="1700"/>
                                  </p:stCondLst>
                                  <p:iterate type="wd">
                                    <p:tmPct val="10000"/>
                                  </p:iterate>
                                  <p:childTnLst>
                                    <p:set>
                                      <p:cBhvr>
                                        <p:cTn id="26" dur="1" fill="hold">
                                          <p:stCondLst>
                                            <p:cond delay="0"/>
                                          </p:stCondLst>
                                        </p:cTn>
                                        <p:tgtEl>
                                          <p:spTgt spid="18">
                                            <p:txEl>
                                              <p:pRg st="0" end="0"/>
                                            </p:txEl>
                                          </p:spTgt>
                                        </p:tgtEl>
                                        <p:attrNameLst>
                                          <p:attrName>style.visibility</p:attrName>
                                        </p:attrNameLst>
                                      </p:cBhvr>
                                      <p:to>
                                        <p:strVal val="visible"/>
                                      </p:to>
                                    </p:set>
                                    <p:animEffect transition="in" filter="fade">
                                      <p:cBhvr>
                                        <p:cTn id="27" dur="500"/>
                                        <p:tgtEl>
                                          <p:spTgt spid="18">
                                            <p:txEl>
                                              <p:pRg st="0" end="0"/>
                                            </p:txEl>
                                          </p:spTgt>
                                        </p:tgtEl>
                                      </p:cBhvr>
                                    </p:animEffect>
                                  </p:childTnLst>
                                </p:cTn>
                              </p:par>
                              <p:par>
                                <p:cTn id="28" presetID="10" presetClass="entr" presetSubtype="0" fill="hold" grpId="0" nodeType="withEffect">
                                  <p:stCondLst>
                                    <p:cond delay="2400"/>
                                  </p:stCondLst>
                                  <p:iterate type="wd">
                                    <p:tmPct val="10000"/>
                                  </p:iterate>
                                  <p:childTnLst>
                                    <p:set>
                                      <p:cBhvr>
                                        <p:cTn id="29" dur="1" fill="hold">
                                          <p:stCondLst>
                                            <p:cond delay="0"/>
                                          </p:stCondLst>
                                        </p:cTn>
                                        <p:tgtEl>
                                          <p:spTgt spid="18">
                                            <p:txEl>
                                              <p:pRg st="1" end="1"/>
                                            </p:txEl>
                                          </p:spTgt>
                                        </p:tgtEl>
                                        <p:attrNameLst>
                                          <p:attrName>style.visibility</p:attrName>
                                        </p:attrNameLst>
                                      </p:cBhvr>
                                      <p:to>
                                        <p:strVal val="visible"/>
                                      </p:to>
                                    </p:set>
                                    <p:animEffect transition="in" filter="fade">
                                      <p:cBhvr>
                                        <p:cTn id="30" dur="500"/>
                                        <p:tgtEl>
                                          <p:spTgt spid="18">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heel(1)">
                                      <p:cBhvr>
                                        <p:cTn id="35" dur="2000"/>
                                        <p:tgtEl>
                                          <p:spTgt spid="13"/>
                                        </p:tgtEl>
                                      </p:cBhvr>
                                    </p:animEffect>
                                  </p:childTnLst>
                                </p:cTn>
                              </p:par>
                              <p:par>
                                <p:cTn id="36" presetID="10" presetClass="entr" presetSubtype="0" fill="hold" grpId="0" nodeType="withEffect">
                                  <p:stCondLst>
                                    <p:cond delay="160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1600"/>
                                  </p:stCondLst>
                                  <p:iterate type="wd">
                                    <p:tmPct val="10000"/>
                                  </p:iterate>
                                  <p:childTnLst>
                                    <p:set>
                                      <p:cBhvr>
                                        <p:cTn id="40" dur="1" fill="hold">
                                          <p:stCondLst>
                                            <p:cond delay="0"/>
                                          </p:stCondLst>
                                        </p:cTn>
                                        <p:tgtEl>
                                          <p:spTgt spid="15">
                                            <p:txEl>
                                              <p:pRg st="0" end="0"/>
                                            </p:txEl>
                                          </p:spTgt>
                                        </p:tgtEl>
                                        <p:attrNameLst>
                                          <p:attrName>style.visibility</p:attrName>
                                        </p:attrNameLst>
                                      </p:cBhvr>
                                      <p:to>
                                        <p:strVal val="visible"/>
                                      </p:to>
                                    </p:set>
                                    <p:animEffect transition="in" filter="fade">
                                      <p:cBhvr>
                                        <p:cTn id="41" dur="500"/>
                                        <p:tgtEl>
                                          <p:spTgt spid="15">
                                            <p:txEl>
                                              <p:pRg st="0" end="0"/>
                                            </p:txEl>
                                          </p:spTgt>
                                        </p:tgtEl>
                                      </p:cBhvr>
                                    </p:animEffect>
                                  </p:childTnLst>
                                </p:cTn>
                              </p:par>
                              <p:par>
                                <p:cTn id="42" presetID="10" presetClass="entr" presetSubtype="0" fill="hold" grpId="0" nodeType="withEffect">
                                  <p:stCondLst>
                                    <p:cond delay="2200"/>
                                  </p:stCondLst>
                                  <p:iterate type="wd">
                                    <p:tmPct val="10000"/>
                                  </p:iterate>
                                  <p:childTnLst>
                                    <p:set>
                                      <p:cBhvr>
                                        <p:cTn id="43" dur="1" fill="hold">
                                          <p:stCondLst>
                                            <p:cond delay="0"/>
                                          </p:stCondLst>
                                        </p:cTn>
                                        <p:tgtEl>
                                          <p:spTgt spid="15">
                                            <p:txEl>
                                              <p:pRg st="1" end="1"/>
                                            </p:txEl>
                                          </p:spTgt>
                                        </p:tgtEl>
                                        <p:attrNameLst>
                                          <p:attrName>style.visibility</p:attrName>
                                        </p:attrNameLst>
                                      </p:cBhvr>
                                      <p:to>
                                        <p:strVal val="visible"/>
                                      </p:to>
                                    </p:set>
                                    <p:animEffect transition="in" filter="fade">
                                      <p:cBhvr>
                                        <p:cTn id="44"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uild="p"/>
      <p:bldP spid="17" grpId="0"/>
      <p:bldP spid="18" grpId="0" uiExpand="1" build="p"/>
      <p:bldP spid="20" grpId="0"/>
      <p:bldP spid="21"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3" cstate="screen">
            <a:clrChange>
              <a:clrFrom>
                <a:srgbClr val="FFFFFF"/>
              </a:clrFrom>
              <a:clrTo>
                <a:srgbClr val="FFFFFF">
                  <a:alpha val="0"/>
                </a:srgbClr>
              </a:clrTo>
            </a:clrChange>
            <a:grayscl/>
            <a:extLst>
              <a:ext uri="{28A0092B-C50C-407E-A947-70E740481C1C}">
                <a14:useLocalDpi xmlns:a14="http://schemas.microsoft.com/office/drawing/2010/main"/>
              </a:ext>
            </a:extLst>
          </a:blip>
          <a:srcRect/>
          <a:stretch>
            <a:fillRect/>
          </a:stretch>
        </p:blipFill>
        <p:spPr>
          <a:xfrm>
            <a:off x="603" y="3901615"/>
            <a:ext cx="12192000" cy="2575835"/>
          </a:xfrm>
          <a:prstGeom prst="rect">
            <a:avLst/>
          </a:prstGeom>
        </p:spPr>
      </p:pic>
      <p:pic>
        <p:nvPicPr>
          <p:cNvPr id="22" name="图片 21"/>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08974" y="1719332"/>
            <a:ext cx="3414441" cy="3357534"/>
          </a:xfrm>
          <a:prstGeom prst="rect">
            <a:avLst/>
          </a:prstGeom>
        </p:spPr>
      </p:pic>
      <p:sp>
        <p:nvSpPr>
          <p:cNvPr id="28" name="椭圆 27"/>
          <p:cNvSpPr/>
          <p:nvPr/>
        </p:nvSpPr>
        <p:spPr>
          <a:xfrm>
            <a:off x="1345685" y="2485121"/>
            <a:ext cx="2102290" cy="2102290"/>
          </a:xfrm>
          <a:prstGeom prst="ellipse">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25"/>
          </a:p>
        </p:txBody>
      </p:sp>
      <p:sp>
        <p:nvSpPr>
          <p:cNvPr id="33" name="文本框 32"/>
          <p:cNvSpPr txBox="1"/>
          <p:nvPr/>
        </p:nvSpPr>
        <p:spPr>
          <a:xfrm>
            <a:off x="1456299" y="5076869"/>
            <a:ext cx="10145935" cy="916940"/>
          </a:xfrm>
          <a:prstGeom prst="rect">
            <a:avLst/>
          </a:prstGeom>
          <a:noFill/>
        </p:spPr>
        <p:txBody>
          <a:bodyPr vert="horz" wrap="square" rtlCol="0">
            <a:spAutoFit/>
          </a:bodyPr>
          <a:lstStyle/>
          <a:p>
            <a:r>
              <a:rPr lang="zh-CN" altLang="en-US" sz="2710" b="1" dirty="0">
                <a:latin typeface="楷体" panose="02010609060101010101" charset="-122"/>
                <a:ea typeface="楷体" panose="02010609060101010101" charset="-122"/>
              </a:rPr>
              <a:t>请输入文本内容请输入文本内请输入文本内容请输入文本内容</a:t>
            </a:r>
            <a:endParaRPr lang="en-US" altLang="zh-CN" sz="2710" b="1" dirty="0">
              <a:latin typeface="楷体" panose="02010609060101010101" charset="-122"/>
              <a:ea typeface="楷体" panose="02010609060101010101" charset="-122"/>
            </a:endParaRPr>
          </a:p>
          <a:p>
            <a:r>
              <a:rPr lang="zh-CN" altLang="en-US" sz="2710" b="1" dirty="0">
                <a:latin typeface="楷体" panose="02010609060101010101" charset="-122"/>
                <a:ea typeface="楷体" panose="02010609060101010101" charset="-122"/>
              </a:rPr>
              <a:t>请输入文本内容请输入文本内请输入文本内容请输入文本内容</a:t>
            </a:r>
            <a:endParaRPr lang="en-US" altLang="zh-CN" sz="2710" b="1" dirty="0">
              <a:latin typeface="楷体" panose="02010609060101010101" charset="-122"/>
              <a:ea typeface="楷体" panose="02010609060101010101" charset="-122"/>
            </a:endParaRPr>
          </a:p>
        </p:txBody>
      </p:sp>
      <p:pic>
        <p:nvPicPr>
          <p:cNvPr id="36" name="图片 35"/>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576762" y="1719332"/>
            <a:ext cx="3414441" cy="3357534"/>
          </a:xfrm>
          <a:prstGeom prst="rect">
            <a:avLst/>
          </a:prstGeom>
        </p:spPr>
      </p:pic>
      <p:sp>
        <p:nvSpPr>
          <p:cNvPr id="37" name="椭圆 36"/>
          <p:cNvSpPr/>
          <p:nvPr/>
        </p:nvSpPr>
        <p:spPr>
          <a:xfrm>
            <a:off x="5213473" y="2485121"/>
            <a:ext cx="2102290" cy="2102290"/>
          </a:xfrm>
          <a:prstGeom prst="ellipse">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25"/>
          </a:p>
        </p:txBody>
      </p:sp>
      <p:pic>
        <p:nvPicPr>
          <p:cNvPr id="38" name="图片 37"/>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187791" y="1719332"/>
            <a:ext cx="3414441" cy="3357534"/>
          </a:xfrm>
          <a:prstGeom prst="rect">
            <a:avLst/>
          </a:prstGeom>
        </p:spPr>
      </p:pic>
      <p:sp>
        <p:nvSpPr>
          <p:cNvPr id="39" name="椭圆 38"/>
          <p:cNvSpPr/>
          <p:nvPr/>
        </p:nvSpPr>
        <p:spPr>
          <a:xfrm>
            <a:off x="8824502" y="2485121"/>
            <a:ext cx="2102290" cy="2102290"/>
          </a:xfrm>
          <a:prstGeom prst="ellipse">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25"/>
          </a:p>
        </p:txBody>
      </p:sp>
      <p:grpSp>
        <p:nvGrpSpPr>
          <p:cNvPr id="34818" name="组合 3"/>
          <p:cNvGrpSpPr/>
          <p:nvPr/>
        </p:nvGrpSpPr>
        <p:grpSpPr>
          <a:xfrm>
            <a:off x="-3175" y="341313"/>
            <a:ext cx="6619875" cy="949325"/>
            <a:chOff x="0" y="0"/>
            <a:chExt cx="6619368" cy="950731"/>
          </a:xfrm>
        </p:grpSpPr>
        <p:pic>
          <p:nvPicPr>
            <p:cNvPr id="34819" name="Picture 9" descr="F:\ppt素材\图标\我收集的图标\字体\3.png"/>
            <p:cNvPicPr>
              <a:picLocks noChangeAspect="1"/>
            </p:cNvPicPr>
            <p:nvPr/>
          </p:nvPicPr>
          <p:blipFill>
            <a:blip r:embed="rId6"/>
            <a:stretch>
              <a:fillRect/>
            </a:stretch>
          </p:blipFill>
          <p:spPr>
            <a:xfrm rot="5400000">
              <a:off x="2834315" y="-2834318"/>
              <a:ext cx="950731" cy="6619368"/>
            </a:xfrm>
            <a:prstGeom prst="rect">
              <a:avLst/>
            </a:prstGeom>
            <a:noFill/>
            <a:ln w="9525">
              <a:noFill/>
            </a:ln>
          </p:spPr>
        </p:pic>
        <p:sp>
          <p:nvSpPr>
            <p:cNvPr id="34820" name="TextBox 2"/>
            <p:cNvSpPr txBox="1"/>
            <p:nvPr/>
          </p:nvSpPr>
          <p:spPr>
            <a:xfrm>
              <a:off x="1122981" y="352063"/>
              <a:ext cx="3966918" cy="461665"/>
            </a:xfrm>
            <a:prstGeom prst="rect">
              <a:avLst/>
            </a:prstGeom>
            <a:noFill/>
            <a:ln w="9525">
              <a:noFill/>
            </a:ln>
          </p:spPr>
          <p:txBody>
            <a:bodyPr anchor="t">
              <a:spAutoFit/>
            </a:bodyPr>
            <a:lstStyle/>
            <a:p>
              <a:pPr lvl="0" indent="0" eaLnBrk="1" hangingPunct="1"/>
              <a:r>
                <a:rPr lang="zh-CN" altLang="en-US" b="1" dirty="0">
                  <a:solidFill>
                    <a:srgbClr val="FFFFFF"/>
                  </a:solidFill>
                  <a:latin typeface="微软雅黑" panose="020B0503020204020204" charset="-122"/>
                  <a:ea typeface="微软雅黑" panose="020B0503020204020204" charset="-122"/>
                </a:rPr>
                <a:t> </a:t>
              </a:r>
              <a:r>
                <a:rPr lang="zh-CN" altLang="en-US" sz="2400" b="1" dirty="0">
                  <a:solidFill>
                    <a:srgbClr val="FFFFFF"/>
                  </a:solidFill>
                  <a:latin typeface="微软雅黑" panose="020B0503020204020204" charset="-122"/>
                  <a:ea typeface="微软雅黑" panose="020B0503020204020204" charset="-122"/>
                </a:rPr>
                <a:t>单击此处添加标题</a:t>
              </a:r>
            </a:p>
          </p:txBody>
        </p:sp>
      </p:grpSp>
      <p:pic>
        <p:nvPicPr>
          <p:cNvPr id="34821" name="Picture 6" descr="F:\超棒ppt模板\中国风\中国风物件\maobi.png"/>
          <p:cNvPicPr>
            <a:picLocks noChangeAspect="1"/>
          </p:cNvPicPr>
          <p:nvPr/>
        </p:nvPicPr>
        <p:blipFill>
          <a:blip r:embed="rId7"/>
          <a:stretch>
            <a:fillRect/>
          </a:stretch>
        </p:blipFill>
        <p:spPr>
          <a:xfrm>
            <a:off x="376238" y="-204787"/>
            <a:ext cx="1487487" cy="1487487"/>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110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 calcmode="lin" valueType="num">
                                      <p:cBhvr>
                                        <p:cTn id="9" dur="500" fill="hold"/>
                                        <p:tgtEl>
                                          <p:spTgt spid="22"/>
                                        </p:tgtEl>
                                        <p:attrNameLst>
                                          <p:attrName>style.rotation</p:attrName>
                                        </p:attrNameLst>
                                      </p:cBhvr>
                                      <p:tavLst>
                                        <p:tav tm="0">
                                          <p:val>
                                            <p:fltVal val="360"/>
                                          </p:val>
                                        </p:tav>
                                        <p:tav tm="100000">
                                          <p:val>
                                            <p:fltVal val="0"/>
                                          </p:val>
                                        </p:tav>
                                      </p:tavLst>
                                    </p:anim>
                                    <p:animEffect transition="in" filter="fade">
                                      <p:cBhvr>
                                        <p:cTn id="10" dur="500"/>
                                        <p:tgtEl>
                                          <p:spTgt spid="22"/>
                                        </p:tgtEl>
                                      </p:cBhvr>
                                    </p:animEffect>
                                  </p:childTnLst>
                                </p:cTn>
                              </p:par>
                              <p:par>
                                <p:cTn id="11" presetID="10" presetClass="entr" presetSubtype="0" fill="hold" grpId="0" nodeType="withEffect">
                                  <p:stCondLst>
                                    <p:cond delay="110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childTnLst>
                          </p:cTn>
                        </p:par>
                      </p:childTnLst>
                    </p:cTn>
                  </p:par>
                  <p:par>
                    <p:cTn id="14" fill="hold">
                      <p:stCondLst>
                        <p:cond delay="indefinite"/>
                      </p:stCondLst>
                      <p:childTnLst>
                        <p:par>
                          <p:cTn id="15" fill="hold">
                            <p:stCondLst>
                              <p:cond delay="0"/>
                            </p:stCondLst>
                            <p:childTnLst>
                              <p:par>
                                <p:cTn id="16" presetID="49" presetClass="entr" presetSubtype="0" decel="100000" fill="hold" nodeType="click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ppt_w</p:attrName>
                                        </p:attrNameLst>
                                      </p:cBhvr>
                                      <p:tavLst>
                                        <p:tav tm="0">
                                          <p:val>
                                            <p:fltVal val="0"/>
                                          </p:val>
                                        </p:tav>
                                        <p:tav tm="100000">
                                          <p:val>
                                            <p:strVal val="#ppt_w"/>
                                          </p:val>
                                        </p:tav>
                                      </p:tavLst>
                                    </p:anim>
                                    <p:anim calcmode="lin" valueType="num">
                                      <p:cBhvr>
                                        <p:cTn id="19" dur="500" fill="hold"/>
                                        <p:tgtEl>
                                          <p:spTgt spid="36"/>
                                        </p:tgtEl>
                                        <p:attrNameLst>
                                          <p:attrName>ppt_h</p:attrName>
                                        </p:attrNameLst>
                                      </p:cBhvr>
                                      <p:tavLst>
                                        <p:tav tm="0">
                                          <p:val>
                                            <p:fltVal val="0"/>
                                          </p:val>
                                        </p:tav>
                                        <p:tav tm="100000">
                                          <p:val>
                                            <p:strVal val="#ppt_h"/>
                                          </p:val>
                                        </p:tav>
                                      </p:tavLst>
                                    </p:anim>
                                    <p:anim calcmode="lin" valueType="num">
                                      <p:cBhvr>
                                        <p:cTn id="20" dur="500" fill="hold"/>
                                        <p:tgtEl>
                                          <p:spTgt spid="36"/>
                                        </p:tgtEl>
                                        <p:attrNameLst>
                                          <p:attrName>style.rotation</p:attrName>
                                        </p:attrNameLst>
                                      </p:cBhvr>
                                      <p:tavLst>
                                        <p:tav tm="0">
                                          <p:val>
                                            <p:fltVal val="360"/>
                                          </p:val>
                                        </p:tav>
                                        <p:tav tm="100000">
                                          <p:val>
                                            <p:fltVal val="0"/>
                                          </p:val>
                                        </p:tav>
                                      </p:tavLst>
                                    </p:anim>
                                    <p:animEffect transition="in" filter="fade">
                                      <p:cBhvr>
                                        <p:cTn id="21" dur="500"/>
                                        <p:tgtEl>
                                          <p:spTgt spid="3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500"/>
                                        <p:tgtEl>
                                          <p:spTgt spid="37"/>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nodeType="click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 calcmode="lin" valueType="num">
                                      <p:cBhvr>
                                        <p:cTn id="31" dur="500" fill="hold"/>
                                        <p:tgtEl>
                                          <p:spTgt spid="38"/>
                                        </p:tgtEl>
                                        <p:attrNameLst>
                                          <p:attrName>style.rotation</p:attrName>
                                        </p:attrNameLst>
                                      </p:cBhvr>
                                      <p:tavLst>
                                        <p:tav tm="0">
                                          <p:val>
                                            <p:fltVal val="360"/>
                                          </p:val>
                                        </p:tav>
                                        <p:tav tm="100000">
                                          <p:val>
                                            <p:fltVal val="0"/>
                                          </p:val>
                                        </p:tav>
                                      </p:tavLst>
                                    </p:anim>
                                    <p:animEffect transition="in" filter="fade">
                                      <p:cBhvr>
                                        <p:cTn id="32" dur="500"/>
                                        <p:tgtEl>
                                          <p:spTgt spid="3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iterate type="wd">
                                    <p:tmPct val="10000"/>
                                  </p:iterate>
                                  <p:childTnLst>
                                    <p:set>
                                      <p:cBhvr>
                                        <p:cTn id="39" dur="1" fill="hold">
                                          <p:stCondLst>
                                            <p:cond delay="0"/>
                                          </p:stCondLst>
                                        </p:cTn>
                                        <p:tgtEl>
                                          <p:spTgt spid="33">
                                            <p:txEl>
                                              <p:pRg st="0" end="0"/>
                                            </p:txEl>
                                          </p:spTgt>
                                        </p:tgtEl>
                                        <p:attrNameLst>
                                          <p:attrName>style.visibility</p:attrName>
                                        </p:attrNameLst>
                                      </p:cBhvr>
                                      <p:to>
                                        <p:strVal val="visible"/>
                                      </p:to>
                                    </p:set>
                                    <p:animEffect transition="in" filter="fade">
                                      <p:cBhvr>
                                        <p:cTn id="40" dur="500"/>
                                        <p:tgtEl>
                                          <p:spTgt spid="33">
                                            <p:txEl>
                                              <p:pRg st="0" end="0"/>
                                            </p:txEl>
                                          </p:spTgt>
                                        </p:tgtEl>
                                      </p:cBhvr>
                                    </p:animEffect>
                                  </p:childTnLst>
                                </p:cTn>
                              </p:par>
                              <p:par>
                                <p:cTn id="41" presetID="10" presetClass="entr" presetSubtype="0" fill="hold" grpId="0" nodeType="withEffect">
                                  <p:stCondLst>
                                    <p:cond delay="1300"/>
                                  </p:stCondLst>
                                  <p:iterate type="wd">
                                    <p:tmPct val="10000"/>
                                  </p:iterate>
                                  <p:childTnLst>
                                    <p:set>
                                      <p:cBhvr>
                                        <p:cTn id="42" dur="1" fill="hold">
                                          <p:stCondLst>
                                            <p:cond delay="0"/>
                                          </p:stCondLst>
                                        </p:cTn>
                                        <p:tgtEl>
                                          <p:spTgt spid="33">
                                            <p:txEl>
                                              <p:pRg st="1" end="1"/>
                                            </p:txEl>
                                          </p:spTgt>
                                        </p:tgtEl>
                                        <p:attrNameLst>
                                          <p:attrName>style.visibility</p:attrName>
                                        </p:attrNameLst>
                                      </p:cBhvr>
                                      <p:to>
                                        <p:strVal val="visible"/>
                                      </p:to>
                                    </p:set>
                                    <p:animEffect transition="in" filter="fade">
                                      <p:cBhvr>
                                        <p:cTn id="43" dur="500"/>
                                        <p:tgtEl>
                                          <p:spTgt spid="3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33" grpId="0" uiExpand="1" build="p"/>
      <p:bldP spid="37" grpId="0" bldLvl="0" animBg="1"/>
      <p:bldP spid="39"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screen">
            <a:clrChange>
              <a:clrFrom>
                <a:srgbClr val="FFFFFF"/>
              </a:clrFrom>
              <a:clrTo>
                <a:srgbClr val="FFFFFF">
                  <a:alpha val="0"/>
                </a:srgbClr>
              </a:clrTo>
            </a:clrChange>
            <a:extLst>
              <a:ext uri="{BEBA8EAE-BF5A-486C-A8C5-ECC9F3942E4B}">
                <a14:imgProps xmlns:a14="http://schemas.microsoft.com/office/drawing/2010/main">
                  <a14:imgLayer r:embed="rId4">
                    <a14:imgEffect>
                      <a14:backgroundRemoval t="1887" b="96017" l="5000" r="96000">
                        <a14:foregroundMark x1="31800" y1="73585" x2="57600" y2="96436"/>
                        <a14:foregroundMark x1="53200" y1="10692" x2="53200" y2="10692"/>
                        <a14:backgroundMark x1="75200" y1="28302" x2="78200" y2="31866"/>
                        <a14:backgroundMark x1="69800" y1="71698" x2="66200" y2="73375"/>
                        <a14:backgroundMark x1="80000" y1="80084" x2="78200" y2="80922"/>
                      </a14:backgroundRemoval>
                    </a14:imgEffect>
                  </a14:imgLayer>
                </a14:imgProps>
              </a:ext>
              <a:ext uri="{28A0092B-C50C-407E-A947-70E740481C1C}">
                <a14:useLocalDpi xmlns:a14="http://schemas.microsoft.com/office/drawing/2010/main"/>
              </a:ext>
            </a:extLst>
          </a:blip>
          <a:stretch>
            <a:fillRect/>
          </a:stretch>
        </p:blipFill>
        <p:spPr>
          <a:xfrm>
            <a:off x="2138395" y="1836825"/>
            <a:ext cx="2845943" cy="2715030"/>
          </a:xfrm>
          <a:prstGeom prst="rect">
            <a:avLst/>
          </a:prstGeom>
        </p:spPr>
      </p:pic>
      <p:pic>
        <p:nvPicPr>
          <p:cNvPr id="20" name="图片 19"/>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30642" y="3682196"/>
            <a:ext cx="2188058" cy="2087408"/>
          </a:xfrm>
          <a:prstGeom prst="rect">
            <a:avLst/>
          </a:prstGeom>
        </p:spPr>
      </p:pic>
      <p:pic>
        <p:nvPicPr>
          <p:cNvPr id="21" name="图片 20"/>
          <p:cNvPicPr>
            <a:picLocks noChangeAspect="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62496" y="2127797"/>
            <a:ext cx="1324349" cy="1263430"/>
          </a:xfrm>
          <a:prstGeom prst="rect">
            <a:avLst/>
          </a:prstGeom>
        </p:spPr>
      </p:pic>
      <p:sp>
        <p:nvSpPr>
          <p:cNvPr id="23" name="椭圆 22"/>
          <p:cNvSpPr/>
          <p:nvPr/>
        </p:nvSpPr>
        <p:spPr>
          <a:xfrm>
            <a:off x="2891075" y="2499821"/>
            <a:ext cx="1389031" cy="1389031"/>
          </a:xfrm>
          <a:prstGeom prst="ellipse">
            <a:avLst/>
          </a:prstGeom>
          <a:blipFill>
            <a:blip r:embed="rId7"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25"/>
          </a:p>
        </p:txBody>
      </p:sp>
      <p:sp>
        <p:nvSpPr>
          <p:cNvPr id="24" name="椭圆 23"/>
          <p:cNvSpPr/>
          <p:nvPr/>
        </p:nvSpPr>
        <p:spPr>
          <a:xfrm>
            <a:off x="1018736" y="4161251"/>
            <a:ext cx="1168109" cy="1168109"/>
          </a:xfrm>
          <a:prstGeom prst="ellipse">
            <a:avLst/>
          </a:prstGeom>
          <a:blipFill>
            <a:blip r:embed="rId8"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25"/>
          </a:p>
        </p:txBody>
      </p:sp>
      <p:sp>
        <p:nvSpPr>
          <p:cNvPr id="25" name="椭圆 24"/>
          <p:cNvSpPr/>
          <p:nvPr/>
        </p:nvSpPr>
        <p:spPr>
          <a:xfrm>
            <a:off x="1201283" y="2436121"/>
            <a:ext cx="646781" cy="646781"/>
          </a:xfrm>
          <a:prstGeom prst="ellipse">
            <a:avLst/>
          </a:prstGeom>
          <a:blipFill>
            <a:blip r:embed="rId9"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25"/>
          </a:p>
        </p:txBody>
      </p:sp>
      <p:sp>
        <p:nvSpPr>
          <p:cNvPr id="35" name="文本框 34"/>
          <p:cNvSpPr txBox="1"/>
          <p:nvPr/>
        </p:nvSpPr>
        <p:spPr>
          <a:xfrm>
            <a:off x="6814158" y="2249002"/>
            <a:ext cx="5378444" cy="504190"/>
          </a:xfrm>
          <a:prstGeom prst="rect">
            <a:avLst/>
          </a:prstGeom>
          <a:noFill/>
        </p:spPr>
        <p:txBody>
          <a:bodyPr vert="horz" wrap="square" rtlCol="0">
            <a:spAutoFit/>
          </a:bodyPr>
          <a:lstStyle/>
          <a:p>
            <a:r>
              <a:rPr lang="zh-CN" altLang="en-US" sz="2710" b="1" dirty="0">
                <a:latin typeface="楷体" panose="02010609060101010101" charset="-122"/>
                <a:ea typeface="楷体" panose="02010609060101010101" charset="-122"/>
              </a:rPr>
              <a:t>请输入文本内容请输入文本内容</a:t>
            </a:r>
          </a:p>
        </p:txBody>
      </p:sp>
      <p:pic>
        <p:nvPicPr>
          <p:cNvPr id="50" name="图片 49"/>
          <p:cNvPicPr>
            <a:picLocks noChangeAspect="1"/>
          </p:cNvPicPr>
          <p:nvPr/>
        </p:nvPicPr>
        <p:blipFill>
          <a:blip r:embed="rId10">
            <a:clrChange>
              <a:clrFrom>
                <a:srgbClr val="FFFFFF"/>
              </a:clrFrom>
              <a:clrTo>
                <a:srgbClr val="FFFFFF">
                  <a:alpha val="0"/>
                </a:srgbClr>
              </a:clrTo>
            </a:clrChange>
            <a:grayscl/>
            <a:extLst>
              <a:ext uri="{28A0092B-C50C-407E-A947-70E740481C1C}">
                <a14:useLocalDpi xmlns:a14="http://schemas.microsoft.com/office/drawing/2010/main"/>
              </a:ext>
            </a:extLst>
          </a:blip>
          <a:stretch>
            <a:fillRect/>
          </a:stretch>
        </p:blipFill>
        <p:spPr>
          <a:xfrm>
            <a:off x="5450622" y="1730404"/>
            <a:ext cx="1619217" cy="1515863"/>
          </a:xfrm>
          <a:prstGeom prst="rect">
            <a:avLst/>
          </a:prstGeom>
        </p:spPr>
      </p:pic>
      <p:sp>
        <p:nvSpPr>
          <p:cNvPr id="51" name="文本框 50"/>
          <p:cNvSpPr txBox="1"/>
          <p:nvPr/>
        </p:nvSpPr>
        <p:spPr>
          <a:xfrm>
            <a:off x="5706303" y="2118758"/>
            <a:ext cx="1107857" cy="572770"/>
          </a:xfrm>
          <a:prstGeom prst="rect">
            <a:avLst/>
          </a:prstGeom>
          <a:noFill/>
        </p:spPr>
        <p:txBody>
          <a:bodyPr vert="horz" wrap="square" rtlCol="0">
            <a:spAutoFit/>
          </a:bodyPr>
          <a:lstStyle/>
          <a:p>
            <a:r>
              <a:rPr lang="zh-CN" altLang="en-US" sz="3160" dirty="0">
                <a:solidFill>
                  <a:schemeClr val="bg1"/>
                </a:solidFill>
                <a:latin typeface="叶根友毛笔行书2.0版" panose="02010601030101010101" pitchFamily="2" charset="-122"/>
                <a:ea typeface="叶根友毛笔行书2.0版" panose="02010601030101010101" pitchFamily="2" charset="-122"/>
              </a:rPr>
              <a:t>标题</a:t>
            </a:r>
            <a:endParaRPr lang="en-US" altLang="zh-CN" sz="3160" dirty="0">
              <a:solidFill>
                <a:schemeClr val="bg1"/>
              </a:solidFill>
              <a:latin typeface="叶根友毛笔行书2.0版" panose="02010601030101010101" pitchFamily="2" charset="-122"/>
              <a:ea typeface="叶根友毛笔行书2.0版" panose="02010601030101010101" pitchFamily="2" charset="-122"/>
            </a:endParaRPr>
          </a:p>
        </p:txBody>
      </p:sp>
      <p:sp>
        <p:nvSpPr>
          <p:cNvPr id="61" name="文本框 60"/>
          <p:cNvSpPr txBox="1"/>
          <p:nvPr/>
        </p:nvSpPr>
        <p:spPr>
          <a:xfrm>
            <a:off x="6814158" y="3572418"/>
            <a:ext cx="5378444" cy="504190"/>
          </a:xfrm>
          <a:prstGeom prst="rect">
            <a:avLst/>
          </a:prstGeom>
          <a:noFill/>
        </p:spPr>
        <p:txBody>
          <a:bodyPr vert="horz" wrap="square" rtlCol="0">
            <a:spAutoFit/>
          </a:bodyPr>
          <a:lstStyle/>
          <a:p>
            <a:r>
              <a:rPr lang="zh-CN" altLang="en-US" sz="2710" b="1" dirty="0">
                <a:latin typeface="楷体" panose="02010609060101010101" charset="-122"/>
                <a:ea typeface="楷体" panose="02010609060101010101" charset="-122"/>
              </a:rPr>
              <a:t>请输入文本内容请输入文本内容</a:t>
            </a:r>
          </a:p>
        </p:txBody>
      </p:sp>
      <p:pic>
        <p:nvPicPr>
          <p:cNvPr id="62" name="图片 61"/>
          <p:cNvPicPr>
            <a:picLocks noChangeAspect="1"/>
          </p:cNvPicPr>
          <p:nvPr/>
        </p:nvPicPr>
        <p:blipFill>
          <a:blip r:embed="rId10">
            <a:clrChange>
              <a:clrFrom>
                <a:srgbClr val="FFFFFF"/>
              </a:clrFrom>
              <a:clrTo>
                <a:srgbClr val="FFFFFF">
                  <a:alpha val="0"/>
                </a:srgbClr>
              </a:clrTo>
            </a:clrChange>
            <a:grayscl/>
            <a:extLst>
              <a:ext uri="{28A0092B-C50C-407E-A947-70E740481C1C}">
                <a14:useLocalDpi xmlns:a14="http://schemas.microsoft.com/office/drawing/2010/main"/>
              </a:ext>
            </a:extLst>
          </a:blip>
          <a:stretch>
            <a:fillRect/>
          </a:stretch>
        </p:blipFill>
        <p:spPr>
          <a:xfrm>
            <a:off x="5450622" y="3053821"/>
            <a:ext cx="1619217" cy="1515863"/>
          </a:xfrm>
          <a:prstGeom prst="rect">
            <a:avLst/>
          </a:prstGeom>
        </p:spPr>
      </p:pic>
      <p:sp>
        <p:nvSpPr>
          <p:cNvPr id="63" name="文本框 62"/>
          <p:cNvSpPr txBox="1"/>
          <p:nvPr/>
        </p:nvSpPr>
        <p:spPr>
          <a:xfrm>
            <a:off x="5706303" y="3442174"/>
            <a:ext cx="1107857" cy="572770"/>
          </a:xfrm>
          <a:prstGeom prst="rect">
            <a:avLst/>
          </a:prstGeom>
          <a:noFill/>
        </p:spPr>
        <p:txBody>
          <a:bodyPr vert="horz" wrap="square" rtlCol="0">
            <a:spAutoFit/>
          </a:bodyPr>
          <a:lstStyle/>
          <a:p>
            <a:r>
              <a:rPr lang="zh-CN" altLang="en-US" sz="3160" dirty="0">
                <a:solidFill>
                  <a:schemeClr val="bg1"/>
                </a:solidFill>
                <a:latin typeface="叶根友毛笔行书2.0版" panose="02010601030101010101" pitchFamily="2" charset="-122"/>
                <a:ea typeface="叶根友毛笔行书2.0版" panose="02010601030101010101" pitchFamily="2" charset="-122"/>
              </a:rPr>
              <a:t>标题</a:t>
            </a:r>
            <a:endParaRPr lang="en-US" altLang="zh-CN" sz="3160" dirty="0">
              <a:solidFill>
                <a:schemeClr val="bg1"/>
              </a:solidFill>
              <a:latin typeface="叶根友毛笔行书2.0版" panose="02010601030101010101" pitchFamily="2" charset="-122"/>
              <a:ea typeface="叶根友毛笔行书2.0版" panose="02010601030101010101" pitchFamily="2" charset="-122"/>
            </a:endParaRPr>
          </a:p>
        </p:txBody>
      </p:sp>
      <p:sp>
        <p:nvSpPr>
          <p:cNvPr id="64" name="文本框 63"/>
          <p:cNvSpPr txBox="1"/>
          <p:nvPr/>
        </p:nvSpPr>
        <p:spPr>
          <a:xfrm>
            <a:off x="6814157" y="4904573"/>
            <a:ext cx="5225227" cy="504190"/>
          </a:xfrm>
          <a:prstGeom prst="rect">
            <a:avLst/>
          </a:prstGeom>
          <a:noFill/>
        </p:spPr>
        <p:txBody>
          <a:bodyPr vert="horz" wrap="square" rtlCol="0">
            <a:spAutoFit/>
          </a:bodyPr>
          <a:lstStyle/>
          <a:p>
            <a:r>
              <a:rPr lang="zh-CN" altLang="en-US" sz="2710" b="1" dirty="0">
                <a:latin typeface="楷体" panose="02010609060101010101" charset="-122"/>
                <a:ea typeface="楷体" panose="02010609060101010101" charset="-122"/>
              </a:rPr>
              <a:t>请输入文本内容请输入文本内容</a:t>
            </a:r>
          </a:p>
        </p:txBody>
      </p:sp>
      <p:pic>
        <p:nvPicPr>
          <p:cNvPr id="65" name="图片 64"/>
          <p:cNvPicPr>
            <a:picLocks noChangeAspect="1"/>
          </p:cNvPicPr>
          <p:nvPr/>
        </p:nvPicPr>
        <p:blipFill>
          <a:blip r:embed="rId10">
            <a:clrChange>
              <a:clrFrom>
                <a:srgbClr val="FFFFFF"/>
              </a:clrFrom>
              <a:clrTo>
                <a:srgbClr val="FFFFFF">
                  <a:alpha val="0"/>
                </a:srgbClr>
              </a:clrTo>
            </a:clrChange>
            <a:grayscl/>
            <a:extLst>
              <a:ext uri="{28A0092B-C50C-407E-A947-70E740481C1C}">
                <a14:useLocalDpi xmlns:a14="http://schemas.microsoft.com/office/drawing/2010/main"/>
              </a:ext>
            </a:extLst>
          </a:blip>
          <a:stretch>
            <a:fillRect/>
          </a:stretch>
        </p:blipFill>
        <p:spPr>
          <a:xfrm>
            <a:off x="5450622" y="4406437"/>
            <a:ext cx="1619217" cy="1515863"/>
          </a:xfrm>
          <a:prstGeom prst="rect">
            <a:avLst/>
          </a:prstGeom>
        </p:spPr>
      </p:pic>
      <p:sp>
        <p:nvSpPr>
          <p:cNvPr id="66" name="文本框 65"/>
          <p:cNvSpPr txBox="1"/>
          <p:nvPr/>
        </p:nvSpPr>
        <p:spPr>
          <a:xfrm>
            <a:off x="5706303" y="4794790"/>
            <a:ext cx="1107857" cy="572770"/>
          </a:xfrm>
          <a:prstGeom prst="rect">
            <a:avLst/>
          </a:prstGeom>
          <a:noFill/>
        </p:spPr>
        <p:txBody>
          <a:bodyPr vert="horz" wrap="square" rtlCol="0">
            <a:spAutoFit/>
          </a:bodyPr>
          <a:lstStyle/>
          <a:p>
            <a:r>
              <a:rPr lang="zh-CN" altLang="en-US" sz="3160" dirty="0">
                <a:solidFill>
                  <a:schemeClr val="bg1"/>
                </a:solidFill>
                <a:latin typeface="叶根友毛笔行书2.0版" panose="02010601030101010101" pitchFamily="2" charset="-122"/>
                <a:ea typeface="叶根友毛笔行书2.0版" panose="02010601030101010101" pitchFamily="2" charset="-122"/>
              </a:rPr>
              <a:t>标题</a:t>
            </a:r>
            <a:endParaRPr lang="en-US" altLang="zh-CN" sz="3160" dirty="0">
              <a:solidFill>
                <a:schemeClr val="bg1"/>
              </a:solidFill>
              <a:latin typeface="叶根友毛笔行书2.0版" panose="02010601030101010101" pitchFamily="2" charset="-122"/>
              <a:ea typeface="叶根友毛笔行书2.0版" panose="02010601030101010101" pitchFamily="2" charset="-122"/>
            </a:endParaRPr>
          </a:p>
        </p:txBody>
      </p:sp>
      <p:grpSp>
        <p:nvGrpSpPr>
          <p:cNvPr id="34818" name="组合 3"/>
          <p:cNvGrpSpPr/>
          <p:nvPr/>
        </p:nvGrpSpPr>
        <p:grpSpPr>
          <a:xfrm>
            <a:off x="-3175" y="341313"/>
            <a:ext cx="6619875" cy="949325"/>
            <a:chOff x="0" y="0"/>
            <a:chExt cx="6619368" cy="950731"/>
          </a:xfrm>
        </p:grpSpPr>
        <p:pic>
          <p:nvPicPr>
            <p:cNvPr id="34819" name="Picture 9" descr="F:\ppt素材\图标\我收集的图标\字体\3.png"/>
            <p:cNvPicPr>
              <a:picLocks noChangeAspect="1"/>
            </p:cNvPicPr>
            <p:nvPr/>
          </p:nvPicPr>
          <p:blipFill>
            <a:blip r:embed="rId11"/>
            <a:stretch>
              <a:fillRect/>
            </a:stretch>
          </p:blipFill>
          <p:spPr>
            <a:xfrm rot="5400000">
              <a:off x="2834315" y="-2834318"/>
              <a:ext cx="950731" cy="6619368"/>
            </a:xfrm>
            <a:prstGeom prst="rect">
              <a:avLst/>
            </a:prstGeom>
            <a:noFill/>
            <a:ln w="9525">
              <a:noFill/>
            </a:ln>
          </p:spPr>
        </p:pic>
        <p:sp>
          <p:nvSpPr>
            <p:cNvPr id="34820" name="TextBox 2"/>
            <p:cNvSpPr txBox="1"/>
            <p:nvPr/>
          </p:nvSpPr>
          <p:spPr>
            <a:xfrm>
              <a:off x="1122981" y="352063"/>
              <a:ext cx="3966918" cy="461665"/>
            </a:xfrm>
            <a:prstGeom prst="rect">
              <a:avLst/>
            </a:prstGeom>
            <a:noFill/>
            <a:ln w="9525">
              <a:noFill/>
            </a:ln>
          </p:spPr>
          <p:txBody>
            <a:bodyPr anchor="t">
              <a:spAutoFit/>
            </a:bodyPr>
            <a:lstStyle/>
            <a:p>
              <a:pPr lvl="0" indent="0" eaLnBrk="1" hangingPunct="1"/>
              <a:r>
                <a:rPr lang="zh-CN" altLang="en-US" b="1" dirty="0">
                  <a:solidFill>
                    <a:srgbClr val="FFFFFF"/>
                  </a:solidFill>
                  <a:latin typeface="微软雅黑" panose="020B0503020204020204" charset="-122"/>
                  <a:ea typeface="微软雅黑" panose="020B0503020204020204" charset="-122"/>
                </a:rPr>
                <a:t> </a:t>
              </a:r>
              <a:r>
                <a:rPr lang="zh-CN" altLang="en-US" sz="2400" b="1" dirty="0">
                  <a:solidFill>
                    <a:srgbClr val="FFFFFF"/>
                  </a:solidFill>
                  <a:latin typeface="微软雅黑" panose="020B0503020204020204" charset="-122"/>
                  <a:ea typeface="微软雅黑" panose="020B0503020204020204" charset="-122"/>
                </a:rPr>
                <a:t>单击此处添加标题</a:t>
              </a:r>
            </a:p>
          </p:txBody>
        </p:sp>
      </p:grpSp>
      <p:pic>
        <p:nvPicPr>
          <p:cNvPr id="34821" name="Picture 6" descr="F:\超棒ppt模板\中国风\中国风物件\maobi.png"/>
          <p:cNvPicPr>
            <a:picLocks noChangeAspect="1"/>
          </p:cNvPicPr>
          <p:nvPr/>
        </p:nvPicPr>
        <p:blipFill>
          <a:blip r:embed="rId12"/>
          <a:stretch>
            <a:fillRect/>
          </a:stretch>
        </p:blipFill>
        <p:spPr>
          <a:xfrm>
            <a:off x="376238" y="-204787"/>
            <a:ext cx="1487487" cy="1487487"/>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110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 calcmode="lin" valueType="num">
                                      <p:cBhvr>
                                        <p:cTn id="9" dur="500" fill="hold"/>
                                        <p:tgtEl>
                                          <p:spTgt spid="21"/>
                                        </p:tgtEl>
                                        <p:attrNameLst>
                                          <p:attrName>style.rotation</p:attrName>
                                        </p:attrNameLst>
                                      </p:cBhvr>
                                      <p:tavLst>
                                        <p:tav tm="0">
                                          <p:val>
                                            <p:fltVal val="360"/>
                                          </p:val>
                                        </p:tav>
                                        <p:tav tm="100000">
                                          <p:val>
                                            <p:fltVal val="0"/>
                                          </p:val>
                                        </p:tav>
                                      </p:tavLst>
                                    </p:anim>
                                    <p:animEffect transition="in" filter="fade">
                                      <p:cBhvr>
                                        <p:cTn id="10" dur="500"/>
                                        <p:tgtEl>
                                          <p:spTgt spid="21"/>
                                        </p:tgtEl>
                                      </p:cBhvr>
                                    </p:animEffect>
                                  </p:childTnLst>
                                </p:cTn>
                              </p:par>
                              <p:par>
                                <p:cTn id="11" presetID="10" presetClass="entr" presetSubtype="0" fill="hold" grpId="0" nodeType="withEffect">
                                  <p:stCondLst>
                                    <p:cond delay="110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49" presetClass="entr" presetSubtype="0" decel="100000" fill="hold" nodeType="click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 calcmode="lin" valueType="num">
                                      <p:cBhvr>
                                        <p:cTn id="20" dur="500" fill="hold"/>
                                        <p:tgtEl>
                                          <p:spTgt spid="20"/>
                                        </p:tgtEl>
                                        <p:attrNameLst>
                                          <p:attrName>style.rotation</p:attrName>
                                        </p:attrNameLst>
                                      </p:cBhvr>
                                      <p:tavLst>
                                        <p:tav tm="0">
                                          <p:val>
                                            <p:fltVal val="360"/>
                                          </p:val>
                                        </p:tav>
                                        <p:tav tm="100000">
                                          <p:val>
                                            <p:fltVal val="0"/>
                                          </p:val>
                                        </p:tav>
                                      </p:tavLst>
                                    </p:anim>
                                    <p:animEffect transition="in" filter="fade">
                                      <p:cBhvr>
                                        <p:cTn id="21" dur="500"/>
                                        <p:tgtEl>
                                          <p:spTgt spid="2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 calcmode="lin" valueType="num">
                                      <p:cBhvr>
                                        <p:cTn id="31" dur="500" fill="hold"/>
                                        <p:tgtEl>
                                          <p:spTgt spid="3"/>
                                        </p:tgtEl>
                                        <p:attrNameLst>
                                          <p:attrName>style.rotation</p:attrName>
                                        </p:attrNameLst>
                                      </p:cBhvr>
                                      <p:tavLst>
                                        <p:tav tm="0">
                                          <p:val>
                                            <p:fltVal val="360"/>
                                          </p:val>
                                        </p:tav>
                                        <p:tav tm="100000">
                                          <p:val>
                                            <p:fltVal val="0"/>
                                          </p:val>
                                        </p:tav>
                                      </p:tavLst>
                                    </p:anim>
                                    <p:animEffect transition="in" filter="fade">
                                      <p:cBhvr>
                                        <p:cTn id="32" dur="500"/>
                                        <p:tgtEl>
                                          <p:spTgt spid="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fade">
                                      <p:cBhvr>
                                        <p:cTn id="40" dur="500"/>
                                        <p:tgtEl>
                                          <p:spTgt spid="5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par>
                                <p:cTn id="44" presetID="10" presetClass="entr" presetSubtype="0"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fade">
                                      <p:cBhvr>
                                        <p:cTn id="51" dur="500"/>
                                        <p:tgtEl>
                                          <p:spTgt spid="6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fade">
                                      <p:cBhvr>
                                        <p:cTn id="54" dur="500"/>
                                        <p:tgtEl>
                                          <p:spTgt spid="63"/>
                                        </p:tgtEl>
                                      </p:cBhvr>
                                    </p:animEffect>
                                  </p:childTnLst>
                                </p:cTn>
                              </p:par>
                              <p:par>
                                <p:cTn id="55" presetID="10" presetClass="entr" presetSubtype="0" fill="hold" grpId="0" nodeType="withEffect">
                                  <p:stCondLst>
                                    <p:cond delay="600"/>
                                  </p:stCondLst>
                                  <p:childTnLst>
                                    <p:set>
                                      <p:cBhvr>
                                        <p:cTn id="56" dur="1" fill="hold">
                                          <p:stCondLst>
                                            <p:cond delay="0"/>
                                          </p:stCondLst>
                                        </p:cTn>
                                        <p:tgtEl>
                                          <p:spTgt spid="61"/>
                                        </p:tgtEl>
                                        <p:attrNameLst>
                                          <p:attrName>style.visibility</p:attrName>
                                        </p:attrNameLst>
                                      </p:cBhvr>
                                      <p:to>
                                        <p:strVal val="visible"/>
                                      </p:to>
                                    </p:set>
                                    <p:animEffect transition="in" filter="fade">
                                      <p:cBhvr>
                                        <p:cTn id="57" dur="500"/>
                                        <p:tgtEl>
                                          <p:spTgt spid="61"/>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65"/>
                                        </p:tgtEl>
                                        <p:attrNameLst>
                                          <p:attrName>style.visibility</p:attrName>
                                        </p:attrNameLst>
                                      </p:cBhvr>
                                      <p:to>
                                        <p:strVal val="visible"/>
                                      </p:to>
                                    </p:set>
                                    <p:animEffect transition="in" filter="fade">
                                      <p:cBhvr>
                                        <p:cTn id="62" dur="500"/>
                                        <p:tgtEl>
                                          <p:spTgt spid="65"/>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66"/>
                                        </p:tgtEl>
                                        <p:attrNameLst>
                                          <p:attrName>style.visibility</p:attrName>
                                        </p:attrNameLst>
                                      </p:cBhvr>
                                      <p:to>
                                        <p:strVal val="visible"/>
                                      </p:to>
                                    </p:set>
                                    <p:animEffect transition="in" filter="fade">
                                      <p:cBhvr>
                                        <p:cTn id="65" dur="500"/>
                                        <p:tgtEl>
                                          <p:spTgt spid="66"/>
                                        </p:tgtEl>
                                      </p:cBhvr>
                                    </p:animEffect>
                                  </p:childTnLst>
                                </p:cTn>
                              </p:par>
                              <p:par>
                                <p:cTn id="66" presetID="10" presetClass="entr" presetSubtype="0" fill="hold" grpId="0" nodeType="withEffect">
                                  <p:stCondLst>
                                    <p:cond delay="500"/>
                                  </p:stCondLst>
                                  <p:childTnLst>
                                    <p:set>
                                      <p:cBhvr>
                                        <p:cTn id="67" dur="1" fill="hold">
                                          <p:stCondLst>
                                            <p:cond delay="0"/>
                                          </p:stCondLst>
                                        </p:cTn>
                                        <p:tgtEl>
                                          <p:spTgt spid="64"/>
                                        </p:tgtEl>
                                        <p:attrNameLst>
                                          <p:attrName>style.visibility</p:attrName>
                                        </p:attrNameLst>
                                      </p:cBhvr>
                                      <p:to>
                                        <p:strVal val="visible"/>
                                      </p:to>
                                    </p:set>
                                    <p:animEffect transition="in" filter="fade">
                                      <p:cBhvr>
                                        <p:cTn id="68"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4" grpId="0" bldLvl="0" animBg="1"/>
      <p:bldP spid="25" grpId="0" bldLvl="0" animBg="1"/>
      <p:bldP spid="35" grpId="0"/>
      <p:bldP spid="51" grpId="0"/>
      <p:bldP spid="61" grpId="0"/>
      <p:bldP spid="63" grpId="0"/>
      <p:bldP spid="64" grpId="0"/>
      <p:bldP spid="6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组合 3"/>
          <p:cNvGrpSpPr/>
          <p:nvPr/>
        </p:nvGrpSpPr>
        <p:grpSpPr>
          <a:xfrm>
            <a:off x="-3175" y="341313"/>
            <a:ext cx="6619875" cy="949325"/>
            <a:chOff x="0" y="0"/>
            <a:chExt cx="6619368" cy="950731"/>
          </a:xfrm>
        </p:grpSpPr>
        <p:pic>
          <p:nvPicPr>
            <p:cNvPr id="34819" name="Picture 9" descr="F:\ppt素材\图标\我收集的图标\字体\3.png"/>
            <p:cNvPicPr>
              <a:picLocks noChangeAspect="1"/>
            </p:cNvPicPr>
            <p:nvPr/>
          </p:nvPicPr>
          <p:blipFill>
            <a:blip r:embed="rId3"/>
            <a:stretch>
              <a:fillRect/>
            </a:stretch>
          </p:blipFill>
          <p:spPr>
            <a:xfrm rot="5400000">
              <a:off x="2834315" y="-2834318"/>
              <a:ext cx="950731" cy="6619368"/>
            </a:xfrm>
            <a:prstGeom prst="rect">
              <a:avLst/>
            </a:prstGeom>
            <a:noFill/>
            <a:ln w="9525">
              <a:noFill/>
            </a:ln>
          </p:spPr>
        </p:pic>
        <p:sp>
          <p:nvSpPr>
            <p:cNvPr id="34820" name="TextBox 2"/>
            <p:cNvSpPr txBox="1"/>
            <p:nvPr/>
          </p:nvSpPr>
          <p:spPr>
            <a:xfrm>
              <a:off x="1122981" y="352063"/>
              <a:ext cx="3966918" cy="461665"/>
            </a:xfrm>
            <a:prstGeom prst="rect">
              <a:avLst/>
            </a:prstGeom>
            <a:noFill/>
            <a:ln w="9525">
              <a:noFill/>
            </a:ln>
          </p:spPr>
          <p:txBody>
            <a:bodyPr anchor="t">
              <a:spAutoFit/>
            </a:bodyPr>
            <a:lstStyle/>
            <a:p>
              <a:pPr lvl="0" indent="0" eaLnBrk="1" hangingPunct="1"/>
              <a:r>
                <a:rPr lang="zh-CN" altLang="en-US" b="1" dirty="0">
                  <a:solidFill>
                    <a:srgbClr val="FFFFFF"/>
                  </a:solidFill>
                  <a:latin typeface="微软雅黑" panose="020B0503020204020204" charset="-122"/>
                  <a:ea typeface="微软雅黑" panose="020B0503020204020204" charset="-122"/>
                </a:rPr>
                <a:t> </a:t>
              </a:r>
              <a:r>
                <a:rPr lang="zh-CN" altLang="en-US" sz="2400" b="1" dirty="0">
                  <a:solidFill>
                    <a:srgbClr val="FFFFFF"/>
                  </a:solidFill>
                  <a:latin typeface="微软雅黑" panose="020B0503020204020204" charset="-122"/>
                  <a:ea typeface="微软雅黑" panose="020B0503020204020204" charset="-122"/>
                </a:rPr>
                <a:t>单击此处添加标题</a:t>
              </a:r>
            </a:p>
          </p:txBody>
        </p:sp>
      </p:grpSp>
      <p:pic>
        <p:nvPicPr>
          <p:cNvPr id="34821" name="Picture 6" descr="F:\超棒ppt模板\中国风\中国风物件\maobi.png"/>
          <p:cNvPicPr>
            <a:picLocks noChangeAspect="1"/>
          </p:cNvPicPr>
          <p:nvPr/>
        </p:nvPicPr>
        <p:blipFill>
          <a:blip r:embed="rId4"/>
          <a:stretch>
            <a:fillRect/>
          </a:stretch>
        </p:blipFill>
        <p:spPr>
          <a:xfrm>
            <a:off x="376238" y="-204787"/>
            <a:ext cx="1487487" cy="1487487"/>
          </a:xfrm>
          <a:prstGeom prst="rect">
            <a:avLst/>
          </a:prstGeom>
          <a:noFill/>
          <a:ln w="9525">
            <a:noFill/>
          </a:ln>
        </p:spPr>
      </p:pic>
      <p:grpSp>
        <p:nvGrpSpPr>
          <p:cNvPr id="38918" name="组合 7"/>
          <p:cNvGrpSpPr/>
          <p:nvPr/>
        </p:nvGrpSpPr>
        <p:grpSpPr>
          <a:xfrm>
            <a:off x="6024563" y="674688"/>
            <a:ext cx="5465762" cy="4994275"/>
            <a:chOff x="0" y="0"/>
            <a:chExt cx="5466787" cy="4993471"/>
          </a:xfrm>
        </p:grpSpPr>
        <p:pic>
          <p:nvPicPr>
            <p:cNvPr id="37895" name="图片 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011444">
              <a:off x="-74365" y="3018941"/>
              <a:ext cx="2048890" cy="1900159"/>
            </a:xfrm>
            <a:prstGeom prst="rect">
              <a:avLst/>
            </a:prstGeom>
            <a:noFill/>
            <a:ln w="9525">
              <a:noFill/>
            </a:ln>
          </p:spPr>
        </p:pic>
        <p:grpSp>
          <p:nvGrpSpPr>
            <p:cNvPr id="37896" name="组合 9"/>
            <p:cNvGrpSpPr/>
            <p:nvPr/>
          </p:nvGrpSpPr>
          <p:grpSpPr>
            <a:xfrm>
              <a:off x="550300" y="0"/>
              <a:ext cx="4916487" cy="4993471"/>
              <a:chOff x="0" y="0"/>
              <a:chExt cx="4916487" cy="4993471"/>
            </a:xfrm>
          </p:grpSpPr>
          <p:pic>
            <p:nvPicPr>
              <p:cNvPr id="37897" name="图片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585661">
                <a:off x="1172971" y="0"/>
                <a:ext cx="2048890" cy="1900159"/>
              </a:xfrm>
              <a:prstGeom prst="rect">
                <a:avLst/>
              </a:prstGeom>
              <a:noFill/>
              <a:ln w="9525">
                <a:noFill/>
              </a:ln>
            </p:spPr>
          </p:pic>
          <p:pic>
            <p:nvPicPr>
              <p:cNvPr id="37898" name="图片 1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4818358">
                <a:off x="2941958" y="3018942"/>
                <a:ext cx="2048890" cy="1900159"/>
              </a:xfrm>
              <a:prstGeom prst="rect">
                <a:avLst/>
              </a:prstGeom>
              <a:noFill/>
              <a:ln w="9525">
                <a:noFill/>
              </a:ln>
            </p:spPr>
          </p:pic>
          <p:pic>
            <p:nvPicPr>
              <p:cNvPr id="37899" name="图片 12"/>
              <p:cNvPicPr>
                <a:picLocks noChangeAspect="1"/>
              </p:cNvPicPr>
              <p:nvPr/>
            </p:nvPicPr>
            <p:blipFill>
              <a:blip r:embed="rId6"/>
              <a:stretch>
                <a:fillRect/>
              </a:stretch>
            </p:blipFill>
            <p:spPr>
              <a:xfrm>
                <a:off x="2857391" y="1637850"/>
                <a:ext cx="1054699" cy="1194920"/>
              </a:xfrm>
              <a:prstGeom prst="rect">
                <a:avLst/>
              </a:prstGeom>
              <a:noFill/>
              <a:ln w="9525">
                <a:noFill/>
              </a:ln>
            </p:spPr>
          </p:pic>
          <p:pic>
            <p:nvPicPr>
              <p:cNvPr id="37900" name="图片 13"/>
              <p:cNvPicPr>
                <a:picLocks noChangeAspect="1"/>
              </p:cNvPicPr>
              <p:nvPr/>
            </p:nvPicPr>
            <p:blipFill>
              <a:blip r:embed="rId6"/>
              <a:stretch>
                <a:fillRect/>
              </a:stretch>
            </p:blipFill>
            <p:spPr>
              <a:xfrm rot="7471508">
                <a:off x="1670062" y="3798577"/>
                <a:ext cx="1054699" cy="1194920"/>
              </a:xfrm>
              <a:prstGeom prst="rect">
                <a:avLst/>
              </a:prstGeom>
              <a:noFill/>
              <a:ln w="9525">
                <a:noFill/>
              </a:ln>
            </p:spPr>
          </p:pic>
          <p:pic>
            <p:nvPicPr>
              <p:cNvPr id="37901" name="图片 14"/>
              <p:cNvPicPr>
                <a:picLocks noChangeAspect="1"/>
              </p:cNvPicPr>
              <p:nvPr/>
            </p:nvPicPr>
            <p:blipFill>
              <a:blip r:embed="rId6"/>
              <a:stretch>
                <a:fillRect/>
              </a:stretch>
            </p:blipFill>
            <p:spPr>
              <a:xfrm rot="-6301232">
                <a:off x="452986" y="1828337"/>
                <a:ext cx="1054699" cy="1194920"/>
              </a:xfrm>
              <a:prstGeom prst="rect">
                <a:avLst/>
              </a:prstGeom>
              <a:noFill/>
              <a:ln w="9525">
                <a:noFill/>
              </a:ln>
            </p:spPr>
          </p:pic>
          <p:sp>
            <p:nvSpPr>
              <p:cNvPr id="37902" name="文本框 15"/>
              <p:cNvSpPr txBox="1"/>
              <p:nvPr/>
            </p:nvSpPr>
            <p:spPr>
              <a:xfrm>
                <a:off x="3566628" y="3622949"/>
                <a:ext cx="799560" cy="830997"/>
              </a:xfrm>
              <a:prstGeom prst="rect">
                <a:avLst/>
              </a:prstGeom>
              <a:noFill/>
              <a:ln w="9525">
                <a:noFill/>
              </a:ln>
            </p:spPr>
            <p:txBody>
              <a:bodyPr anchor="t">
                <a:spAutoFit/>
              </a:bodyPr>
              <a:lstStyle/>
              <a:p>
                <a:pPr lvl="0" indent="0" eaLnBrk="1" hangingPunct="1"/>
                <a:r>
                  <a:rPr lang="zh-CN" altLang="en-US" sz="2400" b="1" dirty="0">
                    <a:solidFill>
                      <a:srgbClr val="000000"/>
                    </a:solidFill>
                    <a:latin typeface="微软雅黑" panose="020B0503020204020204" charset="-122"/>
                    <a:ea typeface="微软雅黑" panose="020B0503020204020204" charset="-122"/>
                  </a:rPr>
                  <a:t>添加标题</a:t>
                </a:r>
              </a:p>
            </p:txBody>
          </p:sp>
          <p:sp>
            <p:nvSpPr>
              <p:cNvPr id="37903" name="文本框 16"/>
              <p:cNvSpPr txBox="1"/>
              <p:nvPr/>
            </p:nvSpPr>
            <p:spPr>
              <a:xfrm>
                <a:off x="1797635" y="544638"/>
                <a:ext cx="799560" cy="830997"/>
              </a:xfrm>
              <a:prstGeom prst="rect">
                <a:avLst/>
              </a:prstGeom>
              <a:noFill/>
              <a:ln w="9525">
                <a:noFill/>
              </a:ln>
            </p:spPr>
            <p:txBody>
              <a:bodyPr anchor="t">
                <a:spAutoFit/>
              </a:bodyPr>
              <a:lstStyle/>
              <a:p>
                <a:pPr lvl="0" indent="0" eaLnBrk="1" hangingPunct="1"/>
                <a:r>
                  <a:rPr lang="zh-CN" altLang="en-US" sz="2400" b="1" dirty="0">
                    <a:solidFill>
                      <a:srgbClr val="000000"/>
                    </a:solidFill>
                    <a:latin typeface="微软雅黑" panose="020B0503020204020204" charset="-122"/>
                    <a:ea typeface="微软雅黑" panose="020B0503020204020204" charset="-122"/>
                  </a:rPr>
                  <a:t>添加标题</a:t>
                </a:r>
              </a:p>
            </p:txBody>
          </p:sp>
          <p:sp>
            <p:nvSpPr>
              <p:cNvPr id="37904" name="文本框 17"/>
              <p:cNvSpPr txBox="1"/>
              <p:nvPr/>
            </p:nvSpPr>
            <p:spPr>
              <a:xfrm>
                <a:off x="0" y="3553525"/>
                <a:ext cx="799560" cy="830997"/>
              </a:xfrm>
              <a:prstGeom prst="rect">
                <a:avLst/>
              </a:prstGeom>
              <a:noFill/>
              <a:ln w="9525">
                <a:noFill/>
              </a:ln>
            </p:spPr>
            <p:txBody>
              <a:bodyPr anchor="t">
                <a:spAutoFit/>
              </a:bodyPr>
              <a:lstStyle/>
              <a:p>
                <a:pPr lvl="0" indent="0" eaLnBrk="1" hangingPunct="1"/>
                <a:r>
                  <a:rPr lang="zh-CN" altLang="en-US" sz="2400" b="1" dirty="0">
                    <a:solidFill>
                      <a:srgbClr val="000000"/>
                    </a:solidFill>
                    <a:latin typeface="微软雅黑" panose="020B0503020204020204" charset="-122"/>
                    <a:ea typeface="微软雅黑" panose="020B0503020204020204" charset="-122"/>
                  </a:rPr>
                  <a:t>添加标题</a:t>
                </a:r>
              </a:p>
            </p:txBody>
          </p:sp>
        </p:grpSp>
      </p:grpSp>
      <p:sp>
        <p:nvSpPr>
          <p:cNvPr id="37907" name="矩形 31"/>
          <p:cNvSpPr/>
          <p:nvPr/>
        </p:nvSpPr>
        <p:spPr>
          <a:xfrm>
            <a:off x="1120140" y="3249295"/>
            <a:ext cx="4813935" cy="1939290"/>
          </a:xfrm>
          <a:prstGeom prst="rect">
            <a:avLst/>
          </a:prstGeom>
          <a:noFill/>
          <a:ln w="9525">
            <a:noFill/>
          </a:ln>
        </p:spPr>
        <p:txBody>
          <a:bodyPr anchor="t">
            <a:spAutoFit/>
          </a:bodyPr>
          <a:lstStyle/>
          <a:p>
            <a:pPr lvl="0" indent="0" eaLnBrk="1" hangingPunct="1"/>
            <a:r>
              <a:rPr lang="zh-CN" altLang="en-US" sz="2000" b="1" dirty="0">
                <a:solidFill>
                  <a:schemeClr val="tx1"/>
                </a:solidFill>
                <a:latin typeface="微软雅黑" panose="020B0503020204020204" charset="-122"/>
                <a:ea typeface="微软雅黑" panose="020B0503020204020204" charset="-122"/>
              </a:rPr>
              <a:t>读论语公子荆一章，富者可以为法。</a:t>
            </a:r>
          </a:p>
          <a:p>
            <a:pPr lvl="0" indent="0" eaLnBrk="1" hangingPunct="1"/>
            <a:r>
              <a:rPr lang="zh-CN" altLang="en-US" sz="2000" b="1" dirty="0">
                <a:solidFill>
                  <a:schemeClr val="tx1"/>
                </a:solidFill>
                <a:latin typeface="微软雅黑" panose="020B0503020204020204" charset="-122"/>
                <a:ea typeface="微软雅黑" panose="020B0503020204020204" charset="-122"/>
              </a:rPr>
              <a:t>读论语齐景公一章，贫者可以自兴。</a:t>
            </a:r>
          </a:p>
          <a:p>
            <a:pPr lvl="0" indent="0" eaLnBrk="1" hangingPunct="1"/>
            <a:r>
              <a:rPr lang="zh-CN" altLang="en-US" sz="2000" b="1" dirty="0">
                <a:solidFill>
                  <a:schemeClr val="tx1"/>
                </a:solidFill>
                <a:latin typeface="微软雅黑" panose="020B0503020204020204" charset="-122"/>
                <a:ea typeface="微软雅黑" panose="020B0503020204020204" charset="-122"/>
              </a:rPr>
              <a:t>读书无论资性高低，但能勤学好问，</a:t>
            </a:r>
          </a:p>
          <a:p>
            <a:pPr lvl="0" indent="0" eaLnBrk="1" hangingPunct="1"/>
            <a:r>
              <a:rPr lang="zh-CN" altLang="en-US" sz="2000" b="1" dirty="0">
                <a:solidFill>
                  <a:schemeClr val="tx1"/>
                </a:solidFill>
                <a:latin typeface="微软雅黑" panose="020B0503020204020204" charset="-122"/>
                <a:ea typeface="微软雅黑" panose="020B0503020204020204" charset="-122"/>
              </a:rPr>
              <a:t>凡事思一个所以然，自有义理贯通之日。</a:t>
            </a:r>
          </a:p>
          <a:p>
            <a:pPr lvl="0" indent="0" eaLnBrk="1" hangingPunct="1"/>
            <a:r>
              <a:rPr lang="zh-CN" altLang="en-US" sz="2000" b="1" dirty="0">
                <a:solidFill>
                  <a:schemeClr val="tx1"/>
                </a:solidFill>
                <a:latin typeface="微软雅黑" panose="020B0503020204020204" charset="-122"/>
                <a:ea typeface="微软雅黑" panose="020B0503020204020204" charset="-122"/>
              </a:rPr>
              <a:t>立身不嫌家世贫贱，但能忠厚老成，</a:t>
            </a:r>
          </a:p>
          <a:p>
            <a:pPr lvl="0" indent="0" eaLnBrk="1" hangingPunct="1"/>
            <a:r>
              <a:rPr lang="zh-CN" altLang="en-US" sz="2000" b="1" dirty="0">
                <a:solidFill>
                  <a:schemeClr val="tx1"/>
                </a:solidFill>
                <a:latin typeface="微软雅黑" panose="020B0503020204020204" charset="-122"/>
                <a:ea typeface="微软雅黑" panose="020B0503020204020204" charset="-122"/>
              </a:rPr>
              <a:t>所行无一毫苟且处，便为乡党仰望之人。</a:t>
            </a:r>
          </a:p>
        </p:txBody>
      </p:sp>
      <p:sp>
        <p:nvSpPr>
          <p:cNvPr id="37908" name="Text Box 20"/>
          <p:cNvSpPr txBox="1"/>
          <p:nvPr/>
        </p:nvSpPr>
        <p:spPr>
          <a:xfrm>
            <a:off x="193675" y="6165850"/>
            <a:ext cx="9096375" cy="368300"/>
          </a:xfrm>
          <a:prstGeom prst="rect">
            <a:avLst/>
          </a:prstGeom>
          <a:noFill/>
          <a:ln w="9525">
            <a:noFill/>
          </a:ln>
        </p:spPr>
        <p:txBody>
          <a:bodyPr anchor="t">
            <a:spAutoFit/>
          </a:bodyPr>
          <a:lstStyle/>
          <a:p>
            <a:pPr lvl="0" indent="0" eaLnBrk="0" hangingPunct="0"/>
            <a:r>
              <a:rPr lang="zh-CN" altLang="en-US" dirty="0">
                <a:latin typeface="Calibri" panose="020F0502020204030204" charset="0"/>
                <a:ea typeface="宋体" panose="02010600030101010101" pitchFamily="2" charset="-122"/>
              </a:rPr>
              <a:t> </a:t>
            </a:r>
          </a:p>
        </p:txBody>
      </p:sp>
      <p:pic>
        <p:nvPicPr>
          <p:cNvPr id="2" name="图片 1" descr="604295ee908b40eef4d1f6db32a98d4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76555" y="676275"/>
            <a:ext cx="2798445" cy="2798445"/>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8918"/>
                                        </p:tgtEl>
                                        <p:attrNameLst>
                                          <p:attrName>style.visibility</p:attrName>
                                        </p:attrNameLst>
                                      </p:cBhvr>
                                      <p:to>
                                        <p:strVal val="visible"/>
                                      </p:to>
                                    </p:set>
                                    <p:anim calcmode="lin" valueType="num">
                                      <p:cBhvr>
                                        <p:cTn id="7" dur="500" fill="hold"/>
                                        <p:tgtEl>
                                          <p:spTgt spid="38918"/>
                                        </p:tgtEl>
                                        <p:attrNameLst>
                                          <p:attrName>ppt_w</p:attrName>
                                        </p:attrNameLst>
                                      </p:cBhvr>
                                      <p:tavLst>
                                        <p:tav tm="0">
                                          <p:val>
                                            <p:fltVal val="0"/>
                                          </p:val>
                                        </p:tav>
                                        <p:tav tm="100000">
                                          <p:val>
                                            <p:strVal val="#ppt_w"/>
                                          </p:val>
                                        </p:tav>
                                      </p:tavLst>
                                    </p:anim>
                                    <p:anim calcmode="lin" valueType="num">
                                      <p:cBhvr>
                                        <p:cTn id="8" dur="500" fill="hold"/>
                                        <p:tgtEl>
                                          <p:spTgt spid="38918"/>
                                        </p:tgtEl>
                                        <p:attrNameLst>
                                          <p:attrName>ppt_h</p:attrName>
                                        </p:attrNameLst>
                                      </p:cBhvr>
                                      <p:tavLst>
                                        <p:tav tm="0">
                                          <p:val>
                                            <p:fltVal val="0"/>
                                          </p:val>
                                        </p:tav>
                                        <p:tav tm="100000">
                                          <p:val>
                                            <p:strVal val="#ppt_h"/>
                                          </p:val>
                                        </p:tav>
                                      </p:tavLst>
                                    </p:anim>
                                    <p:animEffect transition="in" filter="fade">
                                      <p:cBhvr>
                                        <p:cTn id="9" dur="500"/>
                                        <p:tgtEl>
                                          <p:spTgt spid="389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6" name="图片 7"/>
          <p:cNvPicPr>
            <a:picLocks noChangeAspect="1"/>
          </p:cNvPicPr>
          <p:nvPr/>
        </p:nvPicPr>
        <p:blipFill>
          <a:blip r:embed="rId3"/>
          <a:stretch>
            <a:fillRect/>
          </a:stretch>
        </p:blipFill>
        <p:spPr>
          <a:xfrm>
            <a:off x="1162050" y="1113155"/>
            <a:ext cx="10067925" cy="5543550"/>
          </a:xfrm>
          <a:prstGeom prst="rect">
            <a:avLst/>
          </a:prstGeom>
          <a:noFill/>
          <a:ln w="9525">
            <a:noFill/>
          </a:ln>
        </p:spPr>
      </p:pic>
      <p:pic>
        <p:nvPicPr>
          <p:cNvPr id="35847" name="图片 8"/>
          <p:cNvPicPr>
            <a:picLocks noChangeAspect="1"/>
          </p:cNvPicPr>
          <p:nvPr/>
        </p:nvPicPr>
        <p:blipFill>
          <a:blip r:embed="rId4"/>
          <a:stretch>
            <a:fillRect/>
          </a:stretch>
        </p:blipFill>
        <p:spPr>
          <a:xfrm>
            <a:off x="1925638" y="1616393"/>
            <a:ext cx="1773237" cy="2060575"/>
          </a:xfrm>
          <a:prstGeom prst="rect">
            <a:avLst/>
          </a:prstGeom>
          <a:noFill/>
          <a:ln w="9525">
            <a:noFill/>
          </a:ln>
        </p:spPr>
      </p:pic>
      <p:grpSp>
        <p:nvGrpSpPr>
          <p:cNvPr id="35848" name="组合 9"/>
          <p:cNvGrpSpPr/>
          <p:nvPr/>
        </p:nvGrpSpPr>
        <p:grpSpPr>
          <a:xfrm>
            <a:off x="2474913" y="3107055"/>
            <a:ext cx="3430587" cy="2422525"/>
            <a:chOff x="0" y="0"/>
            <a:chExt cx="3430117" cy="2422257"/>
          </a:xfrm>
        </p:grpSpPr>
        <p:pic>
          <p:nvPicPr>
            <p:cNvPr id="34825" name="图片 10"/>
            <p:cNvPicPr>
              <a:picLocks noChangeAspect="1"/>
            </p:cNvPicPr>
            <p:nvPr/>
          </p:nvPicPr>
          <p:blipFill>
            <a:blip r:embed="rId5"/>
            <a:stretch>
              <a:fillRect/>
            </a:stretch>
          </p:blipFill>
          <p:spPr>
            <a:xfrm>
              <a:off x="0" y="0"/>
              <a:ext cx="3430117" cy="2422257"/>
            </a:xfrm>
            <a:prstGeom prst="rect">
              <a:avLst/>
            </a:prstGeom>
            <a:noFill/>
            <a:ln w="9525">
              <a:noFill/>
            </a:ln>
          </p:spPr>
        </p:pic>
        <p:sp>
          <p:nvSpPr>
            <p:cNvPr id="34826" name="文本框 11"/>
            <p:cNvSpPr txBox="1"/>
            <p:nvPr/>
          </p:nvSpPr>
          <p:spPr>
            <a:xfrm>
              <a:off x="1092593" y="356022"/>
              <a:ext cx="1574439" cy="400110"/>
            </a:xfrm>
            <a:prstGeom prst="rect">
              <a:avLst/>
            </a:prstGeom>
            <a:noFill/>
            <a:ln w="9525">
              <a:noFill/>
            </a:ln>
          </p:spPr>
          <p:txBody>
            <a:bodyPr anchor="t">
              <a:spAutoFit/>
            </a:bodyPr>
            <a:lstStyle/>
            <a:p>
              <a:pPr lvl="0" indent="0" eaLnBrk="1" hangingPunct="1"/>
              <a:r>
                <a:rPr lang="zh-CN" altLang="en-US" sz="2000" b="1" dirty="0">
                  <a:solidFill>
                    <a:schemeClr val="tx1"/>
                  </a:solidFill>
                  <a:latin typeface="微软雅黑" panose="020B0503020204020204" charset="-122"/>
                  <a:ea typeface="微软雅黑" panose="020B0503020204020204" charset="-122"/>
                </a:rPr>
                <a:t>二级标题</a:t>
              </a:r>
            </a:p>
          </p:txBody>
        </p:sp>
        <p:sp>
          <p:nvSpPr>
            <p:cNvPr id="34827" name="文本框 12"/>
            <p:cNvSpPr txBox="1"/>
            <p:nvPr/>
          </p:nvSpPr>
          <p:spPr>
            <a:xfrm>
              <a:off x="773982" y="756132"/>
              <a:ext cx="2529167" cy="1569660"/>
            </a:xfrm>
            <a:prstGeom prst="rect">
              <a:avLst/>
            </a:prstGeom>
            <a:noFill/>
            <a:ln w="9525">
              <a:noFill/>
            </a:ln>
          </p:spPr>
          <p:txBody>
            <a:bodyPr anchor="t">
              <a:spAutoFit/>
            </a:bodyPr>
            <a:lstStyle/>
            <a:p>
              <a:pPr lvl="0" indent="0" eaLnBrk="1" hangingPunct="1"/>
              <a:r>
                <a:rPr lang="zh-CN" altLang="en-US" sz="1600" dirty="0">
                  <a:solidFill>
                    <a:schemeClr val="tx1"/>
                  </a:solidFill>
                  <a:latin typeface="微软雅黑" panose="020B0503020204020204" charset="-122"/>
                  <a:ea typeface="微软雅黑" panose="020B0503020204020204" charset="-122"/>
                </a:rPr>
                <a:t>单击此处添加标题</a:t>
              </a:r>
            </a:p>
            <a:p>
              <a:pPr lvl="0" indent="0" eaLnBrk="1" hangingPunct="1"/>
              <a:r>
                <a:rPr lang="zh-CN" altLang="en-US" sz="1600" dirty="0">
                  <a:solidFill>
                    <a:schemeClr val="tx1"/>
                  </a:solidFill>
                  <a:latin typeface="微软雅黑" panose="020B0503020204020204" charset="-122"/>
                  <a:ea typeface="微软雅黑" panose="020B0503020204020204" charset="-122"/>
                </a:rPr>
                <a:t>单击此处添加标题</a:t>
              </a:r>
            </a:p>
            <a:p>
              <a:pPr lvl="0" indent="0" eaLnBrk="1" hangingPunct="1"/>
              <a:r>
                <a:rPr lang="zh-CN" altLang="en-US" sz="1600" dirty="0">
                  <a:solidFill>
                    <a:schemeClr val="tx1"/>
                  </a:solidFill>
                  <a:latin typeface="微软雅黑" panose="020B0503020204020204" charset="-122"/>
                  <a:ea typeface="微软雅黑" panose="020B0503020204020204" charset="-122"/>
                </a:rPr>
                <a:t>单击此处添加标题</a:t>
              </a:r>
            </a:p>
            <a:p>
              <a:pPr lvl="0" indent="0" eaLnBrk="1" hangingPunct="1"/>
              <a:r>
                <a:rPr lang="zh-CN" altLang="en-US" sz="1600" dirty="0">
                  <a:solidFill>
                    <a:schemeClr val="tx1"/>
                  </a:solidFill>
                  <a:latin typeface="微软雅黑" panose="020B0503020204020204" charset="-122"/>
                  <a:ea typeface="微软雅黑" panose="020B0503020204020204" charset="-122"/>
                </a:rPr>
                <a:t>单击此处添加标题</a:t>
              </a:r>
            </a:p>
            <a:p>
              <a:pPr lvl="0" indent="0" eaLnBrk="1" hangingPunct="1"/>
              <a:r>
                <a:rPr lang="zh-CN" altLang="en-US" sz="1600" dirty="0">
                  <a:solidFill>
                    <a:schemeClr val="tx1"/>
                  </a:solidFill>
                  <a:latin typeface="微软雅黑" panose="020B0503020204020204" charset="-122"/>
                  <a:ea typeface="微软雅黑" panose="020B0503020204020204" charset="-122"/>
                </a:rPr>
                <a:t>单击此处添加标题</a:t>
              </a:r>
            </a:p>
            <a:p>
              <a:pPr lvl="0" indent="0" eaLnBrk="1" hangingPunct="1"/>
              <a:endParaRPr lang="zh-CN" altLang="en-US" sz="1600" dirty="0">
                <a:solidFill>
                  <a:schemeClr val="tx1"/>
                </a:solidFill>
                <a:latin typeface="微软雅黑" panose="020B0503020204020204" charset="-122"/>
                <a:ea typeface="微软雅黑" panose="020B0503020204020204" charset="-122"/>
              </a:endParaRPr>
            </a:p>
          </p:txBody>
        </p:sp>
      </p:grpSp>
      <p:grpSp>
        <p:nvGrpSpPr>
          <p:cNvPr id="35852" name="组合 13"/>
          <p:cNvGrpSpPr/>
          <p:nvPr/>
        </p:nvGrpSpPr>
        <p:grpSpPr>
          <a:xfrm>
            <a:off x="6486525" y="3107055"/>
            <a:ext cx="3430588" cy="2422525"/>
            <a:chOff x="0" y="0"/>
            <a:chExt cx="3430117" cy="2422257"/>
          </a:xfrm>
        </p:grpSpPr>
        <p:pic>
          <p:nvPicPr>
            <p:cNvPr id="34829" name="图片 14"/>
            <p:cNvPicPr>
              <a:picLocks noChangeAspect="1"/>
            </p:cNvPicPr>
            <p:nvPr/>
          </p:nvPicPr>
          <p:blipFill>
            <a:blip r:embed="rId5"/>
            <a:stretch>
              <a:fillRect/>
            </a:stretch>
          </p:blipFill>
          <p:spPr>
            <a:xfrm>
              <a:off x="0" y="0"/>
              <a:ext cx="3430117" cy="2422257"/>
            </a:xfrm>
            <a:prstGeom prst="rect">
              <a:avLst/>
            </a:prstGeom>
            <a:noFill/>
            <a:ln w="9525">
              <a:noFill/>
            </a:ln>
          </p:spPr>
        </p:pic>
        <p:sp>
          <p:nvSpPr>
            <p:cNvPr id="34830" name="文本框 15"/>
            <p:cNvSpPr txBox="1"/>
            <p:nvPr/>
          </p:nvSpPr>
          <p:spPr>
            <a:xfrm>
              <a:off x="1133660" y="403165"/>
              <a:ext cx="1574439" cy="400110"/>
            </a:xfrm>
            <a:prstGeom prst="rect">
              <a:avLst/>
            </a:prstGeom>
            <a:noFill/>
            <a:ln w="9525">
              <a:noFill/>
            </a:ln>
          </p:spPr>
          <p:txBody>
            <a:bodyPr anchor="t">
              <a:spAutoFit/>
            </a:bodyPr>
            <a:lstStyle/>
            <a:p>
              <a:pPr lvl="0" indent="0" eaLnBrk="1" hangingPunct="1"/>
              <a:r>
                <a:rPr lang="zh-CN" altLang="en-US" sz="2000" b="1" dirty="0">
                  <a:solidFill>
                    <a:schemeClr val="tx1"/>
                  </a:solidFill>
                  <a:latin typeface="微软雅黑" panose="020B0503020204020204" charset="-122"/>
                  <a:ea typeface="微软雅黑" panose="020B0503020204020204" charset="-122"/>
                </a:rPr>
                <a:t>二级标题</a:t>
              </a:r>
            </a:p>
          </p:txBody>
        </p:sp>
        <p:sp>
          <p:nvSpPr>
            <p:cNvPr id="34831" name="文本框 16"/>
            <p:cNvSpPr txBox="1"/>
            <p:nvPr/>
          </p:nvSpPr>
          <p:spPr>
            <a:xfrm>
              <a:off x="815049" y="803275"/>
              <a:ext cx="2529167" cy="1569660"/>
            </a:xfrm>
            <a:prstGeom prst="rect">
              <a:avLst/>
            </a:prstGeom>
            <a:noFill/>
            <a:ln w="9525">
              <a:noFill/>
            </a:ln>
          </p:spPr>
          <p:txBody>
            <a:bodyPr anchor="t">
              <a:spAutoFit/>
            </a:bodyPr>
            <a:lstStyle/>
            <a:p>
              <a:pPr lvl="0" indent="0" eaLnBrk="1" hangingPunct="1"/>
              <a:r>
                <a:rPr lang="zh-CN" altLang="en-US" sz="1600" dirty="0">
                  <a:solidFill>
                    <a:schemeClr val="tx1"/>
                  </a:solidFill>
                  <a:latin typeface="微软雅黑" panose="020B0503020204020204" charset="-122"/>
                  <a:ea typeface="微软雅黑" panose="020B0503020204020204" charset="-122"/>
                </a:rPr>
                <a:t>单击此处添加标题</a:t>
              </a:r>
            </a:p>
            <a:p>
              <a:pPr lvl="0" indent="0" eaLnBrk="1" hangingPunct="1"/>
              <a:r>
                <a:rPr lang="zh-CN" altLang="en-US" sz="1600" dirty="0">
                  <a:solidFill>
                    <a:schemeClr val="tx1"/>
                  </a:solidFill>
                  <a:latin typeface="微软雅黑" panose="020B0503020204020204" charset="-122"/>
                  <a:ea typeface="微软雅黑" panose="020B0503020204020204" charset="-122"/>
                </a:rPr>
                <a:t>单击此处添加标题</a:t>
              </a:r>
            </a:p>
            <a:p>
              <a:pPr lvl="0" indent="0" eaLnBrk="1" hangingPunct="1"/>
              <a:r>
                <a:rPr lang="zh-CN" altLang="en-US" sz="1600" dirty="0">
                  <a:solidFill>
                    <a:schemeClr val="tx1"/>
                  </a:solidFill>
                  <a:latin typeface="微软雅黑" panose="020B0503020204020204" charset="-122"/>
                  <a:ea typeface="微软雅黑" panose="020B0503020204020204" charset="-122"/>
                </a:rPr>
                <a:t>单击此处添加标题</a:t>
              </a:r>
            </a:p>
            <a:p>
              <a:pPr lvl="0" indent="0" eaLnBrk="1" hangingPunct="1"/>
              <a:r>
                <a:rPr lang="zh-CN" altLang="en-US" sz="1600" dirty="0">
                  <a:solidFill>
                    <a:schemeClr val="tx1"/>
                  </a:solidFill>
                  <a:latin typeface="微软雅黑" panose="020B0503020204020204" charset="-122"/>
                  <a:ea typeface="微软雅黑" panose="020B0503020204020204" charset="-122"/>
                </a:rPr>
                <a:t>单击此处添加标题</a:t>
              </a:r>
            </a:p>
            <a:p>
              <a:pPr lvl="0" indent="0" eaLnBrk="1" hangingPunct="1"/>
              <a:r>
                <a:rPr lang="zh-CN" altLang="en-US" sz="1600" dirty="0">
                  <a:solidFill>
                    <a:schemeClr val="tx1"/>
                  </a:solidFill>
                  <a:latin typeface="微软雅黑" panose="020B0503020204020204" charset="-122"/>
                  <a:ea typeface="微软雅黑" panose="020B0503020204020204" charset="-122"/>
                </a:rPr>
                <a:t>单击此处添加标题</a:t>
              </a:r>
            </a:p>
            <a:p>
              <a:pPr lvl="0" indent="0" eaLnBrk="1" hangingPunct="1"/>
              <a:endParaRPr lang="zh-CN" altLang="en-US" sz="1600" dirty="0">
                <a:solidFill>
                  <a:schemeClr val="tx1"/>
                </a:solidFill>
                <a:latin typeface="微软雅黑" panose="020B0503020204020204" charset="-122"/>
                <a:ea typeface="微软雅黑" panose="020B0503020204020204" charset="-122"/>
              </a:endParaRPr>
            </a:p>
          </p:txBody>
        </p:sp>
      </p:grpSp>
      <p:pic>
        <p:nvPicPr>
          <p:cNvPr id="35856" name="图片 17"/>
          <p:cNvPicPr>
            <a:picLocks noChangeAspect="1"/>
          </p:cNvPicPr>
          <p:nvPr/>
        </p:nvPicPr>
        <p:blipFill>
          <a:blip r:embed="rId6" cstate="screen">
            <a:extLst>
              <a:ext uri="{28A0092B-C50C-407E-A947-70E740481C1C}">
                <a14:useLocalDpi xmlns:a14="http://schemas.microsoft.com/office/drawing/2010/main"/>
              </a:ext>
            </a:extLst>
          </a:blip>
          <a:srcRect l="20547" t="14638" r="16901" b="29385"/>
          <a:stretch>
            <a:fillRect/>
          </a:stretch>
        </p:blipFill>
        <p:spPr>
          <a:xfrm>
            <a:off x="5626100" y="1976755"/>
            <a:ext cx="1223963" cy="720725"/>
          </a:xfrm>
          <a:prstGeom prst="rect">
            <a:avLst/>
          </a:prstGeom>
          <a:noFill/>
          <a:ln w="9525">
            <a:noFill/>
          </a:ln>
        </p:spPr>
      </p:pic>
      <p:grpSp>
        <p:nvGrpSpPr>
          <p:cNvPr id="34818" name="组合 3"/>
          <p:cNvGrpSpPr/>
          <p:nvPr/>
        </p:nvGrpSpPr>
        <p:grpSpPr>
          <a:xfrm>
            <a:off x="-3175" y="341313"/>
            <a:ext cx="6619875" cy="949325"/>
            <a:chOff x="0" y="0"/>
            <a:chExt cx="6619368" cy="950731"/>
          </a:xfrm>
        </p:grpSpPr>
        <p:pic>
          <p:nvPicPr>
            <p:cNvPr id="34819" name="Picture 9" descr="F:\ppt素材\图标\我收集的图标\字体\3.png"/>
            <p:cNvPicPr>
              <a:picLocks noChangeAspect="1"/>
            </p:cNvPicPr>
            <p:nvPr/>
          </p:nvPicPr>
          <p:blipFill>
            <a:blip r:embed="rId7"/>
            <a:stretch>
              <a:fillRect/>
            </a:stretch>
          </p:blipFill>
          <p:spPr>
            <a:xfrm rot="5400000">
              <a:off x="2834315" y="-2834318"/>
              <a:ext cx="950731" cy="6619368"/>
            </a:xfrm>
            <a:prstGeom prst="rect">
              <a:avLst/>
            </a:prstGeom>
            <a:noFill/>
            <a:ln w="9525">
              <a:noFill/>
            </a:ln>
          </p:spPr>
        </p:pic>
        <p:sp>
          <p:nvSpPr>
            <p:cNvPr id="34820" name="TextBox 2"/>
            <p:cNvSpPr txBox="1"/>
            <p:nvPr/>
          </p:nvSpPr>
          <p:spPr>
            <a:xfrm>
              <a:off x="1122981" y="352063"/>
              <a:ext cx="3966918" cy="461665"/>
            </a:xfrm>
            <a:prstGeom prst="rect">
              <a:avLst/>
            </a:prstGeom>
            <a:noFill/>
            <a:ln w="9525">
              <a:noFill/>
            </a:ln>
          </p:spPr>
          <p:txBody>
            <a:bodyPr anchor="t">
              <a:spAutoFit/>
            </a:bodyPr>
            <a:lstStyle/>
            <a:p>
              <a:pPr lvl="0" indent="0" eaLnBrk="1" hangingPunct="1"/>
              <a:r>
                <a:rPr lang="zh-CN" altLang="en-US" b="1" dirty="0">
                  <a:solidFill>
                    <a:srgbClr val="FFFFFF"/>
                  </a:solidFill>
                  <a:latin typeface="微软雅黑" panose="020B0503020204020204" charset="-122"/>
                  <a:ea typeface="微软雅黑" panose="020B0503020204020204" charset="-122"/>
                </a:rPr>
                <a:t> </a:t>
              </a:r>
              <a:r>
                <a:rPr lang="zh-CN" altLang="en-US" sz="2400" b="1" dirty="0">
                  <a:solidFill>
                    <a:srgbClr val="FFFFFF"/>
                  </a:solidFill>
                  <a:latin typeface="微软雅黑" panose="020B0503020204020204" charset="-122"/>
                  <a:ea typeface="微软雅黑" panose="020B0503020204020204" charset="-122"/>
                </a:rPr>
                <a:t>单击此处添加标题</a:t>
              </a:r>
            </a:p>
          </p:txBody>
        </p:sp>
      </p:grpSp>
      <p:pic>
        <p:nvPicPr>
          <p:cNvPr id="34821" name="Picture 6" descr="F:\超棒ppt模板\中国风\中国风物件\maobi.png"/>
          <p:cNvPicPr>
            <a:picLocks noChangeAspect="1"/>
          </p:cNvPicPr>
          <p:nvPr/>
        </p:nvPicPr>
        <p:blipFill>
          <a:blip r:embed="rId8"/>
          <a:stretch>
            <a:fillRect/>
          </a:stretch>
        </p:blipFill>
        <p:spPr>
          <a:xfrm>
            <a:off x="376238" y="-204787"/>
            <a:ext cx="1487487" cy="1487487"/>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846"/>
                                        </p:tgtEl>
                                        <p:attrNameLst>
                                          <p:attrName>style.visibility</p:attrName>
                                        </p:attrNameLst>
                                      </p:cBhvr>
                                      <p:to>
                                        <p:strVal val="visible"/>
                                      </p:to>
                                    </p:set>
                                    <p:animEffect transition="in" filter="wipe(left)">
                                      <p:cBhvr>
                                        <p:cTn id="7" dur="1000"/>
                                        <p:tgtEl>
                                          <p:spTgt spid="3584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5847"/>
                                        </p:tgtEl>
                                        <p:attrNameLst>
                                          <p:attrName>style.visibility</p:attrName>
                                        </p:attrNameLst>
                                      </p:cBhvr>
                                      <p:to>
                                        <p:strVal val="visible"/>
                                      </p:to>
                                    </p:set>
                                    <p:animEffect transition="in" filter="fade">
                                      <p:cBhvr>
                                        <p:cTn id="11" dur="500"/>
                                        <p:tgtEl>
                                          <p:spTgt spid="35847"/>
                                        </p:tgtEl>
                                      </p:cBhvr>
                                    </p:animEffect>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35856"/>
                                        </p:tgtEl>
                                        <p:attrNameLst>
                                          <p:attrName>style.visibility</p:attrName>
                                        </p:attrNameLst>
                                      </p:cBhvr>
                                      <p:to>
                                        <p:strVal val="visible"/>
                                      </p:to>
                                    </p:set>
                                    <p:animEffect transition="in" filter="fade">
                                      <p:cBhvr>
                                        <p:cTn id="15" dur="1000"/>
                                        <p:tgtEl>
                                          <p:spTgt spid="35856"/>
                                        </p:tgtEl>
                                      </p:cBhvr>
                                    </p:animEffect>
                                    <p:anim calcmode="lin" valueType="num">
                                      <p:cBhvr>
                                        <p:cTn id="16" dur="1000" fill="hold"/>
                                        <p:tgtEl>
                                          <p:spTgt spid="35856"/>
                                        </p:tgtEl>
                                        <p:attrNameLst>
                                          <p:attrName>ppt_x</p:attrName>
                                        </p:attrNameLst>
                                      </p:cBhvr>
                                      <p:tavLst>
                                        <p:tav tm="0">
                                          <p:val>
                                            <p:strVal val="#ppt_x"/>
                                          </p:val>
                                        </p:tav>
                                        <p:tav tm="100000">
                                          <p:val>
                                            <p:strVal val="#ppt_x"/>
                                          </p:val>
                                        </p:tav>
                                      </p:tavLst>
                                    </p:anim>
                                    <p:anim calcmode="lin" valueType="num">
                                      <p:cBhvr>
                                        <p:cTn id="17" dur="1000" fill="hold"/>
                                        <p:tgtEl>
                                          <p:spTgt spid="35856"/>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10" presetClass="entr" presetSubtype="0" fill="hold" nodeType="afterEffect">
                                  <p:stCondLst>
                                    <p:cond delay="0"/>
                                  </p:stCondLst>
                                  <p:childTnLst>
                                    <p:set>
                                      <p:cBhvr>
                                        <p:cTn id="20" dur="1" fill="hold">
                                          <p:stCondLst>
                                            <p:cond delay="0"/>
                                          </p:stCondLst>
                                        </p:cTn>
                                        <p:tgtEl>
                                          <p:spTgt spid="35848"/>
                                        </p:tgtEl>
                                        <p:attrNameLst>
                                          <p:attrName>style.visibility</p:attrName>
                                        </p:attrNameLst>
                                      </p:cBhvr>
                                      <p:to>
                                        <p:strVal val="visible"/>
                                      </p:to>
                                    </p:set>
                                    <p:animEffect transition="in" filter="fade">
                                      <p:cBhvr>
                                        <p:cTn id="21" dur="500"/>
                                        <p:tgtEl>
                                          <p:spTgt spid="35848"/>
                                        </p:tgtEl>
                                      </p:cBhvr>
                                    </p:animEffect>
                                  </p:childTnLst>
                                </p:cTn>
                              </p:par>
                            </p:childTnLst>
                          </p:cTn>
                        </p:par>
                        <p:par>
                          <p:cTn id="22" fill="hold">
                            <p:stCondLst>
                              <p:cond delay="3000"/>
                            </p:stCondLst>
                            <p:childTnLst>
                              <p:par>
                                <p:cTn id="23" presetID="10" presetClass="entr" presetSubtype="0" fill="hold" nodeType="afterEffect">
                                  <p:stCondLst>
                                    <p:cond delay="0"/>
                                  </p:stCondLst>
                                  <p:childTnLst>
                                    <p:set>
                                      <p:cBhvr>
                                        <p:cTn id="24" dur="1" fill="hold">
                                          <p:stCondLst>
                                            <p:cond delay="0"/>
                                          </p:stCondLst>
                                        </p:cTn>
                                        <p:tgtEl>
                                          <p:spTgt spid="35852"/>
                                        </p:tgtEl>
                                        <p:attrNameLst>
                                          <p:attrName>style.visibility</p:attrName>
                                        </p:attrNameLst>
                                      </p:cBhvr>
                                      <p:to>
                                        <p:strVal val="visible"/>
                                      </p:to>
                                    </p:set>
                                    <p:animEffect transition="in" filter="fade">
                                      <p:cBhvr>
                                        <p:cTn id="25" dur="500"/>
                                        <p:tgtEl>
                                          <p:spTgt spid="358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1317" y="-439460"/>
            <a:ext cx="6916057" cy="6916057"/>
          </a:xfrm>
          <a:prstGeom prst="rect">
            <a:avLst/>
          </a:prstGeom>
        </p:spPr>
      </p:pic>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a:ext>
            </a:extLst>
          </a:blip>
          <a:stretch>
            <a:fillRect/>
          </a:stretch>
        </p:blipFill>
        <p:spPr>
          <a:xfrm>
            <a:off x="9214083" y="2952072"/>
            <a:ext cx="2511166" cy="2129850"/>
          </a:xfrm>
          <a:prstGeom prst="rect">
            <a:avLst/>
          </a:prstGeom>
        </p:spPr>
      </p:pic>
      <p:sp>
        <p:nvSpPr>
          <p:cNvPr id="14" name="文本框 13"/>
          <p:cNvSpPr txBox="1"/>
          <p:nvPr/>
        </p:nvSpPr>
        <p:spPr>
          <a:xfrm>
            <a:off x="9758449" y="2952070"/>
            <a:ext cx="1225764" cy="1605915"/>
          </a:xfrm>
          <a:prstGeom prst="rect">
            <a:avLst/>
          </a:prstGeom>
          <a:noFill/>
        </p:spPr>
        <p:txBody>
          <a:bodyPr wrap="square" rtlCol="0">
            <a:spAutoFit/>
          </a:bodyPr>
          <a:lstStyle/>
          <a:p>
            <a:r>
              <a:rPr lang="zh-CN" altLang="en-US" sz="9935" dirty="0">
                <a:latin typeface="经典繁方篆" panose="02010609000101010101" pitchFamily="49" charset="-122"/>
                <a:ea typeface="经典繁方篆" panose="02010609000101010101" pitchFamily="49" charset="-122"/>
                <a:cs typeface="经典繁方篆" panose="02010609000101010101" pitchFamily="49" charset="-122"/>
              </a:rPr>
              <a:t>贰</a:t>
            </a:r>
          </a:p>
        </p:txBody>
      </p:sp>
      <p:sp>
        <p:nvSpPr>
          <p:cNvPr id="15" name="文本框 14"/>
          <p:cNvSpPr txBox="1"/>
          <p:nvPr/>
        </p:nvSpPr>
        <p:spPr>
          <a:xfrm>
            <a:off x="8292935" y="3651688"/>
            <a:ext cx="871220" cy="2261303"/>
          </a:xfrm>
          <a:prstGeom prst="rect">
            <a:avLst/>
          </a:prstGeom>
          <a:noFill/>
        </p:spPr>
        <p:txBody>
          <a:bodyPr vert="eaVert" wrap="square" rtlCol="0">
            <a:spAutoFit/>
          </a:bodyPr>
          <a:lstStyle/>
          <a:p>
            <a:r>
              <a:rPr lang="zh-CN" altLang="en-US" sz="2260" b="1" dirty="0">
                <a:latin typeface="楷体" panose="02010609060101010101" charset="-122"/>
                <a:ea typeface="楷体" panose="02010609060101010101" charset="-122"/>
              </a:rPr>
              <a:t>请输入文本内容</a:t>
            </a:r>
            <a:endParaRPr lang="en-US" altLang="zh-CN" sz="2260" b="1" dirty="0">
              <a:latin typeface="楷体" panose="02010609060101010101" charset="-122"/>
              <a:ea typeface="楷体" panose="02010609060101010101" charset="-122"/>
            </a:endParaRPr>
          </a:p>
          <a:p>
            <a:r>
              <a:rPr lang="zh-CN" altLang="en-US" sz="2260" b="1" dirty="0">
                <a:latin typeface="楷体" panose="02010609060101010101" charset="-122"/>
                <a:ea typeface="楷体" panose="02010609060101010101" charset="-122"/>
              </a:rPr>
              <a:t>请输入文本内容</a:t>
            </a:r>
          </a:p>
        </p:txBody>
      </p:sp>
      <p:sp>
        <p:nvSpPr>
          <p:cNvPr id="16" name="文本框 15"/>
          <p:cNvSpPr txBox="1"/>
          <p:nvPr/>
        </p:nvSpPr>
        <p:spPr>
          <a:xfrm>
            <a:off x="11540645" y="4585100"/>
            <a:ext cx="469063" cy="504190"/>
          </a:xfrm>
          <a:prstGeom prst="rect">
            <a:avLst/>
          </a:prstGeom>
          <a:noFill/>
          <a:ln w="38100">
            <a:solidFill>
              <a:srgbClr val="FF0000"/>
            </a:solidFill>
          </a:ln>
        </p:spPr>
        <p:txBody>
          <a:bodyPr wrap="square" rtlCol="0">
            <a:spAutoFit/>
          </a:bodyPr>
          <a:lstStyle/>
          <a:p>
            <a:r>
              <a:rPr lang="zh-CN" altLang="en-US" sz="2710" dirty="0">
                <a:solidFill>
                  <a:srgbClr val="FF0000"/>
                </a:solidFill>
                <a:latin typeface="经典繁方篆" panose="02010609000101010101" pitchFamily="49" charset="-122"/>
                <a:ea typeface="经典繁方篆" panose="02010609000101010101" pitchFamily="49" charset="-122"/>
                <a:cs typeface="经典繁方篆" panose="02010609000101010101" pitchFamily="49" charset="-122"/>
              </a:rPr>
              <a:t>章</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2000"/>
                                        <p:tgtEl>
                                          <p:spTgt spid="13"/>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2000"/>
                                  </p:stCondLst>
                                  <p:iterate type="wd">
                                    <p:tmPct val="10000"/>
                                  </p:iterate>
                                  <p:childTnLst>
                                    <p:set>
                                      <p:cBhvr>
                                        <p:cTn id="12" dur="1" fill="hold">
                                          <p:stCondLst>
                                            <p:cond delay="0"/>
                                          </p:stCondLst>
                                        </p:cTn>
                                        <p:tgtEl>
                                          <p:spTgt spid="15">
                                            <p:txEl>
                                              <p:pRg st="0" end="0"/>
                                            </p:txEl>
                                          </p:spTgt>
                                        </p:tgtEl>
                                        <p:attrNameLst>
                                          <p:attrName>style.visibility</p:attrName>
                                        </p:attrNameLst>
                                      </p:cBhvr>
                                      <p:to>
                                        <p:strVal val="visible"/>
                                      </p:to>
                                    </p:set>
                                    <p:animEffect transition="in" filter="fade">
                                      <p:cBhvr>
                                        <p:cTn id="13" dur="500"/>
                                        <p:tgtEl>
                                          <p:spTgt spid="15">
                                            <p:txEl>
                                              <p:pRg st="0" end="0"/>
                                            </p:txEl>
                                          </p:spTgt>
                                        </p:tgtEl>
                                      </p:cBhvr>
                                    </p:animEffect>
                                  </p:childTnLst>
                                </p:cTn>
                              </p:par>
                              <p:par>
                                <p:cTn id="14" presetID="10" presetClass="entr" presetSubtype="0" fill="hold" grpId="0" nodeType="withEffect">
                                  <p:stCondLst>
                                    <p:cond delay="2300"/>
                                  </p:stCondLst>
                                  <p:iterate type="wd">
                                    <p:tmPct val="10000"/>
                                  </p:iterate>
                                  <p:childTnLst>
                                    <p:set>
                                      <p:cBhvr>
                                        <p:cTn id="15" dur="1" fill="hold">
                                          <p:stCondLst>
                                            <p:cond delay="0"/>
                                          </p:stCondLst>
                                        </p:cTn>
                                        <p:tgtEl>
                                          <p:spTgt spid="15">
                                            <p:txEl>
                                              <p:pRg st="1" end="1"/>
                                            </p:txEl>
                                          </p:spTgt>
                                        </p:tgtEl>
                                        <p:attrNameLst>
                                          <p:attrName>style.visibility</p:attrName>
                                        </p:attrNameLst>
                                      </p:cBhvr>
                                      <p:to>
                                        <p:strVal val="visible"/>
                                      </p:to>
                                    </p:set>
                                    <p:animEffect transition="in" filter="fade">
                                      <p:cBhvr>
                                        <p:cTn id="16" dur="500"/>
                                        <p:tgtEl>
                                          <p:spTgt spid="15">
                                            <p:txEl>
                                              <p:pRg st="1" end="1"/>
                                            </p:txEl>
                                          </p:spTgt>
                                        </p:tgtEl>
                                      </p:cBhvr>
                                    </p:animEffect>
                                  </p:childTnLst>
                                </p:cTn>
                              </p:par>
                              <p:par>
                                <p:cTn id="17" presetID="10" presetClass="entr" presetSubtype="0" fill="hold" grpId="0" nodeType="withEffect">
                                  <p:stCondLst>
                                    <p:cond delay="31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uild="p"/>
      <p:bldP spid="16" grpId="0" bldLvl="0" animBg="1"/>
    </p:bldLst>
  </p:timing>
</p:sld>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TotalTime>
  <Words>1617</Words>
  <Application>Microsoft Office PowerPoint</Application>
  <PresentationFormat>自定义</PresentationFormat>
  <Paragraphs>257</Paragraphs>
  <Slides>27</Slides>
  <Notes>19</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27</vt:i4>
      </vt:variant>
    </vt:vector>
  </HeadingPairs>
  <TitlesOfParts>
    <vt:vector size="39" baseType="lpstr">
      <vt:lpstr>Arial</vt:lpstr>
      <vt:lpstr>宋体</vt:lpstr>
      <vt:lpstr>楷体</vt:lpstr>
      <vt:lpstr>Calibri Light</vt:lpstr>
      <vt:lpstr>Arial Unicode MS</vt:lpstr>
      <vt:lpstr>经典繁方篆</vt:lpstr>
      <vt:lpstr>叶根友毛笔行书2.0版</vt:lpstr>
      <vt:lpstr>微软雅黑</vt:lpstr>
      <vt:lpstr>Calibri</vt:lpstr>
      <vt:lpstr>华文隶书</vt: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道德讲堂</dc:title>
  <dc:creator>第一PPT</dc:creator>
  <cp:keywords>www.1ppt.com</cp:keywords>
  <cp:lastModifiedBy>Windows User</cp:lastModifiedBy>
  <cp:revision>100</cp:revision>
  <dcterms:created xsi:type="dcterms:W3CDTF">2015-05-01T10:15:00Z</dcterms:created>
  <dcterms:modified xsi:type="dcterms:W3CDTF">2019-03-25T14:17:21Z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