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92" r:id="rId2"/>
  </p:sldMasterIdLst>
  <p:notesMasterIdLst>
    <p:notesMasterId r:id="rId30"/>
  </p:notesMasterIdLst>
  <p:handoutMasterIdLst>
    <p:handoutMasterId r:id="rId31"/>
  </p:handoutMasterIdLst>
  <p:sldIdLst>
    <p:sldId id="3214" r:id="rId3"/>
    <p:sldId id="3238" r:id="rId4"/>
    <p:sldId id="3217" r:id="rId5"/>
    <p:sldId id="3221" r:id="rId6"/>
    <p:sldId id="3225" r:id="rId7"/>
    <p:sldId id="3228" r:id="rId8"/>
    <p:sldId id="3230" r:id="rId9"/>
    <p:sldId id="3232" r:id="rId10"/>
    <p:sldId id="3243" r:id="rId11"/>
    <p:sldId id="3218" r:id="rId12"/>
    <p:sldId id="3219" r:id="rId13"/>
    <p:sldId id="3220" r:id="rId14"/>
    <p:sldId id="3222" r:id="rId15"/>
    <p:sldId id="3223" r:id="rId16"/>
    <p:sldId id="3245" r:id="rId17"/>
    <p:sldId id="3242" r:id="rId18"/>
    <p:sldId id="3224" r:id="rId19"/>
    <p:sldId id="3241" r:id="rId20"/>
    <p:sldId id="3226" r:id="rId21"/>
    <p:sldId id="3227" r:id="rId22"/>
    <p:sldId id="3229" r:id="rId23"/>
    <p:sldId id="3246" r:id="rId24"/>
    <p:sldId id="3231" r:id="rId25"/>
    <p:sldId id="3233" r:id="rId26"/>
    <p:sldId id="3234" r:id="rId27"/>
    <p:sldId id="3240" r:id="rId28"/>
    <p:sldId id="3247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62B"/>
    <a:srgbClr val="F2F2F2"/>
    <a:srgbClr val="1D6DC2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0" autoAdjust="0"/>
    <p:restoredTop sz="96340" autoAdjust="0"/>
  </p:normalViewPr>
  <p:slideViewPr>
    <p:cSldViewPr>
      <p:cViewPr>
        <p:scale>
          <a:sx n="33" d="100"/>
          <a:sy n="33" d="100"/>
        </p:scale>
        <p:origin x="-942" y="-198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383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379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053A9-9F04-4ACD-8C59-285C10363DB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667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2268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172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747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592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3295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3000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5813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242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8518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2426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9738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5496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1236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1563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8280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705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104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232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766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298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492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393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264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1849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008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914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238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1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7" name="图片 6" descr="屏幕剪辑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858750" cy="7232650"/>
          </a:xfrm>
          <a:prstGeom prst="rect">
            <a:avLst/>
          </a:prstGeom>
        </p:spPr>
      </p:pic>
      <p:sp>
        <p:nvSpPr>
          <p:cNvPr id="8" name="椭圆 7"/>
          <p:cNvSpPr/>
          <p:nvPr userDrawn="1"/>
        </p:nvSpPr>
        <p:spPr>
          <a:xfrm>
            <a:off x="6750844" y="6711899"/>
            <a:ext cx="135017" cy="167155"/>
          </a:xfrm>
          <a:prstGeom prst="ellipse">
            <a:avLst/>
          </a:prstGeom>
          <a:solidFill>
            <a:srgbClr val="D7B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531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22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0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10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46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2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740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25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2019/3/25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3153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2520529" y="1096148"/>
            <a:ext cx="1337237" cy="1337237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33261" y="5231828"/>
            <a:ext cx="1221514" cy="1221514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0466801" y="1070432"/>
            <a:ext cx="1195798" cy="1195798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795255" y="5045386"/>
            <a:ext cx="1195798" cy="1195798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752606" y="3065248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78707" y="-49824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9149" y="620400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82461" y="6162219"/>
            <a:ext cx="1568680" cy="156868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76801" y="2483421"/>
            <a:ext cx="1485104" cy="1485104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354" y="1270345"/>
            <a:ext cx="12858045" cy="5042831"/>
            <a:chOff x="0" y="1844675"/>
            <a:chExt cx="12192001" cy="3191185"/>
          </a:xfrm>
        </p:grpSpPr>
        <p:sp>
          <p:nvSpPr>
            <p:cNvPr id="16" name="矩形 15"/>
            <p:cNvSpPr/>
            <p:nvPr/>
          </p:nvSpPr>
          <p:spPr>
            <a:xfrm>
              <a:off x="0" y="1844675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2029967"/>
              <a:ext cx="12192001" cy="282613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0" y="4843373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椭圆 19"/>
          <p:cNvSpPr/>
          <p:nvPr/>
        </p:nvSpPr>
        <p:spPr>
          <a:xfrm>
            <a:off x="6750826" y="6711899"/>
            <a:ext cx="135009" cy="167155"/>
          </a:xfrm>
          <a:prstGeom prst="ellipse">
            <a:avLst/>
          </a:prstGeom>
          <a:solidFill>
            <a:srgbClr val="D7B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2744905" y="6461772"/>
            <a:ext cx="7200840" cy="597699"/>
            <a:chOff x="2622550" y="4059238"/>
            <a:chExt cx="6827838" cy="566738"/>
          </a:xfrm>
          <a:solidFill>
            <a:schemeClr val="accent1"/>
          </a:solidFill>
        </p:grpSpPr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2622550" y="4059238"/>
              <a:ext cx="6827838" cy="65088"/>
            </a:xfrm>
            <a:custGeom>
              <a:avLst/>
              <a:gdLst>
                <a:gd name="T0" fmla="*/ 0 w 1611"/>
                <a:gd name="T1" fmla="*/ 8 h 15"/>
                <a:gd name="T2" fmla="*/ 201 w 1611"/>
                <a:gd name="T3" fmla="*/ 4 h 15"/>
                <a:gd name="T4" fmla="*/ 402 w 1611"/>
                <a:gd name="T5" fmla="*/ 2 h 15"/>
                <a:gd name="T6" fmla="*/ 805 w 1611"/>
                <a:gd name="T7" fmla="*/ 0 h 15"/>
                <a:gd name="T8" fmla="*/ 1208 w 1611"/>
                <a:gd name="T9" fmla="*/ 2 h 15"/>
                <a:gd name="T10" fmla="*/ 1410 w 1611"/>
                <a:gd name="T11" fmla="*/ 4 h 15"/>
                <a:gd name="T12" fmla="*/ 1611 w 1611"/>
                <a:gd name="T13" fmla="*/ 8 h 15"/>
                <a:gd name="T14" fmla="*/ 1410 w 1611"/>
                <a:gd name="T15" fmla="*/ 12 h 15"/>
                <a:gd name="T16" fmla="*/ 1208 w 1611"/>
                <a:gd name="T17" fmla="*/ 14 h 15"/>
                <a:gd name="T18" fmla="*/ 805 w 1611"/>
                <a:gd name="T19" fmla="*/ 15 h 15"/>
                <a:gd name="T20" fmla="*/ 402 w 1611"/>
                <a:gd name="T21" fmla="*/ 14 h 15"/>
                <a:gd name="T22" fmla="*/ 201 w 1611"/>
                <a:gd name="T23" fmla="*/ 12 h 15"/>
                <a:gd name="T24" fmla="*/ 0 w 1611"/>
                <a:gd name="T2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1" h="15">
                  <a:moveTo>
                    <a:pt x="0" y="8"/>
                  </a:moveTo>
                  <a:cubicBezTo>
                    <a:pt x="67" y="6"/>
                    <a:pt x="134" y="5"/>
                    <a:pt x="201" y="4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537" y="1"/>
                    <a:pt x="671" y="1"/>
                    <a:pt x="805" y="0"/>
                  </a:cubicBezTo>
                  <a:cubicBezTo>
                    <a:pt x="940" y="1"/>
                    <a:pt x="1074" y="1"/>
                    <a:pt x="1208" y="2"/>
                  </a:cubicBezTo>
                  <a:cubicBezTo>
                    <a:pt x="1410" y="4"/>
                    <a:pt x="1410" y="4"/>
                    <a:pt x="1410" y="4"/>
                  </a:cubicBezTo>
                  <a:cubicBezTo>
                    <a:pt x="1477" y="5"/>
                    <a:pt x="1544" y="6"/>
                    <a:pt x="1611" y="8"/>
                  </a:cubicBezTo>
                  <a:cubicBezTo>
                    <a:pt x="1544" y="10"/>
                    <a:pt x="1477" y="10"/>
                    <a:pt x="1410" y="12"/>
                  </a:cubicBezTo>
                  <a:cubicBezTo>
                    <a:pt x="1208" y="14"/>
                    <a:pt x="1208" y="14"/>
                    <a:pt x="1208" y="14"/>
                  </a:cubicBezTo>
                  <a:cubicBezTo>
                    <a:pt x="1074" y="15"/>
                    <a:pt x="940" y="15"/>
                    <a:pt x="805" y="15"/>
                  </a:cubicBezTo>
                  <a:cubicBezTo>
                    <a:pt x="671" y="15"/>
                    <a:pt x="537" y="15"/>
                    <a:pt x="402" y="14"/>
                  </a:cubicBezTo>
                  <a:cubicBezTo>
                    <a:pt x="201" y="12"/>
                    <a:pt x="201" y="12"/>
                    <a:pt x="201" y="12"/>
                  </a:cubicBezTo>
                  <a:cubicBezTo>
                    <a:pt x="134" y="10"/>
                    <a:pt x="67" y="10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/>
            <p:cNvSpPr>
              <a:spLocks/>
            </p:cNvSpPr>
            <p:nvPr/>
          </p:nvSpPr>
          <p:spPr bwMode="auto">
            <a:xfrm>
              <a:off x="5233988" y="4260851"/>
              <a:ext cx="860425" cy="365125"/>
            </a:xfrm>
            <a:custGeom>
              <a:avLst/>
              <a:gdLst>
                <a:gd name="T0" fmla="*/ 104 w 203"/>
                <a:gd name="T1" fmla="*/ 75 h 86"/>
                <a:gd name="T2" fmla="*/ 93 w 203"/>
                <a:gd name="T3" fmla="*/ 68 h 86"/>
                <a:gd name="T4" fmla="*/ 72 w 203"/>
                <a:gd name="T5" fmla="*/ 53 h 86"/>
                <a:gd name="T6" fmla="*/ 53 w 203"/>
                <a:gd name="T7" fmla="*/ 35 h 86"/>
                <a:gd name="T8" fmla="*/ 28 w 203"/>
                <a:gd name="T9" fmla="*/ 7 h 86"/>
                <a:gd name="T10" fmla="*/ 14 w 203"/>
                <a:gd name="T11" fmla="*/ 5 h 86"/>
                <a:gd name="T12" fmla="*/ 6 w 203"/>
                <a:gd name="T13" fmla="*/ 17 h 86"/>
                <a:gd name="T14" fmla="*/ 10 w 203"/>
                <a:gd name="T15" fmla="*/ 25 h 86"/>
                <a:gd name="T16" fmla="*/ 22 w 203"/>
                <a:gd name="T17" fmla="*/ 23 h 86"/>
                <a:gd name="T18" fmla="*/ 20 w 203"/>
                <a:gd name="T19" fmla="*/ 14 h 86"/>
                <a:gd name="T20" fmla="*/ 16 w 203"/>
                <a:gd name="T21" fmla="*/ 12 h 86"/>
                <a:gd name="T22" fmla="*/ 22 w 203"/>
                <a:gd name="T23" fmla="*/ 12 h 86"/>
                <a:gd name="T24" fmla="*/ 26 w 203"/>
                <a:gd name="T25" fmla="*/ 25 h 86"/>
                <a:gd name="T26" fmla="*/ 13 w 203"/>
                <a:gd name="T27" fmla="*/ 32 h 86"/>
                <a:gd name="T28" fmla="*/ 1 w 203"/>
                <a:gd name="T29" fmla="*/ 24 h 86"/>
                <a:gd name="T30" fmla="*/ 0 w 203"/>
                <a:gd name="T31" fmla="*/ 21 h 86"/>
                <a:gd name="T32" fmla="*/ 0 w 203"/>
                <a:gd name="T33" fmla="*/ 20 h 86"/>
                <a:gd name="T34" fmla="*/ 2 w 203"/>
                <a:gd name="T35" fmla="*/ 9 h 86"/>
                <a:gd name="T36" fmla="*/ 12 w 203"/>
                <a:gd name="T37" fmla="*/ 1 h 86"/>
                <a:gd name="T38" fmla="*/ 14 w 203"/>
                <a:gd name="T39" fmla="*/ 0 h 86"/>
                <a:gd name="T40" fmla="*/ 19 w 203"/>
                <a:gd name="T41" fmla="*/ 0 h 86"/>
                <a:gd name="T42" fmla="*/ 30 w 203"/>
                <a:gd name="T43" fmla="*/ 5 h 86"/>
                <a:gd name="T44" fmla="*/ 66 w 203"/>
                <a:gd name="T45" fmla="*/ 40 h 86"/>
                <a:gd name="T46" fmla="*/ 96 w 203"/>
                <a:gd name="T47" fmla="*/ 62 h 86"/>
                <a:gd name="T48" fmla="*/ 131 w 203"/>
                <a:gd name="T49" fmla="*/ 77 h 86"/>
                <a:gd name="T50" fmla="*/ 180 w 203"/>
                <a:gd name="T51" fmla="*/ 74 h 86"/>
                <a:gd name="T52" fmla="*/ 192 w 203"/>
                <a:gd name="T53" fmla="*/ 62 h 86"/>
                <a:gd name="T54" fmla="*/ 188 w 203"/>
                <a:gd name="T55" fmla="*/ 22 h 86"/>
                <a:gd name="T56" fmla="*/ 159 w 203"/>
                <a:gd name="T57" fmla="*/ 18 h 86"/>
                <a:gd name="T58" fmla="*/ 148 w 203"/>
                <a:gd name="T59" fmla="*/ 35 h 86"/>
                <a:gd name="T60" fmla="*/ 159 w 203"/>
                <a:gd name="T61" fmla="*/ 52 h 86"/>
                <a:gd name="T62" fmla="*/ 177 w 203"/>
                <a:gd name="T63" fmla="*/ 46 h 86"/>
                <a:gd name="T64" fmla="*/ 179 w 203"/>
                <a:gd name="T65" fmla="*/ 35 h 86"/>
                <a:gd name="T66" fmla="*/ 180 w 203"/>
                <a:gd name="T67" fmla="*/ 47 h 86"/>
                <a:gd name="T68" fmla="*/ 157 w 203"/>
                <a:gd name="T69" fmla="*/ 57 h 86"/>
                <a:gd name="T70" fmla="*/ 144 w 203"/>
                <a:gd name="T71" fmla="*/ 47 h 86"/>
                <a:gd name="T72" fmla="*/ 144 w 203"/>
                <a:gd name="T73" fmla="*/ 46 h 86"/>
                <a:gd name="T74" fmla="*/ 141 w 203"/>
                <a:gd name="T75" fmla="*/ 35 h 86"/>
                <a:gd name="T76" fmla="*/ 155 w 203"/>
                <a:gd name="T77" fmla="*/ 11 h 86"/>
                <a:gd name="T78" fmla="*/ 157 w 203"/>
                <a:gd name="T79" fmla="*/ 10 h 86"/>
                <a:gd name="T80" fmla="*/ 161 w 203"/>
                <a:gd name="T81" fmla="*/ 8 h 86"/>
                <a:gd name="T82" fmla="*/ 194 w 203"/>
                <a:gd name="T83" fmla="*/ 17 h 86"/>
                <a:gd name="T84" fmla="*/ 203 w 203"/>
                <a:gd name="T85" fmla="*/ 41 h 86"/>
                <a:gd name="T86" fmla="*/ 191 w 203"/>
                <a:gd name="T87" fmla="*/ 69 h 86"/>
                <a:gd name="T88" fmla="*/ 156 w 203"/>
                <a:gd name="T89" fmla="*/ 86 h 86"/>
                <a:gd name="T90" fmla="*/ 129 w 203"/>
                <a:gd name="T91" fmla="*/ 83 h 86"/>
                <a:gd name="T92" fmla="*/ 116 w 203"/>
                <a:gd name="T93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3" h="86">
                  <a:moveTo>
                    <a:pt x="116" y="80"/>
                  </a:moveTo>
                  <a:cubicBezTo>
                    <a:pt x="112" y="78"/>
                    <a:pt x="108" y="76"/>
                    <a:pt x="104" y="75"/>
                  </a:cubicBezTo>
                  <a:cubicBezTo>
                    <a:pt x="102" y="74"/>
                    <a:pt x="100" y="73"/>
                    <a:pt x="98" y="72"/>
                  </a:cubicBezTo>
                  <a:cubicBezTo>
                    <a:pt x="96" y="71"/>
                    <a:pt x="94" y="70"/>
                    <a:pt x="93" y="68"/>
                  </a:cubicBezTo>
                  <a:cubicBezTo>
                    <a:pt x="89" y="66"/>
                    <a:pt x="85" y="64"/>
                    <a:pt x="82" y="61"/>
                  </a:cubicBezTo>
                  <a:cubicBezTo>
                    <a:pt x="78" y="58"/>
                    <a:pt x="75" y="56"/>
                    <a:pt x="72" y="53"/>
                  </a:cubicBezTo>
                  <a:cubicBezTo>
                    <a:pt x="68" y="50"/>
                    <a:pt x="65" y="47"/>
                    <a:pt x="62" y="44"/>
                  </a:cubicBezTo>
                  <a:cubicBezTo>
                    <a:pt x="59" y="41"/>
                    <a:pt x="56" y="38"/>
                    <a:pt x="53" y="35"/>
                  </a:cubicBezTo>
                  <a:cubicBezTo>
                    <a:pt x="50" y="32"/>
                    <a:pt x="47" y="29"/>
                    <a:pt x="45" y="26"/>
                  </a:cubicBezTo>
                  <a:cubicBezTo>
                    <a:pt x="41" y="21"/>
                    <a:pt x="32" y="9"/>
                    <a:pt x="28" y="7"/>
                  </a:cubicBezTo>
                  <a:cubicBezTo>
                    <a:pt x="26" y="6"/>
                    <a:pt x="22" y="5"/>
                    <a:pt x="19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2" y="6"/>
                    <a:pt x="11" y="7"/>
                    <a:pt x="10" y="8"/>
                  </a:cubicBezTo>
                  <a:cubicBezTo>
                    <a:pt x="7" y="10"/>
                    <a:pt x="6" y="13"/>
                    <a:pt x="6" y="17"/>
                  </a:cubicBezTo>
                  <a:cubicBezTo>
                    <a:pt x="6" y="18"/>
                    <a:pt x="6" y="20"/>
                    <a:pt x="7" y="21"/>
                  </a:cubicBezTo>
                  <a:cubicBezTo>
                    <a:pt x="7" y="23"/>
                    <a:pt x="8" y="24"/>
                    <a:pt x="10" y="25"/>
                  </a:cubicBezTo>
                  <a:cubicBezTo>
                    <a:pt x="12" y="27"/>
                    <a:pt x="16" y="27"/>
                    <a:pt x="19" y="26"/>
                  </a:cubicBezTo>
                  <a:cubicBezTo>
                    <a:pt x="20" y="25"/>
                    <a:pt x="21" y="24"/>
                    <a:pt x="22" y="23"/>
                  </a:cubicBezTo>
                  <a:cubicBezTo>
                    <a:pt x="23" y="21"/>
                    <a:pt x="23" y="20"/>
                    <a:pt x="23" y="18"/>
                  </a:cubicBezTo>
                  <a:cubicBezTo>
                    <a:pt x="23" y="16"/>
                    <a:pt x="22" y="15"/>
                    <a:pt x="20" y="14"/>
                  </a:cubicBezTo>
                  <a:cubicBezTo>
                    <a:pt x="19" y="13"/>
                    <a:pt x="17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8" y="12"/>
                  </a:cubicBezTo>
                  <a:cubicBezTo>
                    <a:pt x="20" y="12"/>
                    <a:pt x="21" y="12"/>
                    <a:pt x="22" y="12"/>
                  </a:cubicBezTo>
                  <a:cubicBezTo>
                    <a:pt x="24" y="13"/>
                    <a:pt x="25" y="15"/>
                    <a:pt x="26" y="17"/>
                  </a:cubicBezTo>
                  <a:cubicBezTo>
                    <a:pt x="27" y="20"/>
                    <a:pt x="27" y="22"/>
                    <a:pt x="26" y="25"/>
                  </a:cubicBezTo>
                  <a:cubicBezTo>
                    <a:pt x="25" y="27"/>
                    <a:pt x="23" y="29"/>
                    <a:pt x="21" y="30"/>
                  </a:cubicBezTo>
                  <a:cubicBezTo>
                    <a:pt x="18" y="32"/>
                    <a:pt x="16" y="32"/>
                    <a:pt x="13" y="32"/>
                  </a:cubicBezTo>
                  <a:cubicBezTo>
                    <a:pt x="11" y="32"/>
                    <a:pt x="8" y="31"/>
                    <a:pt x="6" y="30"/>
                  </a:cubicBezTo>
                  <a:cubicBezTo>
                    <a:pt x="4" y="28"/>
                    <a:pt x="2" y="26"/>
                    <a:pt x="1" y="24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8"/>
                    <a:pt x="0" y="16"/>
                  </a:cubicBezTo>
                  <a:cubicBezTo>
                    <a:pt x="0" y="14"/>
                    <a:pt x="1" y="12"/>
                    <a:pt x="2" y="9"/>
                  </a:cubicBezTo>
                  <a:cubicBezTo>
                    <a:pt x="3" y="7"/>
                    <a:pt x="4" y="5"/>
                    <a:pt x="6" y="4"/>
                  </a:cubicBezTo>
                  <a:cubicBezTo>
                    <a:pt x="8" y="2"/>
                    <a:pt x="10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21" y="0"/>
                    <a:pt x="23" y="1"/>
                    <a:pt x="25" y="2"/>
                  </a:cubicBezTo>
                  <a:cubicBezTo>
                    <a:pt x="27" y="2"/>
                    <a:pt x="29" y="3"/>
                    <a:pt x="30" y="5"/>
                  </a:cubicBezTo>
                  <a:cubicBezTo>
                    <a:pt x="32" y="6"/>
                    <a:pt x="34" y="8"/>
                    <a:pt x="36" y="10"/>
                  </a:cubicBezTo>
                  <a:cubicBezTo>
                    <a:pt x="37" y="12"/>
                    <a:pt x="55" y="30"/>
                    <a:pt x="66" y="40"/>
                  </a:cubicBezTo>
                  <a:cubicBezTo>
                    <a:pt x="72" y="45"/>
                    <a:pt x="79" y="51"/>
                    <a:pt x="86" y="56"/>
                  </a:cubicBezTo>
                  <a:cubicBezTo>
                    <a:pt x="89" y="58"/>
                    <a:pt x="92" y="60"/>
                    <a:pt x="96" y="62"/>
                  </a:cubicBezTo>
                  <a:cubicBezTo>
                    <a:pt x="100" y="65"/>
                    <a:pt x="103" y="66"/>
                    <a:pt x="107" y="68"/>
                  </a:cubicBezTo>
                  <a:cubicBezTo>
                    <a:pt x="115" y="72"/>
                    <a:pt x="123" y="75"/>
                    <a:pt x="131" y="77"/>
                  </a:cubicBezTo>
                  <a:cubicBezTo>
                    <a:pt x="139" y="79"/>
                    <a:pt x="147" y="80"/>
                    <a:pt x="155" y="80"/>
                  </a:cubicBezTo>
                  <a:cubicBezTo>
                    <a:pt x="164" y="80"/>
                    <a:pt x="172" y="78"/>
                    <a:pt x="180" y="74"/>
                  </a:cubicBezTo>
                  <a:cubicBezTo>
                    <a:pt x="181" y="74"/>
                    <a:pt x="182" y="73"/>
                    <a:pt x="184" y="72"/>
                  </a:cubicBezTo>
                  <a:cubicBezTo>
                    <a:pt x="187" y="69"/>
                    <a:pt x="190" y="66"/>
                    <a:pt x="192" y="62"/>
                  </a:cubicBezTo>
                  <a:cubicBezTo>
                    <a:pt x="195" y="56"/>
                    <a:pt x="197" y="49"/>
                    <a:pt x="197" y="41"/>
                  </a:cubicBezTo>
                  <a:cubicBezTo>
                    <a:pt x="196" y="34"/>
                    <a:pt x="194" y="27"/>
                    <a:pt x="188" y="22"/>
                  </a:cubicBezTo>
                  <a:cubicBezTo>
                    <a:pt x="183" y="17"/>
                    <a:pt x="176" y="14"/>
                    <a:pt x="169" y="15"/>
                  </a:cubicBezTo>
                  <a:cubicBezTo>
                    <a:pt x="165" y="15"/>
                    <a:pt x="162" y="16"/>
                    <a:pt x="159" y="18"/>
                  </a:cubicBezTo>
                  <a:cubicBezTo>
                    <a:pt x="156" y="20"/>
                    <a:pt x="153" y="22"/>
                    <a:pt x="151" y="25"/>
                  </a:cubicBezTo>
                  <a:cubicBezTo>
                    <a:pt x="149" y="28"/>
                    <a:pt x="148" y="32"/>
                    <a:pt x="148" y="35"/>
                  </a:cubicBezTo>
                  <a:cubicBezTo>
                    <a:pt x="148" y="39"/>
                    <a:pt x="149" y="42"/>
                    <a:pt x="151" y="45"/>
                  </a:cubicBezTo>
                  <a:cubicBezTo>
                    <a:pt x="153" y="48"/>
                    <a:pt x="156" y="51"/>
                    <a:pt x="159" y="52"/>
                  </a:cubicBezTo>
                  <a:cubicBezTo>
                    <a:pt x="162" y="53"/>
                    <a:pt x="166" y="53"/>
                    <a:pt x="170" y="52"/>
                  </a:cubicBezTo>
                  <a:cubicBezTo>
                    <a:pt x="173" y="51"/>
                    <a:pt x="176" y="49"/>
                    <a:pt x="177" y="46"/>
                  </a:cubicBezTo>
                  <a:cubicBezTo>
                    <a:pt x="179" y="43"/>
                    <a:pt x="179" y="39"/>
                    <a:pt x="178" y="35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80" y="37"/>
                    <a:pt x="181" y="39"/>
                    <a:pt x="181" y="41"/>
                  </a:cubicBezTo>
                  <a:cubicBezTo>
                    <a:pt x="181" y="43"/>
                    <a:pt x="181" y="45"/>
                    <a:pt x="180" y="47"/>
                  </a:cubicBezTo>
                  <a:cubicBezTo>
                    <a:pt x="179" y="51"/>
                    <a:pt x="175" y="55"/>
                    <a:pt x="171" y="57"/>
                  </a:cubicBezTo>
                  <a:cubicBezTo>
                    <a:pt x="167" y="58"/>
                    <a:pt x="162" y="59"/>
                    <a:pt x="157" y="57"/>
                  </a:cubicBezTo>
                  <a:cubicBezTo>
                    <a:pt x="153" y="56"/>
                    <a:pt x="148" y="53"/>
                    <a:pt x="146" y="49"/>
                  </a:cubicBezTo>
                  <a:cubicBezTo>
                    <a:pt x="145" y="48"/>
                    <a:pt x="145" y="48"/>
                    <a:pt x="144" y="47"/>
                  </a:cubicBezTo>
                  <a:cubicBezTo>
                    <a:pt x="144" y="47"/>
                    <a:pt x="144" y="47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3"/>
                    <a:pt x="142" y="42"/>
                  </a:cubicBezTo>
                  <a:cubicBezTo>
                    <a:pt x="142" y="40"/>
                    <a:pt x="141" y="38"/>
                    <a:pt x="141" y="35"/>
                  </a:cubicBezTo>
                  <a:cubicBezTo>
                    <a:pt x="141" y="30"/>
                    <a:pt x="142" y="26"/>
                    <a:pt x="144" y="21"/>
                  </a:cubicBezTo>
                  <a:cubicBezTo>
                    <a:pt x="147" y="17"/>
                    <a:pt x="150" y="13"/>
                    <a:pt x="155" y="11"/>
                  </a:cubicBezTo>
                  <a:cubicBezTo>
                    <a:pt x="155" y="11"/>
                    <a:pt x="156" y="10"/>
                    <a:pt x="156" y="10"/>
                  </a:cubicBezTo>
                  <a:cubicBezTo>
                    <a:pt x="157" y="10"/>
                    <a:pt x="157" y="10"/>
                    <a:pt x="157" y="10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59" y="9"/>
                    <a:pt x="160" y="8"/>
                    <a:pt x="161" y="8"/>
                  </a:cubicBezTo>
                  <a:cubicBezTo>
                    <a:pt x="164" y="7"/>
                    <a:pt x="166" y="7"/>
                    <a:pt x="168" y="7"/>
                  </a:cubicBezTo>
                  <a:cubicBezTo>
                    <a:pt x="178" y="6"/>
                    <a:pt x="187" y="10"/>
                    <a:pt x="194" y="17"/>
                  </a:cubicBezTo>
                  <a:cubicBezTo>
                    <a:pt x="197" y="20"/>
                    <a:pt x="199" y="24"/>
                    <a:pt x="201" y="28"/>
                  </a:cubicBezTo>
                  <a:cubicBezTo>
                    <a:pt x="202" y="33"/>
                    <a:pt x="203" y="37"/>
                    <a:pt x="203" y="41"/>
                  </a:cubicBezTo>
                  <a:cubicBezTo>
                    <a:pt x="203" y="50"/>
                    <a:pt x="200" y="58"/>
                    <a:pt x="195" y="64"/>
                  </a:cubicBezTo>
                  <a:cubicBezTo>
                    <a:pt x="194" y="66"/>
                    <a:pt x="193" y="68"/>
                    <a:pt x="191" y="69"/>
                  </a:cubicBezTo>
                  <a:cubicBezTo>
                    <a:pt x="188" y="72"/>
                    <a:pt x="185" y="75"/>
                    <a:pt x="181" y="78"/>
                  </a:cubicBezTo>
                  <a:cubicBezTo>
                    <a:pt x="173" y="82"/>
                    <a:pt x="165" y="85"/>
                    <a:pt x="156" y="86"/>
                  </a:cubicBezTo>
                  <a:cubicBezTo>
                    <a:pt x="151" y="86"/>
                    <a:pt x="147" y="86"/>
                    <a:pt x="142" y="85"/>
                  </a:cubicBezTo>
                  <a:cubicBezTo>
                    <a:pt x="138" y="85"/>
                    <a:pt x="133" y="84"/>
                    <a:pt x="129" y="83"/>
                  </a:cubicBezTo>
                  <a:cubicBezTo>
                    <a:pt x="127" y="83"/>
                    <a:pt x="125" y="82"/>
                    <a:pt x="123" y="82"/>
                  </a:cubicBezTo>
                  <a:cubicBezTo>
                    <a:pt x="120" y="81"/>
                    <a:pt x="118" y="80"/>
                    <a:pt x="116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6094413" y="4260851"/>
              <a:ext cx="860425" cy="365125"/>
            </a:xfrm>
            <a:custGeom>
              <a:avLst/>
              <a:gdLst>
                <a:gd name="T0" fmla="*/ 99 w 203"/>
                <a:gd name="T1" fmla="*/ 75 h 86"/>
                <a:gd name="T2" fmla="*/ 110 w 203"/>
                <a:gd name="T3" fmla="*/ 68 h 86"/>
                <a:gd name="T4" fmla="*/ 131 w 203"/>
                <a:gd name="T5" fmla="*/ 53 h 86"/>
                <a:gd name="T6" fmla="*/ 150 w 203"/>
                <a:gd name="T7" fmla="*/ 35 h 86"/>
                <a:gd name="T8" fmla="*/ 174 w 203"/>
                <a:gd name="T9" fmla="*/ 7 h 86"/>
                <a:gd name="T10" fmla="*/ 189 w 203"/>
                <a:gd name="T11" fmla="*/ 5 h 86"/>
                <a:gd name="T12" fmla="*/ 197 w 203"/>
                <a:gd name="T13" fmla="*/ 17 h 86"/>
                <a:gd name="T14" fmla="*/ 193 w 203"/>
                <a:gd name="T15" fmla="*/ 25 h 86"/>
                <a:gd name="T16" fmla="*/ 181 w 203"/>
                <a:gd name="T17" fmla="*/ 23 h 86"/>
                <a:gd name="T18" fmla="*/ 182 w 203"/>
                <a:gd name="T19" fmla="*/ 14 h 86"/>
                <a:gd name="T20" fmla="*/ 187 w 203"/>
                <a:gd name="T21" fmla="*/ 12 h 86"/>
                <a:gd name="T22" fmla="*/ 181 w 203"/>
                <a:gd name="T23" fmla="*/ 12 h 86"/>
                <a:gd name="T24" fmla="*/ 177 w 203"/>
                <a:gd name="T25" fmla="*/ 25 h 86"/>
                <a:gd name="T26" fmla="*/ 189 w 203"/>
                <a:gd name="T27" fmla="*/ 32 h 86"/>
                <a:gd name="T28" fmla="*/ 201 w 203"/>
                <a:gd name="T29" fmla="*/ 24 h 86"/>
                <a:gd name="T30" fmla="*/ 202 w 203"/>
                <a:gd name="T31" fmla="*/ 21 h 86"/>
                <a:gd name="T32" fmla="*/ 203 w 203"/>
                <a:gd name="T33" fmla="*/ 20 h 86"/>
                <a:gd name="T34" fmla="*/ 201 w 203"/>
                <a:gd name="T35" fmla="*/ 9 h 86"/>
                <a:gd name="T36" fmla="*/ 190 w 203"/>
                <a:gd name="T37" fmla="*/ 1 h 86"/>
                <a:gd name="T38" fmla="*/ 189 w 203"/>
                <a:gd name="T39" fmla="*/ 0 h 86"/>
                <a:gd name="T40" fmla="*/ 184 w 203"/>
                <a:gd name="T41" fmla="*/ 0 h 86"/>
                <a:gd name="T42" fmla="*/ 173 w 203"/>
                <a:gd name="T43" fmla="*/ 5 h 86"/>
                <a:gd name="T44" fmla="*/ 137 w 203"/>
                <a:gd name="T45" fmla="*/ 40 h 86"/>
                <a:gd name="T46" fmla="*/ 107 w 203"/>
                <a:gd name="T47" fmla="*/ 62 h 86"/>
                <a:gd name="T48" fmla="*/ 72 w 203"/>
                <a:gd name="T49" fmla="*/ 77 h 86"/>
                <a:gd name="T50" fmla="*/ 23 w 203"/>
                <a:gd name="T51" fmla="*/ 74 h 86"/>
                <a:gd name="T52" fmla="*/ 11 w 203"/>
                <a:gd name="T53" fmla="*/ 62 h 86"/>
                <a:gd name="T54" fmla="*/ 14 w 203"/>
                <a:gd name="T55" fmla="*/ 22 h 86"/>
                <a:gd name="T56" fmla="*/ 44 w 203"/>
                <a:gd name="T57" fmla="*/ 18 h 86"/>
                <a:gd name="T58" fmla="*/ 54 w 203"/>
                <a:gd name="T59" fmla="*/ 35 h 86"/>
                <a:gd name="T60" fmla="*/ 44 w 203"/>
                <a:gd name="T61" fmla="*/ 52 h 86"/>
                <a:gd name="T62" fmla="*/ 25 w 203"/>
                <a:gd name="T63" fmla="*/ 46 h 86"/>
                <a:gd name="T64" fmla="*/ 24 w 203"/>
                <a:gd name="T65" fmla="*/ 35 h 86"/>
                <a:gd name="T66" fmla="*/ 23 w 203"/>
                <a:gd name="T67" fmla="*/ 47 h 86"/>
                <a:gd name="T68" fmla="*/ 46 w 203"/>
                <a:gd name="T69" fmla="*/ 57 h 86"/>
                <a:gd name="T70" fmla="*/ 58 w 203"/>
                <a:gd name="T71" fmla="*/ 47 h 86"/>
                <a:gd name="T72" fmla="*/ 59 w 203"/>
                <a:gd name="T73" fmla="*/ 46 h 86"/>
                <a:gd name="T74" fmla="*/ 62 w 203"/>
                <a:gd name="T75" fmla="*/ 35 h 86"/>
                <a:gd name="T76" fmla="*/ 48 w 203"/>
                <a:gd name="T77" fmla="*/ 11 h 86"/>
                <a:gd name="T78" fmla="*/ 46 w 203"/>
                <a:gd name="T79" fmla="*/ 10 h 86"/>
                <a:gd name="T80" fmla="*/ 41 w 203"/>
                <a:gd name="T81" fmla="*/ 8 h 86"/>
                <a:gd name="T82" fmla="*/ 9 w 203"/>
                <a:gd name="T83" fmla="*/ 17 h 86"/>
                <a:gd name="T84" fmla="*/ 0 w 203"/>
                <a:gd name="T85" fmla="*/ 41 h 86"/>
                <a:gd name="T86" fmla="*/ 12 w 203"/>
                <a:gd name="T87" fmla="*/ 69 h 86"/>
                <a:gd name="T88" fmla="*/ 47 w 203"/>
                <a:gd name="T89" fmla="*/ 86 h 86"/>
                <a:gd name="T90" fmla="*/ 74 w 203"/>
                <a:gd name="T91" fmla="*/ 83 h 86"/>
                <a:gd name="T92" fmla="*/ 86 w 203"/>
                <a:gd name="T93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3" h="86">
                  <a:moveTo>
                    <a:pt x="86" y="80"/>
                  </a:moveTo>
                  <a:cubicBezTo>
                    <a:pt x="91" y="78"/>
                    <a:pt x="95" y="76"/>
                    <a:pt x="99" y="75"/>
                  </a:cubicBezTo>
                  <a:cubicBezTo>
                    <a:pt x="101" y="74"/>
                    <a:pt x="103" y="73"/>
                    <a:pt x="105" y="72"/>
                  </a:cubicBezTo>
                  <a:cubicBezTo>
                    <a:pt x="106" y="71"/>
                    <a:pt x="108" y="70"/>
                    <a:pt x="110" y="68"/>
                  </a:cubicBezTo>
                  <a:cubicBezTo>
                    <a:pt x="114" y="66"/>
                    <a:pt x="118" y="64"/>
                    <a:pt x="121" y="61"/>
                  </a:cubicBezTo>
                  <a:cubicBezTo>
                    <a:pt x="125" y="58"/>
                    <a:pt x="128" y="56"/>
                    <a:pt x="131" y="53"/>
                  </a:cubicBezTo>
                  <a:cubicBezTo>
                    <a:pt x="134" y="50"/>
                    <a:pt x="138" y="47"/>
                    <a:pt x="141" y="44"/>
                  </a:cubicBezTo>
                  <a:cubicBezTo>
                    <a:pt x="144" y="41"/>
                    <a:pt x="147" y="38"/>
                    <a:pt x="150" y="35"/>
                  </a:cubicBezTo>
                  <a:cubicBezTo>
                    <a:pt x="153" y="32"/>
                    <a:pt x="155" y="29"/>
                    <a:pt x="158" y="26"/>
                  </a:cubicBezTo>
                  <a:cubicBezTo>
                    <a:pt x="162" y="21"/>
                    <a:pt x="171" y="9"/>
                    <a:pt x="174" y="7"/>
                  </a:cubicBezTo>
                  <a:cubicBezTo>
                    <a:pt x="177" y="6"/>
                    <a:pt x="181" y="5"/>
                    <a:pt x="184" y="5"/>
                  </a:cubicBezTo>
                  <a:cubicBezTo>
                    <a:pt x="186" y="5"/>
                    <a:pt x="187" y="5"/>
                    <a:pt x="189" y="5"/>
                  </a:cubicBezTo>
                  <a:cubicBezTo>
                    <a:pt x="190" y="6"/>
                    <a:pt x="192" y="7"/>
                    <a:pt x="193" y="8"/>
                  </a:cubicBezTo>
                  <a:cubicBezTo>
                    <a:pt x="196" y="10"/>
                    <a:pt x="197" y="13"/>
                    <a:pt x="197" y="17"/>
                  </a:cubicBezTo>
                  <a:cubicBezTo>
                    <a:pt x="197" y="18"/>
                    <a:pt x="197" y="20"/>
                    <a:pt x="196" y="21"/>
                  </a:cubicBezTo>
                  <a:cubicBezTo>
                    <a:pt x="196" y="23"/>
                    <a:pt x="195" y="24"/>
                    <a:pt x="193" y="25"/>
                  </a:cubicBezTo>
                  <a:cubicBezTo>
                    <a:pt x="191" y="27"/>
                    <a:pt x="187" y="27"/>
                    <a:pt x="184" y="26"/>
                  </a:cubicBezTo>
                  <a:cubicBezTo>
                    <a:pt x="183" y="25"/>
                    <a:pt x="181" y="24"/>
                    <a:pt x="181" y="23"/>
                  </a:cubicBezTo>
                  <a:cubicBezTo>
                    <a:pt x="180" y="21"/>
                    <a:pt x="180" y="20"/>
                    <a:pt x="180" y="18"/>
                  </a:cubicBezTo>
                  <a:cubicBezTo>
                    <a:pt x="180" y="16"/>
                    <a:pt x="181" y="15"/>
                    <a:pt x="182" y="14"/>
                  </a:cubicBezTo>
                  <a:cubicBezTo>
                    <a:pt x="184" y="13"/>
                    <a:pt x="185" y="13"/>
                    <a:pt x="187" y="13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186" y="12"/>
                    <a:pt x="185" y="12"/>
                    <a:pt x="184" y="12"/>
                  </a:cubicBezTo>
                  <a:cubicBezTo>
                    <a:pt x="183" y="12"/>
                    <a:pt x="182" y="12"/>
                    <a:pt x="181" y="12"/>
                  </a:cubicBezTo>
                  <a:cubicBezTo>
                    <a:pt x="179" y="13"/>
                    <a:pt x="178" y="15"/>
                    <a:pt x="177" y="17"/>
                  </a:cubicBezTo>
                  <a:cubicBezTo>
                    <a:pt x="176" y="20"/>
                    <a:pt x="176" y="22"/>
                    <a:pt x="177" y="25"/>
                  </a:cubicBezTo>
                  <a:cubicBezTo>
                    <a:pt x="178" y="27"/>
                    <a:pt x="180" y="29"/>
                    <a:pt x="182" y="30"/>
                  </a:cubicBezTo>
                  <a:cubicBezTo>
                    <a:pt x="184" y="32"/>
                    <a:pt x="187" y="32"/>
                    <a:pt x="189" y="32"/>
                  </a:cubicBezTo>
                  <a:cubicBezTo>
                    <a:pt x="192" y="32"/>
                    <a:pt x="194" y="31"/>
                    <a:pt x="196" y="30"/>
                  </a:cubicBezTo>
                  <a:cubicBezTo>
                    <a:pt x="199" y="28"/>
                    <a:pt x="200" y="26"/>
                    <a:pt x="201" y="24"/>
                  </a:cubicBezTo>
                  <a:cubicBezTo>
                    <a:pt x="202" y="23"/>
                    <a:pt x="202" y="23"/>
                    <a:pt x="202" y="22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3" y="20"/>
                    <a:pt x="203" y="20"/>
                    <a:pt x="203" y="20"/>
                  </a:cubicBezTo>
                  <a:cubicBezTo>
                    <a:pt x="203" y="20"/>
                    <a:pt x="203" y="20"/>
                    <a:pt x="203" y="20"/>
                  </a:cubicBezTo>
                  <a:cubicBezTo>
                    <a:pt x="203" y="19"/>
                    <a:pt x="203" y="18"/>
                    <a:pt x="203" y="16"/>
                  </a:cubicBezTo>
                  <a:cubicBezTo>
                    <a:pt x="203" y="14"/>
                    <a:pt x="202" y="12"/>
                    <a:pt x="201" y="9"/>
                  </a:cubicBezTo>
                  <a:cubicBezTo>
                    <a:pt x="200" y="7"/>
                    <a:pt x="199" y="5"/>
                    <a:pt x="197" y="4"/>
                  </a:cubicBezTo>
                  <a:cubicBezTo>
                    <a:pt x="195" y="2"/>
                    <a:pt x="193" y="1"/>
                    <a:pt x="190" y="1"/>
                  </a:cubicBezTo>
                  <a:cubicBezTo>
                    <a:pt x="190" y="0"/>
                    <a:pt x="190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8" y="0"/>
                    <a:pt x="188" y="0"/>
                    <a:pt x="187" y="0"/>
                  </a:cubicBezTo>
                  <a:cubicBezTo>
                    <a:pt x="186" y="0"/>
                    <a:pt x="185" y="0"/>
                    <a:pt x="184" y="0"/>
                  </a:cubicBezTo>
                  <a:cubicBezTo>
                    <a:pt x="182" y="0"/>
                    <a:pt x="180" y="1"/>
                    <a:pt x="178" y="2"/>
                  </a:cubicBezTo>
                  <a:cubicBezTo>
                    <a:pt x="176" y="2"/>
                    <a:pt x="174" y="3"/>
                    <a:pt x="173" y="5"/>
                  </a:cubicBezTo>
                  <a:cubicBezTo>
                    <a:pt x="171" y="6"/>
                    <a:pt x="169" y="8"/>
                    <a:pt x="167" y="10"/>
                  </a:cubicBezTo>
                  <a:cubicBezTo>
                    <a:pt x="165" y="12"/>
                    <a:pt x="148" y="30"/>
                    <a:pt x="137" y="40"/>
                  </a:cubicBezTo>
                  <a:cubicBezTo>
                    <a:pt x="131" y="45"/>
                    <a:pt x="124" y="51"/>
                    <a:pt x="117" y="56"/>
                  </a:cubicBezTo>
                  <a:cubicBezTo>
                    <a:pt x="114" y="58"/>
                    <a:pt x="110" y="60"/>
                    <a:pt x="107" y="62"/>
                  </a:cubicBezTo>
                  <a:cubicBezTo>
                    <a:pt x="103" y="65"/>
                    <a:pt x="99" y="66"/>
                    <a:pt x="96" y="68"/>
                  </a:cubicBezTo>
                  <a:cubicBezTo>
                    <a:pt x="88" y="72"/>
                    <a:pt x="80" y="75"/>
                    <a:pt x="72" y="77"/>
                  </a:cubicBezTo>
                  <a:cubicBezTo>
                    <a:pt x="64" y="79"/>
                    <a:pt x="56" y="80"/>
                    <a:pt x="47" y="80"/>
                  </a:cubicBezTo>
                  <a:cubicBezTo>
                    <a:pt x="39" y="80"/>
                    <a:pt x="31" y="78"/>
                    <a:pt x="23" y="74"/>
                  </a:cubicBezTo>
                  <a:cubicBezTo>
                    <a:pt x="22" y="74"/>
                    <a:pt x="20" y="73"/>
                    <a:pt x="19" y="72"/>
                  </a:cubicBezTo>
                  <a:cubicBezTo>
                    <a:pt x="16" y="69"/>
                    <a:pt x="13" y="66"/>
                    <a:pt x="11" y="62"/>
                  </a:cubicBezTo>
                  <a:cubicBezTo>
                    <a:pt x="8" y="56"/>
                    <a:pt x="6" y="49"/>
                    <a:pt x="6" y="41"/>
                  </a:cubicBezTo>
                  <a:cubicBezTo>
                    <a:pt x="7" y="34"/>
                    <a:pt x="9" y="27"/>
                    <a:pt x="14" y="22"/>
                  </a:cubicBezTo>
                  <a:cubicBezTo>
                    <a:pt x="20" y="17"/>
                    <a:pt x="27" y="14"/>
                    <a:pt x="34" y="15"/>
                  </a:cubicBezTo>
                  <a:cubicBezTo>
                    <a:pt x="37" y="15"/>
                    <a:pt x="41" y="16"/>
                    <a:pt x="44" y="18"/>
                  </a:cubicBezTo>
                  <a:cubicBezTo>
                    <a:pt x="47" y="20"/>
                    <a:pt x="50" y="22"/>
                    <a:pt x="52" y="25"/>
                  </a:cubicBezTo>
                  <a:cubicBezTo>
                    <a:pt x="53" y="28"/>
                    <a:pt x="54" y="32"/>
                    <a:pt x="54" y="35"/>
                  </a:cubicBezTo>
                  <a:cubicBezTo>
                    <a:pt x="54" y="39"/>
                    <a:pt x="54" y="42"/>
                    <a:pt x="52" y="45"/>
                  </a:cubicBezTo>
                  <a:cubicBezTo>
                    <a:pt x="50" y="48"/>
                    <a:pt x="47" y="51"/>
                    <a:pt x="44" y="52"/>
                  </a:cubicBezTo>
                  <a:cubicBezTo>
                    <a:pt x="40" y="53"/>
                    <a:pt x="37" y="53"/>
                    <a:pt x="33" y="52"/>
                  </a:cubicBezTo>
                  <a:cubicBezTo>
                    <a:pt x="30" y="51"/>
                    <a:pt x="27" y="49"/>
                    <a:pt x="25" y="46"/>
                  </a:cubicBezTo>
                  <a:cubicBezTo>
                    <a:pt x="24" y="43"/>
                    <a:pt x="23" y="39"/>
                    <a:pt x="25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3" y="37"/>
                    <a:pt x="22" y="39"/>
                    <a:pt x="22" y="41"/>
                  </a:cubicBezTo>
                  <a:cubicBezTo>
                    <a:pt x="22" y="43"/>
                    <a:pt x="22" y="45"/>
                    <a:pt x="23" y="47"/>
                  </a:cubicBezTo>
                  <a:cubicBezTo>
                    <a:pt x="24" y="51"/>
                    <a:pt x="28" y="55"/>
                    <a:pt x="32" y="57"/>
                  </a:cubicBezTo>
                  <a:cubicBezTo>
                    <a:pt x="36" y="58"/>
                    <a:pt x="41" y="59"/>
                    <a:pt x="46" y="57"/>
                  </a:cubicBezTo>
                  <a:cubicBezTo>
                    <a:pt x="50" y="56"/>
                    <a:pt x="54" y="53"/>
                    <a:pt x="57" y="49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9" y="47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5"/>
                    <a:pt x="60" y="43"/>
                    <a:pt x="61" y="42"/>
                  </a:cubicBezTo>
                  <a:cubicBezTo>
                    <a:pt x="61" y="40"/>
                    <a:pt x="62" y="38"/>
                    <a:pt x="62" y="35"/>
                  </a:cubicBezTo>
                  <a:cubicBezTo>
                    <a:pt x="62" y="30"/>
                    <a:pt x="61" y="26"/>
                    <a:pt x="58" y="21"/>
                  </a:cubicBezTo>
                  <a:cubicBezTo>
                    <a:pt x="56" y="17"/>
                    <a:pt x="52" y="13"/>
                    <a:pt x="48" y="11"/>
                  </a:cubicBezTo>
                  <a:cubicBezTo>
                    <a:pt x="48" y="11"/>
                    <a:pt x="47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3" y="8"/>
                    <a:pt x="41" y="8"/>
                  </a:cubicBezTo>
                  <a:cubicBezTo>
                    <a:pt x="39" y="7"/>
                    <a:pt x="37" y="7"/>
                    <a:pt x="34" y="7"/>
                  </a:cubicBezTo>
                  <a:cubicBezTo>
                    <a:pt x="25" y="6"/>
                    <a:pt x="16" y="10"/>
                    <a:pt x="9" y="17"/>
                  </a:cubicBezTo>
                  <a:cubicBezTo>
                    <a:pt x="6" y="20"/>
                    <a:pt x="3" y="24"/>
                    <a:pt x="2" y="28"/>
                  </a:cubicBezTo>
                  <a:cubicBezTo>
                    <a:pt x="0" y="33"/>
                    <a:pt x="0" y="37"/>
                    <a:pt x="0" y="41"/>
                  </a:cubicBezTo>
                  <a:cubicBezTo>
                    <a:pt x="0" y="50"/>
                    <a:pt x="3" y="58"/>
                    <a:pt x="7" y="64"/>
                  </a:cubicBezTo>
                  <a:cubicBezTo>
                    <a:pt x="9" y="66"/>
                    <a:pt x="10" y="68"/>
                    <a:pt x="12" y="69"/>
                  </a:cubicBezTo>
                  <a:cubicBezTo>
                    <a:pt x="15" y="72"/>
                    <a:pt x="18" y="75"/>
                    <a:pt x="22" y="78"/>
                  </a:cubicBezTo>
                  <a:cubicBezTo>
                    <a:pt x="29" y="82"/>
                    <a:pt x="38" y="85"/>
                    <a:pt x="47" y="86"/>
                  </a:cubicBezTo>
                  <a:cubicBezTo>
                    <a:pt x="52" y="86"/>
                    <a:pt x="56" y="86"/>
                    <a:pt x="61" y="85"/>
                  </a:cubicBezTo>
                  <a:cubicBezTo>
                    <a:pt x="65" y="85"/>
                    <a:pt x="69" y="84"/>
                    <a:pt x="74" y="83"/>
                  </a:cubicBezTo>
                  <a:cubicBezTo>
                    <a:pt x="76" y="83"/>
                    <a:pt x="78" y="82"/>
                    <a:pt x="80" y="82"/>
                  </a:cubicBezTo>
                  <a:cubicBezTo>
                    <a:pt x="82" y="81"/>
                    <a:pt x="84" y="80"/>
                    <a:pt x="86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70950" y="259113"/>
            <a:ext cx="11111829" cy="961005"/>
            <a:chOff x="825500" y="2232026"/>
            <a:chExt cx="10536238" cy="911225"/>
          </a:xfrm>
          <a:solidFill>
            <a:schemeClr val="accent1"/>
          </a:solidFill>
        </p:grpSpPr>
        <p:sp>
          <p:nvSpPr>
            <p:cNvPr id="50" name="Freeform 31"/>
            <p:cNvSpPr>
              <a:spLocks/>
            </p:cNvSpPr>
            <p:nvPr/>
          </p:nvSpPr>
          <p:spPr bwMode="auto">
            <a:xfrm>
              <a:off x="5564188" y="2232026"/>
              <a:ext cx="538163" cy="911225"/>
            </a:xfrm>
            <a:custGeom>
              <a:avLst/>
              <a:gdLst>
                <a:gd name="T0" fmla="*/ 125 w 127"/>
                <a:gd name="T1" fmla="*/ 214 h 214"/>
                <a:gd name="T2" fmla="*/ 51 w 127"/>
                <a:gd name="T3" fmla="*/ 155 h 214"/>
                <a:gd name="T4" fmla="*/ 20 w 127"/>
                <a:gd name="T5" fmla="*/ 117 h 214"/>
                <a:gd name="T6" fmla="*/ 2 w 127"/>
                <a:gd name="T7" fmla="*/ 71 h 214"/>
                <a:gd name="T8" fmla="*/ 17 w 127"/>
                <a:gd name="T9" fmla="*/ 21 h 214"/>
                <a:gd name="T10" fmla="*/ 63 w 127"/>
                <a:gd name="T11" fmla="*/ 0 h 214"/>
                <a:gd name="T12" fmla="*/ 70 w 127"/>
                <a:gd name="T13" fmla="*/ 0 h 214"/>
                <a:gd name="T14" fmla="*/ 76 w 127"/>
                <a:gd name="T15" fmla="*/ 1 h 214"/>
                <a:gd name="T16" fmla="*/ 89 w 127"/>
                <a:gd name="T17" fmla="*/ 4 h 214"/>
                <a:gd name="T18" fmla="*/ 109 w 127"/>
                <a:gd name="T19" fmla="*/ 19 h 214"/>
                <a:gd name="T20" fmla="*/ 125 w 127"/>
                <a:gd name="T21" fmla="*/ 63 h 214"/>
                <a:gd name="T22" fmla="*/ 104 w 127"/>
                <a:gd name="T23" fmla="*/ 24 h 214"/>
                <a:gd name="T24" fmla="*/ 64 w 127"/>
                <a:gd name="T25" fmla="*/ 11 h 214"/>
                <a:gd name="T26" fmla="*/ 28 w 127"/>
                <a:gd name="T27" fmla="*/ 31 h 214"/>
                <a:gd name="T28" fmla="*/ 17 w 127"/>
                <a:gd name="T29" fmla="*/ 69 h 214"/>
                <a:gd name="T30" fmla="*/ 32 w 127"/>
                <a:gd name="T31" fmla="*/ 110 h 214"/>
                <a:gd name="T32" fmla="*/ 59 w 127"/>
                <a:gd name="T33" fmla="*/ 147 h 214"/>
                <a:gd name="T34" fmla="*/ 125 w 127"/>
                <a:gd name="T3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7" h="214">
                  <a:moveTo>
                    <a:pt x="125" y="214"/>
                  </a:moveTo>
                  <a:cubicBezTo>
                    <a:pt x="98" y="197"/>
                    <a:pt x="73" y="177"/>
                    <a:pt x="51" y="155"/>
                  </a:cubicBezTo>
                  <a:cubicBezTo>
                    <a:pt x="39" y="143"/>
                    <a:pt x="29" y="131"/>
                    <a:pt x="20" y="117"/>
                  </a:cubicBezTo>
                  <a:cubicBezTo>
                    <a:pt x="12" y="103"/>
                    <a:pt x="4" y="88"/>
                    <a:pt x="2" y="71"/>
                  </a:cubicBezTo>
                  <a:cubicBezTo>
                    <a:pt x="0" y="53"/>
                    <a:pt x="6" y="35"/>
                    <a:pt x="17" y="21"/>
                  </a:cubicBezTo>
                  <a:cubicBezTo>
                    <a:pt x="29" y="8"/>
                    <a:pt x="46" y="0"/>
                    <a:pt x="63" y="0"/>
                  </a:cubicBezTo>
                  <a:cubicBezTo>
                    <a:pt x="66" y="0"/>
                    <a:pt x="68" y="0"/>
                    <a:pt x="70" y="0"/>
                  </a:cubicBezTo>
                  <a:cubicBezTo>
                    <a:pt x="72" y="0"/>
                    <a:pt x="74" y="0"/>
                    <a:pt x="76" y="1"/>
                  </a:cubicBezTo>
                  <a:cubicBezTo>
                    <a:pt x="81" y="1"/>
                    <a:pt x="85" y="3"/>
                    <a:pt x="89" y="4"/>
                  </a:cubicBezTo>
                  <a:cubicBezTo>
                    <a:pt x="96" y="8"/>
                    <a:pt x="104" y="13"/>
                    <a:pt x="109" y="19"/>
                  </a:cubicBezTo>
                  <a:cubicBezTo>
                    <a:pt x="121" y="31"/>
                    <a:pt x="127" y="48"/>
                    <a:pt x="125" y="63"/>
                  </a:cubicBezTo>
                  <a:cubicBezTo>
                    <a:pt x="123" y="48"/>
                    <a:pt x="116" y="33"/>
                    <a:pt x="104" y="24"/>
                  </a:cubicBezTo>
                  <a:cubicBezTo>
                    <a:pt x="93" y="14"/>
                    <a:pt x="78" y="10"/>
                    <a:pt x="64" y="11"/>
                  </a:cubicBezTo>
                  <a:cubicBezTo>
                    <a:pt x="50" y="13"/>
                    <a:pt x="37" y="20"/>
                    <a:pt x="28" y="31"/>
                  </a:cubicBezTo>
                  <a:cubicBezTo>
                    <a:pt x="19" y="41"/>
                    <a:pt x="15" y="55"/>
                    <a:pt x="17" y="69"/>
                  </a:cubicBezTo>
                  <a:cubicBezTo>
                    <a:pt x="18" y="83"/>
                    <a:pt x="25" y="97"/>
                    <a:pt x="32" y="110"/>
                  </a:cubicBezTo>
                  <a:cubicBezTo>
                    <a:pt x="40" y="123"/>
                    <a:pt x="49" y="135"/>
                    <a:pt x="59" y="147"/>
                  </a:cubicBezTo>
                  <a:cubicBezTo>
                    <a:pt x="79" y="170"/>
                    <a:pt x="102" y="192"/>
                    <a:pt x="125" y="2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2"/>
            <p:cNvSpPr>
              <a:spLocks/>
            </p:cNvSpPr>
            <p:nvPr/>
          </p:nvSpPr>
          <p:spPr bwMode="auto">
            <a:xfrm>
              <a:off x="6084888" y="2232026"/>
              <a:ext cx="538163" cy="911225"/>
            </a:xfrm>
            <a:custGeom>
              <a:avLst/>
              <a:gdLst>
                <a:gd name="T0" fmla="*/ 2 w 127"/>
                <a:gd name="T1" fmla="*/ 63 h 214"/>
                <a:gd name="T2" fmla="*/ 18 w 127"/>
                <a:gd name="T3" fmla="*/ 19 h 214"/>
                <a:gd name="T4" fmla="*/ 38 w 127"/>
                <a:gd name="T5" fmla="*/ 4 h 214"/>
                <a:gd name="T6" fmla="*/ 63 w 127"/>
                <a:gd name="T7" fmla="*/ 0 h 214"/>
                <a:gd name="T8" fmla="*/ 109 w 127"/>
                <a:gd name="T9" fmla="*/ 21 h 214"/>
                <a:gd name="T10" fmla="*/ 125 w 127"/>
                <a:gd name="T11" fmla="*/ 71 h 214"/>
                <a:gd name="T12" fmla="*/ 107 w 127"/>
                <a:gd name="T13" fmla="*/ 117 h 214"/>
                <a:gd name="T14" fmla="*/ 76 w 127"/>
                <a:gd name="T15" fmla="*/ 155 h 214"/>
                <a:gd name="T16" fmla="*/ 2 w 127"/>
                <a:gd name="T17" fmla="*/ 214 h 214"/>
                <a:gd name="T18" fmla="*/ 68 w 127"/>
                <a:gd name="T19" fmla="*/ 147 h 214"/>
                <a:gd name="T20" fmla="*/ 94 w 127"/>
                <a:gd name="T21" fmla="*/ 110 h 214"/>
                <a:gd name="T22" fmla="*/ 110 w 127"/>
                <a:gd name="T23" fmla="*/ 69 h 214"/>
                <a:gd name="T24" fmla="*/ 99 w 127"/>
                <a:gd name="T25" fmla="*/ 31 h 214"/>
                <a:gd name="T26" fmla="*/ 63 w 127"/>
                <a:gd name="T27" fmla="*/ 11 h 214"/>
                <a:gd name="T28" fmla="*/ 23 w 127"/>
                <a:gd name="T29" fmla="*/ 24 h 214"/>
                <a:gd name="T30" fmla="*/ 2 w 127"/>
                <a:gd name="T31" fmla="*/ 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214">
                  <a:moveTo>
                    <a:pt x="2" y="63"/>
                  </a:moveTo>
                  <a:cubicBezTo>
                    <a:pt x="0" y="48"/>
                    <a:pt x="6" y="31"/>
                    <a:pt x="18" y="19"/>
                  </a:cubicBezTo>
                  <a:cubicBezTo>
                    <a:pt x="23" y="13"/>
                    <a:pt x="30" y="8"/>
                    <a:pt x="38" y="4"/>
                  </a:cubicBezTo>
                  <a:cubicBezTo>
                    <a:pt x="46" y="1"/>
                    <a:pt x="55" y="0"/>
                    <a:pt x="63" y="0"/>
                  </a:cubicBezTo>
                  <a:cubicBezTo>
                    <a:pt x="81" y="0"/>
                    <a:pt x="98" y="8"/>
                    <a:pt x="109" y="21"/>
                  </a:cubicBezTo>
                  <a:cubicBezTo>
                    <a:pt x="121" y="35"/>
                    <a:pt x="127" y="53"/>
                    <a:pt x="125" y="71"/>
                  </a:cubicBezTo>
                  <a:cubicBezTo>
                    <a:pt x="123" y="88"/>
                    <a:pt x="115" y="103"/>
                    <a:pt x="107" y="117"/>
                  </a:cubicBezTo>
                  <a:cubicBezTo>
                    <a:pt x="98" y="131"/>
                    <a:pt x="87" y="143"/>
                    <a:pt x="76" y="155"/>
                  </a:cubicBezTo>
                  <a:cubicBezTo>
                    <a:pt x="54" y="177"/>
                    <a:pt x="29" y="197"/>
                    <a:pt x="2" y="214"/>
                  </a:cubicBezTo>
                  <a:cubicBezTo>
                    <a:pt x="25" y="192"/>
                    <a:pt x="47" y="170"/>
                    <a:pt x="68" y="147"/>
                  </a:cubicBezTo>
                  <a:cubicBezTo>
                    <a:pt x="77" y="135"/>
                    <a:pt x="87" y="123"/>
                    <a:pt x="94" y="110"/>
                  </a:cubicBezTo>
                  <a:cubicBezTo>
                    <a:pt x="102" y="97"/>
                    <a:pt x="108" y="83"/>
                    <a:pt x="110" y="69"/>
                  </a:cubicBezTo>
                  <a:cubicBezTo>
                    <a:pt x="112" y="55"/>
                    <a:pt x="107" y="41"/>
                    <a:pt x="99" y="31"/>
                  </a:cubicBezTo>
                  <a:cubicBezTo>
                    <a:pt x="90" y="20"/>
                    <a:pt x="77" y="13"/>
                    <a:pt x="63" y="11"/>
                  </a:cubicBezTo>
                  <a:cubicBezTo>
                    <a:pt x="49" y="10"/>
                    <a:pt x="34" y="14"/>
                    <a:pt x="23" y="24"/>
                  </a:cubicBezTo>
                  <a:cubicBezTo>
                    <a:pt x="11" y="33"/>
                    <a:pt x="3" y="48"/>
                    <a:pt x="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3"/>
            <p:cNvSpPr>
              <a:spLocks/>
            </p:cNvSpPr>
            <p:nvPr/>
          </p:nvSpPr>
          <p:spPr bwMode="auto">
            <a:xfrm>
              <a:off x="825500" y="2844801"/>
              <a:ext cx="3373438" cy="85725"/>
            </a:xfrm>
            <a:custGeom>
              <a:avLst/>
              <a:gdLst>
                <a:gd name="T0" fmla="*/ 3 w 796"/>
                <a:gd name="T1" fmla="*/ 7 h 20"/>
                <a:gd name="T2" fmla="*/ 786 w 796"/>
                <a:gd name="T3" fmla="*/ 0 h 20"/>
                <a:gd name="T4" fmla="*/ 796 w 796"/>
                <a:gd name="T5" fmla="*/ 10 h 20"/>
                <a:gd name="T6" fmla="*/ 786 w 796"/>
                <a:gd name="T7" fmla="*/ 20 h 20"/>
                <a:gd name="T8" fmla="*/ 786 w 796"/>
                <a:gd name="T9" fmla="*/ 20 h 20"/>
                <a:gd name="T10" fmla="*/ 3 w 796"/>
                <a:gd name="T11" fmla="*/ 13 h 20"/>
                <a:gd name="T12" fmla="*/ 0 w 796"/>
                <a:gd name="T13" fmla="*/ 10 h 20"/>
                <a:gd name="T14" fmla="*/ 3 w 796"/>
                <a:gd name="T1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6" h="20">
                  <a:moveTo>
                    <a:pt x="3" y="7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792" y="0"/>
                    <a:pt x="796" y="4"/>
                    <a:pt x="796" y="10"/>
                  </a:cubicBezTo>
                  <a:cubicBezTo>
                    <a:pt x="796" y="15"/>
                    <a:pt x="792" y="20"/>
                    <a:pt x="786" y="20"/>
                  </a:cubicBezTo>
                  <a:cubicBezTo>
                    <a:pt x="786" y="20"/>
                    <a:pt x="786" y="20"/>
                    <a:pt x="786" y="20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0" y="12"/>
                    <a:pt x="0" y="10"/>
                  </a:cubicBezTo>
                  <a:cubicBezTo>
                    <a:pt x="0" y="8"/>
                    <a:pt x="2" y="7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4"/>
            <p:cNvSpPr>
              <a:spLocks/>
            </p:cNvSpPr>
            <p:nvPr/>
          </p:nvSpPr>
          <p:spPr bwMode="auto">
            <a:xfrm>
              <a:off x="1808163" y="3011488"/>
              <a:ext cx="2606675" cy="42863"/>
            </a:xfrm>
            <a:custGeom>
              <a:avLst/>
              <a:gdLst>
                <a:gd name="T0" fmla="*/ 1 w 615"/>
                <a:gd name="T1" fmla="*/ 3 h 10"/>
                <a:gd name="T2" fmla="*/ 610 w 615"/>
                <a:gd name="T3" fmla="*/ 0 h 10"/>
                <a:gd name="T4" fmla="*/ 615 w 615"/>
                <a:gd name="T5" fmla="*/ 5 h 10"/>
                <a:gd name="T6" fmla="*/ 610 w 615"/>
                <a:gd name="T7" fmla="*/ 10 h 10"/>
                <a:gd name="T8" fmla="*/ 610 w 615"/>
                <a:gd name="T9" fmla="*/ 10 h 10"/>
                <a:gd name="T10" fmla="*/ 1 w 615"/>
                <a:gd name="T11" fmla="*/ 6 h 10"/>
                <a:gd name="T12" fmla="*/ 0 w 615"/>
                <a:gd name="T13" fmla="*/ 5 h 10"/>
                <a:gd name="T14" fmla="*/ 1 w 615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5" h="10">
                  <a:moveTo>
                    <a:pt x="1" y="3"/>
                  </a:moveTo>
                  <a:cubicBezTo>
                    <a:pt x="610" y="0"/>
                    <a:pt x="610" y="0"/>
                    <a:pt x="610" y="0"/>
                  </a:cubicBezTo>
                  <a:cubicBezTo>
                    <a:pt x="613" y="0"/>
                    <a:pt x="615" y="2"/>
                    <a:pt x="615" y="5"/>
                  </a:cubicBezTo>
                  <a:cubicBezTo>
                    <a:pt x="615" y="8"/>
                    <a:pt x="613" y="10"/>
                    <a:pt x="610" y="10"/>
                  </a:cubicBezTo>
                  <a:cubicBezTo>
                    <a:pt x="610" y="10"/>
                    <a:pt x="610" y="10"/>
                    <a:pt x="610" y="1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"/>
            <p:cNvSpPr>
              <a:spLocks/>
            </p:cNvSpPr>
            <p:nvPr/>
          </p:nvSpPr>
          <p:spPr bwMode="auto">
            <a:xfrm>
              <a:off x="7988300" y="2844801"/>
              <a:ext cx="3373438" cy="85725"/>
            </a:xfrm>
            <a:custGeom>
              <a:avLst/>
              <a:gdLst>
                <a:gd name="T0" fmla="*/ 793 w 796"/>
                <a:gd name="T1" fmla="*/ 7 h 20"/>
                <a:gd name="T2" fmla="*/ 10 w 796"/>
                <a:gd name="T3" fmla="*/ 0 h 20"/>
                <a:gd name="T4" fmla="*/ 0 w 796"/>
                <a:gd name="T5" fmla="*/ 10 h 20"/>
                <a:gd name="T6" fmla="*/ 10 w 796"/>
                <a:gd name="T7" fmla="*/ 20 h 20"/>
                <a:gd name="T8" fmla="*/ 10 w 796"/>
                <a:gd name="T9" fmla="*/ 20 h 20"/>
                <a:gd name="T10" fmla="*/ 793 w 796"/>
                <a:gd name="T11" fmla="*/ 13 h 20"/>
                <a:gd name="T12" fmla="*/ 796 w 796"/>
                <a:gd name="T13" fmla="*/ 10 h 20"/>
                <a:gd name="T14" fmla="*/ 793 w 796"/>
                <a:gd name="T1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6" h="20">
                  <a:moveTo>
                    <a:pt x="793" y="7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793" y="13"/>
                    <a:pt x="793" y="13"/>
                    <a:pt x="793" y="13"/>
                  </a:cubicBezTo>
                  <a:cubicBezTo>
                    <a:pt x="794" y="13"/>
                    <a:pt x="796" y="12"/>
                    <a:pt x="796" y="10"/>
                  </a:cubicBezTo>
                  <a:cubicBezTo>
                    <a:pt x="796" y="8"/>
                    <a:pt x="794" y="7"/>
                    <a:pt x="79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6"/>
            <p:cNvSpPr>
              <a:spLocks/>
            </p:cNvSpPr>
            <p:nvPr/>
          </p:nvSpPr>
          <p:spPr bwMode="auto">
            <a:xfrm>
              <a:off x="7772400" y="3011488"/>
              <a:ext cx="2606675" cy="42863"/>
            </a:xfrm>
            <a:custGeom>
              <a:avLst/>
              <a:gdLst>
                <a:gd name="T0" fmla="*/ 613 w 615"/>
                <a:gd name="T1" fmla="*/ 3 h 10"/>
                <a:gd name="T2" fmla="*/ 5 w 615"/>
                <a:gd name="T3" fmla="*/ 0 h 10"/>
                <a:gd name="T4" fmla="*/ 0 w 615"/>
                <a:gd name="T5" fmla="*/ 5 h 10"/>
                <a:gd name="T6" fmla="*/ 5 w 615"/>
                <a:gd name="T7" fmla="*/ 10 h 10"/>
                <a:gd name="T8" fmla="*/ 5 w 615"/>
                <a:gd name="T9" fmla="*/ 10 h 10"/>
                <a:gd name="T10" fmla="*/ 613 w 615"/>
                <a:gd name="T11" fmla="*/ 6 h 10"/>
                <a:gd name="T12" fmla="*/ 615 w 615"/>
                <a:gd name="T13" fmla="*/ 5 h 10"/>
                <a:gd name="T14" fmla="*/ 613 w 615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5" h="10">
                  <a:moveTo>
                    <a:pt x="613" y="3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13" y="6"/>
                    <a:pt x="613" y="6"/>
                    <a:pt x="613" y="6"/>
                  </a:cubicBezTo>
                  <a:cubicBezTo>
                    <a:pt x="614" y="6"/>
                    <a:pt x="615" y="6"/>
                    <a:pt x="615" y="5"/>
                  </a:cubicBezTo>
                  <a:cubicBezTo>
                    <a:pt x="615" y="4"/>
                    <a:pt x="614" y="3"/>
                    <a:pt x="6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7"/>
            <p:cNvSpPr>
              <a:spLocks/>
            </p:cNvSpPr>
            <p:nvPr/>
          </p:nvSpPr>
          <p:spPr bwMode="auto">
            <a:xfrm>
              <a:off x="3975100" y="2424113"/>
              <a:ext cx="1431925" cy="609600"/>
            </a:xfrm>
            <a:custGeom>
              <a:avLst/>
              <a:gdLst>
                <a:gd name="T0" fmla="*/ 174 w 338"/>
                <a:gd name="T1" fmla="*/ 124 h 143"/>
                <a:gd name="T2" fmla="*/ 154 w 338"/>
                <a:gd name="T3" fmla="*/ 114 h 143"/>
                <a:gd name="T4" fmla="*/ 120 w 338"/>
                <a:gd name="T5" fmla="*/ 88 h 143"/>
                <a:gd name="T6" fmla="*/ 89 w 338"/>
                <a:gd name="T7" fmla="*/ 59 h 143"/>
                <a:gd name="T8" fmla="*/ 47 w 338"/>
                <a:gd name="T9" fmla="*/ 12 h 143"/>
                <a:gd name="T10" fmla="*/ 23 w 338"/>
                <a:gd name="T11" fmla="*/ 9 h 143"/>
                <a:gd name="T12" fmla="*/ 10 w 338"/>
                <a:gd name="T13" fmla="*/ 27 h 143"/>
                <a:gd name="T14" fmla="*/ 16 w 338"/>
                <a:gd name="T15" fmla="*/ 42 h 143"/>
                <a:gd name="T16" fmla="*/ 37 w 338"/>
                <a:gd name="T17" fmla="*/ 38 h 143"/>
                <a:gd name="T18" fmla="*/ 34 w 338"/>
                <a:gd name="T19" fmla="*/ 23 h 143"/>
                <a:gd name="T20" fmla="*/ 26 w 338"/>
                <a:gd name="T21" fmla="*/ 21 h 143"/>
                <a:gd name="T22" fmla="*/ 36 w 338"/>
                <a:gd name="T23" fmla="*/ 20 h 143"/>
                <a:gd name="T24" fmla="*/ 43 w 338"/>
                <a:gd name="T25" fmla="*/ 41 h 143"/>
                <a:gd name="T26" fmla="*/ 23 w 338"/>
                <a:gd name="T27" fmla="*/ 53 h 143"/>
                <a:gd name="T28" fmla="*/ 2 w 338"/>
                <a:gd name="T29" fmla="*/ 39 h 143"/>
                <a:gd name="T30" fmla="*/ 1 w 338"/>
                <a:gd name="T31" fmla="*/ 35 h 143"/>
                <a:gd name="T32" fmla="*/ 0 w 338"/>
                <a:gd name="T33" fmla="*/ 33 h 143"/>
                <a:gd name="T34" fmla="*/ 3 w 338"/>
                <a:gd name="T35" fmla="*/ 15 h 143"/>
                <a:gd name="T36" fmla="*/ 21 w 338"/>
                <a:gd name="T37" fmla="*/ 1 h 143"/>
                <a:gd name="T38" fmla="*/ 24 w 338"/>
                <a:gd name="T39" fmla="*/ 0 h 143"/>
                <a:gd name="T40" fmla="*/ 32 w 338"/>
                <a:gd name="T41" fmla="*/ 0 h 143"/>
                <a:gd name="T42" fmla="*/ 50 w 338"/>
                <a:gd name="T43" fmla="*/ 8 h 143"/>
                <a:gd name="T44" fmla="*/ 110 w 338"/>
                <a:gd name="T45" fmla="*/ 66 h 143"/>
                <a:gd name="T46" fmla="*/ 160 w 338"/>
                <a:gd name="T47" fmla="*/ 104 h 143"/>
                <a:gd name="T48" fmla="*/ 218 w 338"/>
                <a:gd name="T49" fmla="*/ 128 h 143"/>
                <a:gd name="T50" fmla="*/ 299 w 338"/>
                <a:gd name="T51" fmla="*/ 124 h 143"/>
                <a:gd name="T52" fmla="*/ 320 w 338"/>
                <a:gd name="T53" fmla="*/ 104 h 143"/>
                <a:gd name="T54" fmla="*/ 314 w 338"/>
                <a:gd name="T55" fmla="*/ 37 h 143"/>
                <a:gd name="T56" fmla="*/ 265 w 338"/>
                <a:gd name="T57" fmla="*/ 30 h 143"/>
                <a:gd name="T58" fmla="*/ 247 w 338"/>
                <a:gd name="T59" fmla="*/ 59 h 143"/>
                <a:gd name="T60" fmla="*/ 265 w 338"/>
                <a:gd name="T61" fmla="*/ 87 h 143"/>
                <a:gd name="T62" fmla="*/ 296 w 338"/>
                <a:gd name="T63" fmla="*/ 76 h 143"/>
                <a:gd name="T64" fmla="*/ 298 w 338"/>
                <a:gd name="T65" fmla="*/ 58 h 143"/>
                <a:gd name="T66" fmla="*/ 300 w 338"/>
                <a:gd name="T67" fmla="*/ 78 h 143"/>
                <a:gd name="T68" fmla="*/ 262 w 338"/>
                <a:gd name="T69" fmla="*/ 95 h 143"/>
                <a:gd name="T70" fmla="*/ 241 w 338"/>
                <a:gd name="T71" fmla="*/ 79 h 143"/>
                <a:gd name="T72" fmla="*/ 240 w 338"/>
                <a:gd name="T73" fmla="*/ 76 h 143"/>
                <a:gd name="T74" fmla="*/ 235 w 338"/>
                <a:gd name="T75" fmla="*/ 59 h 143"/>
                <a:gd name="T76" fmla="*/ 258 w 338"/>
                <a:gd name="T77" fmla="*/ 18 h 143"/>
                <a:gd name="T78" fmla="*/ 262 w 338"/>
                <a:gd name="T79" fmla="*/ 16 h 143"/>
                <a:gd name="T80" fmla="*/ 269 w 338"/>
                <a:gd name="T81" fmla="*/ 13 h 143"/>
                <a:gd name="T82" fmla="*/ 323 w 338"/>
                <a:gd name="T83" fmla="*/ 28 h 143"/>
                <a:gd name="T84" fmla="*/ 338 w 338"/>
                <a:gd name="T85" fmla="*/ 68 h 143"/>
                <a:gd name="T86" fmla="*/ 319 w 338"/>
                <a:gd name="T87" fmla="*/ 115 h 143"/>
                <a:gd name="T88" fmla="*/ 259 w 338"/>
                <a:gd name="T89" fmla="*/ 142 h 143"/>
                <a:gd name="T90" fmla="*/ 215 w 338"/>
                <a:gd name="T91" fmla="*/ 139 h 143"/>
                <a:gd name="T92" fmla="*/ 194 w 338"/>
                <a:gd name="T93" fmla="*/ 13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8" h="143">
                  <a:moveTo>
                    <a:pt x="194" y="132"/>
                  </a:moveTo>
                  <a:cubicBezTo>
                    <a:pt x="187" y="130"/>
                    <a:pt x="180" y="127"/>
                    <a:pt x="174" y="124"/>
                  </a:cubicBezTo>
                  <a:cubicBezTo>
                    <a:pt x="171" y="123"/>
                    <a:pt x="167" y="121"/>
                    <a:pt x="164" y="119"/>
                  </a:cubicBezTo>
                  <a:cubicBezTo>
                    <a:pt x="161" y="118"/>
                    <a:pt x="158" y="116"/>
                    <a:pt x="154" y="114"/>
                  </a:cubicBezTo>
                  <a:cubicBezTo>
                    <a:pt x="148" y="110"/>
                    <a:pt x="142" y="106"/>
                    <a:pt x="136" y="102"/>
                  </a:cubicBezTo>
                  <a:cubicBezTo>
                    <a:pt x="130" y="97"/>
                    <a:pt x="125" y="93"/>
                    <a:pt x="120" y="88"/>
                  </a:cubicBezTo>
                  <a:cubicBezTo>
                    <a:pt x="114" y="83"/>
                    <a:pt x="109" y="79"/>
                    <a:pt x="104" y="74"/>
                  </a:cubicBezTo>
                  <a:cubicBezTo>
                    <a:pt x="99" y="69"/>
                    <a:pt x="94" y="64"/>
                    <a:pt x="89" y="59"/>
                  </a:cubicBezTo>
                  <a:cubicBezTo>
                    <a:pt x="84" y="53"/>
                    <a:pt x="79" y="48"/>
                    <a:pt x="74" y="43"/>
                  </a:cubicBezTo>
                  <a:cubicBezTo>
                    <a:pt x="68" y="35"/>
                    <a:pt x="53" y="16"/>
                    <a:pt x="47" y="12"/>
                  </a:cubicBezTo>
                  <a:cubicBezTo>
                    <a:pt x="43" y="9"/>
                    <a:pt x="37" y="8"/>
                    <a:pt x="32" y="8"/>
                  </a:cubicBezTo>
                  <a:cubicBezTo>
                    <a:pt x="29" y="8"/>
                    <a:pt x="26" y="8"/>
                    <a:pt x="23" y="9"/>
                  </a:cubicBezTo>
                  <a:cubicBezTo>
                    <a:pt x="21" y="10"/>
                    <a:pt x="18" y="11"/>
                    <a:pt x="16" y="13"/>
                  </a:cubicBezTo>
                  <a:cubicBezTo>
                    <a:pt x="12" y="17"/>
                    <a:pt x="10" y="22"/>
                    <a:pt x="10" y="27"/>
                  </a:cubicBezTo>
                  <a:cubicBezTo>
                    <a:pt x="10" y="30"/>
                    <a:pt x="10" y="33"/>
                    <a:pt x="11" y="35"/>
                  </a:cubicBezTo>
                  <a:cubicBezTo>
                    <a:pt x="12" y="38"/>
                    <a:pt x="14" y="40"/>
                    <a:pt x="16" y="42"/>
                  </a:cubicBezTo>
                  <a:cubicBezTo>
                    <a:pt x="20" y="45"/>
                    <a:pt x="27" y="46"/>
                    <a:pt x="32" y="43"/>
                  </a:cubicBezTo>
                  <a:cubicBezTo>
                    <a:pt x="34" y="42"/>
                    <a:pt x="36" y="40"/>
                    <a:pt x="37" y="38"/>
                  </a:cubicBezTo>
                  <a:cubicBezTo>
                    <a:pt x="38" y="35"/>
                    <a:pt x="39" y="33"/>
                    <a:pt x="38" y="30"/>
                  </a:cubicBezTo>
                  <a:cubicBezTo>
                    <a:pt x="38" y="27"/>
                    <a:pt x="37" y="25"/>
                    <a:pt x="34" y="23"/>
                  </a:cubicBezTo>
                  <a:cubicBezTo>
                    <a:pt x="32" y="22"/>
                    <a:pt x="29" y="21"/>
                    <a:pt x="27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40" y="22"/>
                    <a:pt x="42" y="25"/>
                    <a:pt x="44" y="29"/>
                  </a:cubicBezTo>
                  <a:cubicBezTo>
                    <a:pt x="45" y="33"/>
                    <a:pt x="45" y="37"/>
                    <a:pt x="43" y="41"/>
                  </a:cubicBezTo>
                  <a:cubicBezTo>
                    <a:pt x="42" y="45"/>
                    <a:pt x="39" y="48"/>
                    <a:pt x="35" y="50"/>
                  </a:cubicBezTo>
                  <a:cubicBezTo>
                    <a:pt x="31" y="53"/>
                    <a:pt x="27" y="53"/>
                    <a:pt x="23" y="53"/>
                  </a:cubicBezTo>
                  <a:cubicBezTo>
                    <a:pt x="18" y="53"/>
                    <a:pt x="14" y="51"/>
                    <a:pt x="11" y="49"/>
                  </a:cubicBezTo>
                  <a:cubicBezTo>
                    <a:pt x="7" y="47"/>
                    <a:pt x="4" y="43"/>
                    <a:pt x="2" y="39"/>
                  </a:cubicBezTo>
                  <a:cubicBezTo>
                    <a:pt x="2" y="38"/>
                    <a:pt x="2" y="37"/>
                    <a:pt x="1" y="36"/>
                  </a:cubicBezTo>
                  <a:cubicBezTo>
                    <a:pt x="1" y="36"/>
                    <a:pt x="1" y="35"/>
                    <a:pt x="1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0" y="29"/>
                    <a:pt x="0" y="27"/>
                  </a:cubicBezTo>
                  <a:cubicBezTo>
                    <a:pt x="0" y="23"/>
                    <a:pt x="1" y="19"/>
                    <a:pt x="3" y="15"/>
                  </a:cubicBezTo>
                  <a:cubicBezTo>
                    <a:pt x="5" y="12"/>
                    <a:pt x="7" y="9"/>
                    <a:pt x="10" y="6"/>
                  </a:cubicBezTo>
                  <a:cubicBezTo>
                    <a:pt x="13" y="4"/>
                    <a:pt x="17" y="2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5" y="0"/>
                    <a:pt x="39" y="1"/>
                    <a:pt x="42" y="2"/>
                  </a:cubicBezTo>
                  <a:cubicBezTo>
                    <a:pt x="45" y="4"/>
                    <a:pt x="48" y="6"/>
                    <a:pt x="50" y="8"/>
                  </a:cubicBezTo>
                  <a:cubicBezTo>
                    <a:pt x="53" y="10"/>
                    <a:pt x="56" y="13"/>
                    <a:pt x="59" y="16"/>
                  </a:cubicBezTo>
                  <a:cubicBezTo>
                    <a:pt x="63" y="20"/>
                    <a:pt x="92" y="51"/>
                    <a:pt x="110" y="66"/>
                  </a:cubicBezTo>
                  <a:cubicBezTo>
                    <a:pt x="120" y="76"/>
                    <a:pt x="131" y="84"/>
                    <a:pt x="143" y="92"/>
                  </a:cubicBezTo>
                  <a:cubicBezTo>
                    <a:pt x="148" y="97"/>
                    <a:pt x="154" y="100"/>
                    <a:pt x="160" y="104"/>
                  </a:cubicBezTo>
                  <a:cubicBezTo>
                    <a:pt x="166" y="108"/>
                    <a:pt x="172" y="111"/>
                    <a:pt x="179" y="114"/>
                  </a:cubicBezTo>
                  <a:cubicBezTo>
                    <a:pt x="191" y="120"/>
                    <a:pt x="204" y="125"/>
                    <a:pt x="218" y="128"/>
                  </a:cubicBezTo>
                  <a:cubicBezTo>
                    <a:pt x="231" y="132"/>
                    <a:pt x="245" y="134"/>
                    <a:pt x="259" y="133"/>
                  </a:cubicBezTo>
                  <a:cubicBezTo>
                    <a:pt x="273" y="133"/>
                    <a:pt x="287" y="130"/>
                    <a:pt x="299" y="124"/>
                  </a:cubicBezTo>
                  <a:cubicBezTo>
                    <a:pt x="302" y="123"/>
                    <a:pt x="304" y="121"/>
                    <a:pt x="306" y="120"/>
                  </a:cubicBezTo>
                  <a:cubicBezTo>
                    <a:pt x="312" y="115"/>
                    <a:pt x="316" y="110"/>
                    <a:pt x="320" y="104"/>
                  </a:cubicBezTo>
                  <a:cubicBezTo>
                    <a:pt x="326" y="93"/>
                    <a:pt x="329" y="81"/>
                    <a:pt x="328" y="69"/>
                  </a:cubicBezTo>
                  <a:cubicBezTo>
                    <a:pt x="327" y="57"/>
                    <a:pt x="323" y="45"/>
                    <a:pt x="314" y="37"/>
                  </a:cubicBezTo>
                  <a:cubicBezTo>
                    <a:pt x="306" y="28"/>
                    <a:pt x="293" y="24"/>
                    <a:pt x="282" y="25"/>
                  </a:cubicBezTo>
                  <a:cubicBezTo>
                    <a:pt x="276" y="25"/>
                    <a:pt x="270" y="27"/>
                    <a:pt x="265" y="30"/>
                  </a:cubicBezTo>
                  <a:cubicBezTo>
                    <a:pt x="260" y="32"/>
                    <a:pt x="255" y="37"/>
                    <a:pt x="252" y="42"/>
                  </a:cubicBezTo>
                  <a:cubicBezTo>
                    <a:pt x="249" y="47"/>
                    <a:pt x="248" y="53"/>
                    <a:pt x="247" y="59"/>
                  </a:cubicBezTo>
                  <a:cubicBezTo>
                    <a:pt x="247" y="65"/>
                    <a:pt x="249" y="71"/>
                    <a:pt x="252" y="76"/>
                  </a:cubicBezTo>
                  <a:cubicBezTo>
                    <a:pt x="255" y="81"/>
                    <a:pt x="260" y="85"/>
                    <a:pt x="265" y="87"/>
                  </a:cubicBezTo>
                  <a:cubicBezTo>
                    <a:pt x="271" y="89"/>
                    <a:pt x="277" y="89"/>
                    <a:pt x="283" y="87"/>
                  </a:cubicBezTo>
                  <a:cubicBezTo>
                    <a:pt x="288" y="85"/>
                    <a:pt x="293" y="81"/>
                    <a:pt x="296" y="76"/>
                  </a:cubicBezTo>
                  <a:cubicBezTo>
                    <a:pt x="299" y="71"/>
                    <a:pt x="299" y="64"/>
                    <a:pt x="297" y="59"/>
                  </a:cubicBezTo>
                  <a:cubicBezTo>
                    <a:pt x="298" y="58"/>
                    <a:pt x="298" y="58"/>
                    <a:pt x="298" y="58"/>
                  </a:cubicBezTo>
                  <a:cubicBezTo>
                    <a:pt x="300" y="61"/>
                    <a:pt x="301" y="64"/>
                    <a:pt x="302" y="68"/>
                  </a:cubicBezTo>
                  <a:cubicBezTo>
                    <a:pt x="302" y="71"/>
                    <a:pt x="301" y="75"/>
                    <a:pt x="300" y="78"/>
                  </a:cubicBezTo>
                  <a:cubicBezTo>
                    <a:pt x="298" y="85"/>
                    <a:pt x="292" y="91"/>
                    <a:pt x="285" y="94"/>
                  </a:cubicBezTo>
                  <a:cubicBezTo>
                    <a:pt x="278" y="97"/>
                    <a:pt x="270" y="98"/>
                    <a:pt x="262" y="95"/>
                  </a:cubicBezTo>
                  <a:cubicBezTo>
                    <a:pt x="254" y="93"/>
                    <a:pt x="248" y="88"/>
                    <a:pt x="243" y="81"/>
                  </a:cubicBezTo>
                  <a:cubicBezTo>
                    <a:pt x="242" y="81"/>
                    <a:pt x="242" y="80"/>
                    <a:pt x="241" y="79"/>
                  </a:cubicBezTo>
                  <a:cubicBezTo>
                    <a:pt x="241" y="78"/>
                    <a:pt x="241" y="78"/>
                    <a:pt x="240" y="77"/>
                  </a:cubicBezTo>
                  <a:cubicBezTo>
                    <a:pt x="240" y="76"/>
                    <a:pt x="240" y="76"/>
                    <a:pt x="240" y="76"/>
                  </a:cubicBezTo>
                  <a:cubicBezTo>
                    <a:pt x="239" y="74"/>
                    <a:pt x="238" y="72"/>
                    <a:pt x="237" y="70"/>
                  </a:cubicBezTo>
                  <a:cubicBezTo>
                    <a:pt x="236" y="67"/>
                    <a:pt x="236" y="63"/>
                    <a:pt x="235" y="59"/>
                  </a:cubicBezTo>
                  <a:cubicBezTo>
                    <a:pt x="235" y="51"/>
                    <a:pt x="237" y="42"/>
                    <a:pt x="241" y="35"/>
                  </a:cubicBezTo>
                  <a:cubicBezTo>
                    <a:pt x="245" y="28"/>
                    <a:pt x="251" y="22"/>
                    <a:pt x="258" y="18"/>
                  </a:cubicBezTo>
                  <a:cubicBezTo>
                    <a:pt x="259" y="17"/>
                    <a:pt x="260" y="17"/>
                    <a:pt x="261" y="16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5" y="14"/>
                    <a:pt x="267" y="14"/>
                    <a:pt x="269" y="13"/>
                  </a:cubicBezTo>
                  <a:cubicBezTo>
                    <a:pt x="273" y="12"/>
                    <a:pt x="277" y="11"/>
                    <a:pt x="281" y="11"/>
                  </a:cubicBezTo>
                  <a:cubicBezTo>
                    <a:pt x="296" y="10"/>
                    <a:pt x="312" y="16"/>
                    <a:pt x="323" y="28"/>
                  </a:cubicBezTo>
                  <a:cubicBezTo>
                    <a:pt x="328" y="33"/>
                    <a:pt x="332" y="40"/>
                    <a:pt x="335" y="47"/>
                  </a:cubicBezTo>
                  <a:cubicBezTo>
                    <a:pt x="337" y="54"/>
                    <a:pt x="338" y="61"/>
                    <a:pt x="338" y="68"/>
                  </a:cubicBezTo>
                  <a:cubicBezTo>
                    <a:pt x="338" y="83"/>
                    <a:pt x="334" y="96"/>
                    <a:pt x="326" y="107"/>
                  </a:cubicBezTo>
                  <a:cubicBezTo>
                    <a:pt x="324" y="110"/>
                    <a:pt x="321" y="113"/>
                    <a:pt x="319" y="115"/>
                  </a:cubicBezTo>
                  <a:cubicBezTo>
                    <a:pt x="314" y="121"/>
                    <a:pt x="308" y="125"/>
                    <a:pt x="302" y="129"/>
                  </a:cubicBezTo>
                  <a:cubicBezTo>
                    <a:pt x="289" y="137"/>
                    <a:pt x="274" y="141"/>
                    <a:pt x="259" y="142"/>
                  </a:cubicBezTo>
                  <a:cubicBezTo>
                    <a:pt x="252" y="143"/>
                    <a:pt x="245" y="143"/>
                    <a:pt x="237" y="142"/>
                  </a:cubicBezTo>
                  <a:cubicBezTo>
                    <a:pt x="230" y="142"/>
                    <a:pt x="222" y="140"/>
                    <a:pt x="215" y="139"/>
                  </a:cubicBezTo>
                  <a:cubicBezTo>
                    <a:pt x="212" y="138"/>
                    <a:pt x="208" y="137"/>
                    <a:pt x="205" y="136"/>
                  </a:cubicBezTo>
                  <a:cubicBezTo>
                    <a:pt x="201" y="135"/>
                    <a:pt x="198" y="134"/>
                    <a:pt x="194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3551238" y="2303463"/>
              <a:ext cx="1889125" cy="427038"/>
            </a:xfrm>
            <a:custGeom>
              <a:avLst/>
              <a:gdLst>
                <a:gd name="T0" fmla="*/ 446 w 446"/>
                <a:gd name="T1" fmla="*/ 16 h 100"/>
                <a:gd name="T2" fmla="*/ 389 w 446"/>
                <a:gd name="T3" fmla="*/ 5 h 100"/>
                <a:gd name="T4" fmla="*/ 331 w 446"/>
                <a:gd name="T5" fmla="*/ 14 h 100"/>
                <a:gd name="T6" fmla="*/ 278 w 446"/>
                <a:gd name="T7" fmla="*/ 37 h 100"/>
                <a:gd name="T8" fmla="*/ 252 w 446"/>
                <a:gd name="T9" fmla="*/ 52 h 100"/>
                <a:gd name="T10" fmla="*/ 227 w 446"/>
                <a:gd name="T11" fmla="*/ 67 h 100"/>
                <a:gd name="T12" fmla="*/ 171 w 446"/>
                <a:gd name="T13" fmla="*/ 90 h 100"/>
                <a:gd name="T14" fmla="*/ 112 w 446"/>
                <a:gd name="T15" fmla="*/ 99 h 100"/>
                <a:gd name="T16" fmla="*/ 53 w 446"/>
                <a:gd name="T17" fmla="*/ 92 h 100"/>
                <a:gd name="T18" fmla="*/ 25 w 446"/>
                <a:gd name="T19" fmla="*/ 82 h 100"/>
                <a:gd name="T20" fmla="*/ 0 w 446"/>
                <a:gd name="T21" fmla="*/ 65 h 100"/>
                <a:gd name="T22" fmla="*/ 12 w 446"/>
                <a:gd name="T23" fmla="*/ 73 h 100"/>
                <a:gd name="T24" fmla="*/ 26 w 446"/>
                <a:gd name="T25" fmla="*/ 80 h 100"/>
                <a:gd name="T26" fmla="*/ 54 w 446"/>
                <a:gd name="T27" fmla="*/ 88 h 100"/>
                <a:gd name="T28" fmla="*/ 112 w 446"/>
                <a:gd name="T29" fmla="*/ 92 h 100"/>
                <a:gd name="T30" fmla="*/ 222 w 446"/>
                <a:gd name="T31" fmla="*/ 59 h 100"/>
                <a:gd name="T32" fmla="*/ 248 w 446"/>
                <a:gd name="T33" fmla="*/ 44 h 100"/>
                <a:gd name="T34" fmla="*/ 274 w 446"/>
                <a:gd name="T35" fmla="*/ 29 h 100"/>
                <a:gd name="T36" fmla="*/ 329 w 446"/>
                <a:gd name="T37" fmla="*/ 8 h 100"/>
                <a:gd name="T38" fmla="*/ 389 w 446"/>
                <a:gd name="T39" fmla="*/ 1 h 100"/>
                <a:gd name="T40" fmla="*/ 418 w 446"/>
                <a:gd name="T41" fmla="*/ 5 h 100"/>
                <a:gd name="T42" fmla="*/ 446 w 446"/>
                <a:gd name="T4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6" h="100">
                  <a:moveTo>
                    <a:pt x="446" y="16"/>
                  </a:moveTo>
                  <a:cubicBezTo>
                    <a:pt x="428" y="7"/>
                    <a:pt x="408" y="5"/>
                    <a:pt x="389" y="5"/>
                  </a:cubicBezTo>
                  <a:cubicBezTo>
                    <a:pt x="369" y="5"/>
                    <a:pt x="350" y="9"/>
                    <a:pt x="331" y="14"/>
                  </a:cubicBezTo>
                  <a:cubicBezTo>
                    <a:pt x="313" y="20"/>
                    <a:pt x="295" y="28"/>
                    <a:pt x="278" y="37"/>
                  </a:cubicBezTo>
                  <a:cubicBezTo>
                    <a:pt x="269" y="41"/>
                    <a:pt x="261" y="46"/>
                    <a:pt x="252" y="52"/>
                  </a:cubicBezTo>
                  <a:cubicBezTo>
                    <a:pt x="244" y="57"/>
                    <a:pt x="235" y="62"/>
                    <a:pt x="227" y="67"/>
                  </a:cubicBezTo>
                  <a:cubicBezTo>
                    <a:pt x="209" y="76"/>
                    <a:pt x="191" y="84"/>
                    <a:pt x="171" y="90"/>
                  </a:cubicBezTo>
                  <a:cubicBezTo>
                    <a:pt x="152" y="95"/>
                    <a:pt x="132" y="99"/>
                    <a:pt x="112" y="99"/>
                  </a:cubicBezTo>
                  <a:cubicBezTo>
                    <a:pt x="92" y="100"/>
                    <a:pt x="72" y="97"/>
                    <a:pt x="53" y="92"/>
                  </a:cubicBezTo>
                  <a:cubicBezTo>
                    <a:pt x="43" y="90"/>
                    <a:pt x="34" y="86"/>
                    <a:pt x="25" y="82"/>
                  </a:cubicBezTo>
                  <a:cubicBezTo>
                    <a:pt x="16" y="77"/>
                    <a:pt x="7" y="73"/>
                    <a:pt x="0" y="65"/>
                  </a:cubicBezTo>
                  <a:cubicBezTo>
                    <a:pt x="4" y="69"/>
                    <a:pt x="8" y="71"/>
                    <a:pt x="12" y="73"/>
                  </a:cubicBezTo>
                  <a:cubicBezTo>
                    <a:pt x="17" y="76"/>
                    <a:pt x="21" y="78"/>
                    <a:pt x="26" y="80"/>
                  </a:cubicBezTo>
                  <a:cubicBezTo>
                    <a:pt x="35" y="83"/>
                    <a:pt x="44" y="86"/>
                    <a:pt x="54" y="88"/>
                  </a:cubicBezTo>
                  <a:cubicBezTo>
                    <a:pt x="73" y="92"/>
                    <a:pt x="92" y="93"/>
                    <a:pt x="112" y="92"/>
                  </a:cubicBezTo>
                  <a:cubicBezTo>
                    <a:pt x="151" y="90"/>
                    <a:pt x="188" y="78"/>
                    <a:pt x="222" y="59"/>
                  </a:cubicBezTo>
                  <a:cubicBezTo>
                    <a:pt x="231" y="54"/>
                    <a:pt x="239" y="49"/>
                    <a:pt x="248" y="44"/>
                  </a:cubicBezTo>
                  <a:cubicBezTo>
                    <a:pt x="256" y="39"/>
                    <a:pt x="265" y="34"/>
                    <a:pt x="274" y="29"/>
                  </a:cubicBezTo>
                  <a:cubicBezTo>
                    <a:pt x="291" y="20"/>
                    <a:pt x="310" y="13"/>
                    <a:pt x="329" y="8"/>
                  </a:cubicBezTo>
                  <a:cubicBezTo>
                    <a:pt x="349" y="2"/>
                    <a:pt x="369" y="0"/>
                    <a:pt x="389" y="1"/>
                  </a:cubicBezTo>
                  <a:cubicBezTo>
                    <a:pt x="399" y="1"/>
                    <a:pt x="409" y="2"/>
                    <a:pt x="418" y="5"/>
                  </a:cubicBezTo>
                  <a:cubicBezTo>
                    <a:pt x="428" y="7"/>
                    <a:pt x="437" y="11"/>
                    <a:pt x="44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4567238" y="2355851"/>
              <a:ext cx="679450" cy="293688"/>
            </a:xfrm>
            <a:custGeom>
              <a:avLst/>
              <a:gdLst>
                <a:gd name="T0" fmla="*/ 160 w 160"/>
                <a:gd name="T1" fmla="*/ 1 h 69"/>
                <a:gd name="T2" fmla="*/ 117 w 160"/>
                <a:gd name="T3" fmla="*/ 12 h 69"/>
                <a:gd name="T4" fmla="*/ 97 w 160"/>
                <a:gd name="T5" fmla="*/ 19 h 69"/>
                <a:gd name="T6" fmla="*/ 77 w 160"/>
                <a:gd name="T7" fmla="*/ 27 h 69"/>
                <a:gd name="T8" fmla="*/ 57 w 160"/>
                <a:gd name="T9" fmla="*/ 36 h 69"/>
                <a:gd name="T10" fmla="*/ 38 w 160"/>
                <a:gd name="T11" fmla="*/ 46 h 69"/>
                <a:gd name="T12" fmla="*/ 0 w 160"/>
                <a:gd name="T13" fmla="*/ 69 h 69"/>
                <a:gd name="T14" fmla="*/ 34 w 160"/>
                <a:gd name="T15" fmla="*/ 40 h 69"/>
                <a:gd name="T16" fmla="*/ 53 w 160"/>
                <a:gd name="T17" fmla="*/ 28 h 69"/>
                <a:gd name="T18" fmla="*/ 73 w 160"/>
                <a:gd name="T19" fmla="*/ 19 h 69"/>
                <a:gd name="T20" fmla="*/ 94 w 160"/>
                <a:gd name="T21" fmla="*/ 11 h 69"/>
                <a:gd name="T22" fmla="*/ 116 w 160"/>
                <a:gd name="T23" fmla="*/ 5 h 69"/>
                <a:gd name="T24" fmla="*/ 160 w 160"/>
                <a:gd name="T25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69">
                  <a:moveTo>
                    <a:pt x="160" y="1"/>
                  </a:moveTo>
                  <a:cubicBezTo>
                    <a:pt x="145" y="4"/>
                    <a:pt x="131" y="8"/>
                    <a:pt x="117" y="12"/>
                  </a:cubicBezTo>
                  <a:cubicBezTo>
                    <a:pt x="111" y="14"/>
                    <a:pt x="104" y="16"/>
                    <a:pt x="97" y="19"/>
                  </a:cubicBezTo>
                  <a:cubicBezTo>
                    <a:pt x="90" y="21"/>
                    <a:pt x="83" y="24"/>
                    <a:pt x="77" y="27"/>
                  </a:cubicBezTo>
                  <a:cubicBezTo>
                    <a:pt x="70" y="30"/>
                    <a:pt x="64" y="33"/>
                    <a:pt x="57" y="36"/>
                  </a:cubicBezTo>
                  <a:cubicBezTo>
                    <a:pt x="51" y="39"/>
                    <a:pt x="44" y="43"/>
                    <a:pt x="38" y="46"/>
                  </a:cubicBezTo>
                  <a:cubicBezTo>
                    <a:pt x="25" y="53"/>
                    <a:pt x="13" y="61"/>
                    <a:pt x="0" y="69"/>
                  </a:cubicBezTo>
                  <a:cubicBezTo>
                    <a:pt x="10" y="58"/>
                    <a:pt x="22" y="48"/>
                    <a:pt x="34" y="40"/>
                  </a:cubicBezTo>
                  <a:cubicBezTo>
                    <a:pt x="40" y="36"/>
                    <a:pt x="47" y="32"/>
                    <a:pt x="53" y="28"/>
                  </a:cubicBezTo>
                  <a:cubicBezTo>
                    <a:pt x="60" y="25"/>
                    <a:pt x="66" y="22"/>
                    <a:pt x="73" y="19"/>
                  </a:cubicBezTo>
                  <a:cubicBezTo>
                    <a:pt x="80" y="16"/>
                    <a:pt x="87" y="13"/>
                    <a:pt x="94" y="11"/>
                  </a:cubicBezTo>
                  <a:cubicBezTo>
                    <a:pt x="101" y="8"/>
                    <a:pt x="108" y="6"/>
                    <a:pt x="116" y="5"/>
                  </a:cubicBezTo>
                  <a:cubicBezTo>
                    <a:pt x="130" y="2"/>
                    <a:pt x="145" y="0"/>
                    <a:pt x="16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3411538" y="2381251"/>
              <a:ext cx="393700" cy="268288"/>
            </a:xfrm>
            <a:custGeom>
              <a:avLst/>
              <a:gdLst>
                <a:gd name="T0" fmla="*/ 93 w 93"/>
                <a:gd name="T1" fmla="*/ 63 h 63"/>
                <a:gd name="T2" fmla="*/ 46 w 93"/>
                <a:gd name="T3" fmla="*/ 46 h 63"/>
                <a:gd name="T4" fmla="*/ 5 w 93"/>
                <a:gd name="T5" fmla="*/ 9 h 63"/>
                <a:gd name="T6" fmla="*/ 57 w 93"/>
                <a:gd name="T7" fmla="*/ 42 h 63"/>
                <a:gd name="T8" fmla="*/ 55 w 93"/>
                <a:gd name="T9" fmla="*/ 12 h 63"/>
                <a:gd name="T10" fmla="*/ 70 w 93"/>
                <a:gd name="T11" fmla="*/ 41 h 63"/>
                <a:gd name="T12" fmla="*/ 93 w 93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63">
                  <a:moveTo>
                    <a:pt x="93" y="63"/>
                  </a:moveTo>
                  <a:cubicBezTo>
                    <a:pt x="93" y="63"/>
                    <a:pt x="66" y="57"/>
                    <a:pt x="46" y="46"/>
                  </a:cubicBezTo>
                  <a:cubicBezTo>
                    <a:pt x="26" y="34"/>
                    <a:pt x="0" y="18"/>
                    <a:pt x="5" y="9"/>
                  </a:cubicBezTo>
                  <a:cubicBezTo>
                    <a:pt x="10" y="0"/>
                    <a:pt x="46" y="23"/>
                    <a:pt x="57" y="42"/>
                  </a:cubicBezTo>
                  <a:cubicBezTo>
                    <a:pt x="57" y="42"/>
                    <a:pt x="44" y="12"/>
                    <a:pt x="55" y="12"/>
                  </a:cubicBezTo>
                  <a:cubicBezTo>
                    <a:pt x="66" y="11"/>
                    <a:pt x="68" y="21"/>
                    <a:pt x="70" y="41"/>
                  </a:cubicBezTo>
                  <a:cubicBezTo>
                    <a:pt x="71" y="51"/>
                    <a:pt x="93" y="63"/>
                    <a:pt x="93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1"/>
            <p:cNvSpPr>
              <a:spLocks/>
            </p:cNvSpPr>
            <p:nvPr/>
          </p:nvSpPr>
          <p:spPr bwMode="auto">
            <a:xfrm>
              <a:off x="6762750" y="2424113"/>
              <a:ext cx="1438275" cy="609600"/>
            </a:xfrm>
            <a:custGeom>
              <a:avLst/>
              <a:gdLst>
                <a:gd name="T0" fmla="*/ 165 w 339"/>
                <a:gd name="T1" fmla="*/ 124 h 143"/>
                <a:gd name="T2" fmla="*/ 184 w 339"/>
                <a:gd name="T3" fmla="*/ 114 h 143"/>
                <a:gd name="T4" fmla="*/ 219 w 339"/>
                <a:gd name="T5" fmla="*/ 88 h 143"/>
                <a:gd name="T6" fmla="*/ 250 w 339"/>
                <a:gd name="T7" fmla="*/ 59 h 143"/>
                <a:gd name="T8" fmla="*/ 291 w 339"/>
                <a:gd name="T9" fmla="*/ 12 h 143"/>
                <a:gd name="T10" fmla="*/ 315 w 339"/>
                <a:gd name="T11" fmla="*/ 9 h 143"/>
                <a:gd name="T12" fmla="*/ 329 w 339"/>
                <a:gd name="T13" fmla="*/ 27 h 143"/>
                <a:gd name="T14" fmla="*/ 322 w 339"/>
                <a:gd name="T15" fmla="*/ 42 h 143"/>
                <a:gd name="T16" fmla="*/ 301 w 339"/>
                <a:gd name="T17" fmla="*/ 38 h 143"/>
                <a:gd name="T18" fmla="*/ 304 w 339"/>
                <a:gd name="T19" fmla="*/ 23 h 143"/>
                <a:gd name="T20" fmla="*/ 312 w 339"/>
                <a:gd name="T21" fmla="*/ 21 h 143"/>
                <a:gd name="T22" fmla="*/ 302 w 339"/>
                <a:gd name="T23" fmla="*/ 20 h 143"/>
                <a:gd name="T24" fmla="*/ 295 w 339"/>
                <a:gd name="T25" fmla="*/ 41 h 143"/>
                <a:gd name="T26" fmla="*/ 316 w 339"/>
                <a:gd name="T27" fmla="*/ 53 h 143"/>
                <a:gd name="T28" fmla="*/ 336 w 339"/>
                <a:gd name="T29" fmla="*/ 39 h 143"/>
                <a:gd name="T30" fmla="*/ 338 w 339"/>
                <a:gd name="T31" fmla="*/ 35 h 143"/>
                <a:gd name="T32" fmla="*/ 338 w 339"/>
                <a:gd name="T33" fmla="*/ 33 h 143"/>
                <a:gd name="T34" fmla="*/ 336 w 339"/>
                <a:gd name="T35" fmla="*/ 15 h 143"/>
                <a:gd name="T36" fmla="*/ 318 w 339"/>
                <a:gd name="T37" fmla="*/ 1 h 143"/>
                <a:gd name="T38" fmla="*/ 315 w 339"/>
                <a:gd name="T39" fmla="*/ 0 h 143"/>
                <a:gd name="T40" fmla="*/ 307 w 339"/>
                <a:gd name="T41" fmla="*/ 0 h 143"/>
                <a:gd name="T42" fmla="*/ 288 w 339"/>
                <a:gd name="T43" fmla="*/ 8 h 143"/>
                <a:gd name="T44" fmla="*/ 229 w 339"/>
                <a:gd name="T45" fmla="*/ 66 h 143"/>
                <a:gd name="T46" fmla="*/ 178 w 339"/>
                <a:gd name="T47" fmla="*/ 104 h 143"/>
                <a:gd name="T48" fmla="*/ 121 w 339"/>
                <a:gd name="T49" fmla="*/ 128 h 143"/>
                <a:gd name="T50" fmla="*/ 39 w 339"/>
                <a:gd name="T51" fmla="*/ 124 h 143"/>
                <a:gd name="T52" fmla="*/ 19 w 339"/>
                <a:gd name="T53" fmla="*/ 104 h 143"/>
                <a:gd name="T54" fmla="*/ 24 w 339"/>
                <a:gd name="T55" fmla="*/ 37 h 143"/>
                <a:gd name="T56" fmla="*/ 74 w 339"/>
                <a:gd name="T57" fmla="*/ 30 h 143"/>
                <a:gd name="T58" fmla="*/ 91 w 339"/>
                <a:gd name="T59" fmla="*/ 59 h 143"/>
                <a:gd name="T60" fmla="*/ 73 w 339"/>
                <a:gd name="T61" fmla="*/ 87 h 143"/>
                <a:gd name="T62" fmla="*/ 42 w 339"/>
                <a:gd name="T63" fmla="*/ 76 h 143"/>
                <a:gd name="T64" fmla="*/ 40 w 339"/>
                <a:gd name="T65" fmla="*/ 58 h 143"/>
                <a:gd name="T66" fmla="*/ 38 w 339"/>
                <a:gd name="T67" fmla="*/ 78 h 143"/>
                <a:gd name="T68" fmla="*/ 76 w 339"/>
                <a:gd name="T69" fmla="*/ 95 h 143"/>
                <a:gd name="T70" fmla="*/ 97 w 339"/>
                <a:gd name="T71" fmla="*/ 79 h 143"/>
                <a:gd name="T72" fmla="*/ 99 w 339"/>
                <a:gd name="T73" fmla="*/ 76 h 143"/>
                <a:gd name="T74" fmla="*/ 103 w 339"/>
                <a:gd name="T75" fmla="*/ 59 h 143"/>
                <a:gd name="T76" fmla="*/ 80 w 339"/>
                <a:gd name="T77" fmla="*/ 18 h 143"/>
                <a:gd name="T78" fmla="*/ 76 w 339"/>
                <a:gd name="T79" fmla="*/ 16 h 143"/>
                <a:gd name="T80" fmla="*/ 69 w 339"/>
                <a:gd name="T81" fmla="*/ 13 h 143"/>
                <a:gd name="T82" fmla="*/ 15 w 339"/>
                <a:gd name="T83" fmla="*/ 28 h 143"/>
                <a:gd name="T84" fmla="*/ 0 w 339"/>
                <a:gd name="T85" fmla="*/ 68 h 143"/>
                <a:gd name="T86" fmla="*/ 20 w 339"/>
                <a:gd name="T87" fmla="*/ 115 h 143"/>
                <a:gd name="T88" fmla="*/ 79 w 339"/>
                <a:gd name="T89" fmla="*/ 142 h 143"/>
                <a:gd name="T90" fmla="*/ 123 w 339"/>
                <a:gd name="T91" fmla="*/ 139 h 143"/>
                <a:gd name="T92" fmla="*/ 144 w 339"/>
                <a:gd name="T93" fmla="*/ 13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143">
                  <a:moveTo>
                    <a:pt x="144" y="132"/>
                  </a:moveTo>
                  <a:cubicBezTo>
                    <a:pt x="151" y="130"/>
                    <a:pt x="158" y="127"/>
                    <a:pt x="165" y="124"/>
                  </a:cubicBezTo>
                  <a:cubicBezTo>
                    <a:pt x="168" y="123"/>
                    <a:pt x="171" y="121"/>
                    <a:pt x="174" y="119"/>
                  </a:cubicBezTo>
                  <a:cubicBezTo>
                    <a:pt x="178" y="118"/>
                    <a:pt x="181" y="116"/>
                    <a:pt x="184" y="114"/>
                  </a:cubicBezTo>
                  <a:cubicBezTo>
                    <a:pt x="190" y="110"/>
                    <a:pt x="196" y="106"/>
                    <a:pt x="202" y="102"/>
                  </a:cubicBezTo>
                  <a:cubicBezTo>
                    <a:pt x="208" y="97"/>
                    <a:pt x="213" y="93"/>
                    <a:pt x="219" y="88"/>
                  </a:cubicBezTo>
                  <a:cubicBezTo>
                    <a:pt x="224" y="83"/>
                    <a:pt x="230" y="79"/>
                    <a:pt x="235" y="74"/>
                  </a:cubicBezTo>
                  <a:cubicBezTo>
                    <a:pt x="240" y="69"/>
                    <a:pt x="245" y="64"/>
                    <a:pt x="250" y="59"/>
                  </a:cubicBezTo>
                  <a:cubicBezTo>
                    <a:pt x="255" y="53"/>
                    <a:pt x="259" y="48"/>
                    <a:pt x="264" y="43"/>
                  </a:cubicBezTo>
                  <a:cubicBezTo>
                    <a:pt x="270" y="35"/>
                    <a:pt x="285" y="16"/>
                    <a:pt x="291" y="12"/>
                  </a:cubicBezTo>
                  <a:cubicBezTo>
                    <a:pt x="296" y="9"/>
                    <a:pt x="301" y="8"/>
                    <a:pt x="307" y="8"/>
                  </a:cubicBezTo>
                  <a:cubicBezTo>
                    <a:pt x="310" y="8"/>
                    <a:pt x="312" y="8"/>
                    <a:pt x="315" y="9"/>
                  </a:cubicBezTo>
                  <a:cubicBezTo>
                    <a:pt x="318" y="10"/>
                    <a:pt x="320" y="11"/>
                    <a:pt x="322" y="13"/>
                  </a:cubicBezTo>
                  <a:cubicBezTo>
                    <a:pt x="326" y="17"/>
                    <a:pt x="329" y="22"/>
                    <a:pt x="329" y="27"/>
                  </a:cubicBezTo>
                  <a:cubicBezTo>
                    <a:pt x="329" y="30"/>
                    <a:pt x="328" y="33"/>
                    <a:pt x="327" y="35"/>
                  </a:cubicBezTo>
                  <a:cubicBezTo>
                    <a:pt x="326" y="38"/>
                    <a:pt x="324" y="40"/>
                    <a:pt x="322" y="42"/>
                  </a:cubicBezTo>
                  <a:cubicBezTo>
                    <a:pt x="318" y="45"/>
                    <a:pt x="312" y="46"/>
                    <a:pt x="307" y="43"/>
                  </a:cubicBezTo>
                  <a:cubicBezTo>
                    <a:pt x="305" y="42"/>
                    <a:pt x="302" y="40"/>
                    <a:pt x="301" y="38"/>
                  </a:cubicBezTo>
                  <a:cubicBezTo>
                    <a:pt x="300" y="35"/>
                    <a:pt x="300" y="33"/>
                    <a:pt x="300" y="30"/>
                  </a:cubicBezTo>
                  <a:cubicBezTo>
                    <a:pt x="300" y="27"/>
                    <a:pt x="302" y="25"/>
                    <a:pt x="304" y="23"/>
                  </a:cubicBezTo>
                  <a:cubicBezTo>
                    <a:pt x="306" y="22"/>
                    <a:pt x="309" y="21"/>
                    <a:pt x="312" y="22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1" y="20"/>
                    <a:pt x="309" y="19"/>
                    <a:pt x="307" y="19"/>
                  </a:cubicBezTo>
                  <a:cubicBezTo>
                    <a:pt x="306" y="19"/>
                    <a:pt x="304" y="20"/>
                    <a:pt x="302" y="20"/>
                  </a:cubicBezTo>
                  <a:cubicBezTo>
                    <a:pt x="299" y="22"/>
                    <a:pt x="296" y="25"/>
                    <a:pt x="295" y="29"/>
                  </a:cubicBezTo>
                  <a:cubicBezTo>
                    <a:pt x="294" y="33"/>
                    <a:pt x="294" y="37"/>
                    <a:pt x="295" y="41"/>
                  </a:cubicBezTo>
                  <a:cubicBezTo>
                    <a:pt x="297" y="45"/>
                    <a:pt x="300" y="48"/>
                    <a:pt x="304" y="50"/>
                  </a:cubicBezTo>
                  <a:cubicBezTo>
                    <a:pt x="308" y="53"/>
                    <a:pt x="312" y="53"/>
                    <a:pt x="316" y="53"/>
                  </a:cubicBezTo>
                  <a:cubicBezTo>
                    <a:pt x="320" y="53"/>
                    <a:pt x="324" y="51"/>
                    <a:pt x="328" y="49"/>
                  </a:cubicBezTo>
                  <a:cubicBezTo>
                    <a:pt x="331" y="47"/>
                    <a:pt x="334" y="43"/>
                    <a:pt x="336" y="39"/>
                  </a:cubicBezTo>
                  <a:cubicBezTo>
                    <a:pt x="337" y="38"/>
                    <a:pt x="337" y="37"/>
                    <a:pt x="337" y="36"/>
                  </a:cubicBezTo>
                  <a:cubicBezTo>
                    <a:pt x="337" y="36"/>
                    <a:pt x="338" y="35"/>
                    <a:pt x="338" y="35"/>
                  </a:cubicBezTo>
                  <a:cubicBezTo>
                    <a:pt x="338" y="34"/>
                    <a:pt x="338" y="34"/>
                    <a:pt x="338" y="34"/>
                  </a:cubicBezTo>
                  <a:cubicBezTo>
                    <a:pt x="338" y="33"/>
                    <a:pt x="338" y="33"/>
                    <a:pt x="338" y="33"/>
                  </a:cubicBezTo>
                  <a:cubicBezTo>
                    <a:pt x="338" y="31"/>
                    <a:pt x="339" y="29"/>
                    <a:pt x="339" y="27"/>
                  </a:cubicBezTo>
                  <a:cubicBezTo>
                    <a:pt x="338" y="23"/>
                    <a:pt x="337" y="19"/>
                    <a:pt x="336" y="15"/>
                  </a:cubicBezTo>
                  <a:cubicBezTo>
                    <a:pt x="334" y="12"/>
                    <a:pt x="331" y="9"/>
                    <a:pt x="328" y="6"/>
                  </a:cubicBezTo>
                  <a:cubicBezTo>
                    <a:pt x="325" y="4"/>
                    <a:pt x="321" y="2"/>
                    <a:pt x="318" y="1"/>
                  </a:cubicBezTo>
                  <a:cubicBezTo>
                    <a:pt x="317" y="1"/>
                    <a:pt x="316" y="0"/>
                    <a:pt x="316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14" y="0"/>
                    <a:pt x="313" y="0"/>
                    <a:pt x="312" y="0"/>
                  </a:cubicBezTo>
                  <a:cubicBezTo>
                    <a:pt x="310" y="0"/>
                    <a:pt x="309" y="0"/>
                    <a:pt x="307" y="0"/>
                  </a:cubicBezTo>
                  <a:cubicBezTo>
                    <a:pt x="303" y="0"/>
                    <a:pt x="300" y="1"/>
                    <a:pt x="297" y="2"/>
                  </a:cubicBezTo>
                  <a:cubicBezTo>
                    <a:pt x="294" y="4"/>
                    <a:pt x="291" y="6"/>
                    <a:pt x="288" y="8"/>
                  </a:cubicBezTo>
                  <a:cubicBezTo>
                    <a:pt x="285" y="10"/>
                    <a:pt x="282" y="13"/>
                    <a:pt x="279" y="16"/>
                  </a:cubicBezTo>
                  <a:cubicBezTo>
                    <a:pt x="276" y="20"/>
                    <a:pt x="247" y="51"/>
                    <a:pt x="229" y="66"/>
                  </a:cubicBezTo>
                  <a:cubicBezTo>
                    <a:pt x="218" y="76"/>
                    <a:pt x="207" y="84"/>
                    <a:pt x="196" y="92"/>
                  </a:cubicBezTo>
                  <a:cubicBezTo>
                    <a:pt x="190" y="97"/>
                    <a:pt x="184" y="100"/>
                    <a:pt x="178" y="104"/>
                  </a:cubicBezTo>
                  <a:cubicBezTo>
                    <a:pt x="172" y="108"/>
                    <a:pt x="166" y="111"/>
                    <a:pt x="160" y="114"/>
                  </a:cubicBezTo>
                  <a:cubicBezTo>
                    <a:pt x="147" y="120"/>
                    <a:pt x="134" y="125"/>
                    <a:pt x="121" y="128"/>
                  </a:cubicBezTo>
                  <a:cubicBezTo>
                    <a:pt x="107" y="132"/>
                    <a:pt x="93" y="134"/>
                    <a:pt x="79" y="133"/>
                  </a:cubicBezTo>
                  <a:cubicBezTo>
                    <a:pt x="65" y="133"/>
                    <a:pt x="51" y="130"/>
                    <a:pt x="39" y="124"/>
                  </a:cubicBezTo>
                  <a:cubicBezTo>
                    <a:pt x="37" y="123"/>
                    <a:pt x="34" y="121"/>
                    <a:pt x="32" y="120"/>
                  </a:cubicBezTo>
                  <a:cubicBezTo>
                    <a:pt x="27" y="115"/>
                    <a:pt x="22" y="110"/>
                    <a:pt x="19" y="104"/>
                  </a:cubicBezTo>
                  <a:cubicBezTo>
                    <a:pt x="13" y="93"/>
                    <a:pt x="10" y="81"/>
                    <a:pt x="11" y="69"/>
                  </a:cubicBezTo>
                  <a:cubicBezTo>
                    <a:pt x="11" y="57"/>
                    <a:pt x="16" y="45"/>
                    <a:pt x="24" y="37"/>
                  </a:cubicBezTo>
                  <a:cubicBezTo>
                    <a:pt x="33" y="28"/>
                    <a:pt x="45" y="24"/>
                    <a:pt x="57" y="25"/>
                  </a:cubicBezTo>
                  <a:cubicBezTo>
                    <a:pt x="63" y="25"/>
                    <a:pt x="69" y="27"/>
                    <a:pt x="74" y="30"/>
                  </a:cubicBezTo>
                  <a:cubicBezTo>
                    <a:pt x="79" y="32"/>
                    <a:pt x="83" y="37"/>
                    <a:pt x="86" y="42"/>
                  </a:cubicBezTo>
                  <a:cubicBezTo>
                    <a:pt x="89" y="47"/>
                    <a:pt x="91" y="53"/>
                    <a:pt x="91" y="59"/>
                  </a:cubicBezTo>
                  <a:cubicBezTo>
                    <a:pt x="91" y="65"/>
                    <a:pt x="90" y="71"/>
                    <a:pt x="86" y="76"/>
                  </a:cubicBezTo>
                  <a:cubicBezTo>
                    <a:pt x="83" y="81"/>
                    <a:pt x="79" y="85"/>
                    <a:pt x="73" y="87"/>
                  </a:cubicBezTo>
                  <a:cubicBezTo>
                    <a:pt x="68" y="89"/>
                    <a:pt x="61" y="89"/>
                    <a:pt x="56" y="87"/>
                  </a:cubicBezTo>
                  <a:cubicBezTo>
                    <a:pt x="50" y="85"/>
                    <a:pt x="45" y="81"/>
                    <a:pt x="42" y="76"/>
                  </a:cubicBezTo>
                  <a:cubicBezTo>
                    <a:pt x="40" y="71"/>
                    <a:pt x="39" y="64"/>
                    <a:pt x="41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8" y="61"/>
                    <a:pt x="37" y="64"/>
                    <a:pt x="37" y="68"/>
                  </a:cubicBezTo>
                  <a:cubicBezTo>
                    <a:pt x="37" y="71"/>
                    <a:pt x="37" y="75"/>
                    <a:pt x="38" y="78"/>
                  </a:cubicBezTo>
                  <a:cubicBezTo>
                    <a:pt x="40" y="85"/>
                    <a:pt x="46" y="91"/>
                    <a:pt x="53" y="94"/>
                  </a:cubicBezTo>
                  <a:cubicBezTo>
                    <a:pt x="60" y="97"/>
                    <a:pt x="69" y="98"/>
                    <a:pt x="76" y="95"/>
                  </a:cubicBezTo>
                  <a:cubicBezTo>
                    <a:pt x="84" y="93"/>
                    <a:pt x="91" y="88"/>
                    <a:pt x="96" y="81"/>
                  </a:cubicBezTo>
                  <a:cubicBezTo>
                    <a:pt x="96" y="81"/>
                    <a:pt x="97" y="80"/>
                    <a:pt x="97" y="79"/>
                  </a:cubicBezTo>
                  <a:cubicBezTo>
                    <a:pt x="98" y="78"/>
                    <a:pt x="98" y="78"/>
                    <a:pt x="98" y="77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100" y="74"/>
                    <a:pt x="101" y="72"/>
                    <a:pt x="101" y="70"/>
                  </a:cubicBezTo>
                  <a:cubicBezTo>
                    <a:pt x="102" y="67"/>
                    <a:pt x="103" y="63"/>
                    <a:pt x="103" y="59"/>
                  </a:cubicBezTo>
                  <a:cubicBezTo>
                    <a:pt x="103" y="51"/>
                    <a:pt x="101" y="42"/>
                    <a:pt x="97" y="35"/>
                  </a:cubicBezTo>
                  <a:cubicBezTo>
                    <a:pt x="94" y="28"/>
                    <a:pt x="87" y="22"/>
                    <a:pt x="80" y="18"/>
                  </a:cubicBezTo>
                  <a:cubicBezTo>
                    <a:pt x="79" y="17"/>
                    <a:pt x="79" y="17"/>
                    <a:pt x="78" y="16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4"/>
                    <a:pt x="71" y="14"/>
                    <a:pt x="69" y="13"/>
                  </a:cubicBezTo>
                  <a:cubicBezTo>
                    <a:pt x="66" y="12"/>
                    <a:pt x="62" y="11"/>
                    <a:pt x="58" y="11"/>
                  </a:cubicBezTo>
                  <a:cubicBezTo>
                    <a:pt x="42" y="10"/>
                    <a:pt x="26" y="16"/>
                    <a:pt x="15" y="28"/>
                  </a:cubicBezTo>
                  <a:cubicBezTo>
                    <a:pt x="10" y="33"/>
                    <a:pt x="6" y="40"/>
                    <a:pt x="3" y="47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0" y="83"/>
                    <a:pt x="5" y="96"/>
                    <a:pt x="13" y="107"/>
                  </a:cubicBezTo>
                  <a:cubicBezTo>
                    <a:pt x="15" y="110"/>
                    <a:pt x="17" y="113"/>
                    <a:pt x="20" y="115"/>
                  </a:cubicBezTo>
                  <a:cubicBezTo>
                    <a:pt x="24" y="121"/>
                    <a:pt x="30" y="125"/>
                    <a:pt x="36" y="129"/>
                  </a:cubicBezTo>
                  <a:cubicBezTo>
                    <a:pt x="49" y="137"/>
                    <a:pt x="64" y="141"/>
                    <a:pt x="79" y="142"/>
                  </a:cubicBezTo>
                  <a:cubicBezTo>
                    <a:pt x="86" y="143"/>
                    <a:pt x="94" y="143"/>
                    <a:pt x="101" y="142"/>
                  </a:cubicBezTo>
                  <a:cubicBezTo>
                    <a:pt x="109" y="142"/>
                    <a:pt x="116" y="140"/>
                    <a:pt x="123" y="139"/>
                  </a:cubicBezTo>
                  <a:cubicBezTo>
                    <a:pt x="127" y="138"/>
                    <a:pt x="130" y="137"/>
                    <a:pt x="134" y="136"/>
                  </a:cubicBezTo>
                  <a:cubicBezTo>
                    <a:pt x="137" y="135"/>
                    <a:pt x="141" y="134"/>
                    <a:pt x="144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2"/>
            <p:cNvSpPr>
              <a:spLocks/>
            </p:cNvSpPr>
            <p:nvPr/>
          </p:nvSpPr>
          <p:spPr bwMode="auto">
            <a:xfrm>
              <a:off x="6831013" y="2303463"/>
              <a:ext cx="1890713" cy="427038"/>
            </a:xfrm>
            <a:custGeom>
              <a:avLst/>
              <a:gdLst>
                <a:gd name="T0" fmla="*/ 0 w 446"/>
                <a:gd name="T1" fmla="*/ 16 h 100"/>
                <a:gd name="T2" fmla="*/ 27 w 446"/>
                <a:gd name="T3" fmla="*/ 5 h 100"/>
                <a:gd name="T4" fmla="*/ 57 w 446"/>
                <a:gd name="T5" fmla="*/ 1 h 100"/>
                <a:gd name="T6" fmla="*/ 116 w 446"/>
                <a:gd name="T7" fmla="*/ 8 h 100"/>
                <a:gd name="T8" fmla="*/ 172 w 446"/>
                <a:gd name="T9" fmla="*/ 29 h 100"/>
                <a:gd name="T10" fmla="*/ 198 w 446"/>
                <a:gd name="T11" fmla="*/ 44 h 100"/>
                <a:gd name="T12" fmla="*/ 223 w 446"/>
                <a:gd name="T13" fmla="*/ 59 h 100"/>
                <a:gd name="T14" fmla="*/ 334 w 446"/>
                <a:gd name="T15" fmla="*/ 92 h 100"/>
                <a:gd name="T16" fmla="*/ 392 w 446"/>
                <a:gd name="T17" fmla="*/ 88 h 100"/>
                <a:gd name="T18" fmla="*/ 420 w 446"/>
                <a:gd name="T19" fmla="*/ 80 h 100"/>
                <a:gd name="T20" fmla="*/ 433 w 446"/>
                <a:gd name="T21" fmla="*/ 73 h 100"/>
                <a:gd name="T22" fmla="*/ 446 w 446"/>
                <a:gd name="T23" fmla="*/ 65 h 100"/>
                <a:gd name="T24" fmla="*/ 421 w 446"/>
                <a:gd name="T25" fmla="*/ 82 h 100"/>
                <a:gd name="T26" fmla="*/ 393 w 446"/>
                <a:gd name="T27" fmla="*/ 92 h 100"/>
                <a:gd name="T28" fmla="*/ 334 w 446"/>
                <a:gd name="T29" fmla="*/ 99 h 100"/>
                <a:gd name="T30" fmla="*/ 274 w 446"/>
                <a:gd name="T31" fmla="*/ 90 h 100"/>
                <a:gd name="T32" fmla="*/ 219 w 446"/>
                <a:gd name="T33" fmla="*/ 67 h 100"/>
                <a:gd name="T34" fmla="*/ 193 w 446"/>
                <a:gd name="T35" fmla="*/ 52 h 100"/>
                <a:gd name="T36" fmla="*/ 168 w 446"/>
                <a:gd name="T37" fmla="*/ 37 h 100"/>
                <a:gd name="T38" fmla="*/ 114 w 446"/>
                <a:gd name="T39" fmla="*/ 14 h 100"/>
                <a:gd name="T40" fmla="*/ 57 w 446"/>
                <a:gd name="T41" fmla="*/ 5 h 100"/>
                <a:gd name="T42" fmla="*/ 0 w 446"/>
                <a:gd name="T4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6" h="100">
                  <a:moveTo>
                    <a:pt x="0" y="16"/>
                  </a:moveTo>
                  <a:cubicBezTo>
                    <a:pt x="8" y="11"/>
                    <a:pt x="18" y="7"/>
                    <a:pt x="27" y="5"/>
                  </a:cubicBezTo>
                  <a:cubicBezTo>
                    <a:pt x="37" y="2"/>
                    <a:pt x="47" y="1"/>
                    <a:pt x="57" y="1"/>
                  </a:cubicBezTo>
                  <a:cubicBezTo>
                    <a:pt x="77" y="0"/>
                    <a:pt x="97" y="2"/>
                    <a:pt x="116" y="8"/>
                  </a:cubicBezTo>
                  <a:cubicBezTo>
                    <a:pt x="136" y="13"/>
                    <a:pt x="154" y="20"/>
                    <a:pt x="172" y="29"/>
                  </a:cubicBezTo>
                  <a:cubicBezTo>
                    <a:pt x="181" y="34"/>
                    <a:pt x="190" y="39"/>
                    <a:pt x="198" y="44"/>
                  </a:cubicBezTo>
                  <a:cubicBezTo>
                    <a:pt x="207" y="49"/>
                    <a:pt x="215" y="54"/>
                    <a:pt x="223" y="59"/>
                  </a:cubicBezTo>
                  <a:cubicBezTo>
                    <a:pt x="257" y="78"/>
                    <a:pt x="295" y="90"/>
                    <a:pt x="334" y="92"/>
                  </a:cubicBezTo>
                  <a:cubicBezTo>
                    <a:pt x="353" y="93"/>
                    <a:pt x="373" y="92"/>
                    <a:pt x="392" y="88"/>
                  </a:cubicBezTo>
                  <a:cubicBezTo>
                    <a:pt x="402" y="86"/>
                    <a:pt x="411" y="83"/>
                    <a:pt x="420" y="80"/>
                  </a:cubicBezTo>
                  <a:cubicBezTo>
                    <a:pt x="425" y="78"/>
                    <a:pt x="429" y="76"/>
                    <a:pt x="433" y="73"/>
                  </a:cubicBezTo>
                  <a:cubicBezTo>
                    <a:pt x="438" y="71"/>
                    <a:pt x="442" y="69"/>
                    <a:pt x="446" y="65"/>
                  </a:cubicBezTo>
                  <a:cubicBezTo>
                    <a:pt x="439" y="73"/>
                    <a:pt x="430" y="77"/>
                    <a:pt x="421" y="82"/>
                  </a:cubicBezTo>
                  <a:cubicBezTo>
                    <a:pt x="412" y="86"/>
                    <a:pt x="403" y="90"/>
                    <a:pt x="393" y="92"/>
                  </a:cubicBezTo>
                  <a:cubicBezTo>
                    <a:pt x="374" y="97"/>
                    <a:pt x="354" y="100"/>
                    <a:pt x="334" y="99"/>
                  </a:cubicBezTo>
                  <a:cubicBezTo>
                    <a:pt x="314" y="99"/>
                    <a:pt x="294" y="95"/>
                    <a:pt x="274" y="90"/>
                  </a:cubicBezTo>
                  <a:cubicBezTo>
                    <a:pt x="255" y="84"/>
                    <a:pt x="237" y="76"/>
                    <a:pt x="219" y="67"/>
                  </a:cubicBezTo>
                  <a:cubicBezTo>
                    <a:pt x="210" y="62"/>
                    <a:pt x="202" y="57"/>
                    <a:pt x="193" y="52"/>
                  </a:cubicBezTo>
                  <a:cubicBezTo>
                    <a:pt x="185" y="46"/>
                    <a:pt x="177" y="41"/>
                    <a:pt x="168" y="37"/>
                  </a:cubicBezTo>
                  <a:cubicBezTo>
                    <a:pt x="151" y="28"/>
                    <a:pt x="133" y="20"/>
                    <a:pt x="114" y="14"/>
                  </a:cubicBezTo>
                  <a:cubicBezTo>
                    <a:pt x="96" y="9"/>
                    <a:pt x="77" y="5"/>
                    <a:pt x="57" y="5"/>
                  </a:cubicBezTo>
                  <a:cubicBezTo>
                    <a:pt x="38" y="5"/>
                    <a:pt x="18" y="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3"/>
            <p:cNvSpPr>
              <a:spLocks/>
            </p:cNvSpPr>
            <p:nvPr/>
          </p:nvSpPr>
          <p:spPr bwMode="auto">
            <a:xfrm>
              <a:off x="7026275" y="2355851"/>
              <a:ext cx="674688" cy="293688"/>
            </a:xfrm>
            <a:custGeom>
              <a:avLst/>
              <a:gdLst>
                <a:gd name="T0" fmla="*/ 0 w 159"/>
                <a:gd name="T1" fmla="*/ 1 h 69"/>
                <a:gd name="T2" fmla="*/ 44 w 159"/>
                <a:gd name="T3" fmla="*/ 5 h 69"/>
                <a:gd name="T4" fmla="*/ 66 w 159"/>
                <a:gd name="T5" fmla="*/ 11 h 69"/>
                <a:gd name="T6" fmla="*/ 87 w 159"/>
                <a:gd name="T7" fmla="*/ 19 h 69"/>
                <a:gd name="T8" fmla="*/ 107 w 159"/>
                <a:gd name="T9" fmla="*/ 28 h 69"/>
                <a:gd name="T10" fmla="*/ 126 w 159"/>
                <a:gd name="T11" fmla="*/ 40 h 69"/>
                <a:gd name="T12" fmla="*/ 159 w 159"/>
                <a:gd name="T13" fmla="*/ 69 h 69"/>
                <a:gd name="T14" fmla="*/ 122 w 159"/>
                <a:gd name="T15" fmla="*/ 46 h 69"/>
                <a:gd name="T16" fmla="*/ 103 w 159"/>
                <a:gd name="T17" fmla="*/ 36 h 69"/>
                <a:gd name="T18" fmla="*/ 83 w 159"/>
                <a:gd name="T19" fmla="*/ 27 h 69"/>
                <a:gd name="T20" fmla="*/ 63 w 159"/>
                <a:gd name="T21" fmla="*/ 19 h 69"/>
                <a:gd name="T22" fmla="*/ 42 w 159"/>
                <a:gd name="T23" fmla="*/ 12 h 69"/>
                <a:gd name="T24" fmla="*/ 0 w 159"/>
                <a:gd name="T25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69">
                  <a:moveTo>
                    <a:pt x="0" y="1"/>
                  </a:moveTo>
                  <a:cubicBezTo>
                    <a:pt x="15" y="0"/>
                    <a:pt x="29" y="2"/>
                    <a:pt x="44" y="5"/>
                  </a:cubicBezTo>
                  <a:cubicBezTo>
                    <a:pt x="51" y="6"/>
                    <a:pt x="59" y="8"/>
                    <a:pt x="66" y="11"/>
                  </a:cubicBezTo>
                  <a:cubicBezTo>
                    <a:pt x="73" y="13"/>
                    <a:pt x="80" y="16"/>
                    <a:pt x="87" y="19"/>
                  </a:cubicBezTo>
                  <a:cubicBezTo>
                    <a:pt x="93" y="22"/>
                    <a:pt x="100" y="25"/>
                    <a:pt x="107" y="28"/>
                  </a:cubicBezTo>
                  <a:cubicBezTo>
                    <a:pt x="113" y="32"/>
                    <a:pt x="120" y="36"/>
                    <a:pt x="126" y="40"/>
                  </a:cubicBezTo>
                  <a:cubicBezTo>
                    <a:pt x="138" y="48"/>
                    <a:pt x="149" y="58"/>
                    <a:pt x="159" y="69"/>
                  </a:cubicBezTo>
                  <a:cubicBezTo>
                    <a:pt x="147" y="61"/>
                    <a:pt x="135" y="53"/>
                    <a:pt x="122" y="46"/>
                  </a:cubicBezTo>
                  <a:cubicBezTo>
                    <a:pt x="116" y="43"/>
                    <a:pt x="109" y="39"/>
                    <a:pt x="103" y="36"/>
                  </a:cubicBezTo>
                  <a:cubicBezTo>
                    <a:pt x="96" y="33"/>
                    <a:pt x="90" y="30"/>
                    <a:pt x="83" y="27"/>
                  </a:cubicBezTo>
                  <a:cubicBezTo>
                    <a:pt x="76" y="24"/>
                    <a:pt x="70" y="21"/>
                    <a:pt x="63" y="19"/>
                  </a:cubicBezTo>
                  <a:cubicBezTo>
                    <a:pt x="56" y="16"/>
                    <a:pt x="49" y="14"/>
                    <a:pt x="42" y="12"/>
                  </a:cubicBezTo>
                  <a:cubicBezTo>
                    <a:pt x="28" y="8"/>
                    <a:pt x="14" y="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4"/>
            <p:cNvSpPr>
              <a:spLocks/>
            </p:cNvSpPr>
            <p:nvPr/>
          </p:nvSpPr>
          <p:spPr bwMode="auto">
            <a:xfrm>
              <a:off x="8467725" y="2381251"/>
              <a:ext cx="393700" cy="268288"/>
            </a:xfrm>
            <a:custGeom>
              <a:avLst/>
              <a:gdLst>
                <a:gd name="T0" fmla="*/ 0 w 93"/>
                <a:gd name="T1" fmla="*/ 63 h 63"/>
                <a:gd name="T2" fmla="*/ 47 w 93"/>
                <a:gd name="T3" fmla="*/ 46 h 63"/>
                <a:gd name="T4" fmla="*/ 88 w 93"/>
                <a:gd name="T5" fmla="*/ 9 h 63"/>
                <a:gd name="T6" fmla="*/ 36 w 93"/>
                <a:gd name="T7" fmla="*/ 42 h 63"/>
                <a:gd name="T8" fmla="*/ 38 w 93"/>
                <a:gd name="T9" fmla="*/ 12 h 63"/>
                <a:gd name="T10" fmla="*/ 23 w 93"/>
                <a:gd name="T11" fmla="*/ 41 h 63"/>
                <a:gd name="T12" fmla="*/ 0 w 93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63">
                  <a:moveTo>
                    <a:pt x="0" y="63"/>
                  </a:moveTo>
                  <a:cubicBezTo>
                    <a:pt x="0" y="63"/>
                    <a:pt x="27" y="57"/>
                    <a:pt x="47" y="46"/>
                  </a:cubicBezTo>
                  <a:cubicBezTo>
                    <a:pt x="67" y="34"/>
                    <a:pt x="93" y="18"/>
                    <a:pt x="88" y="9"/>
                  </a:cubicBezTo>
                  <a:cubicBezTo>
                    <a:pt x="83" y="0"/>
                    <a:pt x="47" y="23"/>
                    <a:pt x="36" y="42"/>
                  </a:cubicBezTo>
                  <a:cubicBezTo>
                    <a:pt x="36" y="42"/>
                    <a:pt x="49" y="12"/>
                    <a:pt x="38" y="12"/>
                  </a:cubicBezTo>
                  <a:cubicBezTo>
                    <a:pt x="27" y="11"/>
                    <a:pt x="25" y="21"/>
                    <a:pt x="23" y="41"/>
                  </a:cubicBezTo>
                  <a:cubicBezTo>
                    <a:pt x="22" y="51"/>
                    <a:pt x="0" y="63"/>
                    <a:pt x="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335462" y="5119421"/>
            <a:ext cx="81878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spc="633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段宁毛笔行书" panose="03000509000000000000" pitchFamily="65" charset="-122"/>
                <a:ea typeface="段宁毛笔行书" panose="03000509000000000000" pitchFamily="65" charset="-122"/>
              </a:rPr>
              <a:t>我们的婚礼</a:t>
            </a:r>
            <a:endParaRPr lang="zh-CN" altLang="en-US" sz="9600" spc="633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段宁毛笔行书" panose="03000509000000000000" pitchFamily="65" charset="-122"/>
              <a:ea typeface="段宁毛笔行书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822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53" y="0"/>
            <a:ext cx="12858044" cy="723265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6858000 h 6858000"/>
              <a:gd name="connsiteX3" fmla="*/ 12192000 w 12192000"/>
              <a:gd name="connsiteY3" fmla="*/ 6858000 h 6858000"/>
              <a:gd name="connsiteX4" fmla="*/ 12192000 w 12192000"/>
              <a:gd name="connsiteY4" fmla="*/ 3609202 h 6858000"/>
              <a:gd name="connsiteX5" fmla="*/ 1 w 12192000"/>
              <a:gd name="connsiteY5" fmla="*/ 5928727 h 6858000"/>
              <a:gd name="connsiteX6" fmla="*/ 1 w 12192000"/>
              <a:gd name="connsiteY6" fmla="*/ 3579414 h 6858000"/>
              <a:gd name="connsiteX7" fmla="*/ 2 w 12192000"/>
              <a:gd name="connsiteY7" fmla="*/ 3579414 h 6858000"/>
              <a:gd name="connsiteX8" fmla="*/ 2 w 12192000"/>
              <a:gd name="connsiteY8" fmla="*/ 3414107 h 6858000"/>
              <a:gd name="connsiteX9" fmla="*/ 12192000 w 12192000"/>
              <a:gd name="connsiteY9" fmla="*/ 1094582 h 6858000"/>
              <a:gd name="connsiteX10" fmla="*/ 12192000 w 12192000"/>
              <a:gd name="connsiteY10" fmla="*/ 1094581 h 6858000"/>
              <a:gd name="connsiteX11" fmla="*/ 3 w 12192000"/>
              <a:gd name="connsiteY11" fmla="*/ 3414106 h 6858000"/>
              <a:gd name="connsiteX12" fmla="*/ 3 w 12192000"/>
              <a:gd name="connsiteY12" fmla="*/ 3248798 h 6858000"/>
              <a:gd name="connsiteX13" fmla="*/ 12192000 w 12192000"/>
              <a:gd name="connsiteY13" fmla="*/ 9292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3609202"/>
                </a:lnTo>
                <a:lnTo>
                  <a:pt x="1" y="5928727"/>
                </a:lnTo>
                <a:lnTo>
                  <a:pt x="1" y="3579414"/>
                </a:lnTo>
                <a:lnTo>
                  <a:pt x="2" y="3579414"/>
                </a:lnTo>
                <a:lnTo>
                  <a:pt x="2" y="3414107"/>
                </a:lnTo>
                <a:lnTo>
                  <a:pt x="12192000" y="1094582"/>
                </a:lnTo>
                <a:lnTo>
                  <a:pt x="12192000" y="1094581"/>
                </a:lnTo>
                <a:lnTo>
                  <a:pt x="3" y="3414106"/>
                </a:lnTo>
                <a:lnTo>
                  <a:pt x="3" y="3248798"/>
                </a:lnTo>
                <a:lnTo>
                  <a:pt x="12192000" y="929273"/>
                </a:lnTo>
                <a:close/>
              </a:path>
            </a:pathLst>
          </a:custGeom>
        </p:spPr>
      </p:pic>
      <p:sp>
        <p:nvSpPr>
          <p:cNvPr id="6" name="任意多边形 5"/>
          <p:cNvSpPr/>
          <p:nvPr/>
        </p:nvSpPr>
        <p:spPr>
          <a:xfrm rot="5400000">
            <a:off x="3793088" y="-2812697"/>
            <a:ext cx="5272572" cy="12858044"/>
          </a:xfrm>
          <a:custGeom>
            <a:avLst/>
            <a:gdLst>
              <a:gd name="connsiteX0" fmla="*/ 2514621 w 4999454"/>
              <a:gd name="connsiteY0" fmla="*/ 12191999 h 12192000"/>
              <a:gd name="connsiteX1" fmla="*/ 4834146 w 4999454"/>
              <a:gd name="connsiteY1" fmla="*/ 2 h 12192000"/>
              <a:gd name="connsiteX2" fmla="*/ 2650141 w 4999454"/>
              <a:gd name="connsiteY2" fmla="*/ 2 h 12192000"/>
              <a:gd name="connsiteX3" fmla="*/ 2650141 w 4999454"/>
              <a:gd name="connsiteY3" fmla="*/ 0 h 12192000"/>
              <a:gd name="connsiteX4" fmla="*/ 4999454 w 4999454"/>
              <a:gd name="connsiteY4" fmla="*/ 0 h 12192000"/>
              <a:gd name="connsiteX5" fmla="*/ 2679929 w 4999454"/>
              <a:gd name="connsiteY5" fmla="*/ 12191999 h 12192000"/>
              <a:gd name="connsiteX6" fmla="*/ 0 w 4999454"/>
              <a:gd name="connsiteY6" fmla="*/ 12192000 h 12192000"/>
              <a:gd name="connsiteX7" fmla="*/ 2319525 w 4999454"/>
              <a:gd name="connsiteY7" fmla="*/ 2 h 12192000"/>
              <a:gd name="connsiteX8" fmla="*/ 2484833 w 4999454"/>
              <a:gd name="connsiteY8" fmla="*/ 2 h 12192000"/>
              <a:gd name="connsiteX9" fmla="*/ 165308 w 499945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999454" h="12192000">
                <a:moveTo>
                  <a:pt x="2514621" y="12191999"/>
                </a:moveTo>
                <a:lnTo>
                  <a:pt x="4834146" y="2"/>
                </a:lnTo>
                <a:lnTo>
                  <a:pt x="2650141" y="2"/>
                </a:lnTo>
                <a:lnTo>
                  <a:pt x="2650141" y="0"/>
                </a:lnTo>
                <a:lnTo>
                  <a:pt x="4999454" y="0"/>
                </a:lnTo>
                <a:lnTo>
                  <a:pt x="2679929" y="12191999"/>
                </a:lnTo>
                <a:close/>
                <a:moveTo>
                  <a:pt x="0" y="12192000"/>
                </a:moveTo>
                <a:lnTo>
                  <a:pt x="2319525" y="2"/>
                </a:lnTo>
                <a:lnTo>
                  <a:pt x="2484833" y="2"/>
                </a:lnTo>
                <a:lnTo>
                  <a:pt x="165308" y="1219200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7" name="平行四边形 6"/>
          <p:cNvSpPr/>
          <p:nvPr/>
        </p:nvSpPr>
        <p:spPr>
          <a:xfrm rot="5400000">
            <a:off x="3967425" y="-2812695"/>
            <a:ext cx="4923895" cy="12858043"/>
          </a:xfrm>
          <a:prstGeom prst="parallelogram">
            <a:avLst>
              <a:gd name="adj" fmla="val 49681"/>
            </a:avLst>
          </a:pr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2473477" y="1919897"/>
            <a:ext cx="1841672" cy="2226729"/>
            <a:chOff x="925651" y="1576606"/>
            <a:chExt cx="1746274" cy="2111385"/>
          </a:xfrm>
        </p:grpSpPr>
        <p:sp>
          <p:nvSpPr>
            <p:cNvPr id="10" name="矩形 9"/>
            <p:cNvSpPr/>
            <p:nvPr/>
          </p:nvSpPr>
          <p:spPr>
            <a:xfrm>
              <a:off x="925651" y="1576606"/>
              <a:ext cx="360000" cy="1811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两心相依</a:t>
              </a:r>
              <a:endPara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1387742" y="1676710"/>
              <a:ext cx="360000" cy="1811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情意绵绵</a:t>
              </a:r>
              <a:endPara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311925" y="1876919"/>
              <a:ext cx="360000" cy="1811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相濡以沫</a:t>
              </a:r>
              <a:endPara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849833" y="1776814"/>
              <a:ext cx="360000" cy="1811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心心相印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543601" y="2992078"/>
            <a:ext cx="1841672" cy="2226729"/>
            <a:chOff x="925651" y="1576606"/>
            <a:chExt cx="1746274" cy="2111385"/>
          </a:xfrm>
        </p:grpSpPr>
        <p:sp>
          <p:nvSpPr>
            <p:cNvPr id="18" name="矩形 17"/>
            <p:cNvSpPr/>
            <p:nvPr/>
          </p:nvSpPr>
          <p:spPr>
            <a:xfrm>
              <a:off x="925651" y="1576606"/>
              <a:ext cx="360000" cy="1811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两心相依</a:t>
              </a:r>
              <a:endPara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flipH="1">
              <a:off x="1387742" y="1676710"/>
              <a:ext cx="360000" cy="1811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情意绵绵</a:t>
              </a:r>
              <a:endPara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311925" y="1876919"/>
              <a:ext cx="360000" cy="1811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相濡以沫</a:t>
              </a:r>
              <a:endPara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849833" y="1776814"/>
              <a:ext cx="360000" cy="1811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心心相印</a:t>
              </a:r>
            </a:p>
          </p:txBody>
        </p:sp>
      </p:grpSp>
      <p:sp>
        <p:nvSpPr>
          <p:cNvPr id="34" name="Freeform 5"/>
          <p:cNvSpPr>
            <a:spLocks noEditPoints="1"/>
          </p:cNvSpPr>
          <p:nvPr/>
        </p:nvSpPr>
        <p:spPr bwMode="auto">
          <a:xfrm rot="1206784" flipH="1">
            <a:off x="5196469" y="2618778"/>
            <a:ext cx="2400476" cy="1620620"/>
          </a:xfrm>
          <a:custGeom>
            <a:avLst/>
            <a:gdLst>
              <a:gd name="T0" fmla="*/ 248 w 751"/>
              <a:gd name="T1" fmla="*/ 301 h 505"/>
              <a:gd name="T2" fmla="*/ 288 w 751"/>
              <a:gd name="T3" fmla="*/ 280 h 505"/>
              <a:gd name="T4" fmla="*/ 248 w 751"/>
              <a:gd name="T5" fmla="*/ 265 h 505"/>
              <a:gd name="T6" fmla="*/ 245 w 751"/>
              <a:gd name="T7" fmla="*/ 234 h 505"/>
              <a:gd name="T8" fmla="*/ 262 w 751"/>
              <a:gd name="T9" fmla="*/ 161 h 505"/>
              <a:gd name="T10" fmla="*/ 282 w 751"/>
              <a:gd name="T11" fmla="*/ 159 h 505"/>
              <a:gd name="T12" fmla="*/ 316 w 751"/>
              <a:gd name="T13" fmla="*/ 154 h 505"/>
              <a:gd name="T14" fmla="*/ 350 w 751"/>
              <a:gd name="T15" fmla="*/ 172 h 505"/>
              <a:gd name="T16" fmla="*/ 358 w 751"/>
              <a:gd name="T17" fmla="*/ 178 h 505"/>
              <a:gd name="T18" fmla="*/ 375 w 751"/>
              <a:gd name="T19" fmla="*/ 219 h 505"/>
              <a:gd name="T20" fmla="*/ 363 w 751"/>
              <a:gd name="T21" fmla="*/ 218 h 505"/>
              <a:gd name="T22" fmla="*/ 360 w 751"/>
              <a:gd name="T23" fmla="*/ 229 h 505"/>
              <a:gd name="T24" fmla="*/ 359 w 751"/>
              <a:gd name="T25" fmla="*/ 248 h 505"/>
              <a:gd name="T26" fmla="*/ 344 w 751"/>
              <a:gd name="T27" fmla="*/ 256 h 505"/>
              <a:gd name="T28" fmla="*/ 344 w 751"/>
              <a:gd name="T29" fmla="*/ 274 h 505"/>
              <a:gd name="T30" fmla="*/ 382 w 751"/>
              <a:gd name="T31" fmla="*/ 175 h 505"/>
              <a:gd name="T32" fmla="*/ 494 w 751"/>
              <a:gd name="T33" fmla="*/ 4 h 505"/>
              <a:gd name="T34" fmla="*/ 501 w 751"/>
              <a:gd name="T35" fmla="*/ 134 h 505"/>
              <a:gd name="T36" fmla="*/ 625 w 751"/>
              <a:gd name="T37" fmla="*/ 139 h 505"/>
              <a:gd name="T38" fmla="*/ 540 w 751"/>
              <a:gd name="T39" fmla="*/ 212 h 505"/>
              <a:gd name="T40" fmla="*/ 533 w 751"/>
              <a:gd name="T41" fmla="*/ 245 h 505"/>
              <a:gd name="T42" fmla="*/ 480 w 751"/>
              <a:gd name="T43" fmla="*/ 281 h 505"/>
              <a:gd name="T44" fmla="*/ 428 w 751"/>
              <a:gd name="T45" fmla="*/ 295 h 505"/>
              <a:gd name="T46" fmla="*/ 435 w 751"/>
              <a:gd name="T47" fmla="*/ 324 h 505"/>
              <a:gd name="T48" fmla="*/ 525 w 751"/>
              <a:gd name="T49" fmla="*/ 333 h 505"/>
              <a:gd name="T50" fmla="*/ 611 w 751"/>
              <a:gd name="T51" fmla="*/ 391 h 505"/>
              <a:gd name="T52" fmla="*/ 711 w 751"/>
              <a:gd name="T53" fmla="*/ 321 h 505"/>
              <a:gd name="T54" fmla="*/ 741 w 751"/>
              <a:gd name="T55" fmla="*/ 312 h 505"/>
              <a:gd name="T56" fmla="*/ 569 w 751"/>
              <a:gd name="T57" fmla="*/ 424 h 505"/>
              <a:gd name="T58" fmla="*/ 537 w 751"/>
              <a:gd name="T59" fmla="*/ 382 h 505"/>
              <a:gd name="T60" fmla="*/ 530 w 751"/>
              <a:gd name="T61" fmla="*/ 407 h 505"/>
              <a:gd name="T62" fmla="*/ 559 w 751"/>
              <a:gd name="T63" fmla="*/ 448 h 505"/>
              <a:gd name="T64" fmla="*/ 648 w 751"/>
              <a:gd name="T65" fmla="*/ 447 h 505"/>
              <a:gd name="T66" fmla="*/ 447 w 751"/>
              <a:gd name="T67" fmla="*/ 454 h 505"/>
              <a:gd name="T68" fmla="*/ 397 w 751"/>
              <a:gd name="T69" fmla="*/ 399 h 505"/>
              <a:gd name="T70" fmla="*/ 386 w 751"/>
              <a:gd name="T71" fmla="*/ 311 h 505"/>
              <a:gd name="T72" fmla="*/ 302 w 751"/>
              <a:gd name="T73" fmla="*/ 367 h 505"/>
              <a:gd name="T74" fmla="*/ 267 w 751"/>
              <a:gd name="T75" fmla="*/ 373 h 505"/>
              <a:gd name="T76" fmla="*/ 170 w 751"/>
              <a:gd name="T77" fmla="*/ 478 h 505"/>
              <a:gd name="T78" fmla="*/ 141 w 751"/>
              <a:gd name="T79" fmla="*/ 412 h 505"/>
              <a:gd name="T80" fmla="*/ 92 w 751"/>
              <a:gd name="T81" fmla="*/ 322 h 505"/>
              <a:gd name="T82" fmla="*/ 97 w 751"/>
              <a:gd name="T83" fmla="*/ 307 h 505"/>
              <a:gd name="T84" fmla="*/ 33 w 751"/>
              <a:gd name="T85" fmla="*/ 271 h 505"/>
              <a:gd name="T86" fmla="*/ 34 w 751"/>
              <a:gd name="T87" fmla="*/ 250 h 505"/>
              <a:gd name="T88" fmla="*/ 156 w 751"/>
              <a:gd name="T89" fmla="*/ 243 h 505"/>
              <a:gd name="T90" fmla="*/ 360 w 751"/>
              <a:gd name="T91" fmla="*/ 277 h 505"/>
              <a:gd name="T92" fmla="*/ 461 w 751"/>
              <a:gd name="T93" fmla="*/ 149 h 505"/>
              <a:gd name="T94" fmla="*/ 453 w 751"/>
              <a:gd name="T95" fmla="*/ 129 h 505"/>
              <a:gd name="T96" fmla="*/ 481 w 751"/>
              <a:gd name="T97" fmla="*/ 69 h 505"/>
              <a:gd name="T98" fmla="*/ 360 w 751"/>
              <a:gd name="T99" fmla="*/ 277 h 505"/>
              <a:gd name="T100" fmla="*/ 334 w 751"/>
              <a:gd name="T101" fmla="*/ 347 h 505"/>
              <a:gd name="T102" fmla="*/ 263 w 751"/>
              <a:gd name="T103" fmla="*/ 341 h 505"/>
              <a:gd name="T104" fmla="*/ 369 w 751"/>
              <a:gd name="T105" fmla="*/ 371 h 505"/>
              <a:gd name="T106" fmla="*/ 252 w 751"/>
              <a:gd name="T107" fmla="*/ 362 h 505"/>
              <a:gd name="T108" fmla="*/ 224 w 751"/>
              <a:gd name="T109" fmla="*/ 347 h 505"/>
              <a:gd name="T110" fmla="*/ 116 w 751"/>
              <a:gd name="T111" fmla="*/ 327 h 505"/>
              <a:gd name="T112" fmla="*/ 188 w 751"/>
              <a:gd name="T113" fmla="*/ 458 h 505"/>
              <a:gd name="T114" fmla="*/ 261 w 751"/>
              <a:gd name="T115" fmla="*/ 342 h 505"/>
              <a:gd name="T116" fmla="*/ 125 w 751"/>
              <a:gd name="T117" fmla="*/ 309 h 505"/>
              <a:gd name="T118" fmla="*/ 147 w 751"/>
              <a:gd name="T119" fmla="*/ 309 h 505"/>
              <a:gd name="T120" fmla="*/ 211 w 751"/>
              <a:gd name="T121" fmla="*/ 211 h 505"/>
              <a:gd name="T122" fmla="*/ 147 w 751"/>
              <a:gd name="T123" fmla="*/ 309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51" h="505">
                <a:moveTo>
                  <a:pt x="189" y="194"/>
                </a:moveTo>
                <a:cubicBezTo>
                  <a:pt x="189" y="194"/>
                  <a:pt x="187" y="182"/>
                  <a:pt x="197" y="183"/>
                </a:cubicBezTo>
                <a:cubicBezTo>
                  <a:pt x="204" y="184"/>
                  <a:pt x="211" y="191"/>
                  <a:pt x="211" y="205"/>
                </a:cubicBezTo>
                <a:cubicBezTo>
                  <a:pt x="248" y="301"/>
                  <a:pt x="248" y="301"/>
                  <a:pt x="248" y="301"/>
                </a:cubicBezTo>
                <a:cubicBezTo>
                  <a:pt x="250" y="300"/>
                  <a:pt x="252" y="299"/>
                  <a:pt x="255" y="299"/>
                </a:cubicBezTo>
                <a:cubicBezTo>
                  <a:pt x="261" y="296"/>
                  <a:pt x="275" y="290"/>
                  <a:pt x="287" y="288"/>
                </a:cubicBezTo>
                <a:cubicBezTo>
                  <a:pt x="289" y="288"/>
                  <a:pt x="295" y="289"/>
                  <a:pt x="298" y="288"/>
                </a:cubicBezTo>
                <a:cubicBezTo>
                  <a:pt x="298" y="288"/>
                  <a:pt x="294" y="280"/>
                  <a:pt x="288" y="280"/>
                </a:cubicBezTo>
                <a:cubicBezTo>
                  <a:pt x="282" y="280"/>
                  <a:pt x="274" y="286"/>
                  <a:pt x="264" y="287"/>
                </a:cubicBezTo>
                <a:cubicBezTo>
                  <a:pt x="254" y="287"/>
                  <a:pt x="255" y="279"/>
                  <a:pt x="255" y="274"/>
                </a:cubicBezTo>
                <a:cubicBezTo>
                  <a:pt x="254" y="270"/>
                  <a:pt x="253" y="270"/>
                  <a:pt x="250" y="271"/>
                </a:cubicBezTo>
                <a:cubicBezTo>
                  <a:pt x="248" y="271"/>
                  <a:pt x="246" y="268"/>
                  <a:pt x="248" y="265"/>
                </a:cubicBezTo>
                <a:cubicBezTo>
                  <a:pt x="250" y="262"/>
                  <a:pt x="247" y="264"/>
                  <a:pt x="246" y="262"/>
                </a:cubicBezTo>
                <a:cubicBezTo>
                  <a:pt x="243" y="259"/>
                  <a:pt x="249" y="257"/>
                  <a:pt x="247" y="253"/>
                </a:cubicBezTo>
                <a:cubicBezTo>
                  <a:pt x="247" y="253"/>
                  <a:pt x="241" y="253"/>
                  <a:pt x="239" y="249"/>
                </a:cubicBezTo>
                <a:cubicBezTo>
                  <a:pt x="237" y="246"/>
                  <a:pt x="244" y="237"/>
                  <a:pt x="245" y="234"/>
                </a:cubicBezTo>
                <a:cubicBezTo>
                  <a:pt x="246" y="229"/>
                  <a:pt x="239" y="218"/>
                  <a:pt x="238" y="208"/>
                </a:cubicBezTo>
                <a:cubicBezTo>
                  <a:pt x="237" y="194"/>
                  <a:pt x="245" y="185"/>
                  <a:pt x="245" y="185"/>
                </a:cubicBezTo>
                <a:cubicBezTo>
                  <a:pt x="245" y="185"/>
                  <a:pt x="236" y="176"/>
                  <a:pt x="242" y="168"/>
                </a:cubicBezTo>
                <a:cubicBezTo>
                  <a:pt x="249" y="161"/>
                  <a:pt x="258" y="167"/>
                  <a:pt x="262" y="161"/>
                </a:cubicBezTo>
                <a:cubicBezTo>
                  <a:pt x="266" y="155"/>
                  <a:pt x="257" y="157"/>
                  <a:pt x="257" y="157"/>
                </a:cubicBezTo>
                <a:cubicBezTo>
                  <a:pt x="257" y="157"/>
                  <a:pt x="265" y="152"/>
                  <a:pt x="268" y="157"/>
                </a:cubicBezTo>
                <a:cubicBezTo>
                  <a:pt x="271" y="163"/>
                  <a:pt x="268" y="166"/>
                  <a:pt x="268" y="166"/>
                </a:cubicBezTo>
                <a:cubicBezTo>
                  <a:pt x="268" y="166"/>
                  <a:pt x="275" y="164"/>
                  <a:pt x="282" y="159"/>
                </a:cubicBezTo>
                <a:cubicBezTo>
                  <a:pt x="288" y="154"/>
                  <a:pt x="300" y="152"/>
                  <a:pt x="309" y="155"/>
                </a:cubicBezTo>
                <a:cubicBezTo>
                  <a:pt x="318" y="158"/>
                  <a:pt x="325" y="160"/>
                  <a:pt x="326" y="156"/>
                </a:cubicBezTo>
                <a:cubicBezTo>
                  <a:pt x="326" y="152"/>
                  <a:pt x="320" y="151"/>
                  <a:pt x="318" y="152"/>
                </a:cubicBezTo>
                <a:cubicBezTo>
                  <a:pt x="316" y="154"/>
                  <a:pt x="316" y="154"/>
                  <a:pt x="316" y="154"/>
                </a:cubicBezTo>
                <a:cubicBezTo>
                  <a:pt x="316" y="154"/>
                  <a:pt x="316" y="149"/>
                  <a:pt x="323" y="149"/>
                </a:cubicBezTo>
                <a:cubicBezTo>
                  <a:pt x="329" y="150"/>
                  <a:pt x="332" y="154"/>
                  <a:pt x="332" y="160"/>
                </a:cubicBezTo>
                <a:cubicBezTo>
                  <a:pt x="332" y="165"/>
                  <a:pt x="330" y="167"/>
                  <a:pt x="330" y="167"/>
                </a:cubicBezTo>
                <a:cubicBezTo>
                  <a:pt x="330" y="167"/>
                  <a:pt x="345" y="164"/>
                  <a:pt x="350" y="172"/>
                </a:cubicBezTo>
                <a:cubicBezTo>
                  <a:pt x="355" y="180"/>
                  <a:pt x="352" y="185"/>
                  <a:pt x="360" y="187"/>
                </a:cubicBezTo>
                <a:cubicBezTo>
                  <a:pt x="368" y="188"/>
                  <a:pt x="365" y="176"/>
                  <a:pt x="362" y="179"/>
                </a:cubicBezTo>
                <a:cubicBezTo>
                  <a:pt x="359" y="182"/>
                  <a:pt x="361" y="183"/>
                  <a:pt x="361" y="183"/>
                </a:cubicBezTo>
                <a:cubicBezTo>
                  <a:pt x="361" y="183"/>
                  <a:pt x="356" y="183"/>
                  <a:pt x="358" y="178"/>
                </a:cubicBezTo>
                <a:cubicBezTo>
                  <a:pt x="361" y="173"/>
                  <a:pt x="371" y="176"/>
                  <a:pt x="368" y="188"/>
                </a:cubicBezTo>
                <a:cubicBezTo>
                  <a:pt x="366" y="200"/>
                  <a:pt x="352" y="196"/>
                  <a:pt x="352" y="196"/>
                </a:cubicBezTo>
                <a:cubicBezTo>
                  <a:pt x="352" y="196"/>
                  <a:pt x="354" y="208"/>
                  <a:pt x="361" y="208"/>
                </a:cubicBezTo>
                <a:cubicBezTo>
                  <a:pt x="367" y="208"/>
                  <a:pt x="375" y="213"/>
                  <a:pt x="375" y="219"/>
                </a:cubicBezTo>
                <a:cubicBezTo>
                  <a:pt x="375" y="224"/>
                  <a:pt x="371" y="227"/>
                  <a:pt x="367" y="225"/>
                </a:cubicBezTo>
                <a:cubicBezTo>
                  <a:pt x="362" y="223"/>
                  <a:pt x="366" y="220"/>
                  <a:pt x="366" y="220"/>
                </a:cubicBezTo>
                <a:cubicBezTo>
                  <a:pt x="366" y="220"/>
                  <a:pt x="366" y="224"/>
                  <a:pt x="369" y="222"/>
                </a:cubicBezTo>
                <a:cubicBezTo>
                  <a:pt x="373" y="221"/>
                  <a:pt x="367" y="215"/>
                  <a:pt x="363" y="218"/>
                </a:cubicBezTo>
                <a:cubicBezTo>
                  <a:pt x="358" y="222"/>
                  <a:pt x="356" y="224"/>
                  <a:pt x="353" y="225"/>
                </a:cubicBezTo>
                <a:cubicBezTo>
                  <a:pt x="349" y="225"/>
                  <a:pt x="348" y="224"/>
                  <a:pt x="348" y="224"/>
                </a:cubicBezTo>
                <a:cubicBezTo>
                  <a:pt x="348" y="224"/>
                  <a:pt x="346" y="232"/>
                  <a:pt x="354" y="233"/>
                </a:cubicBezTo>
                <a:cubicBezTo>
                  <a:pt x="361" y="233"/>
                  <a:pt x="360" y="229"/>
                  <a:pt x="360" y="229"/>
                </a:cubicBezTo>
                <a:cubicBezTo>
                  <a:pt x="360" y="229"/>
                  <a:pt x="364" y="232"/>
                  <a:pt x="359" y="237"/>
                </a:cubicBezTo>
                <a:cubicBezTo>
                  <a:pt x="355" y="241"/>
                  <a:pt x="345" y="237"/>
                  <a:pt x="345" y="237"/>
                </a:cubicBezTo>
                <a:cubicBezTo>
                  <a:pt x="345" y="237"/>
                  <a:pt x="344" y="243"/>
                  <a:pt x="351" y="244"/>
                </a:cubicBezTo>
                <a:cubicBezTo>
                  <a:pt x="357" y="244"/>
                  <a:pt x="359" y="248"/>
                  <a:pt x="359" y="248"/>
                </a:cubicBezTo>
                <a:cubicBezTo>
                  <a:pt x="359" y="248"/>
                  <a:pt x="348" y="249"/>
                  <a:pt x="347" y="250"/>
                </a:cubicBezTo>
                <a:cubicBezTo>
                  <a:pt x="346" y="251"/>
                  <a:pt x="347" y="249"/>
                  <a:pt x="346" y="251"/>
                </a:cubicBezTo>
                <a:cubicBezTo>
                  <a:pt x="345" y="253"/>
                  <a:pt x="341" y="253"/>
                  <a:pt x="341" y="253"/>
                </a:cubicBezTo>
                <a:cubicBezTo>
                  <a:pt x="341" y="253"/>
                  <a:pt x="342" y="256"/>
                  <a:pt x="344" y="256"/>
                </a:cubicBezTo>
                <a:cubicBezTo>
                  <a:pt x="347" y="256"/>
                  <a:pt x="348" y="254"/>
                  <a:pt x="348" y="254"/>
                </a:cubicBezTo>
                <a:cubicBezTo>
                  <a:pt x="348" y="254"/>
                  <a:pt x="347" y="260"/>
                  <a:pt x="341" y="260"/>
                </a:cubicBezTo>
                <a:cubicBezTo>
                  <a:pt x="334" y="260"/>
                  <a:pt x="332" y="259"/>
                  <a:pt x="332" y="259"/>
                </a:cubicBezTo>
                <a:cubicBezTo>
                  <a:pt x="332" y="259"/>
                  <a:pt x="335" y="268"/>
                  <a:pt x="344" y="274"/>
                </a:cubicBezTo>
                <a:cubicBezTo>
                  <a:pt x="344" y="274"/>
                  <a:pt x="345" y="274"/>
                  <a:pt x="347" y="274"/>
                </a:cubicBezTo>
                <a:cubicBezTo>
                  <a:pt x="350" y="274"/>
                  <a:pt x="353" y="274"/>
                  <a:pt x="356" y="275"/>
                </a:cubicBezTo>
                <a:cubicBezTo>
                  <a:pt x="362" y="269"/>
                  <a:pt x="388" y="238"/>
                  <a:pt x="394" y="209"/>
                </a:cubicBezTo>
                <a:cubicBezTo>
                  <a:pt x="400" y="177"/>
                  <a:pt x="392" y="172"/>
                  <a:pt x="382" y="175"/>
                </a:cubicBezTo>
                <a:cubicBezTo>
                  <a:pt x="373" y="177"/>
                  <a:pt x="359" y="167"/>
                  <a:pt x="367" y="151"/>
                </a:cubicBezTo>
                <a:cubicBezTo>
                  <a:pt x="375" y="135"/>
                  <a:pt x="404" y="122"/>
                  <a:pt x="453" y="89"/>
                </a:cubicBezTo>
                <a:cubicBezTo>
                  <a:pt x="502" y="56"/>
                  <a:pt x="495" y="25"/>
                  <a:pt x="488" y="16"/>
                </a:cubicBezTo>
                <a:cubicBezTo>
                  <a:pt x="480" y="6"/>
                  <a:pt x="479" y="0"/>
                  <a:pt x="494" y="4"/>
                </a:cubicBezTo>
                <a:cubicBezTo>
                  <a:pt x="509" y="7"/>
                  <a:pt x="520" y="29"/>
                  <a:pt x="512" y="61"/>
                </a:cubicBezTo>
                <a:cubicBezTo>
                  <a:pt x="505" y="94"/>
                  <a:pt x="463" y="125"/>
                  <a:pt x="463" y="125"/>
                </a:cubicBezTo>
                <a:cubicBezTo>
                  <a:pt x="463" y="125"/>
                  <a:pt x="485" y="122"/>
                  <a:pt x="497" y="117"/>
                </a:cubicBezTo>
                <a:cubicBezTo>
                  <a:pt x="509" y="113"/>
                  <a:pt x="512" y="127"/>
                  <a:pt x="501" y="134"/>
                </a:cubicBezTo>
                <a:cubicBezTo>
                  <a:pt x="494" y="139"/>
                  <a:pt x="486" y="144"/>
                  <a:pt x="481" y="147"/>
                </a:cubicBezTo>
                <a:cubicBezTo>
                  <a:pt x="523" y="143"/>
                  <a:pt x="589" y="135"/>
                  <a:pt x="612" y="110"/>
                </a:cubicBezTo>
                <a:cubicBezTo>
                  <a:pt x="638" y="80"/>
                  <a:pt x="608" y="66"/>
                  <a:pt x="624" y="68"/>
                </a:cubicBezTo>
                <a:cubicBezTo>
                  <a:pt x="640" y="69"/>
                  <a:pt x="654" y="102"/>
                  <a:pt x="625" y="139"/>
                </a:cubicBezTo>
                <a:cubicBezTo>
                  <a:pt x="596" y="177"/>
                  <a:pt x="555" y="179"/>
                  <a:pt x="555" y="179"/>
                </a:cubicBezTo>
                <a:cubicBezTo>
                  <a:pt x="554" y="179"/>
                  <a:pt x="569" y="187"/>
                  <a:pt x="588" y="185"/>
                </a:cubicBezTo>
                <a:cubicBezTo>
                  <a:pt x="606" y="184"/>
                  <a:pt x="595" y="205"/>
                  <a:pt x="574" y="209"/>
                </a:cubicBezTo>
                <a:cubicBezTo>
                  <a:pt x="553" y="212"/>
                  <a:pt x="540" y="212"/>
                  <a:pt x="540" y="212"/>
                </a:cubicBezTo>
                <a:cubicBezTo>
                  <a:pt x="546" y="216"/>
                  <a:pt x="552" y="217"/>
                  <a:pt x="565" y="216"/>
                </a:cubicBezTo>
                <a:cubicBezTo>
                  <a:pt x="578" y="216"/>
                  <a:pt x="568" y="233"/>
                  <a:pt x="550" y="236"/>
                </a:cubicBezTo>
                <a:cubicBezTo>
                  <a:pt x="531" y="240"/>
                  <a:pt x="517" y="235"/>
                  <a:pt x="517" y="235"/>
                </a:cubicBezTo>
                <a:cubicBezTo>
                  <a:pt x="521" y="240"/>
                  <a:pt x="524" y="242"/>
                  <a:pt x="533" y="245"/>
                </a:cubicBezTo>
                <a:cubicBezTo>
                  <a:pt x="542" y="249"/>
                  <a:pt x="525" y="262"/>
                  <a:pt x="510" y="260"/>
                </a:cubicBezTo>
                <a:cubicBezTo>
                  <a:pt x="503" y="259"/>
                  <a:pt x="490" y="259"/>
                  <a:pt x="487" y="259"/>
                </a:cubicBezTo>
                <a:cubicBezTo>
                  <a:pt x="493" y="261"/>
                  <a:pt x="496" y="265"/>
                  <a:pt x="502" y="266"/>
                </a:cubicBezTo>
                <a:cubicBezTo>
                  <a:pt x="512" y="269"/>
                  <a:pt x="497" y="282"/>
                  <a:pt x="480" y="281"/>
                </a:cubicBezTo>
                <a:cubicBezTo>
                  <a:pt x="470" y="281"/>
                  <a:pt x="464" y="280"/>
                  <a:pt x="462" y="280"/>
                </a:cubicBezTo>
                <a:cubicBezTo>
                  <a:pt x="462" y="281"/>
                  <a:pt x="469" y="283"/>
                  <a:pt x="472" y="286"/>
                </a:cubicBezTo>
                <a:cubicBezTo>
                  <a:pt x="482" y="293"/>
                  <a:pt x="469" y="297"/>
                  <a:pt x="456" y="298"/>
                </a:cubicBezTo>
                <a:cubicBezTo>
                  <a:pt x="443" y="299"/>
                  <a:pt x="428" y="295"/>
                  <a:pt x="428" y="295"/>
                </a:cubicBezTo>
                <a:cubicBezTo>
                  <a:pt x="428" y="295"/>
                  <a:pt x="450" y="304"/>
                  <a:pt x="439" y="310"/>
                </a:cubicBezTo>
                <a:cubicBezTo>
                  <a:pt x="427" y="316"/>
                  <a:pt x="406" y="310"/>
                  <a:pt x="406" y="310"/>
                </a:cubicBezTo>
                <a:cubicBezTo>
                  <a:pt x="406" y="310"/>
                  <a:pt x="406" y="310"/>
                  <a:pt x="406" y="310"/>
                </a:cubicBezTo>
                <a:cubicBezTo>
                  <a:pt x="416" y="316"/>
                  <a:pt x="425" y="320"/>
                  <a:pt x="435" y="324"/>
                </a:cubicBezTo>
                <a:cubicBezTo>
                  <a:pt x="439" y="325"/>
                  <a:pt x="448" y="327"/>
                  <a:pt x="456" y="325"/>
                </a:cubicBezTo>
                <a:cubicBezTo>
                  <a:pt x="471" y="321"/>
                  <a:pt x="503" y="314"/>
                  <a:pt x="519" y="326"/>
                </a:cubicBezTo>
                <a:cubicBezTo>
                  <a:pt x="519" y="326"/>
                  <a:pt x="519" y="326"/>
                  <a:pt x="519" y="326"/>
                </a:cubicBezTo>
                <a:cubicBezTo>
                  <a:pt x="521" y="328"/>
                  <a:pt x="523" y="330"/>
                  <a:pt x="525" y="333"/>
                </a:cubicBezTo>
                <a:cubicBezTo>
                  <a:pt x="524" y="330"/>
                  <a:pt x="523" y="328"/>
                  <a:pt x="521" y="327"/>
                </a:cubicBezTo>
                <a:cubicBezTo>
                  <a:pt x="526" y="327"/>
                  <a:pt x="536" y="329"/>
                  <a:pt x="547" y="341"/>
                </a:cubicBezTo>
                <a:cubicBezTo>
                  <a:pt x="551" y="344"/>
                  <a:pt x="554" y="348"/>
                  <a:pt x="557" y="352"/>
                </a:cubicBezTo>
                <a:cubicBezTo>
                  <a:pt x="584" y="368"/>
                  <a:pt x="606" y="398"/>
                  <a:pt x="611" y="391"/>
                </a:cubicBezTo>
                <a:cubicBezTo>
                  <a:pt x="615" y="384"/>
                  <a:pt x="620" y="369"/>
                  <a:pt x="651" y="361"/>
                </a:cubicBezTo>
                <a:cubicBezTo>
                  <a:pt x="677" y="354"/>
                  <a:pt x="690" y="351"/>
                  <a:pt x="694" y="342"/>
                </a:cubicBezTo>
                <a:cubicBezTo>
                  <a:pt x="695" y="340"/>
                  <a:pt x="694" y="337"/>
                  <a:pt x="694" y="334"/>
                </a:cubicBezTo>
                <a:cubicBezTo>
                  <a:pt x="692" y="325"/>
                  <a:pt x="702" y="326"/>
                  <a:pt x="711" y="321"/>
                </a:cubicBezTo>
                <a:cubicBezTo>
                  <a:pt x="716" y="319"/>
                  <a:pt x="724" y="311"/>
                  <a:pt x="727" y="308"/>
                </a:cubicBezTo>
                <a:cubicBezTo>
                  <a:pt x="731" y="303"/>
                  <a:pt x="736" y="305"/>
                  <a:pt x="741" y="304"/>
                </a:cubicBezTo>
                <a:cubicBezTo>
                  <a:pt x="746" y="304"/>
                  <a:pt x="751" y="304"/>
                  <a:pt x="750" y="307"/>
                </a:cubicBezTo>
                <a:cubicBezTo>
                  <a:pt x="750" y="309"/>
                  <a:pt x="742" y="310"/>
                  <a:pt x="741" y="312"/>
                </a:cubicBezTo>
                <a:cubicBezTo>
                  <a:pt x="735" y="323"/>
                  <a:pt x="733" y="333"/>
                  <a:pt x="722" y="346"/>
                </a:cubicBezTo>
                <a:cubicBezTo>
                  <a:pt x="720" y="349"/>
                  <a:pt x="710" y="361"/>
                  <a:pt x="706" y="365"/>
                </a:cubicBezTo>
                <a:cubicBezTo>
                  <a:pt x="683" y="386"/>
                  <a:pt x="630" y="422"/>
                  <a:pt x="618" y="426"/>
                </a:cubicBezTo>
                <a:cubicBezTo>
                  <a:pt x="604" y="432"/>
                  <a:pt x="587" y="430"/>
                  <a:pt x="569" y="424"/>
                </a:cubicBezTo>
                <a:cubicBezTo>
                  <a:pt x="561" y="421"/>
                  <a:pt x="548" y="414"/>
                  <a:pt x="535" y="408"/>
                </a:cubicBezTo>
                <a:cubicBezTo>
                  <a:pt x="536" y="404"/>
                  <a:pt x="538" y="399"/>
                  <a:pt x="539" y="393"/>
                </a:cubicBezTo>
                <a:cubicBezTo>
                  <a:pt x="542" y="377"/>
                  <a:pt x="536" y="359"/>
                  <a:pt x="536" y="359"/>
                </a:cubicBezTo>
                <a:cubicBezTo>
                  <a:pt x="536" y="359"/>
                  <a:pt x="538" y="369"/>
                  <a:pt x="537" y="382"/>
                </a:cubicBezTo>
                <a:cubicBezTo>
                  <a:pt x="536" y="392"/>
                  <a:pt x="532" y="402"/>
                  <a:pt x="531" y="406"/>
                </a:cubicBezTo>
                <a:cubicBezTo>
                  <a:pt x="530" y="406"/>
                  <a:pt x="530" y="407"/>
                  <a:pt x="530" y="407"/>
                </a:cubicBezTo>
                <a:cubicBezTo>
                  <a:pt x="530" y="407"/>
                  <a:pt x="530" y="407"/>
                  <a:pt x="530" y="407"/>
                </a:cubicBezTo>
                <a:cubicBezTo>
                  <a:pt x="530" y="407"/>
                  <a:pt x="530" y="407"/>
                  <a:pt x="530" y="407"/>
                </a:cubicBezTo>
                <a:cubicBezTo>
                  <a:pt x="530" y="408"/>
                  <a:pt x="530" y="408"/>
                  <a:pt x="530" y="408"/>
                </a:cubicBezTo>
                <a:cubicBezTo>
                  <a:pt x="530" y="408"/>
                  <a:pt x="530" y="408"/>
                  <a:pt x="530" y="408"/>
                </a:cubicBezTo>
                <a:cubicBezTo>
                  <a:pt x="519" y="431"/>
                  <a:pt x="503" y="452"/>
                  <a:pt x="503" y="452"/>
                </a:cubicBezTo>
                <a:cubicBezTo>
                  <a:pt x="503" y="452"/>
                  <a:pt x="527" y="446"/>
                  <a:pt x="559" y="448"/>
                </a:cubicBezTo>
                <a:cubicBezTo>
                  <a:pt x="569" y="449"/>
                  <a:pt x="577" y="449"/>
                  <a:pt x="582" y="447"/>
                </a:cubicBezTo>
                <a:cubicBezTo>
                  <a:pt x="590" y="444"/>
                  <a:pt x="590" y="438"/>
                  <a:pt x="597" y="437"/>
                </a:cubicBezTo>
                <a:cubicBezTo>
                  <a:pt x="609" y="434"/>
                  <a:pt x="608" y="445"/>
                  <a:pt x="627" y="443"/>
                </a:cubicBezTo>
                <a:cubicBezTo>
                  <a:pt x="647" y="441"/>
                  <a:pt x="640" y="446"/>
                  <a:pt x="648" y="447"/>
                </a:cubicBezTo>
                <a:cubicBezTo>
                  <a:pt x="657" y="449"/>
                  <a:pt x="657" y="456"/>
                  <a:pt x="647" y="453"/>
                </a:cubicBezTo>
                <a:cubicBezTo>
                  <a:pt x="638" y="451"/>
                  <a:pt x="610" y="464"/>
                  <a:pt x="588" y="468"/>
                </a:cubicBezTo>
                <a:cubicBezTo>
                  <a:pt x="567" y="472"/>
                  <a:pt x="495" y="495"/>
                  <a:pt x="470" y="500"/>
                </a:cubicBezTo>
                <a:cubicBezTo>
                  <a:pt x="444" y="505"/>
                  <a:pt x="446" y="479"/>
                  <a:pt x="447" y="454"/>
                </a:cubicBezTo>
                <a:cubicBezTo>
                  <a:pt x="448" y="435"/>
                  <a:pt x="456" y="408"/>
                  <a:pt x="461" y="394"/>
                </a:cubicBezTo>
                <a:cubicBezTo>
                  <a:pt x="457" y="399"/>
                  <a:pt x="455" y="407"/>
                  <a:pt x="454" y="409"/>
                </a:cubicBezTo>
                <a:cubicBezTo>
                  <a:pt x="452" y="410"/>
                  <a:pt x="449" y="411"/>
                  <a:pt x="444" y="411"/>
                </a:cubicBezTo>
                <a:cubicBezTo>
                  <a:pt x="431" y="412"/>
                  <a:pt x="414" y="407"/>
                  <a:pt x="397" y="399"/>
                </a:cubicBezTo>
                <a:cubicBezTo>
                  <a:pt x="398" y="399"/>
                  <a:pt x="398" y="398"/>
                  <a:pt x="398" y="397"/>
                </a:cubicBezTo>
                <a:cubicBezTo>
                  <a:pt x="402" y="389"/>
                  <a:pt x="405" y="380"/>
                  <a:pt x="406" y="371"/>
                </a:cubicBezTo>
                <a:cubicBezTo>
                  <a:pt x="407" y="359"/>
                  <a:pt x="403" y="348"/>
                  <a:pt x="399" y="337"/>
                </a:cubicBezTo>
                <a:cubicBezTo>
                  <a:pt x="395" y="326"/>
                  <a:pt x="389" y="317"/>
                  <a:pt x="386" y="311"/>
                </a:cubicBezTo>
                <a:cubicBezTo>
                  <a:pt x="391" y="322"/>
                  <a:pt x="396" y="334"/>
                  <a:pt x="399" y="344"/>
                </a:cubicBezTo>
                <a:cubicBezTo>
                  <a:pt x="402" y="351"/>
                  <a:pt x="404" y="360"/>
                  <a:pt x="404" y="367"/>
                </a:cubicBezTo>
                <a:cubicBezTo>
                  <a:pt x="403" y="385"/>
                  <a:pt x="393" y="406"/>
                  <a:pt x="387" y="406"/>
                </a:cubicBezTo>
                <a:cubicBezTo>
                  <a:pt x="380" y="405"/>
                  <a:pt x="334" y="389"/>
                  <a:pt x="302" y="367"/>
                </a:cubicBezTo>
                <a:cubicBezTo>
                  <a:pt x="286" y="357"/>
                  <a:pt x="280" y="352"/>
                  <a:pt x="279" y="357"/>
                </a:cubicBezTo>
                <a:cubicBezTo>
                  <a:pt x="279" y="359"/>
                  <a:pt x="278" y="361"/>
                  <a:pt x="275" y="363"/>
                </a:cubicBezTo>
                <a:cubicBezTo>
                  <a:pt x="269" y="367"/>
                  <a:pt x="265" y="363"/>
                  <a:pt x="271" y="369"/>
                </a:cubicBezTo>
                <a:cubicBezTo>
                  <a:pt x="275" y="372"/>
                  <a:pt x="271" y="372"/>
                  <a:pt x="267" y="373"/>
                </a:cubicBezTo>
                <a:cubicBezTo>
                  <a:pt x="264" y="373"/>
                  <a:pt x="262" y="373"/>
                  <a:pt x="260" y="372"/>
                </a:cubicBezTo>
                <a:cubicBezTo>
                  <a:pt x="256" y="370"/>
                  <a:pt x="254" y="368"/>
                  <a:pt x="253" y="365"/>
                </a:cubicBezTo>
                <a:cubicBezTo>
                  <a:pt x="186" y="464"/>
                  <a:pt x="186" y="464"/>
                  <a:pt x="186" y="464"/>
                </a:cubicBezTo>
                <a:cubicBezTo>
                  <a:pt x="183" y="474"/>
                  <a:pt x="176" y="479"/>
                  <a:pt x="170" y="478"/>
                </a:cubicBezTo>
                <a:cubicBezTo>
                  <a:pt x="160" y="477"/>
                  <a:pt x="164" y="466"/>
                  <a:pt x="164" y="466"/>
                </a:cubicBezTo>
                <a:cubicBezTo>
                  <a:pt x="164" y="464"/>
                  <a:pt x="178" y="459"/>
                  <a:pt x="174" y="467"/>
                </a:cubicBezTo>
                <a:cubicBezTo>
                  <a:pt x="171" y="474"/>
                  <a:pt x="177" y="473"/>
                  <a:pt x="182" y="460"/>
                </a:cubicBezTo>
                <a:cubicBezTo>
                  <a:pt x="186" y="447"/>
                  <a:pt x="176" y="425"/>
                  <a:pt x="141" y="412"/>
                </a:cubicBezTo>
                <a:cubicBezTo>
                  <a:pt x="106" y="398"/>
                  <a:pt x="101" y="371"/>
                  <a:pt x="101" y="350"/>
                </a:cubicBezTo>
                <a:cubicBezTo>
                  <a:pt x="100" y="332"/>
                  <a:pt x="94" y="325"/>
                  <a:pt x="92" y="323"/>
                </a:cubicBezTo>
                <a:cubicBezTo>
                  <a:pt x="92" y="323"/>
                  <a:pt x="91" y="323"/>
                  <a:pt x="91" y="323"/>
                </a:cubicBezTo>
                <a:cubicBezTo>
                  <a:pt x="91" y="322"/>
                  <a:pt x="92" y="322"/>
                  <a:pt x="92" y="322"/>
                </a:cubicBezTo>
                <a:cubicBezTo>
                  <a:pt x="93" y="322"/>
                  <a:pt x="93" y="321"/>
                  <a:pt x="93" y="321"/>
                </a:cubicBezTo>
                <a:cubicBezTo>
                  <a:pt x="93" y="321"/>
                  <a:pt x="93" y="321"/>
                  <a:pt x="93" y="320"/>
                </a:cubicBezTo>
                <a:cubicBezTo>
                  <a:pt x="92" y="317"/>
                  <a:pt x="96" y="317"/>
                  <a:pt x="95" y="313"/>
                </a:cubicBezTo>
                <a:cubicBezTo>
                  <a:pt x="93" y="309"/>
                  <a:pt x="98" y="310"/>
                  <a:pt x="97" y="307"/>
                </a:cubicBezTo>
                <a:cubicBezTo>
                  <a:pt x="96" y="304"/>
                  <a:pt x="100" y="302"/>
                  <a:pt x="100" y="302"/>
                </a:cubicBezTo>
                <a:cubicBezTo>
                  <a:pt x="100" y="302"/>
                  <a:pt x="101" y="301"/>
                  <a:pt x="104" y="301"/>
                </a:cubicBezTo>
                <a:cubicBezTo>
                  <a:pt x="105" y="300"/>
                  <a:pt x="105" y="299"/>
                  <a:pt x="105" y="297"/>
                </a:cubicBezTo>
                <a:cubicBezTo>
                  <a:pt x="33" y="271"/>
                  <a:pt x="33" y="271"/>
                  <a:pt x="33" y="271"/>
                </a:cubicBezTo>
                <a:cubicBezTo>
                  <a:pt x="33" y="271"/>
                  <a:pt x="33" y="271"/>
                  <a:pt x="33" y="271"/>
                </a:cubicBezTo>
                <a:cubicBezTo>
                  <a:pt x="39" y="281"/>
                  <a:pt x="37" y="295"/>
                  <a:pt x="21" y="285"/>
                </a:cubicBezTo>
                <a:cubicBezTo>
                  <a:pt x="5" y="276"/>
                  <a:pt x="1" y="259"/>
                  <a:pt x="0" y="258"/>
                </a:cubicBezTo>
                <a:cubicBezTo>
                  <a:pt x="2" y="258"/>
                  <a:pt x="16" y="247"/>
                  <a:pt x="34" y="250"/>
                </a:cubicBezTo>
                <a:cubicBezTo>
                  <a:pt x="52" y="253"/>
                  <a:pt x="45" y="265"/>
                  <a:pt x="34" y="268"/>
                </a:cubicBezTo>
                <a:cubicBezTo>
                  <a:pt x="34" y="268"/>
                  <a:pt x="34" y="268"/>
                  <a:pt x="34" y="268"/>
                </a:cubicBezTo>
                <a:cubicBezTo>
                  <a:pt x="106" y="294"/>
                  <a:pt x="106" y="294"/>
                  <a:pt x="106" y="294"/>
                </a:cubicBezTo>
                <a:cubicBezTo>
                  <a:pt x="111" y="274"/>
                  <a:pt x="121" y="250"/>
                  <a:pt x="156" y="243"/>
                </a:cubicBezTo>
                <a:cubicBezTo>
                  <a:pt x="193" y="236"/>
                  <a:pt x="207" y="216"/>
                  <a:pt x="205" y="203"/>
                </a:cubicBezTo>
                <a:cubicBezTo>
                  <a:pt x="204" y="190"/>
                  <a:pt x="197" y="187"/>
                  <a:pt x="199" y="195"/>
                </a:cubicBezTo>
                <a:cubicBezTo>
                  <a:pt x="202" y="204"/>
                  <a:pt x="189" y="196"/>
                  <a:pt x="189" y="194"/>
                </a:cubicBezTo>
                <a:close/>
                <a:moveTo>
                  <a:pt x="360" y="277"/>
                </a:moveTo>
                <a:cubicBezTo>
                  <a:pt x="363" y="278"/>
                  <a:pt x="365" y="280"/>
                  <a:pt x="368" y="282"/>
                </a:cubicBezTo>
                <a:cubicBezTo>
                  <a:pt x="379" y="277"/>
                  <a:pt x="427" y="254"/>
                  <a:pt x="443" y="224"/>
                </a:cubicBezTo>
                <a:cubicBezTo>
                  <a:pt x="462" y="190"/>
                  <a:pt x="446" y="191"/>
                  <a:pt x="436" y="189"/>
                </a:cubicBezTo>
                <a:cubicBezTo>
                  <a:pt x="426" y="187"/>
                  <a:pt x="425" y="154"/>
                  <a:pt x="461" y="149"/>
                </a:cubicBezTo>
                <a:cubicBezTo>
                  <a:pt x="464" y="149"/>
                  <a:pt x="467" y="149"/>
                  <a:pt x="471" y="148"/>
                </a:cubicBezTo>
                <a:cubicBezTo>
                  <a:pt x="478" y="145"/>
                  <a:pt x="496" y="136"/>
                  <a:pt x="500" y="130"/>
                </a:cubicBezTo>
                <a:cubicBezTo>
                  <a:pt x="506" y="123"/>
                  <a:pt x="505" y="117"/>
                  <a:pt x="499" y="119"/>
                </a:cubicBezTo>
                <a:cubicBezTo>
                  <a:pt x="485" y="123"/>
                  <a:pt x="468" y="128"/>
                  <a:pt x="453" y="129"/>
                </a:cubicBezTo>
                <a:cubicBezTo>
                  <a:pt x="453" y="129"/>
                  <a:pt x="471" y="115"/>
                  <a:pt x="487" y="98"/>
                </a:cubicBezTo>
                <a:cubicBezTo>
                  <a:pt x="503" y="82"/>
                  <a:pt x="514" y="61"/>
                  <a:pt x="511" y="32"/>
                </a:cubicBezTo>
                <a:cubicBezTo>
                  <a:pt x="509" y="3"/>
                  <a:pt x="480" y="3"/>
                  <a:pt x="487" y="8"/>
                </a:cubicBezTo>
                <a:cubicBezTo>
                  <a:pt x="493" y="14"/>
                  <a:pt x="507" y="40"/>
                  <a:pt x="481" y="69"/>
                </a:cubicBezTo>
                <a:cubicBezTo>
                  <a:pt x="454" y="97"/>
                  <a:pt x="398" y="125"/>
                  <a:pt x="380" y="140"/>
                </a:cubicBezTo>
                <a:cubicBezTo>
                  <a:pt x="361" y="156"/>
                  <a:pt x="372" y="174"/>
                  <a:pt x="383" y="170"/>
                </a:cubicBezTo>
                <a:cubicBezTo>
                  <a:pt x="395" y="167"/>
                  <a:pt x="406" y="173"/>
                  <a:pt x="396" y="213"/>
                </a:cubicBezTo>
                <a:cubicBezTo>
                  <a:pt x="388" y="245"/>
                  <a:pt x="367" y="270"/>
                  <a:pt x="360" y="277"/>
                </a:cubicBezTo>
                <a:close/>
                <a:moveTo>
                  <a:pt x="340" y="278"/>
                </a:moveTo>
                <a:cubicBezTo>
                  <a:pt x="331" y="283"/>
                  <a:pt x="330" y="305"/>
                  <a:pt x="339" y="323"/>
                </a:cubicBezTo>
                <a:cubicBezTo>
                  <a:pt x="349" y="343"/>
                  <a:pt x="360" y="359"/>
                  <a:pt x="360" y="359"/>
                </a:cubicBezTo>
                <a:cubicBezTo>
                  <a:pt x="360" y="359"/>
                  <a:pt x="349" y="351"/>
                  <a:pt x="334" y="347"/>
                </a:cubicBezTo>
                <a:cubicBezTo>
                  <a:pt x="324" y="344"/>
                  <a:pt x="312" y="343"/>
                  <a:pt x="306" y="342"/>
                </a:cubicBezTo>
                <a:cubicBezTo>
                  <a:pt x="303" y="336"/>
                  <a:pt x="300" y="330"/>
                  <a:pt x="300" y="330"/>
                </a:cubicBezTo>
                <a:cubicBezTo>
                  <a:pt x="300" y="330"/>
                  <a:pt x="295" y="334"/>
                  <a:pt x="272" y="339"/>
                </a:cubicBezTo>
                <a:cubicBezTo>
                  <a:pt x="269" y="340"/>
                  <a:pt x="266" y="341"/>
                  <a:pt x="263" y="341"/>
                </a:cubicBezTo>
                <a:cubicBezTo>
                  <a:pt x="264" y="345"/>
                  <a:pt x="264" y="345"/>
                  <a:pt x="264" y="345"/>
                </a:cubicBezTo>
                <a:cubicBezTo>
                  <a:pt x="266" y="344"/>
                  <a:pt x="267" y="344"/>
                  <a:pt x="269" y="343"/>
                </a:cubicBezTo>
                <a:cubicBezTo>
                  <a:pt x="280" y="336"/>
                  <a:pt x="294" y="343"/>
                  <a:pt x="324" y="347"/>
                </a:cubicBezTo>
                <a:cubicBezTo>
                  <a:pt x="354" y="351"/>
                  <a:pt x="369" y="371"/>
                  <a:pt x="369" y="371"/>
                </a:cubicBezTo>
                <a:cubicBezTo>
                  <a:pt x="369" y="371"/>
                  <a:pt x="350" y="339"/>
                  <a:pt x="342" y="323"/>
                </a:cubicBezTo>
                <a:cubicBezTo>
                  <a:pt x="333" y="308"/>
                  <a:pt x="331" y="287"/>
                  <a:pt x="340" y="278"/>
                </a:cubicBezTo>
                <a:cubicBezTo>
                  <a:pt x="340" y="278"/>
                  <a:pt x="340" y="278"/>
                  <a:pt x="340" y="278"/>
                </a:cubicBezTo>
                <a:close/>
                <a:moveTo>
                  <a:pt x="252" y="362"/>
                </a:moveTo>
                <a:cubicBezTo>
                  <a:pt x="252" y="362"/>
                  <a:pt x="252" y="361"/>
                  <a:pt x="252" y="360"/>
                </a:cubicBezTo>
                <a:cubicBezTo>
                  <a:pt x="251" y="357"/>
                  <a:pt x="253" y="354"/>
                  <a:pt x="256" y="351"/>
                </a:cubicBezTo>
                <a:cubicBezTo>
                  <a:pt x="240" y="345"/>
                  <a:pt x="240" y="345"/>
                  <a:pt x="240" y="345"/>
                </a:cubicBezTo>
                <a:cubicBezTo>
                  <a:pt x="235" y="346"/>
                  <a:pt x="230" y="347"/>
                  <a:pt x="224" y="347"/>
                </a:cubicBezTo>
                <a:cubicBezTo>
                  <a:pt x="202" y="348"/>
                  <a:pt x="184" y="345"/>
                  <a:pt x="164" y="340"/>
                </a:cubicBezTo>
                <a:cubicBezTo>
                  <a:pt x="154" y="337"/>
                  <a:pt x="142" y="332"/>
                  <a:pt x="131" y="328"/>
                </a:cubicBezTo>
                <a:cubicBezTo>
                  <a:pt x="126" y="327"/>
                  <a:pt x="128" y="329"/>
                  <a:pt x="124" y="329"/>
                </a:cubicBezTo>
                <a:cubicBezTo>
                  <a:pt x="120" y="328"/>
                  <a:pt x="123" y="325"/>
                  <a:pt x="116" y="327"/>
                </a:cubicBezTo>
                <a:cubicBezTo>
                  <a:pt x="115" y="327"/>
                  <a:pt x="113" y="328"/>
                  <a:pt x="112" y="328"/>
                </a:cubicBezTo>
                <a:cubicBezTo>
                  <a:pt x="112" y="335"/>
                  <a:pt x="113" y="354"/>
                  <a:pt x="128" y="374"/>
                </a:cubicBezTo>
                <a:cubicBezTo>
                  <a:pt x="148" y="400"/>
                  <a:pt x="185" y="412"/>
                  <a:pt x="188" y="440"/>
                </a:cubicBezTo>
                <a:cubicBezTo>
                  <a:pt x="189" y="447"/>
                  <a:pt x="189" y="453"/>
                  <a:pt x="188" y="458"/>
                </a:cubicBezTo>
                <a:cubicBezTo>
                  <a:pt x="252" y="362"/>
                  <a:pt x="252" y="362"/>
                  <a:pt x="252" y="362"/>
                </a:cubicBezTo>
                <a:close/>
                <a:moveTo>
                  <a:pt x="259" y="349"/>
                </a:moveTo>
                <a:cubicBezTo>
                  <a:pt x="260" y="348"/>
                  <a:pt x="261" y="347"/>
                  <a:pt x="262" y="347"/>
                </a:cubicBezTo>
                <a:cubicBezTo>
                  <a:pt x="261" y="342"/>
                  <a:pt x="261" y="342"/>
                  <a:pt x="261" y="342"/>
                </a:cubicBezTo>
                <a:cubicBezTo>
                  <a:pt x="255" y="343"/>
                  <a:pt x="250" y="344"/>
                  <a:pt x="246" y="344"/>
                </a:cubicBezTo>
                <a:cubicBezTo>
                  <a:pt x="259" y="349"/>
                  <a:pt x="259" y="349"/>
                  <a:pt x="259" y="349"/>
                </a:cubicBezTo>
                <a:close/>
                <a:moveTo>
                  <a:pt x="120" y="302"/>
                </a:moveTo>
                <a:cubicBezTo>
                  <a:pt x="123" y="304"/>
                  <a:pt x="125" y="307"/>
                  <a:pt x="125" y="309"/>
                </a:cubicBezTo>
                <a:cubicBezTo>
                  <a:pt x="129" y="309"/>
                  <a:pt x="132" y="309"/>
                  <a:pt x="132" y="309"/>
                </a:cubicBezTo>
                <a:cubicBezTo>
                  <a:pt x="134" y="309"/>
                  <a:pt x="137" y="309"/>
                  <a:pt x="139" y="309"/>
                </a:cubicBezTo>
                <a:cubicBezTo>
                  <a:pt x="120" y="302"/>
                  <a:pt x="120" y="302"/>
                  <a:pt x="120" y="302"/>
                </a:cubicBezTo>
                <a:close/>
                <a:moveTo>
                  <a:pt x="147" y="309"/>
                </a:moveTo>
                <a:cubicBezTo>
                  <a:pt x="160" y="309"/>
                  <a:pt x="172" y="309"/>
                  <a:pt x="182" y="310"/>
                </a:cubicBezTo>
                <a:cubicBezTo>
                  <a:pt x="203" y="312"/>
                  <a:pt x="215" y="316"/>
                  <a:pt x="224" y="313"/>
                </a:cubicBezTo>
                <a:cubicBezTo>
                  <a:pt x="229" y="311"/>
                  <a:pt x="237" y="307"/>
                  <a:pt x="246" y="302"/>
                </a:cubicBezTo>
                <a:cubicBezTo>
                  <a:pt x="211" y="211"/>
                  <a:pt x="211" y="211"/>
                  <a:pt x="211" y="211"/>
                </a:cubicBezTo>
                <a:cubicBezTo>
                  <a:pt x="210" y="215"/>
                  <a:pt x="209" y="219"/>
                  <a:pt x="208" y="225"/>
                </a:cubicBezTo>
                <a:cubicBezTo>
                  <a:pt x="199" y="251"/>
                  <a:pt x="161" y="256"/>
                  <a:pt x="137" y="278"/>
                </a:cubicBezTo>
                <a:cubicBezTo>
                  <a:pt x="129" y="285"/>
                  <a:pt x="124" y="292"/>
                  <a:pt x="120" y="299"/>
                </a:cubicBezTo>
                <a:lnTo>
                  <a:pt x="147" y="3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61648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6991914" y="0"/>
            <a:ext cx="5866484" cy="7232650"/>
            <a:chOff x="6889486" y="0"/>
            <a:chExt cx="5562601" cy="6858000"/>
          </a:xfrm>
        </p:grpSpPr>
        <p:sp>
          <p:nvSpPr>
            <p:cNvPr id="25" name="任意多边形 24"/>
            <p:cNvSpPr/>
            <p:nvPr/>
          </p:nvSpPr>
          <p:spPr>
            <a:xfrm flipH="1">
              <a:off x="6889486" y="0"/>
              <a:ext cx="1311646" cy="6858000"/>
            </a:xfrm>
            <a:custGeom>
              <a:avLst/>
              <a:gdLst>
                <a:gd name="connsiteX0" fmla="*/ 1311646 w 1311646"/>
                <a:gd name="connsiteY0" fmla="*/ 0 h 6858000"/>
                <a:gd name="connsiteX1" fmla="*/ 1052565 w 1311646"/>
                <a:gd name="connsiteY1" fmla="*/ 0 h 6858000"/>
                <a:gd name="connsiteX2" fmla="*/ 0 w 1311646"/>
                <a:gd name="connsiteY2" fmla="*/ 3429000 h 6858000"/>
                <a:gd name="connsiteX3" fmla="*/ 1052565 w 1311646"/>
                <a:gd name="connsiteY3" fmla="*/ 6858000 h 6858000"/>
                <a:gd name="connsiteX4" fmla="*/ 1311646 w 1311646"/>
                <a:gd name="connsiteY4" fmla="*/ 6858000 h 6858000"/>
                <a:gd name="connsiteX5" fmla="*/ 259081 w 1311646"/>
                <a:gd name="connsiteY5" fmla="*/ 3429000 h 6858000"/>
                <a:gd name="connsiteX6" fmla="*/ 1311646 w 1311646"/>
                <a:gd name="connsiteY6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1646" h="6858000">
                  <a:moveTo>
                    <a:pt x="1311646" y="0"/>
                  </a:moveTo>
                  <a:lnTo>
                    <a:pt x="1052565" y="0"/>
                  </a:lnTo>
                  <a:lnTo>
                    <a:pt x="0" y="3429000"/>
                  </a:lnTo>
                  <a:lnTo>
                    <a:pt x="1052565" y="6858000"/>
                  </a:lnTo>
                  <a:lnTo>
                    <a:pt x="1311646" y="6858000"/>
                  </a:lnTo>
                  <a:lnTo>
                    <a:pt x="259081" y="3429000"/>
                  </a:lnTo>
                  <a:lnTo>
                    <a:pt x="1311646" y="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4" name="任意多边形 23"/>
            <p:cNvSpPr/>
            <p:nvPr/>
          </p:nvSpPr>
          <p:spPr>
            <a:xfrm flipH="1">
              <a:off x="11139436" y="0"/>
              <a:ext cx="1312651" cy="6858000"/>
            </a:xfrm>
            <a:custGeom>
              <a:avLst/>
              <a:gdLst>
                <a:gd name="connsiteX0" fmla="*/ 1312651 w 1312651"/>
                <a:gd name="connsiteY0" fmla="*/ 0 h 6858000"/>
                <a:gd name="connsiteX1" fmla="*/ 1052565 w 1312651"/>
                <a:gd name="connsiteY1" fmla="*/ 0 h 6858000"/>
                <a:gd name="connsiteX2" fmla="*/ 0 w 1312651"/>
                <a:gd name="connsiteY2" fmla="*/ 3429000 h 6858000"/>
                <a:gd name="connsiteX3" fmla="*/ 1052565 w 1312651"/>
                <a:gd name="connsiteY3" fmla="*/ 6858000 h 6858000"/>
                <a:gd name="connsiteX4" fmla="*/ 1312651 w 1312651"/>
                <a:gd name="connsiteY4" fmla="*/ 6858000 h 6858000"/>
                <a:gd name="connsiteX5" fmla="*/ 260086 w 1312651"/>
                <a:gd name="connsiteY5" fmla="*/ 3429000 h 6858000"/>
                <a:gd name="connsiteX6" fmla="*/ 1312651 w 1312651"/>
                <a:gd name="connsiteY6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2651" h="6858000">
                  <a:moveTo>
                    <a:pt x="1312651" y="0"/>
                  </a:moveTo>
                  <a:lnTo>
                    <a:pt x="1052565" y="0"/>
                  </a:lnTo>
                  <a:lnTo>
                    <a:pt x="0" y="3429000"/>
                  </a:lnTo>
                  <a:lnTo>
                    <a:pt x="1052565" y="6858000"/>
                  </a:lnTo>
                  <a:lnTo>
                    <a:pt x="1312651" y="6858000"/>
                  </a:lnTo>
                  <a:lnTo>
                    <a:pt x="260086" y="3429000"/>
                  </a:lnTo>
                  <a:lnTo>
                    <a:pt x="1312651" y="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19" name="任意多边形 18"/>
          <p:cNvSpPr/>
          <p:nvPr/>
        </p:nvSpPr>
        <p:spPr>
          <a:xfrm flipH="1">
            <a:off x="7265148" y="0"/>
            <a:ext cx="5318954" cy="7232650"/>
          </a:xfrm>
          <a:custGeom>
            <a:avLst/>
            <a:gdLst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3990868 w 5043433"/>
              <a:gd name="connsiteY2" fmla="*/ 3429000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43433" h="6858000">
                <a:moveTo>
                  <a:pt x="1052565" y="0"/>
                </a:moveTo>
                <a:lnTo>
                  <a:pt x="5043433" y="0"/>
                </a:lnTo>
                <a:lnTo>
                  <a:pt x="3990868" y="3429000"/>
                </a:lnTo>
                <a:lnTo>
                  <a:pt x="5043433" y="6858000"/>
                </a:lnTo>
                <a:lnTo>
                  <a:pt x="1052565" y="6858000"/>
                </a:lnTo>
                <a:lnTo>
                  <a:pt x="0" y="342900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43" name="组合 42"/>
          <p:cNvGrpSpPr/>
          <p:nvPr/>
        </p:nvGrpSpPr>
        <p:grpSpPr>
          <a:xfrm>
            <a:off x="8738712" y="1312442"/>
            <a:ext cx="2927404" cy="4602714"/>
            <a:chOff x="8285714" y="1465918"/>
            <a:chExt cx="2775765" cy="4364294"/>
          </a:xfrm>
        </p:grpSpPr>
        <p:sp>
          <p:nvSpPr>
            <p:cNvPr id="33" name="矩形 32"/>
            <p:cNvSpPr/>
            <p:nvPr/>
          </p:nvSpPr>
          <p:spPr>
            <a:xfrm>
              <a:off x="8689671" y="1465918"/>
              <a:ext cx="1968662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眼神的交融</a:t>
              </a:r>
              <a:endParaRPr lang="es-E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689671" y="2235091"/>
              <a:ext cx="1968662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心灵的交集</a:t>
              </a:r>
              <a:endParaRPr lang="es-E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330598" y="3004264"/>
              <a:ext cx="2686087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坠入情网的甜蜜</a:t>
              </a:r>
              <a:endParaRPr lang="es-E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869207" y="3773437"/>
              <a:ext cx="1609950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春夏秋冬</a:t>
              </a:r>
              <a:endParaRPr lang="es-E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510134" y="4542610"/>
              <a:ext cx="2327374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让华彩辉映着</a:t>
              </a:r>
              <a:endParaRPr lang="es-E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285714" y="5311781"/>
              <a:ext cx="2775765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你我最真的情义 </a:t>
              </a:r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55" y="0"/>
            <a:ext cx="8101626" cy="7232650"/>
          </a:xfrm>
          <a:custGeom>
            <a:avLst/>
            <a:gdLst>
              <a:gd name="connsiteX0" fmla="*/ 7681963 w 7681963"/>
              <a:gd name="connsiteY0" fmla="*/ 0 h 6858000"/>
              <a:gd name="connsiteX1" fmla="*/ 1052565 w 7681963"/>
              <a:gd name="connsiteY1" fmla="*/ 0 h 6858000"/>
              <a:gd name="connsiteX2" fmla="*/ 0 w 7681963"/>
              <a:gd name="connsiteY2" fmla="*/ 3429000 h 6858000"/>
              <a:gd name="connsiteX3" fmla="*/ 1052565 w 7681963"/>
              <a:gd name="connsiteY3" fmla="*/ 6858000 h 6858000"/>
              <a:gd name="connsiteX4" fmla="*/ 7681963 w 768196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1963" h="6858000">
                <a:moveTo>
                  <a:pt x="7681963" y="0"/>
                </a:moveTo>
                <a:lnTo>
                  <a:pt x="1052565" y="0"/>
                </a:lnTo>
                <a:lnTo>
                  <a:pt x="0" y="3429000"/>
                </a:lnTo>
                <a:lnTo>
                  <a:pt x="1052565" y="6858000"/>
                </a:lnTo>
                <a:lnTo>
                  <a:pt x="7681963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3850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rot="16200000">
            <a:off x="-1160631" y="-10659863"/>
            <a:ext cx="10583254" cy="17454800"/>
          </a:xfrm>
          <a:custGeom>
            <a:avLst/>
            <a:gdLst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3990868 w 5043433"/>
              <a:gd name="connsiteY2" fmla="*/ 3429000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4463308 w 5043433"/>
              <a:gd name="connsiteY2" fmla="*/ 3429000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  <a:gd name="connsiteX6" fmla="*/ 1052565 w 5043433"/>
              <a:gd name="connsiteY6" fmla="*/ 0 h 6858000"/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4280428 w 5043433"/>
              <a:gd name="connsiteY2" fmla="*/ 3420427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  <a:gd name="connsiteX6" fmla="*/ 1052565 w 5043433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43433" h="6858000">
                <a:moveTo>
                  <a:pt x="1052565" y="0"/>
                </a:moveTo>
                <a:lnTo>
                  <a:pt x="5043433" y="0"/>
                </a:lnTo>
                <a:lnTo>
                  <a:pt x="4280428" y="3420427"/>
                </a:lnTo>
                <a:lnTo>
                  <a:pt x="5043433" y="6858000"/>
                </a:lnTo>
                <a:lnTo>
                  <a:pt x="1052565" y="6858000"/>
                </a:lnTo>
                <a:lnTo>
                  <a:pt x="0" y="3429000"/>
                </a:lnTo>
                <a:lnTo>
                  <a:pt x="1052565" y="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7" name="任意多边形 6"/>
          <p:cNvSpPr/>
          <p:nvPr/>
        </p:nvSpPr>
        <p:spPr>
          <a:xfrm rot="16200000">
            <a:off x="2898052" y="-6344019"/>
            <a:ext cx="2465888" cy="17454800"/>
          </a:xfrm>
          <a:custGeom>
            <a:avLst/>
            <a:gdLst>
              <a:gd name="connsiteX0" fmla="*/ 2338155 w 2338155"/>
              <a:gd name="connsiteY0" fmla="*/ 0 h 16550644"/>
              <a:gd name="connsiteX1" fmla="*/ 243840 w 2338155"/>
              <a:gd name="connsiteY1" fmla="*/ 8275322 h 16550644"/>
              <a:gd name="connsiteX2" fmla="*/ 2338154 w 2338155"/>
              <a:gd name="connsiteY2" fmla="*/ 16550644 h 16550644"/>
              <a:gd name="connsiteX3" fmla="*/ 2094314 w 2338155"/>
              <a:gd name="connsiteY3" fmla="*/ 16550644 h 16550644"/>
              <a:gd name="connsiteX4" fmla="*/ 0 w 2338155"/>
              <a:gd name="connsiteY4" fmla="*/ 8275322 h 16550644"/>
              <a:gd name="connsiteX5" fmla="*/ 2094315 w 2338155"/>
              <a:gd name="connsiteY5" fmla="*/ 0 h 16550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38155" h="16550644">
                <a:moveTo>
                  <a:pt x="2338155" y="0"/>
                </a:moveTo>
                <a:lnTo>
                  <a:pt x="243840" y="8275322"/>
                </a:lnTo>
                <a:lnTo>
                  <a:pt x="2338154" y="16550644"/>
                </a:lnTo>
                <a:lnTo>
                  <a:pt x="2094314" y="16550644"/>
                </a:lnTo>
                <a:lnTo>
                  <a:pt x="0" y="8275322"/>
                </a:lnTo>
                <a:lnTo>
                  <a:pt x="2094315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16484" y="476980"/>
            <a:ext cx="6429022" cy="14556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拥着你 爱情狂想曲为我们上演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身心舒畅 体验别具一格的闲情逸趣 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" y="589487"/>
            <a:ext cx="12858044" cy="6643163"/>
          </a:xfrm>
          <a:custGeom>
            <a:avLst/>
            <a:gdLst>
              <a:gd name="connsiteX0" fmla="*/ 12192000 w 12192000"/>
              <a:gd name="connsiteY0" fmla="*/ 629600 h 6299048"/>
              <a:gd name="connsiteX1" fmla="*/ 12192000 w 12192000"/>
              <a:gd name="connsiteY1" fmla="*/ 6299048 h 6299048"/>
              <a:gd name="connsiteX2" fmla="*/ 0 w 12192000"/>
              <a:gd name="connsiteY2" fmla="*/ 6299048 h 6299048"/>
              <a:gd name="connsiteX3" fmla="*/ 0 w 12192000"/>
              <a:gd name="connsiteY3" fmla="*/ 1878817 h 6299048"/>
              <a:gd name="connsiteX4" fmla="*/ 3916677 w 12192000"/>
              <a:gd name="connsiteY4" fmla="*/ 2870048 h 6299048"/>
              <a:gd name="connsiteX5" fmla="*/ 12191998 w 12192000"/>
              <a:gd name="connsiteY5" fmla="*/ 775734 h 6299048"/>
              <a:gd name="connsiteX6" fmla="*/ 12191998 w 12192000"/>
              <a:gd name="connsiteY6" fmla="*/ 629601 h 6299048"/>
              <a:gd name="connsiteX7" fmla="*/ 12191998 w 12192000"/>
              <a:gd name="connsiteY7" fmla="*/ 0 h 6299048"/>
              <a:gd name="connsiteX8" fmla="*/ 12192000 w 12192000"/>
              <a:gd name="connsiteY8" fmla="*/ 0 h 6299048"/>
              <a:gd name="connsiteX9" fmla="*/ 12192000 w 12192000"/>
              <a:gd name="connsiteY9" fmla="*/ 288768 h 6299048"/>
              <a:gd name="connsiteX10" fmla="*/ 12191998 w 12192000"/>
              <a:gd name="connsiteY10" fmla="*/ 288768 h 6299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299048">
                <a:moveTo>
                  <a:pt x="12192000" y="629600"/>
                </a:moveTo>
                <a:lnTo>
                  <a:pt x="12192000" y="6299048"/>
                </a:lnTo>
                <a:lnTo>
                  <a:pt x="0" y="6299048"/>
                </a:lnTo>
                <a:lnTo>
                  <a:pt x="0" y="1878817"/>
                </a:lnTo>
                <a:lnTo>
                  <a:pt x="3916677" y="2870048"/>
                </a:lnTo>
                <a:lnTo>
                  <a:pt x="12191998" y="775734"/>
                </a:lnTo>
                <a:lnTo>
                  <a:pt x="12191998" y="629601"/>
                </a:lnTo>
                <a:close/>
                <a:moveTo>
                  <a:pt x="12191998" y="0"/>
                </a:moveTo>
                <a:lnTo>
                  <a:pt x="12192000" y="0"/>
                </a:lnTo>
                <a:lnTo>
                  <a:pt x="12192000" y="288768"/>
                </a:lnTo>
                <a:lnTo>
                  <a:pt x="12191998" y="28876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2203007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任意多边形 37"/>
          <p:cNvSpPr/>
          <p:nvPr/>
        </p:nvSpPr>
        <p:spPr>
          <a:xfrm rot="3395414">
            <a:off x="-2379420" y="-6342858"/>
            <a:ext cx="9439184" cy="10746935"/>
          </a:xfrm>
          <a:custGeom>
            <a:avLst/>
            <a:gdLst>
              <a:gd name="connsiteX0" fmla="*/ 0 w 6023479"/>
              <a:gd name="connsiteY0" fmla="*/ 0 h 6858000"/>
              <a:gd name="connsiteX1" fmla="*/ 6023479 w 6023479"/>
              <a:gd name="connsiteY1" fmla="*/ 0 h 6858000"/>
              <a:gd name="connsiteX2" fmla="*/ 4507207 w 6023479"/>
              <a:gd name="connsiteY2" fmla="*/ 6858000 h 6858000"/>
              <a:gd name="connsiteX3" fmla="*/ 0 w 6023479"/>
              <a:gd name="connsiteY3" fmla="*/ 6858000 h 6858000"/>
              <a:gd name="connsiteX0" fmla="*/ 0 w 6023479"/>
              <a:gd name="connsiteY0" fmla="*/ 0 h 6858000"/>
              <a:gd name="connsiteX1" fmla="*/ 6023479 w 6023479"/>
              <a:gd name="connsiteY1" fmla="*/ 0 h 6858000"/>
              <a:gd name="connsiteX2" fmla="*/ 4056103 w 6023479"/>
              <a:gd name="connsiteY2" fmla="*/ 6858000 h 6858000"/>
              <a:gd name="connsiteX3" fmla="*/ 0 w 6023479"/>
              <a:gd name="connsiteY3" fmla="*/ 6858000 h 6858000"/>
              <a:gd name="connsiteX4" fmla="*/ 0 w 602347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23479" h="6858000">
                <a:moveTo>
                  <a:pt x="0" y="0"/>
                </a:moveTo>
                <a:lnTo>
                  <a:pt x="6023479" y="0"/>
                </a:lnTo>
                <a:lnTo>
                  <a:pt x="4056103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flipH="1" flipV="1">
            <a:off x="6654391" y="5263647"/>
            <a:ext cx="6204006" cy="1969002"/>
          </a:xfrm>
          <a:custGeom>
            <a:avLst/>
            <a:gdLst>
              <a:gd name="connsiteX0" fmla="*/ 0 w 5882640"/>
              <a:gd name="connsiteY0" fmla="*/ 1867008 h 1867008"/>
              <a:gd name="connsiteX1" fmla="*/ 0 w 5882640"/>
              <a:gd name="connsiteY1" fmla="*/ 1620331 h 1867008"/>
              <a:gd name="connsiteX2" fmla="*/ 5105400 w 5882640"/>
              <a:gd name="connsiteY2" fmla="*/ 0 h 1867008"/>
              <a:gd name="connsiteX3" fmla="*/ 5882640 w 5882640"/>
              <a:gd name="connsiteY3" fmla="*/ 0 h 186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2640" h="1867008">
                <a:moveTo>
                  <a:pt x="0" y="1867008"/>
                </a:moveTo>
                <a:lnTo>
                  <a:pt x="0" y="1620331"/>
                </a:lnTo>
                <a:lnTo>
                  <a:pt x="5105400" y="0"/>
                </a:lnTo>
                <a:lnTo>
                  <a:pt x="5882640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352" y="0"/>
            <a:ext cx="10330969" cy="3278801"/>
          </a:xfrm>
          <a:custGeom>
            <a:avLst/>
            <a:gdLst>
              <a:gd name="connsiteX0" fmla="*/ 0 w 9795827"/>
              <a:gd name="connsiteY0" fmla="*/ 0 h 3108960"/>
              <a:gd name="connsiteX1" fmla="*/ 1 w 9795827"/>
              <a:gd name="connsiteY1" fmla="*/ 0 h 3108960"/>
              <a:gd name="connsiteX2" fmla="*/ 1 w 9795827"/>
              <a:gd name="connsiteY2" fmla="*/ 2844044 h 3108960"/>
              <a:gd name="connsiteX3" fmla="*/ 8961121 w 9795827"/>
              <a:gd name="connsiteY3" fmla="*/ 0 h 3108960"/>
              <a:gd name="connsiteX4" fmla="*/ 9795827 w 9795827"/>
              <a:gd name="connsiteY4" fmla="*/ 0 h 3108960"/>
              <a:gd name="connsiteX5" fmla="*/ 0 w 9795827"/>
              <a:gd name="connsiteY5" fmla="*/ 3108960 h 310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95827" h="3108960">
                <a:moveTo>
                  <a:pt x="0" y="0"/>
                </a:moveTo>
                <a:lnTo>
                  <a:pt x="1" y="0"/>
                </a:lnTo>
                <a:lnTo>
                  <a:pt x="1" y="2844044"/>
                </a:lnTo>
                <a:lnTo>
                  <a:pt x="8961121" y="0"/>
                </a:lnTo>
                <a:lnTo>
                  <a:pt x="9795827" y="0"/>
                </a:lnTo>
                <a:lnTo>
                  <a:pt x="0" y="310896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H="1" flipV="1">
            <a:off x="7474091" y="5523800"/>
            <a:ext cx="5384306" cy="1708849"/>
          </a:xfrm>
          <a:custGeom>
            <a:avLst/>
            <a:gdLst>
              <a:gd name="connsiteX0" fmla="*/ 0 w 8580120"/>
              <a:gd name="connsiteY0" fmla="*/ 0 h 2727960"/>
              <a:gd name="connsiteX1" fmla="*/ 8580120 w 8580120"/>
              <a:gd name="connsiteY1" fmla="*/ 0 h 2727960"/>
              <a:gd name="connsiteX2" fmla="*/ 0 w 8580120"/>
              <a:gd name="connsiteY2" fmla="*/ 2727960 h 2727960"/>
              <a:gd name="connsiteX3" fmla="*/ 0 w 8580120"/>
              <a:gd name="connsiteY3" fmla="*/ 0 h 2727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80120" h="2727960">
                <a:moveTo>
                  <a:pt x="0" y="0"/>
                </a:moveTo>
                <a:lnTo>
                  <a:pt x="8580120" y="0"/>
                </a:lnTo>
                <a:lnTo>
                  <a:pt x="0" y="2727960"/>
                </a:lnTo>
                <a:lnTo>
                  <a:pt x="0" y="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" y="0"/>
            <a:ext cx="12858043" cy="7232650"/>
          </a:xfrm>
          <a:custGeom>
            <a:avLst/>
            <a:gdLst>
              <a:gd name="connsiteX0" fmla="*/ 9795825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4990991 h 6858000"/>
              <a:gd name="connsiteX3" fmla="*/ 6309359 w 12191999"/>
              <a:gd name="connsiteY3" fmla="*/ 6857999 h 6858000"/>
              <a:gd name="connsiteX4" fmla="*/ 7086599 w 12191999"/>
              <a:gd name="connsiteY4" fmla="*/ 6857999 h 6858000"/>
              <a:gd name="connsiteX5" fmla="*/ 7086602 w 12191999"/>
              <a:gd name="connsiteY5" fmla="*/ 6857998 h 6858000"/>
              <a:gd name="connsiteX6" fmla="*/ 12191999 w 12191999"/>
              <a:gd name="connsiteY6" fmla="*/ 6857998 h 6858000"/>
              <a:gd name="connsiteX7" fmla="*/ 12191999 w 12191999"/>
              <a:gd name="connsiteY7" fmla="*/ 6858000 h 6858000"/>
              <a:gd name="connsiteX8" fmla="*/ 0 w 12191999"/>
              <a:gd name="connsiteY8" fmla="*/ 6858000 h 6858000"/>
              <a:gd name="connsiteX9" fmla="*/ 0 w 12191999"/>
              <a:gd name="connsiteY9" fmla="*/ 3108960 h 6858000"/>
              <a:gd name="connsiteX10" fmla="*/ 7 w 12191999"/>
              <a:gd name="connsiteY10" fmla="*/ 310895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858000">
                <a:moveTo>
                  <a:pt x="9795825" y="0"/>
                </a:moveTo>
                <a:lnTo>
                  <a:pt x="12191999" y="0"/>
                </a:lnTo>
                <a:lnTo>
                  <a:pt x="12191999" y="4990991"/>
                </a:lnTo>
                <a:lnTo>
                  <a:pt x="6309359" y="6857999"/>
                </a:lnTo>
                <a:lnTo>
                  <a:pt x="7086599" y="6857999"/>
                </a:lnTo>
                <a:lnTo>
                  <a:pt x="7086602" y="6857998"/>
                </a:lnTo>
                <a:lnTo>
                  <a:pt x="12191999" y="6857998"/>
                </a:lnTo>
                <a:lnTo>
                  <a:pt x="12191999" y="6858000"/>
                </a:lnTo>
                <a:lnTo>
                  <a:pt x="0" y="6858000"/>
                </a:lnTo>
                <a:lnTo>
                  <a:pt x="0" y="3108960"/>
                </a:lnTo>
                <a:lnTo>
                  <a:pt x="7" y="3108958"/>
                </a:lnTo>
                <a:close/>
              </a:path>
            </a:pathLst>
          </a:custGeom>
        </p:spPr>
      </p:pic>
      <p:sp>
        <p:nvSpPr>
          <p:cNvPr id="30" name="矩形 29"/>
          <p:cNvSpPr/>
          <p:nvPr/>
        </p:nvSpPr>
        <p:spPr>
          <a:xfrm>
            <a:off x="504797" y="292487"/>
            <a:ext cx="3931582" cy="1455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挥洒着浪漫气息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悦现着醇美情怀</a:t>
            </a:r>
          </a:p>
        </p:txBody>
      </p:sp>
      <p:sp>
        <p:nvSpPr>
          <p:cNvPr id="32" name="矩形 31"/>
          <p:cNvSpPr/>
          <p:nvPr/>
        </p:nvSpPr>
        <p:spPr>
          <a:xfrm>
            <a:off x="11006757" y="5982820"/>
            <a:ext cx="1620957" cy="1163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640" dirty="0">
                <a:solidFill>
                  <a:schemeClr val="bg1"/>
                </a:solidFill>
                <a:latin typeface="Algerian" panose="04020705040A02060702" pitchFamily="82" charset="0"/>
                <a:ea typeface="方正姚体" panose="02010601030101010101" pitchFamily="2" charset="-122"/>
              </a:rPr>
              <a:t>LOVE</a:t>
            </a:r>
          </a:p>
        </p:txBody>
      </p:sp>
    </p:spTree>
    <p:extLst>
      <p:ext uri="{BB962C8B-B14F-4D97-AF65-F5344CB8AC3E}">
        <p14:creationId xmlns:p14="http://schemas.microsoft.com/office/powerpoint/2010/main" val="30891414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53" y="0"/>
            <a:ext cx="8281247" cy="7232650"/>
          </a:xfrm>
          <a:custGeom>
            <a:avLst/>
            <a:gdLst>
              <a:gd name="connsiteX0" fmla="*/ 7852280 w 7852280"/>
              <a:gd name="connsiteY0" fmla="*/ 0 h 6858000"/>
              <a:gd name="connsiteX1" fmla="*/ 1967376 w 7852280"/>
              <a:gd name="connsiteY1" fmla="*/ 0 h 6858000"/>
              <a:gd name="connsiteX2" fmla="*/ 0 w 7852280"/>
              <a:gd name="connsiteY2" fmla="*/ 6858000 h 6858000"/>
              <a:gd name="connsiteX3" fmla="*/ 7852280 w 78522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52280" h="6858000">
                <a:moveTo>
                  <a:pt x="7852280" y="0"/>
                </a:moveTo>
                <a:lnTo>
                  <a:pt x="1967376" y="0"/>
                </a:lnTo>
                <a:lnTo>
                  <a:pt x="0" y="6858000"/>
                </a:lnTo>
                <a:lnTo>
                  <a:pt x="7852280" y="6858000"/>
                </a:lnTo>
                <a:close/>
              </a:path>
            </a:pathLst>
          </a:custGeom>
        </p:spPr>
      </p:pic>
      <p:sp>
        <p:nvSpPr>
          <p:cNvPr id="16" name="任意多边形 15"/>
          <p:cNvSpPr/>
          <p:nvPr/>
        </p:nvSpPr>
        <p:spPr>
          <a:xfrm flipH="1">
            <a:off x="6509738" y="0"/>
            <a:ext cx="6348659" cy="7232650"/>
          </a:xfrm>
          <a:custGeom>
            <a:avLst/>
            <a:gdLst>
              <a:gd name="connsiteX0" fmla="*/ 0 w 6023479"/>
              <a:gd name="connsiteY0" fmla="*/ 0 h 6858000"/>
              <a:gd name="connsiteX1" fmla="*/ 6023479 w 6023479"/>
              <a:gd name="connsiteY1" fmla="*/ 0 h 6858000"/>
              <a:gd name="connsiteX2" fmla="*/ 4507207 w 6023479"/>
              <a:gd name="connsiteY2" fmla="*/ 6858000 h 6858000"/>
              <a:gd name="connsiteX3" fmla="*/ 0 w 6023479"/>
              <a:gd name="connsiteY3" fmla="*/ 6858000 h 6858000"/>
              <a:gd name="connsiteX0" fmla="*/ 0 w 6023479"/>
              <a:gd name="connsiteY0" fmla="*/ 0 h 6858000"/>
              <a:gd name="connsiteX1" fmla="*/ 6023479 w 6023479"/>
              <a:gd name="connsiteY1" fmla="*/ 0 h 6858000"/>
              <a:gd name="connsiteX2" fmla="*/ 4056103 w 6023479"/>
              <a:gd name="connsiteY2" fmla="*/ 6858000 h 6858000"/>
              <a:gd name="connsiteX3" fmla="*/ 0 w 6023479"/>
              <a:gd name="connsiteY3" fmla="*/ 6858000 h 6858000"/>
              <a:gd name="connsiteX4" fmla="*/ 0 w 602347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23479" h="6858000">
                <a:moveTo>
                  <a:pt x="0" y="0"/>
                </a:moveTo>
                <a:lnTo>
                  <a:pt x="6023479" y="0"/>
                </a:lnTo>
                <a:lnTo>
                  <a:pt x="4056103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flipH="1">
            <a:off x="6206747" y="0"/>
            <a:ext cx="2364159" cy="7232650"/>
          </a:xfrm>
          <a:custGeom>
            <a:avLst/>
            <a:gdLst>
              <a:gd name="connsiteX0" fmla="*/ 1967376 w 2241696"/>
              <a:gd name="connsiteY0" fmla="*/ 0 h 6858000"/>
              <a:gd name="connsiteX1" fmla="*/ 2241696 w 2241696"/>
              <a:gd name="connsiteY1" fmla="*/ 0 h 6858000"/>
              <a:gd name="connsiteX2" fmla="*/ 274320 w 2241696"/>
              <a:gd name="connsiteY2" fmla="*/ 6858000 h 6858000"/>
              <a:gd name="connsiteX3" fmla="*/ 0 w 22416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1696" h="6858000">
                <a:moveTo>
                  <a:pt x="1967376" y="0"/>
                </a:moveTo>
                <a:lnTo>
                  <a:pt x="2241696" y="0"/>
                </a:lnTo>
                <a:lnTo>
                  <a:pt x="27432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8175188" y="841079"/>
            <a:ext cx="4500316" cy="5545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与海天相约</a:t>
            </a:r>
            <a:endParaRPr lang="es-E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与柔情牵手</a:t>
            </a:r>
            <a:endParaRPr lang="es-E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在情深的呼唤中</a:t>
            </a:r>
            <a:endParaRPr lang="es-E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聆听爱之主题曲</a:t>
            </a:r>
            <a:endParaRPr lang="es-E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生活来自纯粹的畅意</a:t>
            </a:r>
            <a:endParaRPr lang="es-E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生活是快乐的集成</a:t>
            </a:r>
            <a:endParaRPr lang="es-E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你我沉醉</a:t>
            </a:r>
            <a:endParaRPr lang="es-E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在恋恋风情中 </a:t>
            </a:r>
          </a:p>
        </p:txBody>
      </p:sp>
    </p:spTree>
    <p:extLst>
      <p:ext uri="{BB962C8B-B14F-4D97-AF65-F5344CB8AC3E}">
        <p14:creationId xmlns:p14="http://schemas.microsoft.com/office/powerpoint/2010/main" val="296140013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2520529" y="1096148"/>
            <a:ext cx="1337237" cy="1337237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33261" y="4439240"/>
            <a:ext cx="1221514" cy="1221514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0466801" y="1070432"/>
            <a:ext cx="1195798" cy="1195798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795255" y="4252798"/>
            <a:ext cx="1195798" cy="1195798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752606" y="2272660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78707" y="-49824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9149" y="620400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82461" y="6162219"/>
            <a:ext cx="1568680" cy="156868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76801" y="1690833"/>
            <a:ext cx="1485104" cy="1485104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354" y="1738772"/>
            <a:ext cx="12858045" cy="3781816"/>
            <a:chOff x="0" y="1844675"/>
            <a:chExt cx="12192001" cy="3191185"/>
          </a:xfrm>
        </p:grpSpPr>
        <p:sp>
          <p:nvSpPr>
            <p:cNvPr id="16" name="矩形 15"/>
            <p:cNvSpPr/>
            <p:nvPr/>
          </p:nvSpPr>
          <p:spPr>
            <a:xfrm>
              <a:off x="0" y="1844675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2029967"/>
              <a:ext cx="12192001" cy="282613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0" y="4843373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椭圆 19"/>
          <p:cNvSpPr/>
          <p:nvPr/>
        </p:nvSpPr>
        <p:spPr>
          <a:xfrm>
            <a:off x="6750826" y="6711899"/>
            <a:ext cx="135009" cy="167155"/>
          </a:xfrm>
          <a:prstGeom prst="ellipse">
            <a:avLst/>
          </a:prstGeom>
          <a:solidFill>
            <a:srgbClr val="D7B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319178" y="4915440"/>
            <a:ext cx="44377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spc="633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段宁毛笔行书" panose="03000509000000000000" pitchFamily="65" charset="-122"/>
                <a:ea typeface="段宁毛笔行书" panose="03000509000000000000" pitchFamily="65" charset="-122"/>
              </a:rPr>
              <a:t>我们的婚礼</a:t>
            </a:r>
          </a:p>
        </p:txBody>
      </p:sp>
    </p:spTree>
    <p:extLst>
      <p:ext uri="{BB962C8B-B14F-4D97-AF65-F5344CB8AC3E}">
        <p14:creationId xmlns:p14="http://schemas.microsoft.com/office/powerpoint/2010/main" val="54900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16200000">
            <a:off x="3769899" y="1044714"/>
            <a:ext cx="5318954" cy="12858047"/>
          </a:xfrm>
          <a:custGeom>
            <a:avLst/>
            <a:gdLst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3990868 w 5043433"/>
              <a:gd name="connsiteY2" fmla="*/ 3429000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4463308 w 5043433"/>
              <a:gd name="connsiteY2" fmla="*/ 3429000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  <a:gd name="connsiteX6" fmla="*/ 1052565 w 5043433"/>
              <a:gd name="connsiteY6" fmla="*/ 0 h 6858000"/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4280428 w 5043433"/>
              <a:gd name="connsiteY2" fmla="*/ 3420427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  <a:gd name="connsiteX6" fmla="*/ 1052565 w 5043433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43433" h="6858000">
                <a:moveTo>
                  <a:pt x="1052565" y="0"/>
                </a:moveTo>
                <a:lnTo>
                  <a:pt x="5043433" y="0"/>
                </a:lnTo>
                <a:lnTo>
                  <a:pt x="4280428" y="3420427"/>
                </a:lnTo>
                <a:lnTo>
                  <a:pt x="5043433" y="6858000"/>
                </a:lnTo>
                <a:lnTo>
                  <a:pt x="1052565" y="6858000"/>
                </a:lnTo>
                <a:lnTo>
                  <a:pt x="0" y="3429000"/>
                </a:lnTo>
                <a:lnTo>
                  <a:pt x="1052565" y="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8" name="任意多边形 7"/>
          <p:cNvSpPr/>
          <p:nvPr/>
        </p:nvSpPr>
        <p:spPr>
          <a:xfrm rot="16200000">
            <a:off x="4324932" y="248594"/>
            <a:ext cx="4208889" cy="12858048"/>
          </a:xfrm>
          <a:custGeom>
            <a:avLst/>
            <a:gdLst>
              <a:gd name="connsiteX0" fmla="*/ 3990869 w 3990869"/>
              <a:gd name="connsiteY0" fmla="*/ 0 h 12192003"/>
              <a:gd name="connsiteX1" fmla="*/ 3227864 w 3990869"/>
              <a:gd name="connsiteY1" fmla="*/ 6080761 h 12192003"/>
              <a:gd name="connsiteX2" fmla="*/ 3990869 w 3990869"/>
              <a:gd name="connsiteY2" fmla="*/ 12192003 h 12192003"/>
              <a:gd name="connsiteX3" fmla="*/ 1 w 3990869"/>
              <a:gd name="connsiteY3" fmla="*/ 12192003 h 12192003"/>
              <a:gd name="connsiteX4" fmla="*/ 0 w 3990869"/>
              <a:gd name="connsiteY4" fmla="*/ 12192001 h 12192003"/>
              <a:gd name="connsiteX5" fmla="*/ 3762270 w 3990869"/>
              <a:gd name="connsiteY5" fmla="*/ 12192001 h 12192003"/>
              <a:gd name="connsiteX6" fmla="*/ 2999265 w 3990869"/>
              <a:gd name="connsiteY6" fmla="*/ 6080759 h 12192003"/>
              <a:gd name="connsiteX7" fmla="*/ 3762270 w 3990869"/>
              <a:gd name="connsiteY7" fmla="*/ 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90869" h="12192003">
                <a:moveTo>
                  <a:pt x="3990869" y="0"/>
                </a:moveTo>
                <a:lnTo>
                  <a:pt x="3227864" y="6080761"/>
                </a:lnTo>
                <a:lnTo>
                  <a:pt x="3990869" y="12192003"/>
                </a:lnTo>
                <a:lnTo>
                  <a:pt x="1" y="12192003"/>
                </a:lnTo>
                <a:lnTo>
                  <a:pt x="0" y="12192001"/>
                </a:lnTo>
                <a:lnTo>
                  <a:pt x="3762270" y="12192001"/>
                </a:lnTo>
                <a:lnTo>
                  <a:pt x="2999265" y="6080759"/>
                </a:lnTo>
                <a:lnTo>
                  <a:pt x="3762270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9509" y="6125814"/>
            <a:ext cx="11459732" cy="546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生活来自纯粹的畅意，生活是快乐的集成，你我沉醉在恋恋风情中 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858750" cy="5618949"/>
          </a:xfrm>
          <a:custGeom>
            <a:avLst/>
            <a:gdLst>
              <a:gd name="connsiteX0" fmla="*/ 12192000 w 12192000"/>
              <a:gd name="connsiteY0" fmla="*/ 4564883 h 5327888"/>
              <a:gd name="connsiteX1" fmla="*/ 6080760 w 12192000"/>
              <a:gd name="connsiteY1" fmla="*/ 5327888 h 5327888"/>
              <a:gd name="connsiteX2" fmla="*/ 6080759 w 12192000"/>
              <a:gd name="connsiteY2" fmla="*/ 5327888 h 5327888"/>
              <a:gd name="connsiteX3" fmla="*/ 0 w 12192000"/>
              <a:gd name="connsiteY3" fmla="*/ 0 h 5327888"/>
              <a:gd name="connsiteX4" fmla="*/ 12192000 w 12192000"/>
              <a:gd name="connsiteY4" fmla="*/ 0 h 5327888"/>
              <a:gd name="connsiteX5" fmla="*/ 12192000 w 12192000"/>
              <a:gd name="connsiteY5" fmla="*/ 4336285 h 5327888"/>
              <a:gd name="connsiteX6" fmla="*/ 6080760 w 12192000"/>
              <a:gd name="connsiteY6" fmla="*/ 5099289 h 5327888"/>
              <a:gd name="connsiteX7" fmla="*/ 0 w 12192000"/>
              <a:gd name="connsiteY7" fmla="*/ 4336284 h 532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327888">
                <a:moveTo>
                  <a:pt x="12192000" y="4564883"/>
                </a:moveTo>
                <a:lnTo>
                  <a:pt x="6080760" y="5327888"/>
                </a:lnTo>
                <a:lnTo>
                  <a:pt x="6080759" y="5327888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4336285"/>
                </a:lnTo>
                <a:lnTo>
                  <a:pt x="6080760" y="5099289"/>
                </a:lnTo>
                <a:lnTo>
                  <a:pt x="0" y="43362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4327365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 rot="5400000">
            <a:off x="-738985" y="401814"/>
            <a:ext cx="7232650" cy="6429022"/>
          </a:xfrm>
          <a:custGeom>
            <a:avLst/>
            <a:gdLst>
              <a:gd name="connsiteX0" fmla="*/ 0 w 6858000"/>
              <a:gd name="connsiteY0" fmla="*/ 6096000 h 6096000"/>
              <a:gd name="connsiteX1" fmla="*/ 0 w 6858000"/>
              <a:gd name="connsiteY1" fmla="*/ 3048000 h 6096000"/>
              <a:gd name="connsiteX2" fmla="*/ 3429000 w 6858000"/>
              <a:gd name="connsiteY2" fmla="*/ 0 h 6096000"/>
              <a:gd name="connsiteX3" fmla="*/ 6858000 w 6858000"/>
              <a:gd name="connsiteY3" fmla="*/ 3048000 h 6096000"/>
              <a:gd name="connsiteX4" fmla="*/ 6858000 w 6858000"/>
              <a:gd name="connsiteY4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6096000">
                <a:moveTo>
                  <a:pt x="0" y="6096000"/>
                </a:moveTo>
                <a:lnTo>
                  <a:pt x="0" y="3048000"/>
                </a:lnTo>
                <a:lnTo>
                  <a:pt x="3429000" y="0"/>
                </a:lnTo>
                <a:lnTo>
                  <a:pt x="6858000" y="3048000"/>
                </a:lnTo>
                <a:lnTo>
                  <a:pt x="6858000" y="609600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037033" y="1840308"/>
            <a:ext cx="7232650" cy="3552035"/>
          </a:xfrm>
          <a:custGeom>
            <a:avLst/>
            <a:gdLst>
              <a:gd name="connsiteX0" fmla="*/ 0 w 6858000"/>
              <a:gd name="connsiteY0" fmla="*/ 3368040 h 3368040"/>
              <a:gd name="connsiteX1" fmla="*/ 0 w 6858000"/>
              <a:gd name="connsiteY1" fmla="*/ 3048000 h 3368040"/>
              <a:gd name="connsiteX2" fmla="*/ 3429000 w 6858000"/>
              <a:gd name="connsiteY2" fmla="*/ 0 h 3368040"/>
              <a:gd name="connsiteX3" fmla="*/ 6858000 w 6858000"/>
              <a:gd name="connsiteY3" fmla="*/ 3048000 h 3368040"/>
              <a:gd name="connsiteX4" fmla="*/ 6858000 w 6858000"/>
              <a:gd name="connsiteY4" fmla="*/ 3368040 h 3368040"/>
              <a:gd name="connsiteX5" fmla="*/ 3429000 w 6858000"/>
              <a:gd name="connsiteY5" fmla="*/ 320040 h 33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3368040">
                <a:moveTo>
                  <a:pt x="0" y="3368040"/>
                </a:moveTo>
                <a:lnTo>
                  <a:pt x="0" y="3048000"/>
                </a:lnTo>
                <a:lnTo>
                  <a:pt x="3429000" y="0"/>
                </a:lnTo>
                <a:lnTo>
                  <a:pt x="6858000" y="3048000"/>
                </a:lnTo>
                <a:lnTo>
                  <a:pt x="6858000" y="3368040"/>
                </a:lnTo>
                <a:lnTo>
                  <a:pt x="3429000" y="32004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2" r="14815" b="6903"/>
          <a:stretch>
            <a:fillRect/>
          </a:stretch>
        </p:blipFill>
        <p:spPr>
          <a:xfrm flipH="1">
            <a:off x="2877340" y="0"/>
            <a:ext cx="9981057" cy="7232650"/>
          </a:xfrm>
          <a:custGeom>
            <a:avLst/>
            <a:gdLst>
              <a:gd name="connsiteX0" fmla="*/ 6416040 w 9464040"/>
              <a:gd name="connsiteY0" fmla="*/ 3429000 h 6858000"/>
              <a:gd name="connsiteX1" fmla="*/ 9464040 w 9464040"/>
              <a:gd name="connsiteY1" fmla="*/ 6858000 h 6858000"/>
              <a:gd name="connsiteX2" fmla="*/ 9464040 w 9464040"/>
              <a:gd name="connsiteY2" fmla="*/ 6858000 h 6858000"/>
              <a:gd name="connsiteX3" fmla="*/ 9144000 w 9464040"/>
              <a:gd name="connsiteY3" fmla="*/ 0 h 6858000"/>
              <a:gd name="connsiteX4" fmla="*/ 0 w 9464040"/>
              <a:gd name="connsiteY4" fmla="*/ 0 h 6858000"/>
              <a:gd name="connsiteX5" fmla="*/ 0 w 9464040"/>
              <a:gd name="connsiteY5" fmla="*/ 6858000 h 6858000"/>
              <a:gd name="connsiteX6" fmla="*/ 9144000 w 9464040"/>
              <a:gd name="connsiteY6" fmla="*/ 6858000 h 6858000"/>
              <a:gd name="connsiteX7" fmla="*/ 6096000 w 9464040"/>
              <a:gd name="connsiteY7" fmla="*/ 3429000 h 6858000"/>
              <a:gd name="connsiteX8" fmla="*/ 9464040 w 9464040"/>
              <a:gd name="connsiteY8" fmla="*/ 0 h 6858000"/>
              <a:gd name="connsiteX9" fmla="*/ 9464040 w 9464040"/>
              <a:gd name="connsiteY9" fmla="*/ 0 h 6858000"/>
              <a:gd name="connsiteX10" fmla="*/ 6416040 w 9464040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464040" h="6858000">
                <a:moveTo>
                  <a:pt x="6416040" y="3429000"/>
                </a:moveTo>
                <a:lnTo>
                  <a:pt x="9464040" y="6858000"/>
                </a:lnTo>
                <a:lnTo>
                  <a:pt x="9464040" y="6858000"/>
                </a:lnTo>
                <a:close/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6096000" y="3429000"/>
                </a:lnTo>
                <a:close/>
                <a:moveTo>
                  <a:pt x="9464040" y="0"/>
                </a:moveTo>
                <a:lnTo>
                  <a:pt x="9464040" y="0"/>
                </a:lnTo>
                <a:lnTo>
                  <a:pt x="6416040" y="3429000"/>
                </a:lnTo>
                <a:close/>
              </a:path>
            </a:pathLst>
          </a:custGeom>
        </p:spPr>
      </p:pic>
      <p:sp>
        <p:nvSpPr>
          <p:cNvPr id="15" name="矩形 14"/>
          <p:cNvSpPr/>
          <p:nvPr/>
        </p:nvSpPr>
        <p:spPr>
          <a:xfrm>
            <a:off x="570929" y="1181898"/>
            <a:ext cx="4950347" cy="4863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尽情舒展身心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迎着温暖的阳光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相约在春光明媚中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花香鸟语奏响春天颂歌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伸展身体 吐故纳新</a:t>
            </a: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闭上眼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让心灵彻底放松 </a:t>
            </a:r>
          </a:p>
        </p:txBody>
      </p:sp>
    </p:spTree>
    <p:extLst>
      <p:ext uri="{BB962C8B-B14F-4D97-AF65-F5344CB8AC3E}">
        <p14:creationId xmlns:p14="http://schemas.microsoft.com/office/powerpoint/2010/main" val="142973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16688087" flipV="1">
            <a:off x="-1090645" y="-1637437"/>
            <a:ext cx="10721393" cy="22501995"/>
            <a:chOff x="1373434" y="-12703510"/>
            <a:chExt cx="10166027" cy="21336396"/>
          </a:xfrm>
        </p:grpSpPr>
        <p:sp>
          <p:nvSpPr>
            <p:cNvPr id="6" name="任意多边形 5"/>
            <p:cNvSpPr/>
            <p:nvPr/>
          </p:nvSpPr>
          <p:spPr>
            <a:xfrm rot="60000">
              <a:off x="1373434" y="-12703510"/>
              <a:ext cx="10166027" cy="21336396"/>
            </a:xfrm>
            <a:custGeom>
              <a:avLst/>
              <a:gdLst>
                <a:gd name="connsiteX0" fmla="*/ 352331 w 10166027"/>
                <a:gd name="connsiteY0" fmla="*/ 6553944 h 21336396"/>
                <a:gd name="connsiteX1" fmla="*/ 5083019 w 10166027"/>
                <a:gd name="connsiteY1" fmla="*/ 20587460 h 21336396"/>
                <a:gd name="connsiteX2" fmla="*/ 5083019 w 10166027"/>
                <a:gd name="connsiteY2" fmla="*/ 5499927 h 21336396"/>
                <a:gd name="connsiteX3" fmla="*/ 2593354 w 10166027"/>
                <a:gd name="connsiteY3" fmla="*/ 720614 h 21336396"/>
                <a:gd name="connsiteX4" fmla="*/ 352331 w 10166027"/>
                <a:gd name="connsiteY4" fmla="*/ 6553944 h 21336396"/>
                <a:gd name="connsiteX5" fmla="*/ 2562 w 10166027"/>
                <a:gd name="connsiteY5" fmla="*/ 6265315 h 21336396"/>
                <a:gd name="connsiteX6" fmla="*/ 2409273 w 10166027"/>
                <a:gd name="connsiteY6" fmla="*/ 701 h 21336396"/>
                <a:gd name="connsiteX7" fmla="*/ 5083014 w 10166027"/>
                <a:gd name="connsiteY7" fmla="*/ 5133374 h 21336396"/>
                <a:gd name="connsiteX8" fmla="*/ 5083014 w 10166027"/>
                <a:gd name="connsiteY8" fmla="*/ 21336396 h 21336396"/>
                <a:gd name="connsiteX9" fmla="*/ 2562 w 10166027"/>
                <a:gd name="connsiteY9" fmla="*/ 6265315 h 2133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66027" h="21336396">
                  <a:moveTo>
                    <a:pt x="352331" y="6553944"/>
                  </a:moveTo>
                  <a:cubicBezTo>
                    <a:pt x="412883" y="10176314"/>
                    <a:pt x="1635386" y="15165381"/>
                    <a:pt x="5083019" y="20587460"/>
                  </a:cubicBezTo>
                  <a:cubicBezTo>
                    <a:pt x="14676434" y="5499927"/>
                    <a:pt x="7040861" y="-6234817"/>
                    <a:pt x="5083019" y="5499927"/>
                  </a:cubicBezTo>
                  <a:cubicBezTo>
                    <a:pt x="4532381" y="2199529"/>
                    <a:pt x="3532617" y="755615"/>
                    <a:pt x="2593354" y="720614"/>
                  </a:cubicBezTo>
                  <a:cubicBezTo>
                    <a:pt x="1393180" y="675903"/>
                    <a:pt x="291780" y="2931574"/>
                    <a:pt x="352331" y="6553944"/>
                  </a:cubicBezTo>
                  <a:close/>
                  <a:moveTo>
                    <a:pt x="2562" y="6265315"/>
                  </a:moveTo>
                  <a:cubicBezTo>
                    <a:pt x="-62466" y="2375127"/>
                    <a:pt x="1120366" y="-47317"/>
                    <a:pt x="2409273" y="701"/>
                  </a:cubicBezTo>
                  <a:cubicBezTo>
                    <a:pt x="3417982" y="38285"/>
                    <a:pt x="4491659" y="1588964"/>
                    <a:pt x="5083014" y="5133374"/>
                  </a:cubicBezTo>
                  <a:cubicBezTo>
                    <a:pt x="7185606" y="-7468977"/>
                    <a:pt x="15385720" y="5133374"/>
                    <a:pt x="5083014" y="21336396"/>
                  </a:cubicBezTo>
                  <a:cubicBezTo>
                    <a:pt x="1380479" y="15513435"/>
                    <a:pt x="67590" y="10155503"/>
                    <a:pt x="2562" y="6265315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60000">
              <a:off x="1723630" y="-11969067"/>
              <a:ext cx="9466145" cy="19867510"/>
            </a:xfrm>
            <a:custGeom>
              <a:avLst/>
              <a:gdLst>
                <a:gd name="connsiteX0" fmla="*/ 376073 w 1586853"/>
                <a:gd name="connsiteY0" fmla="*/ 52 h 1555854"/>
                <a:gd name="connsiteX1" fmla="*/ 793427 w 1586853"/>
                <a:gd name="connsiteY1" fmla="*/ 374327 h 1555854"/>
                <a:gd name="connsiteX2" fmla="*/ 793427 w 1586853"/>
                <a:gd name="connsiteY2" fmla="*/ 1555854 h 1555854"/>
                <a:gd name="connsiteX3" fmla="*/ 376073 w 1586853"/>
                <a:gd name="connsiteY3" fmla="*/ 52 h 1555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6853" h="1555854">
                  <a:moveTo>
                    <a:pt x="376073" y="52"/>
                  </a:moveTo>
                  <a:cubicBezTo>
                    <a:pt x="533526" y="2793"/>
                    <a:pt x="701121" y="115868"/>
                    <a:pt x="793427" y="374327"/>
                  </a:cubicBezTo>
                  <a:cubicBezTo>
                    <a:pt x="1121629" y="-544638"/>
                    <a:pt x="2401615" y="374327"/>
                    <a:pt x="793427" y="1555854"/>
                  </a:cubicBezTo>
                  <a:cubicBezTo>
                    <a:pt x="-362458" y="706632"/>
                    <a:pt x="-26308" y="-6951"/>
                    <a:pt x="376073" y="52"/>
                  </a:cubicBezTo>
                  <a:close/>
                </a:path>
              </a:pathLst>
            </a:custGeom>
            <a:solidFill>
              <a:srgbClr val="F600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rgbClr val="F678C5"/>
                </a:solidFill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58750" cy="7232650"/>
          </a:xfrm>
          <a:custGeom>
            <a:avLst/>
            <a:gdLst>
              <a:gd name="connsiteX0" fmla="*/ 10144861 w 12191999"/>
              <a:gd name="connsiteY0" fmla="*/ 5153805 h 5768154"/>
              <a:gd name="connsiteX1" fmla="*/ 10255781 w 12191999"/>
              <a:gd name="connsiteY1" fmla="*/ 5174668 h 5768154"/>
              <a:gd name="connsiteX2" fmla="*/ 11898930 w 12191999"/>
              <a:gd name="connsiteY2" fmla="*/ 5646883 h 5768154"/>
              <a:gd name="connsiteX3" fmla="*/ 12191999 w 12191999"/>
              <a:gd name="connsiteY3" fmla="*/ 5764451 h 5768154"/>
              <a:gd name="connsiteX4" fmla="*/ 12191999 w 12191999"/>
              <a:gd name="connsiteY4" fmla="*/ 5768154 h 5768154"/>
              <a:gd name="connsiteX5" fmla="*/ 11884585 w 12191999"/>
              <a:gd name="connsiteY5" fmla="*/ 5644833 h 5768154"/>
              <a:gd name="connsiteX6" fmla="*/ 10443051 w 12191999"/>
              <a:gd name="connsiteY6" fmla="*/ 5216918 h 5768154"/>
              <a:gd name="connsiteX7" fmla="*/ 9608220 w 12191999"/>
              <a:gd name="connsiteY7" fmla="*/ 5053554 h 5768154"/>
              <a:gd name="connsiteX8" fmla="*/ 9623550 w 12191999"/>
              <a:gd name="connsiteY8" fmla="*/ 5055753 h 5768154"/>
              <a:gd name="connsiteX9" fmla="*/ 9694622 w 12191999"/>
              <a:gd name="connsiteY9" fmla="*/ 5069121 h 5768154"/>
              <a:gd name="connsiteX10" fmla="*/ 9609205 w 12191999"/>
              <a:gd name="connsiteY10" fmla="*/ 5053703 h 5768154"/>
              <a:gd name="connsiteX11" fmla="*/ 8887957 w 12191999"/>
              <a:gd name="connsiteY11" fmla="*/ 4952921 h 5768154"/>
              <a:gd name="connsiteX12" fmla="*/ 8951265 w 12191999"/>
              <a:gd name="connsiteY12" fmla="*/ 4959330 h 5768154"/>
              <a:gd name="connsiteX13" fmla="*/ 9013338 w 12191999"/>
              <a:gd name="connsiteY13" fmla="*/ 4968233 h 5768154"/>
              <a:gd name="connsiteX14" fmla="*/ 7471087 w 12191999"/>
              <a:gd name="connsiteY14" fmla="*/ 4841102 h 5768154"/>
              <a:gd name="connsiteX15" fmla="*/ 7491823 w 12191999"/>
              <a:gd name="connsiteY15" fmla="*/ 4841759 h 5768154"/>
              <a:gd name="connsiteX16" fmla="*/ 7502079 w 12191999"/>
              <a:gd name="connsiteY16" fmla="*/ 4842384 h 5768154"/>
              <a:gd name="connsiteX17" fmla="*/ 0 w 12191999"/>
              <a:gd name="connsiteY17" fmla="*/ 0 h 5768154"/>
              <a:gd name="connsiteX18" fmla="*/ 12191999 w 12191999"/>
              <a:gd name="connsiteY18" fmla="*/ 0 h 5768154"/>
              <a:gd name="connsiteX19" fmla="*/ 12191999 w 12191999"/>
              <a:gd name="connsiteY19" fmla="*/ 5291422 h 5768154"/>
              <a:gd name="connsiteX20" fmla="*/ 12108290 w 12191999"/>
              <a:gd name="connsiteY20" fmla="*/ 5261537 h 5768154"/>
              <a:gd name="connsiteX21" fmla="*/ 386087 w 12191999"/>
              <a:gd name="connsiteY21" fmla="*/ 5314091 h 5768154"/>
              <a:gd name="connsiteX22" fmla="*/ 0 w 12191999"/>
              <a:gd name="connsiteY22" fmla="*/ 5412176 h 5768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768154">
                <a:moveTo>
                  <a:pt x="10144861" y="5153805"/>
                </a:moveTo>
                <a:lnTo>
                  <a:pt x="10255781" y="5174668"/>
                </a:lnTo>
                <a:cubicBezTo>
                  <a:pt x="10867544" y="5304180"/>
                  <a:pt x="11417244" y="5464509"/>
                  <a:pt x="11898930" y="5646883"/>
                </a:cubicBezTo>
                <a:lnTo>
                  <a:pt x="12191999" y="5764451"/>
                </a:lnTo>
                <a:lnTo>
                  <a:pt x="12191999" y="5768154"/>
                </a:lnTo>
                <a:lnTo>
                  <a:pt x="11884585" y="5644833"/>
                </a:lnTo>
                <a:cubicBezTo>
                  <a:pt x="11456420" y="5482722"/>
                  <a:pt x="10974515" y="5338031"/>
                  <a:pt x="10443051" y="5216918"/>
                </a:cubicBezTo>
                <a:close/>
                <a:moveTo>
                  <a:pt x="9608220" y="5053554"/>
                </a:moveTo>
                <a:lnTo>
                  <a:pt x="9623550" y="5055753"/>
                </a:lnTo>
                <a:lnTo>
                  <a:pt x="9694622" y="5069121"/>
                </a:lnTo>
                <a:lnTo>
                  <a:pt x="9609205" y="5053703"/>
                </a:lnTo>
                <a:close/>
                <a:moveTo>
                  <a:pt x="8887957" y="4952921"/>
                </a:moveTo>
                <a:lnTo>
                  <a:pt x="8951265" y="4959330"/>
                </a:lnTo>
                <a:lnTo>
                  <a:pt x="9013338" y="4968233"/>
                </a:lnTo>
                <a:close/>
                <a:moveTo>
                  <a:pt x="7471087" y="4841102"/>
                </a:moveTo>
                <a:lnTo>
                  <a:pt x="7491823" y="4841759"/>
                </a:lnTo>
                <a:lnTo>
                  <a:pt x="7502079" y="4842384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5291422"/>
                </a:lnTo>
                <a:lnTo>
                  <a:pt x="12108290" y="5261537"/>
                </a:lnTo>
                <a:cubicBezTo>
                  <a:pt x="9544204" y="4398807"/>
                  <a:pt x="5420346" y="4097276"/>
                  <a:pt x="386087" y="5314091"/>
                </a:cubicBezTo>
                <a:lnTo>
                  <a:pt x="0" y="5412176"/>
                </a:lnTo>
                <a:close/>
              </a:path>
            </a:pathLst>
          </a:custGeom>
        </p:spPr>
      </p:pic>
      <p:sp>
        <p:nvSpPr>
          <p:cNvPr id="15" name="矩形 14"/>
          <p:cNvSpPr/>
          <p:nvPr/>
        </p:nvSpPr>
        <p:spPr>
          <a:xfrm>
            <a:off x="1224339" y="5409810"/>
            <a:ext cx="10410072" cy="1455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岁月是一首永恒的叙情诗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触动心灵的心弦，怡静、宁祥间</a:t>
            </a:r>
            <a:r>
              <a: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聆听岁月尽情的倾诉 </a:t>
            </a:r>
          </a:p>
        </p:txBody>
      </p:sp>
    </p:spTree>
    <p:extLst>
      <p:ext uri="{BB962C8B-B14F-4D97-AF65-F5344CB8AC3E}">
        <p14:creationId xmlns:p14="http://schemas.microsoft.com/office/powerpoint/2010/main" val="199532068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3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980278" y="-338802"/>
            <a:ext cx="9878120" cy="7910254"/>
          </a:xfrm>
          <a:custGeom>
            <a:avLst/>
            <a:gdLst>
              <a:gd name="connsiteX0" fmla="*/ 8332449 w 9366435"/>
              <a:gd name="connsiteY0" fmla="*/ 0 h 7500504"/>
              <a:gd name="connsiteX1" fmla="*/ 0 w 9366435"/>
              <a:gd name="connsiteY1" fmla="*/ 0 h 7500504"/>
              <a:gd name="connsiteX2" fmla="*/ 0 w 9366435"/>
              <a:gd name="connsiteY2" fmla="*/ 7500504 h 7500504"/>
              <a:gd name="connsiteX3" fmla="*/ 9366435 w 9366435"/>
              <a:gd name="connsiteY3" fmla="*/ 7500504 h 7500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6435" h="7500504">
                <a:moveTo>
                  <a:pt x="8332449" y="0"/>
                </a:moveTo>
                <a:lnTo>
                  <a:pt x="0" y="0"/>
                </a:lnTo>
                <a:lnTo>
                  <a:pt x="0" y="7500504"/>
                </a:lnTo>
                <a:lnTo>
                  <a:pt x="9366435" y="7500504"/>
                </a:lnTo>
                <a:close/>
              </a:path>
            </a:pathLst>
          </a:custGeom>
        </p:spPr>
      </p:pic>
      <p:sp>
        <p:nvSpPr>
          <p:cNvPr id="19" name="任意多边形 18"/>
          <p:cNvSpPr/>
          <p:nvPr/>
        </p:nvSpPr>
        <p:spPr>
          <a:xfrm rot="16670944">
            <a:off x="-10777239" y="-3342637"/>
            <a:ext cx="14891862" cy="13237210"/>
          </a:xfrm>
          <a:custGeom>
            <a:avLst/>
            <a:gdLst>
              <a:gd name="connsiteX0" fmla="*/ 0 w 6858000"/>
              <a:gd name="connsiteY0" fmla="*/ 6096000 h 6096000"/>
              <a:gd name="connsiteX1" fmla="*/ 0 w 6858000"/>
              <a:gd name="connsiteY1" fmla="*/ 3048000 h 6096000"/>
              <a:gd name="connsiteX2" fmla="*/ 3429000 w 6858000"/>
              <a:gd name="connsiteY2" fmla="*/ 0 h 6096000"/>
              <a:gd name="connsiteX3" fmla="*/ 6858000 w 6858000"/>
              <a:gd name="connsiteY3" fmla="*/ 3048000 h 6096000"/>
              <a:gd name="connsiteX4" fmla="*/ 6858000 w 6858000"/>
              <a:gd name="connsiteY4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6096000">
                <a:moveTo>
                  <a:pt x="0" y="6096000"/>
                </a:moveTo>
                <a:lnTo>
                  <a:pt x="0" y="3048000"/>
                </a:lnTo>
                <a:lnTo>
                  <a:pt x="3429000" y="0"/>
                </a:lnTo>
                <a:lnTo>
                  <a:pt x="6858000" y="3048000"/>
                </a:lnTo>
                <a:lnTo>
                  <a:pt x="6858000" y="609600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319631" y="1920870"/>
            <a:ext cx="2672392" cy="2818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冬日恋曲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心随意动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撩动驿想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为生命喝彩</a:t>
            </a:r>
          </a:p>
        </p:txBody>
      </p:sp>
      <p:sp>
        <p:nvSpPr>
          <p:cNvPr id="7" name="任意多边形 6"/>
          <p:cNvSpPr/>
          <p:nvPr/>
        </p:nvSpPr>
        <p:spPr>
          <a:xfrm rot="482568">
            <a:off x="3354385" y="-1278061"/>
            <a:ext cx="208943" cy="9111943"/>
          </a:xfrm>
          <a:custGeom>
            <a:avLst/>
            <a:gdLst>
              <a:gd name="connsiteX0" fmla="*/ 0 w 198120"/>
              <a:gd name="connsiteY0" fmla="*/ 0 h 6858000"/>
              <a:gd name="connsiteX1" fmla="*/ 198120 w 198120"/>
              <a:gd name="connsiteY1" fmla="*/ 0 h 6858000"/>
              <a:gd name="connsiteX2" fmla="*/ 198120 w 198120"/>
              <a:gd name="connsiteY2" fmla="*/ 6858000 h 6858000"/>
              <a:gd name="connsiteX3" fmla="*/ 0 w 19812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120" h="6858000">
                <a:moveTo>
                  <a:pt x="0" y="0"/>
                </a:moveTo>
                <a:lnTo>
                  <a:pt x="198120" y="0"/>
                </a:lnTo>
                <a:lnTo>
                  <a:pt x="19812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80163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2520529" y="1096148"/>
            <a:ext cx="1337237" cy="1337237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33261" y="4439240"/>
            <a:ext cx="1221514" cy="1221514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0466801" y="1070432"/>
            <a:ext cx="1195798" cy="1195798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795255" y="4252798"/>
            <a:ext cx="1195798" cy="1195798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752606" y="2272660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78707" y="-49824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9149" y="620400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82461" y="6162219"/>
            <a:ext cx="1568680" cy="156868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76801" y="1690833"/>
            <a:ext cx="1485104" cy="1485104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354" y="1738772"/>
            <a:ext cx="12858045" cy="3781816"/>
            <a:chOff x="0" y="1844675"/>
            <a:chExt cx="12192001" cy="3191185"/>
          </a:xfrm>
        </p:grpSpPr>
        <p:sp>
          <p:nvSpPr>
            <p:cNvPr id="16" name="矩形 15"/>
            <p:cNvSpPr/>
            <p:nvPr/>
          </p:nvSpPr>
          <p:spPr>
            <a:xfrm>
              <a:off x="0" y="1844675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2029967"/>
              <a:ext cx="12192001" cy="282613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0" y="4843373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椭圆 19"/>
          <p:cNvSpPr/>
          <p:nvPr/>
        </p:nvSpPr>
        <p:spPr>
          <a:xfrm>
            <a:off x="6750826" y="6711899"/>
            <a:ext cx="135009" cy="167155"/>
          </a:xfrm>
          <a:prstGeom prst="ellipse">
            <a:avLst/>
          </a:prstGeom>
          <a:solidFill>
            <a:srgbClr val="D7B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319178" y="4915440"/>
            <a:ext cx="44377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spc="633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段宁毛笔行书" panose="03000509000000000000" pitchFamily="65" charset="-122"/>
                <a:ea typeface="段宁毛笔行书" panose="03000509000000000000" pitchFamily="65" charset="-122"/>
              </a:rPr>
              <a:t>我们的婚礼</a:t>
            </a:r>
          </a:p>
        </p:txBody>
      </p:sp>
    </p:spTree>
    <p:extLst>
      <p:ext uri="{BB962C8B-B14F-4D97-AF65-F5344CB8AC3E}">
        <p14:creationId xmlns:p14="http://schemas.microsoft.com/office/powerpoint/2010/main" val="341264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" y="0"/>
            <a:ext cx="12858043" cy="6873399"/>
          </a:xfrm>
          <a:custGeom>
            <a:avLst/>
            <a:gdLst>
              <a:gd name="connsiteX0" fmla="*/ 0 w 12191999"/>
              <a:gd name="connsiteY0" fmla="*/ 0 h 6517358"/>
              <a:gd name="connsiteX1" fmla="*/ 12191999 w 12191999"/>
              <a:gd name="connsiteY1" fmla="*/ 0 h 6517358"/>
              <a:gd name="connsiteX2" fmla="*/ 12191999 w 12191999"/>
              <a:gd name="connsiteY2" fmla="*/ 2911107 h 6517358"/>
              <a:gd name="connsiteX3" fmla="*/ 9547263 w 12191999"/>
              <a:gd name="connsiteY3" fmla="*/ 1842201 h 6517358"/>
              <a:gd name="connsiteX4" fmla="*/ 0 w 12191999"/>
              <a:gd name="connsiteY4" fmla="*/ 6517358 h 6517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1999" h="6517358">
                <a:moveTo>
                  <a:pt x="0" y="0"/>
                </a:moveTo>
                <a:lnTo>
                  <a:pt x="12191999" y="0"/>
                </a:lnTo>
                <a:lnTo>
                  <a:pt x="12191999" y="2911107"/>
                </a:lnTo>
                <a:lnTo>
                  <a:pt x="9547263" y="1842201"/>
                </a:lnTo>
                <a:lnTo>
                  <a:pt x="0" y="6517358"/>
                </a:lnTo>
                <a:close/>
              </a:path>
            </a:pathLst>
          </a:custGeom>
        </p:spPr>
      </p:pic>
      <p:sp>
        <p:nvSpPr>
          <p:cNvPr id="21" name="任意多边形 20"/>
          <p:cNvSpPr/>
          <p:nvPr/>
        </p:nvSpPr>
        <p:spPr>
          <a:xfrm rot="20895030">
            <a:off x="-422813" y="2256264"/>
            <a:ext cx="18994260" cy="9952777"/>
          </a:xfrm>
          <a:custGeom>
            <a:avLst/>
            <a:gdLst>
              <a:gd name="connsiteX0" fmla="*/ 10950129 w 18010361"/>
              <a:gd name="connsiteY0" fmla="*/ 0 h 9437225"/>
              <a:gd name="connsiteX1" fmla="*/ 18010361 w 18010361"/>
              <a:gd name="connsiteY1" fmla="*/ 4718612 h 9437225"/>
              <a:gd name="connsiteX2" fmla="*/ 18010361 w 18010361"/>
              <a:gd name="connsiteY2" fmla="*/ 9437225 h 9437225"/>
              <a:gd name="connsiteX3" fmla="*/ 17936222 w 18010361"/>
              <a:gd name="connsiteY3" fmla="*/ 9437224 h 9437225"/>
              <a:gd name="connsiteX4" fmla="*/ 17936223 w 18010361"/>
              <a:gd name="connsiteY4" fmla="*/ 5075062 h 9437225"/>
              <a:gd name="connsiteX5" fmla="*/ 10875991 w 18010361"/>
              <a:gd name="connsiteY5" fmla="*/ 356450 h 9437225"/>
              <a:gd name="connsiteX6" fmla="*/ 172010 w 18010361"/>
              <a:gd name="connsiteY6" fmla="*/ 3092983 h 9437225"/>
              <a:gd name="connsiteX7" fmla="*/ 0 w 18010361"/>
              <a:gd name="connsiteY7" fmla="*/ 2799463 h 943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010361" h="9437225">
                <a:moveTo>
                  <a:pt x="10950129" y="0"/>
                </a:moveTo>
                <a:lnTo>
                  <a:pt x="18010361" y="4718612"/>
                </a:lnTo>
                <a:lnTo>
                  <a:pt x="18010361" y="9437225"/>
                </a:lnTo>
                <a:lnTo>
                  <a:pt x="17936222" y="9437224"/>
                </a:lnTo>
                <a:lnTo>
                  <a:pt x="17936223" y="5075062"/>
                </a:lnTo>
                <a:lnTo>
                  <a:pt x="10875991" y="356450"/>
                </a:lnTo>
                <a:lnTo>
                  <a:pt x="172010" y="3092983"/>
                </a:lnTo>
                <a:lnTo>
                  <a:pt x="0" y="2799463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20895030">
            <a:off x="-422815" y="2640231"/>
            <a:ext cx="18994261" cy="9952777"/>
          </a:xfrm>
          <a:custGeom>
            <a:avLst/>
            <a:gdLst>
              <a:gd name="connsiteX0" fmla="*/ 0 w 6858000"/>
              <a:gd name="connsiteY0" fmla="*/ 6096000 h 6096000"/>
              <a:gd name="connsiteX1" fmla="*/ 0 w 6858000"/>
              <a:gd name="connsiteY1" fmla="*/ 3048000 h 6096000"/>
              <a:gd name="connsiteX2" fmla="*/ 3429000 w 6858000"/>
              <a:gd name="connsiteY2" fmla="*/ 0 h 6096000"/>
              <a:gd name="connsiteX3" fmla="*/ 6858000 w 6858000"/>
              <a:gd name="connsiteY3" fmla="*/ 3048000 h 6096000"/>
              <a:gd name="connsiteX4" fmla="*/ 6858000 w 6858000"/>
              <a:gd name="connsiteY4" fmla="*/ 6096000 h 6096000"/>
              <a:gd name="connsiteX0" fmla="*/ 1889237 w 8747237"/>
              <a:gd name="connsiteY0" fmla="*/ 6096000 h 6096000"/>
              <a:gd name="connsiteX1" fmla="*/ 0 w 8747237"/>
              <a:gd name="connsiteY1" fmla="*/ 1808320 h 6096000"/>
              <a:gd name="connsiteX2" fmla="*/ 5318237 w 8747237"/>
              <a:gd name="connsiteY2" fmla="*/ 0 h 6096000"/>
              <a:gd name="connsiteX3" fmla="*/ 8747237 w 8747237"/>
              <a:gd name="connsiteY3" fmla="*/ 3048000 h 6096000"/>
              <a:gd name="connsiteX4" fmla="*/ 8747237 w 8747237"/>
              <a:gd name="connsiteY4" fmla="*/ 6096000 h 6096000"/>
              <a:gd name="connsiteX5" fmla="*/ 1889237 w 8747237"/>
              <a:gd name="connsiteY5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47237" h="6096000">
                <a:moveTo>
                  <a:pt x="1889237" y="6096000"/>
                </a:moveTo>
                <a:lnTo>
                  <a:pt x="0" y="1808320"/>
                </a:lnTo>
                <a:lnTo>
                  <a:pt x="5318237" y="0"/>
                </a:lnTo>
                <a:lnTo>
                  <a:pt x="8747237" y="3048000"/>
                </a:lnTo>
                <a:lnTo>
                  <a:pt x="8747237" y="6096000"/>
                </a:lnTo>
                <a:lnTo>
                  <a:pt x="1889237" y="609600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731242" y="3367823"/>
            <a:ext cx="10063893" cy="3500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汇集华贵与和美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悦赏曼妙写意之绚丽多彩</a:t>
            </a:r>
          </a:p>
          <a:p>
            <a:pPr algn="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美艳与魅力由心开始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启博美丽人生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品味、格调、典雅、柔美、雅然再现</a:t>
            </a:r>
          </a:p>
        </p:txBody>
      </p:sp>
    </p:spTree>
    <p:extLst>
      <p:ext uri="{BB962C8B-B14F-4D97-AF65-F5344CB8AC3E}">
        <p14:creationId xmlns:p14="http://schemas.microsoft.com/office/powerpoint/2010/main" val="129194848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636253" y="703147"/>
            <a:ext cx="5942453" cy="5826356"/>
            <a:chOff x="2353056" y="2556611"/>
            <a:chExt cx="1779543" cy="1744778"/>
          </a:xfrm>
        </p:grpSpPr>
        <p:sp>
          <p:nvSpPr>
            <p:cNvPr id="15" name="任意多边形 14"/>
            <p:cNvSpPr/>
            <p:nvPr/>
          </p:nvSpPr>
          <p:spPr>
            <a:xfrm>
              <a:off x="2353056" y="2556611"/>
              <a:ext cx="1779543" cy="1744778"/>
            </a:xfrm>
            <a:custGeom>
              <a:avLst/>
              <a:gdLst>
                <a:gd name="connsiteX0" fmla="*/ 1279636 w 4820248"/>
                <a:gd name="connsiteY0" fmla="*/ 252801 h 4726079"/>
                <a:gd name="connsiteX1" fmla="*/ 2410124 w 4820248"/>
                <a:gd name="connsiteY1" fmla="*/ 4466999 h 4726079"/>
                <a:gd name="connsiteX2" fmla="*/ 2410124 w 4820248"/>
                <a:gd name="connsiteY2" fmla="*/ 1266599 h 4726079"/>
                <a:gd name="connsiteX3" fmla="*/ 1279636 w 4820248"/>
                <a:gd name="connsiteY3" fmla="*/ 252801 h 4726079"/>
                <a:gd name="connsiteX4" fmla="*/ 1142363 w 4820248"/>
                <a:gd name="connsiteY4" fmla="*/ 156 h 4726079"/>
                <a:gd name="connsiteX5" fmla="*/ 2410124 w 4820248"/>
                <a:gd name="connsiteY5" fmla="*/ 1137059 h 4726079"/>
                <a:gd name="connsiteX6" fmla="*/ 2410124 w 4820248"/>
                <a:gd name="connsiteY6" fmla="*/ 4726079 h 4726079"/>
                <a:gd name="connsiteX7" fmla="*/ 1142363 w 4820248"/>
                <a:gd name="connsiteY7" fmla="*/ 156 h 4726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248" h="4726079">
                  <a:moveTo>
                    <a:pt x="1279636" y="252801"/>
                  </a:moveTo>
                  <a:cubicBezTo>
                    <a:pt x="189708" y="233831"/>
                    <a:pt x="-720823" y="2166712"/>
                    <a:pt x="2410124" y="4466999"/>
                  </a:cubicBezTo>
                  <a:cubicBezTo>
                    <a:pt x="6766224" y="1266599"/>
                    <a:pt x="3299124" y="-1222601"/>
                    <a:pt x="2410124" y="1266599"/>
                  </a:cubicBezTo>
                  <a:cubicBezTo>
                    <a:pt x="2160093" y="566512"/>
                    <a:pt x="1706130" y="260223"/>
                    <a:pt x="1279636" y="252801"/>
                  </a:cubicBezTo>
                  <a:close/>
                  <a:moveTo>
                    <a:pt x="1142363" y="156"/>
                  </a:moveTo>
                  <a:cubicBezTo>
                    <a:pt x="1620645" y="8481"/>
                    <a:pt x="2129732" y="351961"/>
                    <a:pt x="2410124" y="1137059"/>
                  </a:cubicBezTo>
                  <a:cubicBezTo>
                    <a:pt x="3407074" y="-1654401"/>
                    <a:pt x="7295179" y="1137059"/>
                    <a:pt x="2410124" y="4726079"/>
                  </a:cubicBezTo>
                  <a:cubicBezTo>
                    <a:pt x="-1101009" y="2146471"/>
                    <a:pt x="-79914" y="-21116"/>
                    <a:pt x="1142363" y="156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449401" y="2649888"/>
              <a:ext cx="1586853" cy="1555854"/>
            </a:xfrm>
            <a:custGeom>
              <a:avLst/>
              <a:gdLst>
                <a:gd name="connsiteX0" fmla="*/ 376073 w 1586853"/>
                <a:gd name="connsiteY0" fmla="*/ 52 h 1555854"/>
                <a:gd name="connsiteX1" fmla="*/ 793427 w 1586853"/>
                <a:gd name="connsiteY1" fmla="*/ 374327 h 1555854"/>
                <a:gd name="connsiteX2" fmla="*/ 793427 w 1586853"/>
                <a:gd name="connsiteY2" fmla="*/ 1555854 h 1555854"/>
                <a:gd name="connsiteX3" fmla="*/ 376073 w 1586853"/>
                <a:gd name="connsiteY3" fmla="*/ 52 h 1555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6853" h="1555854">
                  <a:moveTo>
                    <a:pt x="376073" y="52"/>
                  </a:moveTo>
                  <a:cubicBezTo>
                    <a:pt x="533526" y="2793"/>
                    <a:pt x="701121" y="115868"/>
                    <a:pt x="793427" y="374327"/>
                  </a:cubicBezTo>
                  <a:cubicBezTo>
                    <a:pt x="1121629" y="-544638"/>
                    <a:pt x="2401615" y="374327"/>
                    <a:pt x="793427" y="1555854"/>
                  </a:cubicBezTo>
                  <a:cubicBezTo>
                    <a:pt x="-362458" y="706632"/>
                    <a:pt x="-26308" y="-6951"/>
                    <a:pt x="376073" y="52"/>
                  </a:cubicBezTo>
                  <a:close/>
                </a:path>
              </a:pathLst>
            </a:custGeom>
            <a:solidFill>
              <a:srgbClr val="F600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rgbClr val="F678C5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37356" y="2363781"/>
            <a:ext cx="2927404" cy="2169136"/>
            <a:chOff x="2100263" y="2363257"/>
            <a:chExt cx="2775765" cy="2056775"/>
          </a:xfrm>
        </p:grpSpPr>
        <p:sp>
          <p:nvSpPr>
            <p:cNvPr id="9" name="矩形 8"/>
            <p:cNvSpPr/>
            <p:nvPr/>
          </p:nvSpPr>
          <p:spPr>
            <a:xfrm>
              <a:off x="2683756" y="2363257"/>
              <a:ext cx="1609950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春夏秋冬</a:t>
              </a:r>
              <a:endParaRPr lang="es-E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324683" y="3132430"/>
              <a:ext cx="2327374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让华彩辉映着</a:t>
              </a:r>
              <a:endParaRPr lang="es-E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100263" y="3901601"/>
              <a:ext cx="2775765" cy="518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53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你我最真的情义 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344" b="100000" l="6545" r="89977">
                        <a14:backgroundMark x1="53363" y1="17070" x2="48828" y2="15709"/>
                        <a14:backgroundMark x1="45452" y1="18378" x2="45555" y2="18625"/>
                        <a14:backgroundMark x1="40093" y1="30235" x2="37645" y2="29793"/>
                        <a14:backgroundMark x1="56815" y1="19756" x2="57176" y2="20375"/>
                        <a14:backgroundMark x1="58001" y1="46121" x2="58001" y2="46687"/>
                        <a14:backgroundMark x1="77557" y1="39017" x2="77171" y2="40643"/>
                        <a14:backgroundMark x1="14275" y1="95812" x2="22365" y2="99929"/>
                        <a14:backgroundMark x1="71451" y1="97049" x2="59263" y2="99488"/>
                        <a14:backgroundMark x1="28446" y1="99116" x2="42463" y2="991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34412" y="0"/>
            <a:ext cx="4960113" cy="7232650"/>
          </a:xfrm>
          <a:custGeom>
            <a:avLst/>
            <a:gdLst>
              <a:gd name="connsiteX0" fmla="*/ 0 w 4703180"/>
              <a:gd name="connsiteY0" fmla="*/ 0 h 6858000"/>
              <a:gd name="connsiteX1" fmla="*/ 4703180 w 4703180"/>
              <a:gd name="connsiteY1" fmla="*/ 0 h 6858000"/>
              <a:gd name="connsiteX2" fmla="*/ 4703180 w 4703180"/>
              <a:gd name="connsiteY2" fmla="*/ 6858000 h 6858000"/>
              <a:gd name="connsiteX3" fmla="*/ 0 w 47031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180" h="6858000">
                <a:moveTo>
                  <a:pt x="0" y="0"/>
                </a:moveTo>
                <a:lnTo>
                  <a:pt x="4703180" y="0"/>
                </a:lnTo>
                <a:lnTo>
                  <a:pt x="4703180" y="6858000"/>
                </a:lnTo>
                <a:lnTo>
                  <a:pt x="0" y="6858000"/>
                </a:lnTo>
                <a:close/>
              </a:path>
            </a:pathLst>
          </a:cu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30100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 invX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2520529" y="1096148"/>
            <a:ext cx="1337237" cy="1337237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33261" y="4439240"/>
            <a:ext cx="1221514" cy="1221514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0466801" y="1070432"/>
            <a:ext cx="1195798" cy="1195798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795255" y="4252798"/>
            <a:ext cx="1195798" cy="1195798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752606" y="2272660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78707" y="-49824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9149" y="620400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82461" y="6162219"/>
            <a:ext cx="1568680" cy="156868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76801" y="1690833"/>
            <a:ext cx="1485104" cy="1485104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354" y="1738772"/>
            <a:ext cx="12858045" cy="3781816"/>
            <a:chOff x="0" y="1844675"/>
            <a:chExt cx="12192001" cy="3191185"/>
          </a:xfrm>
        </p:grpSpPr>
        <p:sp>
          <p:nvSpPr>
            <p:cNvPr id="16" name="矩形 15"/>
            <p:cNvSpPr/>
            <p:nvPr/>
          </p:nvSpPr>
          <p:spPr>
            <a:xfrm>
              <a:off x="0" y="1844675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2029967"/>
              <a:ext cx="12192001" cy="282613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0" y="4843373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椭圆 19"/>
          <p:cNvSpPr/>
          <p:nvPr/>
        </p:nvSpPr>
        <p:spPr>
          <a:xfrm>
            <a:off x="6750826" y="6711899"/>
            <a:ext cx="135009" cy="167155"/>
          </a:xfrm>
          <a:prstGeom prst="ellipse">
            <a:avLst/>
          </a:prstGeom>
          <a:solidFill>
            <a:srgbClr val="D7B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319178" y="4915440"/>
            <a:ext cx="44377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spc="633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段宁毛笔行书" panose="03000509000000000000" pitchFamily="65" charset="-122"/>
                <a:ea typeface="段宁毛笔行书" panose="03000509000000000000" pitchFamily="65" charset="-122"/>
              </a:rPr>
              <a:t>我们的婚礼</a:t>
            </a:r>
          </a:p>
        </p:txBody>
      </p:sp>
    </p:spTree>
    <p:extLst>
      <p:ext uri="{BB962C8B-B14F-4D97-AF65-F5344CB8AC3E}">
        <p14:creationId xmlns:p14="http://schemas.microsoft.com/office/powerpoint/2010/main" val="180292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rot="16688087" flipV="1">
            <a:off x="-1090645" y="-1637437"/>
            <a:ext cx="10721393" cy="22501995"/>
            <a:chOff x="1373434" y="-12703510"/>
            <a:chExt cx="10166027" cy="21336396"/>
          </a:xfrm>
        </p:grpSpPr>
        <p:sp>
          <p:nvSpPr>
            <p:cNvPr id="6" name="任意多边形 5"/>
            <p:cNvSpPr/>
            <p:nvPr/>
          </p:nvSpPr>
          <p:spPr>
            <a:xfrm rot="60000">
              <a:off x="1373434" y="-12703510"/>
              <a:ext cx="10166027" cy="21336396"/>
            </a:xfrm>
            <a:custGeom>
              <a:avLst/>
              <a:gdLst>
                <a:gd name="connsiteX0" fmla="*/ 352331 w 10166027"/>
                <a:gd name="connsiteY0" fmla="*/ 6553944 h 21336396"/>
                <a:gd name="connsiteX1" fmla="*/ 5083019 w 10166027"/>
                <a:gd name="connsiteY1" fmla="*/ 20587460 h 21336396"/>
                <a:gd name="connsiteX2" fmla="*/ 5083019 w 10166027"/>
                <a:gd name="connsiteY2" fmla="*/ 5499927 h 21336396"/>
                <a:gd name="connsiteX3" fmla="*/ 2593354 w 10166027"/>
                <a:gd name="connsiteY3" fmla="*/ 720614 h 21336396"/>
                <a:gd name="connsiteX4" fmla="*/ 352331 w 10166027"/>
                <a:gd name="connsiteY4" fmla="*/ 6553944 h 21336396"/>
                <a:gd name="connsiteX5" fmla="*/ 2562 w 10166027"/>
                <a:gd name="connsiteY5" fmla="*/ 6265315 h 21336396"/>
                <a:gd name="connsiteX6" fmla="*/ 2409273 w 10166027"/>
                <a:gd name="connsiteY6" fmla="*/ 701 h 21336396"/>
                <a:gd name="connsiteX7" fmla="*/ 5083014 w 10166027"/>
                <a:gd name="connsiteY7" fmla="*/ 5133374 h 21336396"/>
                <a:gd name="connsiteX8" fmla="*/ 5083014 w 10166027"/>
                <a:gd name="connsiteY8" fmla="*/ 21336396 h 21336396"/>
                <a:gd name="connsiteX9" fmla="*/ 2562 w 10166027"/>
                <a:gd name="connsiteY9" fmla="*/ 6265315 h 2133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66027" h="21336396">
                  <a:moveTo>
                    <a:pt x="352331" y="6553944"/>
                  </a:moveTo>
                  <a:cubicBezTo>
                    <a:pt x="412883" y="10176314"/>
                    <a:pt x="1635386" y="15165381"/>
                    <a:pt x="5083019" y="20587460"/>
                  </a:cubicBezTo>
                  <a:cubicBezTo>
                    <a:pt x="14676434" y="5499927"/>
                    <a:pt x="7040861" y="-6234817"/>
                    <a:pt x="5083019" y="5499927"/>
                  </a:cubicBezTo>
                  <a:cubicBezTo>
                    <a:pt x="4532381" y="2199529"/>
                    <a:pt x="3532617" y="755615"/>
                    <a:pt x="2593354" y="720614"/>
                  </a:cubicBezTo>
                  <a:cubicBezTo>
                    <a:pt x="1393180" y="675903"/>
                    <a:pt x="291780" y="2931574"/>
                    <a:pt x="352331" y="6553944"/>
                  </a:cubicBezTo>
                  <a:close/>
                  <a:moveTo>
                    <a:pt x="2562" y="6265315"/>
                  </a:moveTo>
                  <a:cubicBezTo>
                    <a:pt x="-62466" y="2375127"/>
                    <a:pt x="1120366" y="-47317"/>
                    <a:pt x="2409273" y="701"/>
                  </a:cubicBezTo>
                  <a:cubicBezTo>
                    <a:pt x="3417982" y="38285"/>
                    <a:pt x="4491659" y="1588964"/>
                    <a:pt x="5083014" y="5133374"/>
                  </a:cubicBezTo>
                  <a:cubicBezTo>
                    <a:pt x="7185606" y="-7468977"/>
                    <a:pt x="15385720" y="5133374"/>
                    <a:pt x="5083014" y="21336396"/>
                  </a:cubicBezTo>
                  <a:cubicBezTo>
                    <a:pt x="1380479" y="15513435"/>
                    <a:pt x="67590" y="10155503"/>
                    <a:pt x="2562" y="6265315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60000">
              <a:off x="1723630" y="-11969067"/>
              <a:ext cx="9466145" cy="19867510"/>
            </a:xfrm>
            <a:custGeom>
              <a:avLst/>
              <a:gdLst>
                <a:gd name="connsiteX0" fmla="*/ 376073 w 1586853"/>
                <a:gd name="connsiteY0" fmla="*/ 52 h 1555854"/>
                <a:gd name="connsiteX1" fmla="*/ 793427 w 1586853"/>
                <a:gd name="connsiteY1" fmla="*/ 374327 h 1555854"/>
                <a:gd name="connsiteX2" fmla="*/ 793427 w 1586853"/>
                <a:gd name="connsiteY2" fmla="*/ 1555854 h 1555854"/>
                <a:gd name="connsiteX3" fmla="*/ 376073 w 1586853"/>
                <a:gd name="connsiteY3" fmla="*/ 52 h 1555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6853" h="1555854">
                  <a:moveTo>
                    <a:pt x="376073" y="52"/>
                  </a:moveTo>
                  <a:cubicBezTo>
                    <a:pt x="533526" y="2793"/>
                    <a:pt x="701121" y="115868"/>
                    <a:pt x="793427" y="374327"/>
                  </a:cubicBezTo>
                  <a:cubicBezTo>
                    <a:pt x="1121629" y="-544638"/>
                    <a:pt x="2401615" y="374327"/>
                    <a:pt x="793427" y="1555854"/>
                  </a:cubicBezTo>
                  <a:cubicBezTo>
                    <a:pt x="-362458" y="706632"/>
                    <a:pt x="-26308" y="-6951"/>
                    <a:pt x="376073" y="52"/>
                  </a:cubicBezTo>
                  <a:close/>
                </a:path>
              </a:pathLst>
            </a:custGeom>
            <a:solidFill>
              <a:srgbClr val="F600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rgbClr val="F678C5"/>
                </a:solidFill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" y="0"/>
            <a:ext cx="12858043" cy="6083266"/>
          </a:xfrm>
          <a:custGeom>
            <a:avLst/>
            <a:gdLst>
              <a:gd name="connsiteX0" fmla="*/ 10144861 w 12191999"/>
              <a:gd name="connsiteY0" fmla="*/ 5153805 h 5768154"/>
              <a:gd name="connsiteX1" fmla="*/ 10255781 w 12191999"/>
              <a:gd name="connsiteY1" fmla="*/ 5174668 h 5768154"/>
              <a:gd name="connsiteX2" fmla="*/ 11898930 w 12191999"/>
              <a:gd name="connsiteY2" fmla="*/ 5646883 h 5768154"/>
              <a:gd name="connsiteX3" fmla="*/ 12191999 w 12191999"/>
              <a:gd name="connsiteY3" fmla="*/ 5764451 h 5768154"/>
              <a:gd name="connsiteX4" fmla="*/ 12191999 w 12191999"/>
              <a:gd name="connsiteY4" fmla="*/ 5768154 h 5768154"/>
              <a:gd name="connsiteX5" fmla="*/ 11884585 w 12191999"/>
              <a:gd name="connsiteY5" fmla="*/ 5644833 h 5768154"/>
              <a:gd name="connsiteX6" fmla="*/ 10443051 w 12191999"/>
              <a:gd name="connsiteY6" fmla="*/ 5216918 h 5768154"/>
              <a:gd name="connsiteX7" fmla="*/ 9608220 w 12191999"/>
              <a:gd name="connsiteY7" fmla="*/ 5053554 h 5768154"/>
              <a:gd name="connsiteX8" fmla="*/ 9623550 w 12191999"/>
              <a:gd name="connsiteY8" fmla="*/ 5055753 h 5768154"/>
              <a:gd name="connsiteX9" fmla="*/ 9694622 w 12191999"/>
              <a:gd name="connsiteY9" fmla="*/ 5069121 h 5768154"/>
              <a:gd name="connsiteX10" fmla="*/ 9609205 w 12191999"/>
              <a:gd name="connsiteY10" fmla="*/ 5053703 h 5768154"/>
              <a:gd name="connsiteX11" fmla="*/ 8887957 w 12191999"/>
              <a:gd name="connsiteY11" fmla="*/ 4952921 h 5768154"/>
              <a:gd name="connsiteX12" fmla="*/ 8951265 w 12191999"/>
              <a:gd name="connsiteY12" fmla="*/ 4959330 h 5768154"/>
              <a:gd name="connsiteX13" fmla="*/ 9013338 w 12191999"/>
              <a:gd name="connsiteY13" fmla="*/ 4968233 h 5768154"/>
              <a:gd name="connsiteX14" fmla="*/ 7471087 w 12191999"/>
              <a:gd name="connsiteY14" fmla="*/ 4841102 h 5768154"/>
              <a:gd name="connsiteX15" fmla="*/ 7491823 w 12191999"/>
              <a:gd name="connsiteY15" fmla="*/ 4841759 h 5768154"/>
              <a:gd name="connsiteX16" fmla="*/ 7502079 w 12191999"/>
              <a:gd name="connsiteY16" fmla="*/ 4842384 h 5768154"/>
              <a:gd name="connsiteX17" fmla="*/ 0 w 12191999"/>
              <a:gd name="connsiteY17" fmla="*/ 0 h 5768154"/>
              <a:gd name="connsiteX18" fmla="*/ 12191999 w 12191999"/>
              <a:gd name="connsiteY18" fmla="*/ 0 h 5768154"/>
              <a:gd name="connsiteX19" fmla="*/ 12191999 w 12191999"/>
              <a:gd name="connsiteY19" fmla="*/ 5291422 h 5768154"/>
              <a:gd name="connsiteX20" fmla="*/ 12108290 w 12191999"/>
              <a:gd name="connsiteY20" fmla="*/ 5261537 h 5768154"/>
              <a:gd name="connsiteX21" fmla="*/ 386087 w 12191999"/>
              <a:gd name="connsiteY21" fmla="*/ 5314091 h 5768154"/>
              <a:gd name="connsiteX22" fmla="*/ 0 w 12191999"/>
              <a:gd name="connsiteY22" fmla="*/ 5412176 h 5768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768154">
                <a:moveTo>
                  <a:pt x="10144861" y="5153805"/>
                </a:moveTo>
                <a:lnTo>
                  <a:pt x="10255781" y="5174668"/>
                </a:lnTo>
                <a:cubicBezTo>
                  <a:pt x="10867544" y="5304180"/>
                  <a:pt x="11417244" y="5464509"/>
                  <a:pt x="11898930" y="5646883"/>
                </a:cubicBezTo>
                <a:lnTo>
                  <a:pt x="12191999" y="5764451"/>
                </a:lnTo>
                <a:lnTo>
                  <a:pt x="12191999" y="5768154"/>
                </a:lnTo>
                <a:lnTo>
                  <a:pt x="11884585" y="5644833"/>
                </a:lnTo>
                <a:cubicBezTo>
                  <a:pt x="11456420" y="5482722"/>
                  <a:pt x="10974515" y="5338031"/>
                  <a:pt x="10443051" y="5216918"/>
                </a:cubicBezTo>
                <a:close/>
                <a:moveTo>
                  <a:pt x="9608220" y="5053554"/>
                </a:moveTo>
                <a:lnTo>
                  <a:pt x="9623550" y="5055753"/>
                </a:lnTo>
                <a:lnTo>
                  <a:pt x="9694622" y="5069121"/>
                </a:lnTo>
                <a:lnTo>
                  <a:pt x="9609205" y="5053703"/>
                </a:lnTo>
                <a:close/>
                <a:moveTo>
                  <a:pt x="8887957" y="4952921"/>
                </a:moveTo>
                <a:lnTo>
                  <a:pt x="8951265" y="4959330"/>
                </a:lnTo>
                <a:lnTo>
                  <a:pt x="9013338" y="4968233"/>
                </a:lnTo>
                <a:close/>
                <a:moveTo>
                  <a:pt x="7471087" y="4841102"/>
                </a:moveTo>
                <a:lnTo>
                  <a:pt x="7491823" y="4841759"/>
                </a:lnTo>
                <a:lnTo>
                  <a:pt x="7502079" y="4842384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5291422"/>
                </a:lnTo>
                <a:lnTo>
                  <a:pt x="12108290" y="5261537"/>
                </a:lnTo>
                <a:cubicBezTo>
                  <a:pt x="9544204" y="4398807"/>
                  <a:pt x="5420346" y="4097276"/>
                  <a:pt x="386087" y="5314091"/>
                </a:cubicBezTo>
                <a:lnTo>
                  <a:pt x="0" y="5412176"/>
                </a:lnTo>
                <a:close/>
              </a:path>
            </a:pathLst>
          </a:custGeom>
        </p:spPr>
      </p:pic>
      <p:sp>
        <p:nvSpPr>
          <p:cNvPr id="15" name="矩形 14"/>
          <p:cNvSpPr/>
          <p:nvPr/>
        </p:nvSpPr>
        <p:spPr>
          <a:xfrm>
            <a:off x="1224339" y="5409810"/>
            <a:ext cx="10410072" cy="1455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岁月是一首永恒的叙情诗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触动心灵的心弦，怡静、宁祥间</a:t>
            </a:r>
            <a:r>
              <a: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聆听岁月尽情的倾诉 </a:t>
            </a:r>
          </a:p>
        </p:txBody>
      </p:sp>
    </p:spTree>
    <p:extLst>
      <p:ext uri="{BB962C8B-B14F-4D97-AF65-F5344CB8AC3E}">
        <p14:creationId xmlns:p14="http://schemas.microsoft.com/office/powerpoint/2010/main" val="255432999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3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rot="14073006" flipH="1">
            <a:off x="-406367" y="4996483"/>
            <a:ext cx="18356156" cy="11874862"/>
            <a:chOff x="1373434" y="-12703510"/>
            <a:chExt cx="10166027" cy="21336396"/>
          </a:xfrm>
        </p:grpSpPr>
        <p:sp>
          <p:nvSpPr>
            <p:cNvPr id="8" name="任意多边形 7"/>
            <p:cNvSpPr/>
            <p:nvPr/>
          </p:nvSpPr>
          <p:spPr>
            <a:xfrm rot="60000">
              <a:off x="1373434" y="-12703510"/>
              <a:ext cx="10166027" cy="21336396"/>
            </a:xfrm>
            <a:custGeom>
              <a:avLst/>
              <a:gdLst>
                <a:gd name="connsiteX0" fmla="*/ 352331 w 10166027"/>
                <a:gd name="connsiteY0" fmla="*/ 6553944 h 21336396"/>
                <a:gd name="connsiteX1" fmla="*/ 5083019 w 10166027"/>
                <a:gd name="connsiteY1" fmla="*/ 20587460 h 21336396"/>
                <a:gd name="connsiteX2" fmla="*/ 5083019 w 10166027"/>
                <a:gd name="connsiteY2" fmla="*/ 5499927 h 21336396"/>
                <a:gd name="connsiteX3" fmla="*/ 2593354 w 10166027"/>
                <a:gd name="connsiteY3" fmla="*/ 720614 h 21336396"/>
                <a:gd name="connsiteX4" fmla="*/ 352331 w 10166027"/>
                <a:gd name="connsiteY4" fmla="*/ 6553944 h 21336396"/>
                <a:gd name="connsiteX5" fmla="*/ 2562 w 10166027"/>
                <a:gd name="connsiteY5" fmla="*/ 6265315 h 21336396"/>
                <a:gd name="connsiteX6" fmla="*/ 2409273 w 10166027"/>
                <a:gd name="connsiteY6" fmla="*/ 701 h 21336396"/>
                <a:gd name="connsiteX7" fmla="*/ 5083014 w 10166027"/>
                <a:gd name="connsiteY7" fmla="*/ 5133374 h 21336396"/>
                <a:gd name="connsiteX8" fmla="*/ 5083014 w 10166027"/>
                <a:gd name="connsiteY8" fmla="*/ 21336396 h 21336396"/>
                <a:gd name="connsiteX9" fmla="*/ 2562 w 10166027"/>
                <a:gd name="connsiteY9" fmla="*/ 6265315 h 2133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66027" h="21336396">
                  <a:moveTo>
                    <a:pt x="352331" y="6553944"/>
                  </a:moveTo>
                  <a:cubicBezTo>
                    <a:pt x="412883" y="10176314"/>
                    <a:pt x="1635386" y="15165381"/>
                    <a:pt x="5083019" y="20587460"/>
                  </a:cubicBezTo>
                  <a:cubicBezTo>
                    <a:pt x="14676434" y="5499927"/>
                    <a:pt x="7040861" y="-6234817"/>
                    <a:pt x="5083019" y="5499927"/>
                  </a:cubicBezTo>
                  <a:cubicBezTo>
                    <a:pt x="4532381" y="2199529"/>
                    <a:pt x="3532617" y="755615"/>
                    <a:pt x="2593354" y="720614"/>
                  </a:cubicBezTo>
                  <a:cubicBezTo>
                    <a:pt x="1393180" y="675903"/>
                    <a:pt x="291780" y="2931574"/>
                    <a:pt x="352331" y="6553944"/>
                  </a:cubicBezTo>
                  <a:close/>
                  <a:moveTo>
                    <a:pt x="2562" y="6265315"/>
                  </a:moveTo>
                  <a:cubicBezTo>
                    <a:pt x="-62466" y="2375127"/>
                    <a:pt x="1120366" y="-47317"/>
                    <a:pt x="2409273" y="701"/>
                  </a:cubicBezTo>
                  <a:cubicBezTo>
                    <a:pt x="3417982" y="38285"/>
                    <a:pt x="4491659" y="1588964"/>
                    <a:pt x="5083014" y="5133374"/>
                  </a:cubicBezTo>
                  <a:cubicBezTo>
                    <a:pt x="7185606" y="-7468977"/>
                    <a:pt x="15385720" y="5133374"/>
                    <a:pt x="5083014" y="21336396"/>
                  </a:cubicBezTo>
                  <a:cubicBezTo>
                    <a:pt x="1380479" y="15513435"/>
                    <a:pt x="67590" y="10155503"/>
                    <a:pt x="2562" y="6265315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rot="60000">
              <a:off x="1723630" y="-11969066"/>
              <a:ext cx="9466145" cy="19867509"/>
            </a:xfrm>
            <a:custGeom>
              <a:avLst/>
              <a:gdLst>
                <a:gd name="connsiteX0" fmla="*/ 376073 w 1586853"/>
                <a:gd name="connsiteY0" fmla="*/ 52 h 1555854"/>
                <a:gd name="connsiteX1" fmla="*/ 793427 w 1586853"/>
                <a:gd name="connsiteY1" fmla="*/ 374327 h 1555854"/>
                <a:gd name="connsiteX2" fmla="*/ 793427 w 1586853"/>
                <a:gd name="connsiteY2" fmla="*/ 1555854 h 1555854"/>
                <a:gd name="connsiteX3" fmla="*/ 376073 w 1586853"/>
                <a:gd name="connsiteY3" fmla="*/ 52 h 1555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6853" h="1555854">
                  <a:moveTo>
                    <a:pt x="376073" y="52"/>
                  </a:moveTo>
                  <a:cubicBezTo>
                    <a:pt x="533526" y="2793"/>
                    <a:pt x="701121" y="115868"/>
                    <a:pt x="793427" y="374327"/>
                  </a:cubicBezTo>
                  <a:cubicBezTo>
                    <a:pt x="1121629" y="-544638"/>
                    <a:pt x="2401615" y="374327"/>
                    <a:pt x="793427" y="1555854"/>
                  </a:cubicBezTo>
                  <a:cubicBezTo>
                    <a:pt x="-362458" y="706632"/>
                    <a:pt x="-26308" y="-6951"/>
                    <a:pt x="376073" y="52"/>
                  </a:cubicBezTo>
                  <a:close/>
                </a:path>
              </a:pathLst>
            </a:custGeom>
            <a:solidFill>
              <a:srgbClr val="F600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rgbClr val="F678C5"/>
                </a:solidFill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53" y="4"/>
            <a:ext cx="12858044" cy="7232649"/>
          </a:xfrm>
          <a:custGeom>
            <a:avLst/>
            <a:gdLst>
              <a:gd name="connsiteX0" fmla="*/ 12192000 w 12192000"/>
              <a:gd name="connsiteY0" fmla="*/ 0 h 6857999"/>
              <a:gd name="connsiteX1" fmla="*/ 0 w 12192000"/>
              <a:gd name="connsiteY1" fmla="*/ 0 h 6857999"/>
              <a:gd name="connsiteX2" fmla="*/ 0 w 12192000"/>
              <a:gd name="connsiteY2" fmla="*/ 6686972 h 6857999"/>
              <a:gd name="connsiteX3" fmla="*/ 485462 w 12192000"/>
              <a:gd name="connsiteY3" fmla="*/ 6445361 h 6857999"/>
              <a:gd name="connsiteX4" fmla="*/ 10911787 w 12192000"/>
              <a:gd name="connsiteY4" fmla="*/ 4751296 h 6857999"/>
              <a:gd name="connsiteX5" fmla="*/ 12140978 w 12192000"/>
              <a:gd name="connsiteY5" fmla="*/ 6799168 h 6857999"/>
              <a:gd name="connsiteX6" fmla="*/ 12145780 w 12192000"/>
              <a:gd name="connsiteY6" fmla="*/ 6857999 h 6857999"/>
              <a:gd name="connsiteX7" fmla="*/ 12192000 w 12192000"/>
              <a:gd name="connsiteY7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7999">
                <a:moveTo>
                  <a:pt x="12192000" y="0"/>
                </a:moveTo>
                <a:lnTo>
                  <a:pt x="0" y="0"/>
                </a:lnTo>
                <a:lnTo>
                  <a:pt x="0" y="6686972"/>
                </a:lnTo>
                <a:lnTo>
                  <a:pt x="485462" y="6445361"/>
                </a:lnTo>
                <a:cubicBezTo>
                  <a:pt x="6028285" y="3738245"/>
                  <a:pt x="9301640" y="3691789"/>
                  <a:pt x="10911787" y="4751296"/>
                </a:cubicBezTo>
                <a:cubicBezTo>
                  <a:pt x="11663189" y="5245734"/>
                  <a:pt x="12052381" y="5981026"/>
                  <a:pt x="12140978" y="6799168"/>
                </a:cubicBezTo>
                <a:lnTo>
                  <a:pt x="12145780" y="6857999"/>
                </a:lnTo>
                <a:lnTo>
                  <a:pt x="12192000" y="6857999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/>
        </p:nvSpPr>
        <p:spPr>
          <a:xfrm>
            <a:off x="1514883" y="5567379"/>
            <a:ext cx="9057504" cy="1455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岁月是一首永恒的叙情诗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触动心灵的心弦，怡静、宁祥间</a:t>
            </a:r>
            <a:r>
              <a: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聆听岁月尽情的倾诉 </a:t>
            </a:r>
          </a:p>
        </p:txBody>
      </p:sp>
    </p:spTree>
    <p:extLst>
      <p:ext uri="{BB962C8B-B14F-4D97-AF65-F5344CB8AC3E}">
        <p14:creationId xmlns:p14="http://schemas.microsoft.com/office/powerpoint/2010/main" val="298384453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-1330912" y="-2223497"/>
            <a:ext cx="15777734" cy="4795106"/>
            <a:chOff x="1373434" y="-12703510"/>
            <a:chExt cx="10166027" cy="21336396"/>
          </a:xfrm>
        </p:grpSpPr>
        <p:sp>
          <p:nvSpPr>
            <p:cNvPr id="5" name="任意多边形 4"/>
            <p:cNvSpPr/>
            <p:nvPr/>
          </p:nvSpPr>
          <p:spPr>
            <a:xfrm rot="60000">
              <a:off x="1373434" y="-12703510"/>
              <a:ext cx="10166027" cy="21336396"/>
            </a:xfrm>
            <a:custGeom>
              <a:avLst/>
              <a:gdLst>
                <a:gd name="connsiteX0" fmla="*/ 352331 w 10166027"/>
                <a:gd name="connsiteY0" fmla="*/ 6553944 h 21336396"/>
                <a:gd name="connsiteX1" fmla="*/ 5083019 w 10166027"/>
                <a:gd name="connsiteY1" fmla="*/ 20587460 h 21336396"/>
                <a:gd name="connsiteX2" fmla="*/ 5083019 w 10166027"/>
                <a:gd name="connsiteY2" fmla="*/ 5499927 h 21336396"/>
                <a:gd name="connsiteX3" fmla="*/ 2593354 w 10166027"/>
                <a:gd name="connsiteY3" fmla="*/ 720614 h 21336396"/>
                <a:gd name="connsiteX4" fmla="*/ 352331 w 10166027"/>
                <a:gd name="connsiteY4" fmla="*/ 6553944 h 21336396"/>
                <a:gd name="connsiteX5" fmla="*/ 2562 w 10166027"/>
                <a:gd name="connsiteY5" fmla="*/ 6265315 h 21336396"/>
                <a:gd name="connsiteX6" fmla="*/ 2409273 w 10166027"/>
                <a:gd name="connsiteY6" fmla="*/ 701 h 21336396"/>
                <a:gd name="connsiteX7" fmla="*/ 5083014 w 10166027"/>
                <a:gd name="connsiteY7" fmla="*/ 5133374 h 21336396"/>
                <a:gd name="connsiteX8" fmla="*/ 5083014 w 10166027"/>
                <a:gd name="connsiteY8" fmla="*/ 21336396 h 21336396"/>
                <a:gd name="connsiteX9" fmla="*/ 2562 w 10166027"/>
                <a:gd name="connsiteY9" fmla="*/ 6265315 h 2133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66027" h="21336396">
                  <a:moveTo>
                    <a:pt x="352331" y="6553944"/>
                  </a:moveTo>
                  <a:cubicBezTo>
                    <a:pt x="412883" y="10176314"/>
                    <a:pt x="1635386" y="15165381"/>
                    <a:pt x="5083019" y="20587460"/>
                  </a:cubicBezTo>
                  <a:cubicBezTo>
                    <a:pt x="14676434" y="5499927"/>
                    <a:pt x="7040861" y="-6234817"/>
                    <a:pt x="5083019" y="5499927"/>
                  </a:cubicBezTo>
                  <a:cubicBezTo>
                    <a:pt x="4532381" y="2199529"/>
                    <a:pt x="3532617" y="755615"/>
                    <a:pt x="2593354" y="720614"/>
                  </a:cubicBezTo>
                  <a:cubicBezTo>
                    <a:pt x="1393180" y="675903"/>
                    <a:pt x="291780" y="2931574"/>
                    <a:pt x="352331" y="6553944"/>
                  </a:cubicBezTo>
                  <a:close/>
                  <a:moveTo>
                    <a:pt x="2562" y="6265315"/>
                  </a:moveTo>
                  <a:cubicBezTo>
                    <a:pt x="-62466" y="2375127"/>
                    <a:pt x="1120366" y="-47317"/>
                    <a:pt x="2409273" y="701"/>
                  </a:cubicBezTo>
                  <a:cubicBezTo>
                    <a:pt x="3417982" y="38285"/>
                    <a:pt x="4491659" y="1588964"/>
                    <a:pt x="5083014" y="5133374"/>
                  </a:cubicBezTo>
                  <a:cubicBezTo>
                    <a:pt x="7185606" y="-7468977"/>
                    <a:pt x="15385720" y="5133374"/>
                    <a:pt x="5083014" y="21336396"/>
                  </a:cubicBezTo>
                  <a:cubicBezTo>
                    <a:pt x="1380479" y="15513435"/>
                    <a:pt x="67590" y="10155503"/>
                    <a:pt x="2562" y="6265315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60000">
              <a:off x="1723630" y="-11969066"/>
              <a:ext cx="9466145" cy="19867509"/>
            </a:xfrm>
            <a:custGeom>
              <a:avLst/>
              <a:gdLst>
                <a:gd name="connsiteX0" fmla="*/ 376073 w 1586853"/>
                <a:gd name="connsiteY0" fmla="*/ 52 h 1555854"/>
                <a:gd name="connsiteX1" fmla="*/ 793427 w 1586853"/>
                <a:gd name="connsiteY1" fmla="*/ 374327 h 1555854"/>
                <a:gd name="connsiteX2" fmla="*/ 793427 w 1586853"/>
                <a:gd name="connsiteY2" fmla="*/ 1555854 h 1555854"/>
                <a:gd name="connsiteX3" fmla="*/ 376073 w 1586853"/>
                <a:gd name="connsiteY3" fmla="*/ 52 h 1555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6853" h="1555854">
                  <a:moveTo>
                    <a:pt x="376073" y="52"/>
                  </a:moveTo>
                  <a:cubicBezTo>
                    <a:pt x="533526" y="2793"/>
                    <a:pt x="701121" y="115868"/>
                    <a:pt x="793427" y="374327"/>
                  </a:cubicBezTo>
                  <a:cubicBezTo>
                    <a:pt x="1121629" y="-544638"/>
                    <a:pt x="2401615" y="374327"/>
                    <a:pt x="793427" y="1555854"/>
                  </a:cubicBezTo>
                  <a:cubicBezTo>
                    <a:pt x="-362458" y="706632"/>
                    <a:pt x="-26308" y="-6951"/>
                    <a:pt x="376073" y="52"/>
                  </a:cubicBezTo>
                  <a:close/>
                </a:path>
              </a:pathLst>
            </a:custGeom>
            <a:solidFill>
              <a:srgbClr val="F600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rgbClr val="F678C5"/>
                </a:solidFill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" y="0"/>
            <a:ext cx="12858396" cy="7232650"/>
          </a:xfrm>
          <a:custGeom>
            <a:avLst/>
            <a:gdLst>
              <a:gd name="connsiteX0" fmla="*/ 12192000 w 12192000"/>
              <a:gd name="connsiteY0" fmla="*/ 0 h 6390344"/>
              <a:gd name="connsiteX1" fmla="*/ 12192000 w 12192000"/>
              <a:gd name="connsiteY1" fmla="*/ 6390344 h 6390344"/>
              <a:gd name="connsiteX2" fmla="*/ 0 w 12192000"/>
              <a:gd name="connsiteY2" fmla="*/ 6390344 h 6390344"/>
              <a:gd name="connsiteX3" fmla="*/ 0 w 12192000"/>
              <a:gd name="connsiteY3" fmla="*/ 80308 h 6390344"/>
              <a:gd name="connsiteX4" fmla="*/ 52030 w 12192000"/>
              <a:gd name="connsiteY4" fmla="*/ 107916 h 6390344"/>
              <a:gd name="connsiteX5" fmla="*/ 6257595 w 12192000"/>
              <a:gd name="connsiteY5" fmla="*/ 1970398 h 6390344"/>
              <a:gd name="connsiteX6" fmla="*/ 12182522 w 12192000"/>
              <a:gd name="connsiteY6" fmla="*/ 5022 h 6390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390344">
                <a:moveTo>
                  <a:pt x="12192000" y="0"/>
                </a:moveTo>
                <a:lnTo>
                  <a:pt x="12192000" y="6390344"/>
                </a:lnTo>
                <a:lnTo>
                  <a:pt x="0" y="6390344"/>
                </a:lnTo>
                <a:lnTo>
                  <a:pt x="0" y="80308"/>
                </a:lnTo>
                <a:lnTo>
                  <a:pt x="52030" y="107916"/>
                </a:lnTo>
                <a:cubicBezTo>
                  <a:pt x="1198500" y="687449"/>
                  <a:pt x="3166127" y="1322900"/>
                  <a:pt x="6257595" y="1970398"/>
                </a:cubicBezTo>
                <a:cubicBezTo>
                  <a:pt x="9140269" y="1260776"/>
                  <a:pt x="11031095" y="596439"/>
                  <a:pt x="12182522" y="5022"/>
                </a:cubicBezTo>
                <a:close/>
              </a:path>
            </a:pathLst>
          </a:custGeom>
        </p:spPr>
      </p:pic>
      <p:sp>
        <p:nvSpPr>
          <p:cNvPr id="18" name="矩形 17"/>
          <p:cNvSpPr/>
          <p:nvPr/>
        </p:nvSpPr>
        <p:spPr>
          <a:xfrm>
            <a:off x="1397430" y="174057"/>
            <a:ext cx="10063893" cy="1455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汇集华贵与和美，悦赏曼妙写意之绚丽多彩</a:t>
            </a: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美艳与魅力由心开始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627124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2520529" y="1096148"/>
            <a:ext cx="1337237" cy="1337237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33261" y="5231828"/>
            <a:ext cx="1221514" cy="1221514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0466801" y="1070432"/>
            <a:ext cx="1195798" cy="1195798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795255" y="5045386"/>
            <a:ext cx="1195798" cy="1195798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752606" y="3065248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78707" y="-49824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9149" y="620400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82461" y="6162219"/>
            <a:ext cx="1568680" cy="156868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76801" y="2483421"/>
            <a:ext cx="1485104" cy="1485104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354" y="1270345"/>
            <a:ext cx="12858045" cy="5042831"/>
            <a:chOff x="0" y="1844675"/>
            <a:chExt cx="12192001" cy="3191185"/>
          </a:xfrm>
        </p:grpSpPr>
        <p:sp>
          <p:nvSpPr>
            <p:cNvPr id="16" name="矩形 15"/>
            <p:cNvSpPr/>
            <p:nvPr/>
          </p:nvSpPr>
          <p:spPr>
            <a:xfrm>
              <a:off x="0" y="1844675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2029967"/>
              <a:ext cx="12192001" cy="282613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0" y="4843373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椭圆 19"/>
          <p:cNvSpPr/>
          <p:nvPr/>
        </p:nvSpPr>
        <p:spPr>
          <a:xfrm>
            <a:off x="6750826" y="6711899"/>
            <a:ext cx="135009" cy="167155"/>
          </a:xfrm>
          <a:prstGeom prst="ellipse">
            <a:avLst/>
          </a:prstGeom>
          <a:solidFill>
            <a:srgbClr val="D7B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2744905" y="6461772"/>
            <a:ext cx="7200840" cy="597699"/>
            <a:chOff x="2622550" y="4059238"/>
            <a:chExt cx="6827838" cy="566738"/>
          </a:xfrm>
          <a:solidFill>
            <a:schemeClr val="accent1"/>
          </a:solidFill>
        </p:grpSpPr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2622550" y="4059238"/>
              <a:ext cx="6827838" cy="65088"/>
            </a:xfrm>
            <a:custGeom>
              <a:avLst/>
              <a:gdLst>
                <a:gd name="T0" fmla="*/ 0 w 1611"/>
                <a:gd name="T1" fmla="*/ 8 h 15"/>
                <a:gd name="T2" fmla="*/ 201 w 1611"/>
                <a:gd name="T3" fmla="*/ 4 h 15"/>
                <a:gd name="T4" fmla="*/ 402 w 1611"/>
                <a:gd name="T5" fmla="*/ 2 h 15"/>
                <a:gd name="T6" fmla="*/ 805 w 1611"/>
                <a:gd name="T7" fmla="*/ 0 h 15"/>
                <a:gd name="T8" fmla="*/ 1208 w 1611"/>
                <a:gd name="T9" fmla="*/ 2 h 15"/>
                <a:gd name="T10" fmla="*/ 1410 w 1611"/>
                <a:gd name="T11" fmla="*/ 4 h 15"/>
                <a:gd name="T12" fmla="*/ 1611 w 1611"/>
                <a:gd name="T13" fmla="*/ 8 h 15"/>
                <a:gd name="T14" fmla="*/ 1410 w 1611"/>
                <a:gd name="T15" fmla="*/ 12 h 15"/>
                <a:gd name="T16" fmla="*/ 1208 w 1611"/>
                <a:gd name="T17" fmla="*/ 14 h 15"/>
                <a:gd name="T18" fmla="*/ 805 w 1611"/>
                <a:gd name="T19" fmla="*/ 15 h 15"/>
                <a:gd name="T20" fmla="*/ 402 w 1611"/>
                <a:gd name="T21" fmla="*/ 14 h 15"/>
                <a:gd name="T22" fmla="*/ 201 w 1611"/>
                <a:gd name="T23" fmla="*/ 12 h 15"/>
                <a:gd name="T24" fmla="*/ 0 w 1611"/>
                <a:gd name="T2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1" h="15">
                  <a:moveTo>
                    <a:pt x="0" y="8"/>
                  </a:moveTo>
                  <a:cubicBezTo>
                    <a:pt x="67" y="6"/>
                    <a:pt x="134" y="5"/>
                    <a:pt x="201" y="4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537" y="1"/>
                    <a:pt x="671" y="1"/>
                    <a:pt x="805" y="0"/>
                  </a:cubicBezTo>
                  <a:cubicBezTo>
                    <a:pt x="940" y="1"/>
                    <a:pt x="1074" y="1"/>
                    <a:pt x="1208" y="2"/>
                  </a:cubicBezTo>
                  <a:cubicBezTo>
                    <a:pt x="1410" y="4"/>
                    <a:pt x="1410" y="4"/>
                    <a:pt x="1410" y="4"/>
                  </a:cubicBezTo>
                  <a:cubicBezTo>
                    <a:pt x="1477" y="5"/>
                    <a:pt x="1544" y="6"/>
                    <a:pt x="1611" y="8"/>
                  </a:cubicBezTo>
                  <a:cubicBezTo>
                    <a:pt x="1544" y="10"/>
                    <a:pt x="1477" y="10"/>
                    <a:pt x="1410" y="12"/>
                  </a:cubicBezTo>
                  <a:cubicBezTo>
                    <a:pt x="1208" y="14"/>
                    <a:pt x="1208" y="14"/>
                    <a:pt x="1208" y="14"/>
                  </a:cubicBezTo>
                  <a:cubicBezTo>
                    <a:pt x="1074" y="15"/>
                    <a:pt x="940" y="15"/>
                    <a:pt x="805" y="15"/>
                  </a:cubicBezTo>
                  <a:cubicBezTo>
                    <a:pt x="671" y="15"/>
                    <a:pt x="537" y="15"/>
                    <a:pt x="402" y="14"/>
                  </a:cubicBezTo>
                  <a:cubicBezTo>
                    <a:pt x="201" y="12"/>
                    <a:pt x="201" y="12"/>
                    <a:pt x="201" y="12"/>
                  </a:cubicBezTo>
                  <a:cubicBezTo>
                    <a:pt x="134" y="10"/>
                    <a:pt x="67" y="10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/>
            <p:cNvSpPr>
              <a:spLocks/>
            </p:cNvSpPr>
            <p:nvPr/>
          </p:nvSpPr>
          <p:spPr bwMode="auto">
            <a:xfrm>
              <a:off x="5233988" y="4260851"/>
              <a:ext cx="860425" cy="365125"/>
            </a:xfrm>
            <a:custGeom>
              <a:avLst/>
              <a:gdLst>
                <a:gd name="T0" fmla="*/ 104 w 203"/>
                <a:gd name="T1" fmla="*/ 75 h 86"/>
                <a:gd name="T2" fmla="*/ 93 w 203"/>
                <a:gd name="T3" fmla="*/ 68 h 86"/>
                <a:gd name="T4" fmla="*/ 72 w 203"/>
                <a:gd name="T5" fmla="*/ 53 h 86"/>
                <a:gd name="T6" fmla="*/ 53 w 203"/>
                <a:gd name="T7" fmla="*/ 35 h 86"/>
                <a:gd name="T8" fmla="*/ 28 w 203"/>
                <a:gd name="T9" fmla="*/ 7 h 86"/>
                <a:gd name="T10" fmla="*/ 14 w 203"/>
                <a:gd name="T11" fmla="*/ 5 h 86"/>
                <a:gd name="T12" fmla="*/ 6 w 203"/>
                <a:gd name="T13" fmla="*/ 17 h 86"/>
                <a:gd name="T14" fmla="*/ 10 w 203"/>
                <a:gd name="T15" fmla="*/ 25 h 86"/>
                <a:gd name="T16" fmla="*/ 22 w 203"/>
                <a:gd name="T17" fmla="*/ 23 h 86"/>
                <a:gd name="T18" fmla="*/ 20 w 203"/>
                <a:gd name="T19" fmla="*/ 14 h 86"/>
                <a:gd name="T20" fmla="*/ 16 w 203"/>
                <a:gd name="T21" fmla="*/ 12 h 86"/>
                <a:gd name="T22" fmla="*/ 22 w 203"/>
                <a:gd name="T23" fmla="*/ 12 h 86"/>
                <a:gd name="T24" fmla="*/ 26 w 203"/>
                <a:gd name="T25" fmla="*/ 25 h 86"/>
                <a:gd name="T26" fmla="*/ 13 w 203"/>
                <a:gd name="T27" fmla="*/ 32 h 86"/>
                <a:gd name="T28" fmla="*/ 1 w 203"/>
                <a:gd name="T29" fmla="*/ 24 h 86"/>
                <a:gd name="T30" fmla="*/ 0 w 203"/>
                <a:gd name="T31" fmla="*/ 21 h 86"/>
                <a:gd name="T32" fmla="*/ 0 w 203"/>
                <a:gd name="T33" fmla="*/ 20 h 86"/>
                <a:gd name="T34" fmla="*/ 2 w 203"/>
                <a:gd name="T35" fmla="*/ 9 h 86"/>
                <a:gd name="T36" fmla="*/ 12 w 203"/>
                <a:gd name="T37" fmla="*/ 1 h 86"/>
                <a:gd name="T38" fmla="*/ 14 w 203"/>
                <a:gd name="T39" fmla="*/ 0 h 86"/>
                <a:gd name="T40" fmla="*/ 19 w 203"/>
                <a:gd name="T41" fmla="*/ 0 h 86"/>
                <a:gd name="T42" fmla="*/ 30 w 203"/>
                <a:gd name="T43" fmla="*/ 5 h 86"/>
                <a:gd name="T44" fmla="*/ 66 w 203"/>
                <a:gd name="T45" fmla="*/ 40 h 86"/>
                <a:gd name="T46" fmla="*/ 96 w 203"/>
                <a:gd name="T47" fmla="*/ 62 h 86"/>
                <a:gd name="T48" fmla="*/ 131 w 203"/>
                <a:gd name="T49" fmla="*/ 77 h 86"/>
                <a:gd name="T50" fmla="*/ 180 w 203"/>
                <a:gd name="T51" fmla="*/ 74 h 86"/>
                <a:gd name="T52" fmla="*/ 192 w 203"/>
                <a:gd name="T53" fmla="*/ 62 h 86"/>
                <a:gd name="T54" fmla="*/ 188 w 203"/>
                <a:gd name="T55" fmla="*/ 22 h 86"/>
                <a:gd name="T56" fmla="*/ 159 w 203"/>
                <a:gd name="T57" fmla="*/ 18 h 86"/>
                <a:gd name="T58" fmla="*/ 148 w 203"/>
                <a:gd name="T59" fmla="*/ 35 h 86"/>
                <a:gd name="T60" fmla="*/ 159 w 203"/>
                <a:gd name="T61" fmla="*/ 52 h 86"/>
                <a:gd name="T62" fmla="*/ 177 w 203"/>
                <a:gd name="T63" fmla="*/ 46 h 86"/>
                <a:gd name="T64" fmla="*/ 179 w 203"/>
                <a:gd name="T65" fmla="*/ 35 h 86"/>
                <a:gd name="T66" fmla="*/ 180 w 203"/>
                <a:gd name="T67" fmla="*/ 47 h 86"/>
                <a:gd name="T68" fmla="*/ 157 w 203"/>
                <a:gd name="T69" fmla="*/ 57 h 86"/>
                <a:gd name="T70" fmla="*/ 144 w 203"/>
                <a:gd name="T71" fmla="*/ 47 h 86"/>
                <a:gd name="T72" fmla="*/ 144 w 203"/>
                <a:gd name="T73" fmla="*/ 46 h 86"/>
                <a:gd name="T74" fmla="*/ 141 w 203"/>
                <a:gd name="T75" fmla="*/ 35 h 86"/>
                <a:gd name="T76" fmla="*/ 155 w 203"/>
                <a:gd name="T77" fmla="*/ 11 h 86"/>
                <a:gd name="T78" fmla="*/ 157 w 203"/>
                <a:gd name="T79" fmla="*/ 10 h 86"/>
                <a:gd name="T80" fmla="*/ 161 w 203"/>
                <a:gd name="T81" fmla="*/ 8 h 86"/>
                <a:gd name="T82" fmla="*/ 194 w 203"/>
                <a:gd name="T83" fmla="*/ 17 h 86"/>
                <a:gd name="T84" fmla="*/ 203 w 203"/>
                <a:gd name="T85" fmla="*/ 41 h 86"/>
                <a:gd name="T86" fmla="*/ 191 w 203"/>
                <a:gd name="T87" fmla="*/ 69 h 86"/>
                <a:gd name="T88" fmla="*/ 156 w 203"/>
                <a:gd name="T89" fmla="*/ 86 h 86"/>
                <a:gd name="T90" fmla="*/ 129 w 203"/>
                <a:gd name="T91" fmla="*/ 83 h 86"/>
                <a:gd name="T92" fmla="*/ 116 w 203"/>
                <a:gd name="T93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3" h="86">
                  <a:moveTo>
                    <a:pt x="116" y="80"/>
                  </a:moveTo>
                  <a:cubicBezTo>
                    <a:pt x="112" y="78"/>
                    <a:pt x="108" y="76"/>
                    <a:pt x="104" y="75"/>
                  </a:cubicBezTo>
                  <a:cubicBezTo>
                    <a:pt x="102" y="74"/>
                    <a:pt x="100" y="73"/>
                    <a:pt x="98" y="72"/>
                  </a:cubicBezTo>
                  <a:cubicBezTo>
                    <a:pt x="96" y="71"/>
                    <a:pt x="94" y="70"/>
                    <a:pt x="93" y="68"/>
                  </a:cubicBezTo>
                  <a:cubicBezTo>
                    <a:pt x="89" y="66"/>
                    <a:pt x="85" y="64"/>
                    <a:pt x="82" y="61"/>
                  </a:cubicBezTo>
                  <a:cubicBezTo>
                    <a:pt x="78" y="58"/>
                    <a:pt x="75" y="56"/>
                    <a:pt x="72" y="53"/>
                  </a:cubicBezTo>
                  <a:cubicBezTo>
                    <a:pt x="68" y="50"/>
                    <a:pt x="65" y="47"/>
                    <a:pt x="62" y="44"/>
                  </a:cubicBezTo>
                  <a:cubicBezTo>
                    <a:pt x="59" y="41"/>
                    <a:pt x="56" y="38"/>
                    <a:pt x="53" y="35"/>
                  </a:cubicBezTo>
                  <a:cubicBezTo>
                    <a:pt x="50" y="32"/>
                    <a:pt x="47" y="29"/>
                    <a:pt x="45" y="26"/>
                  </a:cubicBezTo>
                  <a:cubicBezTo>
                    <a:pt x="41" y="21"/>
                    <a:pt x="32" y="9"/>
                    <a:pt x="28" y="7"/>
                  </a:cubicBezTo>
                  <a:cubicBezTo>
                    <a:pt x="26" y="6"/>
                    <a:pt x="22" y="5"/>
                    <a:pt x="19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2" y="6"/>
                    <a:pt x="11" y="7"/>
                    <a:pt x="10" y="8"/>
                  </a:cubicBezTo>
                  <a:cubicBezTo>
                    <a:pt x="7" y="10"/>
                    <a:pt x="6" y="13"/>
                    <a:pt x="6" y="17"/>
                  </a:cubicBezTo>
                  <a:cubicBezTo>
                    <a:pt x="6" y="18"/>
                    <a:pt x="6" y="20"/>
                    <a:pt x="7" y="21"/>
                  </a:cubicBezTo>
                  <a:cubicBezTo>
                    <a:pt x="7" y="23"/>
                    <a:pt x="8" y="24"/>
                    <a:pt x="10" y="25"/>
                  </a:cubicBezTo>
                  <a:cubicBezTo>
                    <a:pt x="12" y="27"/>
                    <a:pt x="16" y="27"/>
                    <a:pt x="19" y="26"/>
                  </a:cubicBezTo>
                  <a:cubicBezTo>
                    <a:pt x="20" y="25"/>
                    <a:pt x="21" y="24"/>
                    <a:pt x="22" y="23"/>
                  </a:cubicBezTo>
                  <a:cubicBezTo>
                    <a:pt x="23" y="21"/>
                    <a:pt x="23" y="20"/>
                    <a:pt x="23" y="18"/>
                  </a:cubicBezTo>
                  <a:cubicBezTo>
                    <a:pt x="23" y="16"/>
                    <a:pt x="22" y="15"/>
                    <a:pt x="20" y="14"/>
                  </a:cubicBezTo>
                  <a:cubicBezTo>
                    <a:pt x="19" y="13"/>
                    <a:pt x="17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8" y="12"/>
                  </a:cubicBezTo>
                  <a:cubicBezTo>
                    <a:pt x="20" y="12"/>
                    <a:pt x="21" y="12"/>
                    <a:pt x="22" y="12"/>
                  </a:cubicBezTo>
                  <a:cubicBezTo>
                    <a:pt x="24" y="13"/>
                    <a:pt x="25" y="15"/>
                    <a:pt x="26" y="17"/>
                  </a:cubicBezTo>
                  <a:cubicBezTo>
                    <a:pt x="27" y="20"/>
                    <a:pt x="27" y="22"/>
                    <a:pt x="26" y="25"/>
                  </a:cubicBezTo>
                  <a:cubicBezTo>
                    <a:pt x="25" y="27"/>
                    <a:pt x="23" y="29"/>
                    <a:pt x="21" y="30"/>
                  </a:cubicBezTo>
                  <a:cubicBezTo>
                    <a:pt x="18" y="32"/>
                    <a:pt x="16" y="32"/>
                    <a:pt x="13" y="32"/>
                  </a:cubicBezTo>
                  <a:cubicBezTo>
                    <a:pt x="11" y="32"/>
                    <a:pt x="8" y="31"/>
                    <a:pt x="6" y="30"/>
                  </a:cubicBezTo>
                  <a:cubicBezTo>
                    <a:pt x="4" y="28"/>
                    <a:pt x="2" y="26"/>
                    <a:pt x="1" y="24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8"/>
                    <a:pt x="0" y="16"/>
                  </a:cubicBezTo>
                  <a:cubicBezTo>
                    <a:pt x="0" y="14"/>
                    <a:pt x="1" y="12"/>
                    <a:pt x="2" y="9"/>
                  </a:cubicBezTo>
                  <a:cubicBezTo>
                    <a:pt x="3" y="7"/>
                    <a:pt x="4" y="5"/>
                    <a:pt x="6" y="4"/>
                  </a:cubicBezTo>
                  <a:cubicBezTo>
                    <a:pt x="8" y="2"/>
                    <a:pt x="10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21" y="0"/>
                    <a:pt x="23" y="1"/>
                    <a:pt x="25" y="2"/>
                  </a:cubicBezTo>
                  <a:cubicBezTo>
                    <a:pt x="27" y="2"/>
                    <a:pt x="29" y="3"/>
                    <a:pt x="30" y="5"/>
                  </a:cubicBezTo>
                  <a:cubicBezTo>
                    <a:pt x="32" y="6"/>
                    <a:pt x="34" y="8"/>
                    <a:pt x="36" y="10"/>
                  </a:cubicBezTo>
                  <a:cubicBezTo>
                    <a:pt x="37" y="12"/>
                    <a:pt x="55" y="30"/>
                    <a:pt x="66" y="40"/>
                  </a:cubicBezTo>
                  <a:cubicBezTo>
                    <a:pt x="72" y="45"/>
                    <a:pt x="79" y="51"/>
                    <a:pt x="86" y="56"/>
                  </a:cubicBezTo>
                  <a:cubicBezTo>
                    <a:pt x="89" y="58"/>
                    <a:pt x="92" y="60"/>
                    <a:pt x="96" y="62"/>
                  </a:cubicBezTo>
                  <a:cubicBezTo>
                    <a:pt x="100" y="65"/>
                    <a:pt x="103" y="66"/>
                    <a:pt x="107" y="68"/>
                  </a:cubicBezTo>
                  <a:cubicBezTo>
                    <a:pt x="115" y="72"/>
                    <a:pt x="123" y="75"/>
                    <a:pt x="131" y="77"/>
                  </a:cubicBezTo>
                  <a:cubicBezTo>
                    <a:pt x="139" y="79"/>
                    <a:pt x="147" y="80"/>
                    <a:pt x="155" y="80"/>
                  </a:cubicBezTo>
                  <a:cubicBezTo>
                    <a:pt x="164" y="80"/>
                    <a:pt x="172" y="78"/>
                    <a:pt x="180" y="74"/>
                  </a:cubicBezTo>
                  <a:cubicBezTo>
                    <a:pt x="181" y="74"/>
                    <a:pt x="182" y="73"/>
                    <a:pt x="184" y="72"/>
                  </a:cubicBezTo>
                  <a:cubicBezTo>
                    <a:pt x="187" y="69"/>
                    <a:pt x="190" y="66"/>
                    <a:pt x="192" y="62"/>
                  </a:cubicBezTo>
                  <a:cubicBezTo>
                    <a:pt x="195" y="56"/>
                    <a:pt x="197" y="49"/>
                    <a:pt x="197" y="41"/>
                  </a:cubicBezTo>
                  <a:cubicBezTo>
                    <a:pt x="196" y="34"/>
                    <a:pt x="194" y="27"/>
                    <a:pt x="188" y="22"/>
                  </a:cubicBezTo>
                  <a:cubicBezTo>
                    <a:pt x="183" y="17"/>
                    <a:pt x="176" y="14"/>
                    <a:pt x="169" y="15"/>
                  </a:cubicBezTo>
                  <a:cubicBezTo>
                    <a:pt x="165" y="15"/>
                    <a:pt x="162" y="16"/>
                    <a:pt x="159" y="18"/>
                  </a:cubicBezTo>
                  <a:cubicBezTo>
                    <a:pt x="156" y="20"/>
                    <a:pt x="153" y="22"/>
                    <a:pt x="151" y="25"/>
                  </a:cubicBezTo>
                  <a:cubicBezTo>
                    <a:pt x="149" y="28"/>
                    <a:pt x="148" y="32"/>
                    <a:pt x="148" y="35"/>
                  </a:cubicBezTo>
                  <a:cubicBezTo>
                    <a:pt x="148" y="39"/>
                    <a:pt x="149" y="42"/>
                    <a:pt x="151" y="45"/>
                  </a:cubicBezTo>
                  <a:cubicBezTo>
                    <a:pt x="153" y="48"/>
                    <a:pt x="156" y="51"/>
                    <a:pt x="159" y="52"/>
                  </a:cubicBezTo>
                  <a:cubicBezTo>
                    <a:pt x="162" y="53"/>
                    <a:pt x="166" y="53"/>
                    <a:pt x="170" y="52"/>
                  </a:cubicBezTo>
                  <a:cubicBezTo>
                    <a:pt x="173" y="51"/>
                    <a:pt x="176" y="49"/>
                    <a:pt x="177" y="46"/>
                  </a:cubicBezTo>
                  <a:cubicBezTo>
                    <a:pt x="179" y="43"/>
                    <a:pt x="179" y="39"/>
                    <a:pt x="178" y="35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80" y="37"/>
                    <a:pt x="181" y="39"/>
                    <a:pt x="181" y="41"/>
                  </a:cubicBezTo>
                  <a:cubicBezTo>
                    <a:pt x="181" y="43"/>
                    <a:pt x="181" y="45"/>
                    <a:pt x="180" y="47"/>
                  </a:cubicBezTo>
                  <a:cubicBezTo>
                    <a:pt x="179" y="51"/>
                    <a:pt x="175" y="55"/>
                    <a:pt x="171" y="57"/>
                  </a:cubicBezTo>
                  <a:cubicBezTo>
                    <a:pt x="167" y="58"/>
                    <a:pt x="162" y="59"/>
                    <a:pt x="157" y="57"/>
                  </a:cubicBezTo>
                  <a:cubicBezTo>
                    <a:pt x="153" y="56"/>
                    <a:pt x="148" y="53"/>
                    <a:pt x="146" y="49"/>
                  </a:cubicBezTo>
                  <a:cubicBezTo>
                    <a:pt x="145" y="48"/>
                    <a:pt x="145" y="48"/>
                    <a:pt x="144" y="47"/>
                  </a:cubicBezTo>
                  <a:cubicBezTo>
                    <a:pt x="144" y="47"/>
                    <a:pt x="144" y="47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3"/>
                    <a:pt x="142" y="42"/>
                  </a:cubicBezTo>
                  <a:cubicBezTo>
                    <a:pt x="142" y="40"/>
                    <a:pt x="141" y="38"/>
                    <a:pt x="141" y="35"/>
                  </a:cubicBezTo>
                  <a:cubicBezTo>
                    <a:pt x="141" y="30"/>
                    <a:pt x="142" y="26"/>
                    <a:pt x="144" y="21"/>
                  </a:cubicBezTo>
                  <a:cubicBezTo>
                    <a:pt x="147" y="17"/>
                    <a:pt x="150" y="13"/>
                    <a:pt x="155" y="11"/>
                  </a:cubicBezTo>
                  <a:cubicBezTo>
                    <a:pt x="155" y="11"/>
                    <a:pt x="156" y="10"/>
                    <a:pt x="156" y="10"/>
                  </a:cubicBezTo>
                  <a:cubicBezTo>
                    <a:pt x="157" y="10"/>
                    <a:pt x="157" y="10"/>
                    <a:pt x="157" y="10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59" y="9"/>
                    <a:pt x="160" y="8"/>
                    <a:pt x="161" y="8"/>
                  </a:cubicBezTo>
                  <a:cubicBezTo>
                    <a:pt x="164" y="7"/>
                    <a:pt x="166" y="7"/>
                    <a:pt x="168" y="7"/>
                  </a:cubicBezTo>
                  <a:cubicBezTo>
                    <a:pt x="178" y="6"/>
                    <a:pt x="187" y="10"/>
                    <a:pt x="194" y="17"/>
                  </a:cubicBezTo>
                  <a:cubicBezTo>
                    <a:pt x="197" y="20"/>
                    <a:pt x="199" y="24"/>
                    <a:pt x="201" y="28"/>
                  </a:cubicBezTo>
                  <a:cubicBezTo>
                    <a:pt x="202" y="33"/>
                    <a:pt x="203" y="37"/>
                    <a:pt x="203" y="41"/>
                  </a:cubicBezTo>
                  <a:cubicBezTo>
                    <a:pt x="203" y="50"/>
                    <a:pt x="200" y="58"/>
                    <a:pt x="195" y="64"/>
                  </a:cubicBezTo>
                  <a:cubicBezTo>
                    <a:pt x="194" y="66"/>
                    <a:pt x="193" y="68"/>
                    <a:pt x="191" y="69"/>
                  </a:cubicBezTo>
                  <a:cubicBezTo>
                    <a:pt x="188" y="72"/>
                    <a:pt x="185" y="75"/>
                    <a:pt x="181" y="78"/>
                  </a:cubicBezTo>
                  <a:cubicBezTo>
                    <a:pt x="173" y="82"/>
                    <a:pt x="165" y="85"/>
                    <a:pt x="156" y="86"/>
                  </a:cubicBezTo>
                  <a:cubicBezTo>
                    <a:pt x="151" y="86"/>
                    <a:pt x="147" y="86"/>
                    <a:pt x="142" y="85"/>
                  </a:cubicBezTo>
                  <a:cubicBezTo>
                    <a:pt x="138" y="85"/>
                    <a:pt x="133" y="84"/>
                    <a:pt x="129" y="83"/>
                  </a:cubicBezTo>
                  <a:cubicBezTo>
                    <a:pt x="127" y="83"/>
                    <a:pt x="125" y="82"/>
                    <a:pt x="123" y="82"/>
                  </a:cubicBezTo>
                  <a:cubicBezTo>
                    <a:pt x="120" y="81"/>
                    <a:pt x="118" y="80"/>
                    <a:pt x="116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6094413" y="4260851"/>
              <a:ext cx="860425" cy="365125"/>
            </a:xfrm>
            <a:custGeom>
              <a:avLst/>
              <a:gdLst>
                <a:gd name="T0" fmla="*/ 99 w 203"/>
                <a:gd name="T1" fmla="*/ 75 h 86"/>
                <a:gd name="T2" fmla="*/ 110 w 203"/>
                <a:gd name="T3" fmla="*/ 68 h 86"/>
                <a:gd name="T4" fmla="*/ 131 w 203"/>
                <a:gd name="T5" fmla="*/ 53 h 86"/>
                <a:gd name="T6" fmla="*/ 150 w 203"/>
                <a:gd name="T7" fmla="*/ 35 h 86"/>
                <a:gd name="T8" fmla="*/ 174 w 203"/>
                <a:gd name="T9" fmla="*/ 7 h 86"/>
                <a:gd name="T10" fmla="*/ 189 w 203"/>
                <a:gd name="T11" fmla="*/ 5 h 86"/>
                <a:gd name="T12" fmla="*/ 197 w 203"/>
                <a:gd name="T13" fmla="*/ 17 h 86"/>
                <a:gd name="T14" fmla="*/ 193 w 203"/>
                <a:gd name="T15" fmla="*/ 25 h 86"/>
                <a:gd name="T16" fmla="*/ 181 w 203"/>
                <a:gd name="T17" fmla="*/ 23 h 86"/>
                <a:gd name="T18" fmla="*/ 182 w 203"/>
                <a:gd name="T19" fmla="*/ 14 h 86"/>
                <a:gd name="T20" fmla="*/ 187 w 203"/>
                <a:gd name="T21" fmla="*/ 12 h 86"/>
                <a:gd name="T22" fmla="*/ 181 w 203"/>
                <a:gd name="T23" fmla="*/ 12 h 86"/>
                <a:gd name="T24" fmla="*/ 177 w 203"/>
                <a:gd name="T25" fmla="*/ 25 h 86"/>
                <a:gd name="T26" fmla="*/ 189 w 203"/>
                <a:gd name="T27" fmla="*/ 32 h 86"/>
                <a:gd name="T28" fmla="*/ 201 w 203"/>
                <a:gd name="T29" fmla="*/ 24 h 86"/>
                <a:gd name="T30" fmla="*/ 202 w 203"/>
                <a:gd name="T31" fmla="*/ 21 h 86"/>
                <a:gd name="T32" fmla="*/ 203 w 203"/>
                <a:gd name="T33" fmla="*/ 20 h 86"/>
                <a:gd name="T34" fmla="*/ 201 w 203"/>
                <a:gd name="T35" fmla="*/ 9 h 86"/>
                <a:gd name="T36" fmla="*/ 190 w 203"/>
                <a:gd name="T37" fmla="*/ 1 h 86"/>
                <a:gd name="T38" fmla="*/ 189 w 203"/>
                <a:gd name="T39" fmla="*/ 0 h 86"/>
                <a:gd name="T40" fmla="*/ 184 w 203"/>
                <a:gd name="T41" fmla="*/ 0 h 86"/>
                <a:gd name="T42" fmla="*/ 173 w 203"/>
                <a:gd name="T43" fmla="*/ 5 h 86"/>
                <a:gd name="T44" fmla="*/ 137 w 203"/>
                <a:gd name="T45" fmla="*/ 40 h 86"/>
                <a:gd name="T46" fmla="*/ 107 w 203"/>
                <a:gd name="T47" fmla="*/ 62 h 86"/>
                <a:gd name="T48" fmla="*/ 72 w 203"/>
                <a:gd name="T49" fmla="*/ 77 h 86"/>
                <a:gd name="T50" fmla="*/ 23 w 203"/>
                <a:gd name="T51" fmla="*/ 74 h 86"/>
                <a:gd name="T52" fmla="*/ 11 w 203"/>
                <a:gd name="T53" fmla="*/ 62 h 86"/>
                <a:gd name="T54" fmla="*/ 14 w 203"/>
                <a:gd name="T55" fmla="*/ 22 h 86"/>
                <a:gd name="T56" fmla="*/ 44 w 203"/>
                <a:gd name="T57" fmla="*/ 18 h 86"/>
                <a:gd name="T58" fmla="*/ 54 w 203"/>
                <a:gd name="T59" fmla="*/ 35 h 86"/>
                <a:gd name="T60" fmla="*/ 44 w 203"/>
                <a:gd name="T61" fmla="*/ 52 h 86"/>
                <a:gd name="T62" fmla="*/ 25 w 203"/>
                <a:gd name="T63" fmla="*/ 46 h 86"/>
                <a:gd name="T64" fmla="*/ 24 w 203"/>
                <a:gd name="T65" fmla="*/ 35 h 86"/>
                <a:gd name="T66" fmla="*/ 23 w 203"/>
                <a:gd name="T67" fmla="*/ 47 h 86"/>
                <a:gd name="T68" fmla="*/ 46 w 203"/>
                <a:gd name="T69" fmla="*/ 57 h 86"/>
                <a:gd name="T70" fmla="*/ 58 w 203"/>
                <a:gd name="T71" fmla="*/ 47 h 86"/>
                <a:gd name="T72" fmla="*/ 59 w 203"/>
                <a:gd name="T73" fmla="*/ 46 h 86"/>
                <a:gd name="T74" fmla="*/ 62 w 203"/>
                <a:gd name="T75" fmla="*/ 35 h 86"/>
                <a:gd name="T76" fmla="*/ 48 w 203"/>
                <a:gd name="T77" fmla="*/ 11 h 86"/>
                <a:gd name="T78" fmla="*/ 46 w 203"/>
                <a:gd name="T79" fmla="*/ 10 h 86"/>
                <a:gd name="T80" fmla="*/ 41 w 203"/>
                <a:gd name="T81" fmla="*/ 8 h 86"/>
                <a:gd name="T82" fmla="*/ 9 w 203"/>
                <a:gd name="T83" fmla="*/ 17 h 86"/>
                <a:gd name="T84" fmla="*/ 0 w 203"/>
                <a:gd name="T85" fmla="*/ 41 h 86"/>
                <a:gd name="T86" fmla="*/ 12 w 203"/>
                <a:gd name="T87" fmla="*/ 69 h 86"/>
                <a:gd name="T88" fmla="*/ 47 w 203"/>
                <a:gd name="T89" fmla="*/ 86 h 86"/>
                <a:gd name="T90" fmla="*/ 74 w 203"/>
                <a:gd name="T91" fmla="*/ 83 h 86"/>
                <a:gd name="T92" fmla="*/ 86 w 203"/>
                <a:gd name="T93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3" h="86">
                  <a:moveTo>
                    <a:pt x="86" y="80"/>
                  </a:moveTo>
                  <a:cubicBezTo>
                    <a:pt x="91" y="78"/>
                    <a:pt x="95" y="76"/>
                    <a:pt x="99" y="75"/>
                  </a:cubicBezTo>
                  <a:cubicBezTo>
                    <a:pt x="101" y="74"/>
                    <a:pt x="103" y="73"/>
                    <a:pt x="105" y="72"/>
                  </a:cubicBezTo>
                  <a:cubicBezTo>
                    <a:pt x="106" y="71"/>
                    <a:pt x="108" y="70"/>
                    <a:pt x="110" y="68"/>
                  </a:cubicBezTo>
                  <a:cubicBezTo>
                    <a:pt x="114" y="66"/>
                    <a:pt x="118" y="64"/>
                    <a:pt x="121" y="61"/>
                  </a:cubicBezTo>
                  <a:cubicBezTo>
                    <a:pt x="125" y="58"/>
                    <a:pt x="128" y="56"/>
                    <a:pt x="131" y="53"/>
                  </a:cubicBezTo>
                  <a:cubicBezTo>
                    <a:pt x="134" y="50"/>
                    <a:pt x="138" y="47"/>
                    <a:pt x="141" y="44"/>
                  </a:cubicBezTo>
                  <a:cubicBezTo>
                    <a:pt x="144" y="41"/>
                    <a:pt x="147" y="38"/>
                    <a:pt x="150" y="35"/>
                  </a:cubicBezTo>
                  <a:cubicBezTo>
                    <a:pt x="153" y="32"/>
                    <a:pt x="155" y="29"/>
                    <a:pt x="158" y="26"/>
                  </a:cubicBezTo>
                  <a:cubicBezTo>
                    <a:pt x="162" y="21"/>
                    <a:pt x="171" y="9"/>
                    <a:pt x="174" y="7"/>
                  </a:cubicBezTo>
                  <a:cubicBezTo>
                    <a:pt x="177" y="6"/>
                    <a:pt x="181" y="5"/>
                    <a:pt x="184" y="5"/>
                  </a:cubicBezTo>
                  <a:cubicBezTo>
                    <a:pt x="186" y="5"/>
                    <a:pt x="187" y="5"/>
                    <a:pt x="189" y="5"/>
                  </a:cubicBezTo>
                  <a:cubicBezTo>
                    <a:pt x="190" y="6"/>
                    <a:pt x="192" y="7"/>
                    <a:pt x="193" y="8"/>
                  </a:cubicBezTo>
                  <a:cubicBezTo>
                    <a:pt x="196" y="10"/>
                    <a:pt x="197" y="13"/>
                    <a:pt x="197" y="17"/>
                  </a:cubicBezTo>
                  <a:cubicBezTo>
                    <a:pt x="197" y="18"/>
                    <a:pt x="197" y="20"/>
                    <a:pt x="196" y="21"/>
                  </a:cubicBezTo>
                  <a:cubicBezTo>
                    <a:pt x="196" y="23"/>
                    <a:pt x="195" y="24"/>
                    <a:pt x="193" y="25"/>
                  </a:cubicBezTo>
                  <a:cubicBezTo>
                    <a:pt x="191" y="27"/>
                    <a:pt x="187" y="27"/>
                    <a:pt x="184" y="26"/>
                  </a:cubicBezTo>
                  <a:cubicBezTo>
                    <a:pt x="183" y="25"/>
                    <a:pt x="181" y="24"/>
                    <a:pt x="181" y="23"/>
                  </a:cubicBezTo>
                  <a:cubicBezTo>
                    <a:pt x="180" y="21"/>
                    <a:pt x="180" y="20"/>
                    <a:pt x="180" y="18"/>
                  </a:cubicBezTo>
                  <a:cubicBezTo>
                    <a:pt x="180" y="16"/>
                    <a:pt x="181" y="15"/>
                    <a:pt x="182" y="14"/>
                  </a:cubicBezTo>
                  <a:cubicBezTo>
                    <a:pt x="184" y="13"/>
                    <a:pt x="185" y="13"/>
                    <a:pt x="187" y="13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186" y="12"/>
                    <a:pt x="185" y="12"/>
                    <a:pt x="184" y="12"/>
                  </a:cubicBezTo>
                  <a:cubicBezTo>
                    <a:pt x="183" y="12"/>
                    <a:pt x="182" y="12"/>
                    <a:pt x="181" y="12"/>
                  </a:cubicBezTo>
                  <a:cubicBezTo>
                    <a:pt x="179" y="13"/>
                    <a:pt x="178" y="15"/>
                    <a:pt x="177" y="17"/>
                  </a:cubicBezTo>
                  <a:cubicBezTo>
                    <a:pt x="176" y="20"/>
                    <a:pt x="176" y="22"/>
                    <a:pt x="177" y="25"/>
                  </a:cubicBezTo>
                  <a:cubicBezTo>
                    <a:pt x="178" y="27"/>
                    <a:pt x="180" y="29"/>
                    <a:pt x="182" y="30"/>
                  </a:cubicBezTo>
                  <a:cubicBezTo>
                    <a:pt x="184" y="32"/>
                    <a:pt x="187" y="32"/>
                    <a:pt x="189" y="32"/>
                  </a:cubicBezTo>
                  <a:cubicBezTo>
                    <a:pt x="192" y="32"/>
                    <a:pt x="194" y="31"/>
                    <a:pt x="196" y="30"/>
                  </a:cubicBezTo>
                  <a:cubicBezTo>
                    <a:pt x="199" y="28"/>
                    <a:pt x="200" y="26"/>
                    <a:pt x="201" y="24"/>
                  </a:cubicBezTo>
                  <a:cubicBezTo>
                    <a:pt x="202" y="23"/>
                    <a:pt x="202" y="23"/>
                    <a:pt x="202" y="22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3" y="20"/>
                    <a:pt x="203" y="20"/>
                    <a:pt x="203" y="20"/>
                  </a:cubicBezTo>
                  <a:cubicBezTo>
                    <a:pt x="203" y="20"/>
                    <a:pt x="203" y="20"/>
                    <a:pt x="203" y="20"/>
                  </a:cubicBezTo>
                  <a:cubicBezTo>
                    <a:pt x="203" y="19"/>
                    <a:pt x="203" y="18"/>
                    <a:pt x="203" y="16"/>
                  </a:cubicBezTo>
                  <a:cubicBezTo>
                    <a:pt x="203" y="14"/>
                    <a:pt x="202" y="12"/>
                    <a:pt x="201" y="9"/>
                  </a:cubicBezTo>
                  <a:cubicBezTo>
                    <a:pt x="200" y="7"/>
                    <a:pt x="199" y="5"/>
                    <a:pt x="197" y="4"/>
                  </a:cubicBezTo>
                  <a:cubicBezTo>
                    <a:pt x="195" y="2"/>
                    <a:pt x="193" y="1"/>
                    <a:pt x="190" y="1"/>
                  </a:cubicBezTo>
                  <a:cubicBezTo>
                    <a:pt x="190" y="0"/>
                    <a:pt x="190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8" y="0"/>
                    <a:pt x="188" y="0"/>
                    <a:pt x="187" y="0"/>
                  </a:cubicBezTo>
                  <a:cubicBezTo>
                    <a:pt x="186" y="0"/>
                    <a:pt x="185" y="0"/>
                    <a:pt x="184" y="0"/>
                  </a:cubicBezTo>
                  <a:cubicBezTo>
                    <a:pt x="182" y="0"/>
                    <a:pt x="180" y="1"/>
                    <a:pt x="178" y="2"/>
                  </a:cubicBezTo>
                  <a:cubicBezTo>
                    <a:pt x="176" y="2"/>
                    <a:pt x="174" y="3"/>
                    <a:pt x="173" y="5"/>
                  </a:cubicBezTo>
                  <a:cubicBezTo>
                    <a:pt x="171" y="6"/>
                    <a:pt x="169" y="8"/>
                    <a:pt x="167" y="10"/>
                  </a:cubicBezTo>
                  <a:cubicBezTo>
                    <a:pt x="165" y="12"/>
                    <a:pt x="148" y="30"/>
                    <a:pt x="137" y="40"/>
                  </a:cubicBezTo>
                  <a:cubicBezTo>
                    <a:pt x="131" y="45"/>
                    <a:pt x="124" y="51"/>
                    <a:pt x="117" y="56"/>
                  </a:cubicBezTo>
                  <a:cubicBezTo>
                    <a:pt x="114" y="58"/>
                    <a:pt x="110" y="60"/>
                    <a:pt x="107" y="62"/>
                  </a:cubicBezTo>
                  <a:cubicBezTo>
                    <a:pt x="103" y="65"/>
                    <a:pt x="99" y="66"/>
                    <a:pt x="96" y="68"/>
                  </a:cubicBezTo>
                  <a:cubicBezTo>
                    <a:pt x="88" y="72"/>
                    <a:pt x="80" y="75"/>
                    <a:pt x="72" y="77"/>
                  </a:cubicBezTo>
                  <a:cubicBezTo>
                    <a:pt x="64" y="79"/>
                    <a:pt x="56" y="80"/>
                    <a:pt x="47" y="80"/>
                  </a:cubicBezTo>
                  <a:cubicBezTo>
                    <a:pt x="39" y="80"/>
                    <a:pt x="31" y="78"/>
                    <a:pt x="23" y="74"/>
                  </a:cubicBezTo>
                  <a:cubicBezTo>
                    <a:pt x="22" y="74"/>
                    <a:pt x="20" y="73"/>
                    <a:pt x="19" y="72"/>
                  </a:cubicBezTo>
                  <a:cubicBezTo>
                    <a:pt x="16" y="69"/>
                    <a:pt x="13" y="66"/>
                    <a:pt x="11" y="62"/>
                  </a:cubicBezTo>
                  <a:cubicBezTo>
                    <a:pt x="8" y="56"/>
                    <a:pt x="6" y="49"/>
                    <a:pt x="6" y="41"/>
                  </a:cubicBezTo>
                  <a:cubicBezTo>
                    <a:pt x="7" y="34"/>
                    <a:pt x="9" y="27"/>
                    <a:pt x="14" y="22"/>
                  </a:cubicBezTo>
                  <a:cubicBezTo>
                    <a:pt x="20" y="17"/>
                    <a:pt x="27" y="14"/>
                    <a:pt x="34" y="15"/>
                  </a:cubicBezTo>
                  <a:cubicBezTo>
                    <a:pt x="37" y="15"/>
                    <a:pt x="41" y="16"/>
                    <a:pt x="44" y="18"/>
                  </a:cubicBezTo>
                  <a:cubicBezTo>
                    <a:pt x="47" y="20"/>
                    <a:pt x="50" y="22"/>
                    <a:pt x="52" y="25"/>
                  </a:cubicBezTo>
                  <a:cubicBezTo>
                    <a:pt x="53" y="28"/>
                    <a:pt x="54" y="32"/>
                    <a:pt x="54" y="35"/>
                  </a:cubicBezTo>
                  <a:cubicBezTo>
                    <a:pt x="54" y="39"/>
                    <a:pt x="54" y="42"/>
                    <a:pt x="52" y="45"/>
                  </a:cubicBezTo>
                  <a:cubicBezTo>
                    <a:pt x="50" y="48"/>
                    <a:pt x="47" y="51"/>
                    <a:pt x="44" y="52"/>
                  </a:cubicBezTo>
                  <a:cubicBezTo>
                    <a:pt x="40" y="53"/>
                    <a:pt x="37" y="53"/>
                    <a:pt x="33" y="52"/>
                  </a:cubicBezTo>
                  <a:cubicBezTo>
                    <a:pt x="30" y="51"/>
                    <a:pt x="27" y="49"/>
                    <a:pt x="25" y="46"/>
                  </a:cubicBezTo>
                  <a:cubicBezTo>
                    <a:pt x="24" y="43"/>
                    <a:pt x="23" y="39"/>
                    <a:pt x="25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3" y="37"/>
                    <a:pt x="22" y="39"/>
                    <a:pt x="22" y="41"/>
                  </a:cubicBezTo>
                  <a:cubicBezTo>
                    <a:pt x="22" y="43"/>
                    <a:pt x="22" y="45"/>
                    <a:pt x="23" y="47"/>
                  </a:cubicBezTo>
                  <a:cubicBezTo>
                    <a:pt x="24" y="51"/>
                    <a:pt x="28" y="55"/>
                    <a:pt x="32" y="57"/>
                  </a:cubicBezTo>
                  <a:cubicBezTo>
                    <a:pt x="36" y="58"/>
                    <a:pt x="41" y="59"/>
                    <a:pt x="46" y="57"/>
                  </a:cubicBezTo>
                  <a:cubicBezTo>
                    <a:pt x="50" y="56"/>
                    <a:pt x="54" y="53"/>
                    <a:pt x="57" y="49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9" y="47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5"/>
                    <a:pt x="60" y="43"/>
                    <a:pt x="61" y="42"/>
                  </a:cubicBezTo>
                  <a:cubicBezTo>
                    <a:pt x="61" y="40"/>
                    <a:pt x="62" y="38"/>
                    <a:pt x="62" y="35"/>
                  </a:cubicBezTo>
                  <a:cubicBezTo>
                    <a:pt x="62" y="30"/>
                    <a:pt x="61" y="26"/>
                    <a:pt x="58" y="21"/>
                  </a:cubicBezTo>
                  <a:cubicBezTo>
                    <a:pt x="56" y="17"/>
                    <a:pt x="52" y="13"/>
                    <a:pt x="48" y="11"/>
                  </a:cubicBezTo>
                  <a:cubicBezTo>
                    <a:pt x="48" y="11"/>
                    <a:pt x="47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3" y="8"/>
                    <a:pt x="41" y="8"/>
                  </a:cubicBezTo>
                  <a:cubicBezTo>
                    <a:pt x="39" y="7"/>
                    <a:pt x="37" y="7"/>
                    <a:pt x="34" y="7"/>
                  </a:cubicBezTo>
                  <a:cubicBezTo>
                    <a:pt x="25" y="6"/>
                    <a:pt x="16" y="10"/>
                    <a:pt x="9" y="17"/>
                  </a:cubicBezTo>
                  <a:cubicBezTo>
                    <a:pt x="6" y="20"/>
                    <a:pt x="3" y="24"/>
                    <a:pt x="2" y="28"/>
                  </a:cubicBezTo>
                  <a:cubicBezTo>
                    <a:pt x="0" y="33"/>
                    <a:pt x="0" y="37"/>
                    <a:pt x="0" y="41"/>
                  </a:cubicBezTo>
                  <a:cubicBezTo>
                    <a:pt x="0" y="50"/>
                    <a:pt x="3" y="58"/>
                    <a:pt x="7" y="64"/>
                  </a:cubicBezTo>
                  <a:cubicBezTo>
                    <a:pt x="9" y="66"/>
                    <a:pt x="10" y="68"/>
                    <a:pt x="12" y="69"/>
                  </a:cubicBezTo>
                  <a:cubicBezTo>
                    <a:pt x="15" y="72"/>
                    <a:pt x="18" y="75"/>
                    <a:pt x="22" y="78"/>
                  </a:cubicBezTo>
                  <a:cubicBezTo>
                    <a:pt x="29" y="82"/>
                    <a:pt x="38" y="85"/>
                    <a:pt x="47" y="86"/>
                  </a:cubicBezTo>
                  <a:cubicBezTo>
                    <a:pt x="52" y="86"/>
                    <a:pt x="56" y="86"/>
                    <a:pt x="61" y="85"/>
                  </a:cubicBezTo>
                  <a:cubicBezTo>
                    <a:pt x="65" y="85"/>
                    <a:pt x="69" y="84"/>
                    <a:pt x="74" y="83"/>
                  </a:cubicBezTo>
                  <a:cubicBezTo>
                    <a:pt x="76" y="83"/>
                    <a:pt x="78" y="82"/>
                    <a:pt x="80" y="82"/>
                  </a:cubicBezTo>
                  <a:cubicBezTo>
                    <a:pt x="82" y="81"/>
                    <a:pt x="84" y="80"/>
                    <a:pt x="86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70950" y="259113"/>
            <a:ext cx="11111829" cy="961005"/>
            <a:chOff x="825500" y="2232026"/>
            <a:chExt cx="10536238" cy="911225"/>
          </a:xfrm>
          <a:solidFill>
            <a:schemeClr val="accent1"/>
          </a:solidFill>
        </p:grpSpPr>
        <p:sp>
          <p:nvSpPr>
            <p:cNvPr id="50" name="Freeform 31"/>
            <p:cNvSpPr>
              <a:spLocks/>
            </p:cNvSpPr>
            <p:nvPr/>
          </p:nvSpPr>
          <p:spPr bwMode="auto">
            <a:xfrm>
              <a:off x="5564188" y="2232026"/>
              <a:ext cx="538163" cy="911225"/>
            </a:xfrm>
            <a:custGeom>
              <a:avLst/>
              <a:gdLst>
                <a:gd name="T0" fmla="*/ 125 w 127"/>
                <a:gd name="T1" fmla="*/ 214 h 214"/>
                <a:gd name="T2" fmla="*/ 51 w 127"/>
                <a:gd name="T3" fmla="*/ 155 h 214"/>
                <a:gd name="T4" fmla="*/ 20 w 127"/>
                <a:gd name="T5" fmla="*/ 117 h 214"/>
                <a:gd name="T6" fmla="*/ 2 w 127"/>
                <a:gd name="T7" fmla="*/ 71 h 214"/>
                <a:gd name="T8" fmla="*/ 17 w 127"/>
                <a:gd name="T9" fmla="*/ 21 h 214"/>
                <a:gd name="T10" fmla="*/ 63 w 127"/>
                <a:gd name="T11" fmla="*/ 0 h 214"/>
                <a:gd name="T12" fmla="*/ 70 w 127"/>
                <a:gd name="T13" fmla="*/ 0 h 214"/>
                <a:gd name="T14" fmla="*/ 76 w 127"/>
                <a:gd name="T15" fmla="*/ 1 h 214"/>
                <a:gd name="T16" fmla="*/ 89 w 127"/>
                <a:gd name="T17" fmla="*/ 4 h 214"/>
                <a:gd name="T18" fmla="*/ 109 w 127"/>
                <a:gd name="T19" fmla="*/ 19 h 214"/>
                <a:gd name="T20" fmla="*/ 125 w 127"/>
                <a:gd name="T21" fmla="*/ 63 h 214"/>
                <a:gd name="T22" fmla="*/ 104 w 127"/>
                <a:gd name="T23" fmla="*/ 24 h 214"/>
                <a:gd name="T24" fmla="*/ 64 w 127"/>
                <a:gd name="T25" fmla="*/ 11 h 214"/>
                <a:gd name="T26" fmla="*/ 28 w 127"/>
                <a:gd name="T27" fmla="*/ 31 h 214"/>
                <a:gd name="T28" fmla="*/ 17 w 127"/>
                <a:gd name="T29" fmla="*/ 69 h 214"/>
                <a:gd name="T30" fmla="*/ 32 w 127"/>
                <a:gd name="T31" fmla="*/ 110 h 214"/>
                <a:gd name="T32" fmla="*/ 59 w 127"/>
                <a:gd name="T33" fmla="*/ 147 h 214"/>
                <a:gd name="T34" fmla="*/ 125 w 127"/>
                <a:gd name="T3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7" h="214">
                  <a:moveTo>
                    <a:pt x="125" y="214"/>
                  </a:moveTo>
                  <a:cubicBezTo>
                    <a:pt x="98" y="197"/>
                    <a:pt x="73" y="177"/>
                    <a:pt x="51" y="155"/>
                  </a:cubicBezTo>
                  <a:cubicBezTo>
                    <a:pt x="39" y="143"/>
                    <a:pt x="29" y="131"/>
                    <a:pt x="20" y="117"/>
                  </a:cubicBezTo>
                  <a:cubicBezTo>
                    <a:pt x="12" y="103"/>
                    <a:pt x="4" y="88"/>
                    <a:pt x="2" y="71"/>
                  </a:cubicBezTo>
                  <a:cubicBezTo>
                    <a:pt x="0" y="53"/>
                    <a:pt x="6" y="35"/>
                    <a:pt x="17" y="21"/>
                  </a:cubicBezTo>
                  <a:cubicBezTo>
                    <a:pt x="29" y="8"/>
                    <a:pt x="46" y="0"/>
                    <a:pt x="63" y="0"/>
                  </a:cubicBezTo>
                  <a:cubicBezTo>
                    <a:pt x="66" y="0"/>
                    <a:pt x="68" y="0"/>
                    <a:pt x="70" y="0"/>
                  </a:cubicBezTo>
                  <a:cubicBezTo>
                    <a:pt x="72" y="0"/>
                    <a:pt x="74" y="0"/>
                    <a:pt x="76" y="1"/>
                  </a:cubicBezTo>
                  <a:cubicBezTo>
                    <a:pt x="81" y="1"/>
                    <a:pt x="85" y="3"/>
                    <a:pt x="89" y="4"/>
                  </a:cubicBezTo>
                  <a:cubicBezTo>
                    <a:pt x="96" y="8"/>
                    <a:pt x="104" y="13"/>
                    <a:pt x="109" y="19"/>
                  </a:cubicBezTo>
                  <a:cubicBezTo>
                    <a:pt x="121" y="31"/>
                    <a:pt x="127" y="48"/>
                    <a:pt x="125" y="63"/>
                  </a:cubicBezTo>
                  <a:cubicBezTo>
                    <a:pt x="123" y="48"/>
                    <a:pt x="116" y="33"/>
                    <a:pt x="104" y="24"/>
                  </a:cubicBezTo>
                  <a:cubicBezTo>
                    <a:pt x="93" y="14"/>
                    <a:pt x="78" y="10"/>
                    <a:pt x="64" y="11"/>
                  </a:cubicBezTo>
                  <a:cubicBezTo>
                    <a:pt x="50" y="13"/>
                    <a:pt x="37" y="20"/>
                    <a:pt x="28" y="31"/>
                  </a:cubicBezTo>
                  <a:cubicBezTo>
                    <a:pt x="19" y="41"/>
                    <a:pt x="15" y="55"/>
                    <a:pt x="17" y="69"/>
                  </a:cubicBezTo>
                  <a:cubicBezTo>
                    <a:pt x="18" y="83"/>
                    <a:pt x="25" y="97"/>
                    <a:pt x="32" y="110"/>
                  </a:cubicBezTo>
                  <a:cubicBezTo>
                    <a:pt x="40" y="123"/>
                    <a:pt x="49" y="135"/>
                    <a:pt x="59" y="147"/>
                  </a:cubicBezTo>
                  <a:cubicBezTo>
                    <a:pt x="79" y="170"/>
                    <a:pt x="102" y="192"/>
                    <a:pt x="125" y="2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2"/>
            <p:cNvSpPr>
              <a:spLocks/>
            </p:cNvSpPr>
            <p:nvPr/>
          </p:nvSpPr>
          <p:spPr bwMode="auto">
            <a:xfrm>
              <a:off x="6084888" y="2232026"/>
              <a:ext cx="538163" cy="911225"/>
            </a:xfrm>
            <a:custGeom>
              <a:avLst/>
              <a:gdLst>
                <a:gd name="T0" fmla="*/ 2 w 127"/>
                <a:gd name="T1" fmla="*/ 63 h 214"/>
                <a:gd name="T2" fmla="*/ 18 w 127"/>
                <a:gd name="T3" fmla="*/ 19 h 214"/>
                <a:gd name="T4" fmla="*/ 38 w 127"/>
                <a:gd name="T5" fmla="*/ 4 h 214"/>
                <a:gd name="T6" fmla="*/ 63 w 127"/>
                <a:gd name="T7" fmla="*/ 0 h 214"/>
                <a:gd name="T8" fmla="*/ 109 w 127"/>
                <a:gd name="T9" fmla="*/ 21 h 214"/>
                <a:gd name="T10" fmla="*/ 125 w 127"/>
                <a:gd name="T11" fmla="*/ 71 h 214"/>
                <a:gd name="T12" fmla="*/ 107 w 127"/>
                <a:gd name="T13" fmla="*/ 117 h 214"/>
                <a:gd name="T14" fmla="*/ 76 w 127"/>
                <a:gd name="T15" fmla="*/ 155 h 214"/>
                <a:gd name="T16" fmla="*/ 2 w 127"/>
                <a:gd name="T17" fmla="*/ 214 h 214"/>
                <a:gd name="T18" fmla="*/ 68 w 127"/>
                <a:gd name="T19" fmla="*/ 147 h 214"/>
                <a:gd name="T20" fmla="*/ 94 w 127"/>
                <a:gd name="T21" fmla="*/ 110 h 214"/>
                <a:gd name="T22" fmla="*/ 110 w 127"/>
                <a:gd name="T23" fmla="*/ 69 h 214"/>
                <a:gd name="T24" fmla="*/ 99 w 127"/>
                <a:gd name="T25" fmla="*/ 31 h 214"/>
                <a:gd name="T26" fmla="*/ 63 w 127"/>
                <a:gd name="T27" fmla="*/ 11 h 214"/>
                <a:gd name="T28" fmla="*/ 23 w 127"/>
                <a:gd name="T29" fmla="*/ 24 h 214"/>
                <a:gd name="T30" fmla="*/ 2 w 127"/>
                <a:gd name="T31" fmla="*/ 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214">
                  <a:moveTo>
                    <a:pt x="2" y="63"/>
                  </a:moveTo>
                  <a:cubicBezTo>
                    <a:pt x="0" y="48"/>
                    <a:pt x="6" y="31"/>
                    <a:pt x="18" y="19"/>
                  </a:cubicBezTo>
                  <a:cubicBezTo>
                    <a:pt x="23" y="13"/>
                    <a:pt x="30" y="8"/>
                    <a:pt x="38" y="4"/>
                  </a:cubicBezTo>
                  <a:cubicBezTo>
                    <a:pt x="46" y="1"/>
                    <a:pt x="55" y="0"/>
                    <a:pt x="63" y="0"/>
                  </a:cubicBezTo>
                  <a:cubicBezTo>
                    <a:pt x="81" y="0"/>
                    <a:pt x="98" y="8"/>
                    <a:pt x="109" y="21"/>
                  </a:cubicBezTo>
                  <a:cubicBezTo>
                    <a:pt x="121" y="35"/>
                    <a:pt x="127" y="53"/>
                    <a:pt x="125" y="71"/>
                  </a:cubicBezTo>
                  <a:cubicBezTo>
                    <a:pt x="123" y="88"/>
                    <a:pt x="115" y="103"/>
                    <a:pt x="107" y="117"/>
                  </a:cubicBezTo>
                  <a:cubicBezTo>
                    <a:pt x="98" y="131"/>
                    <a:pt x="87" y="143"/>
                    <a:pt x="76" y="155"/>
                  </a:cubicBezTo>
                  <a:cubicBezTo>
                    <a:pt x="54" y="177"/>
                    <a:pt x="29" y="197"/>
                    <a:pt x="2" y="214"/>
                  </a:cubicBezTo>
                  <a:cubicBezTo>
                    <a:pt x="25" y="192"/>
                    <a:pt x="47" y="170"/>
                    <a:pt x="68" y="147"/>
                  </a:cubicBezTo>
                  <a:cubicBezTo>
                    <a:pt x="77" y="135"/>
                    <a:pt x="87" y="123"/>
                    <a:pt x="94" y="110"/>
                  </a:cubicBezTo>
                  <a:cubicBezTo>
                    <a:pt x="102" y="97"/>
                    <a:pt x="108" y="83"/>
                    <a:pt x="110" y="69"/>
                  </a:cubicBezTo>
                  <a:cubicBezTo>
                    <a:pt x="112" y="55"/>
                    <a:pt x="107" y="41"/>
                    <a:pt x="99" y="31"/>
                  </a:cubicBezTo>
                  <a:cubicBezTo>
                    <a:pt x="90" y="20"/>
                    <a:pt x="77" y="13"/>
                    <a:pt x="63" y="11"/>
                  </a:cubicBezTo>
                  <a:cubicBezTo>
                    <a:pt x="49" y="10"/>
                    <a:pt x="34" y="14"/>
                    <a:pt x="23" y="24"/>
                  </a:cubicBezTo>
                  <a:cubicBezTo>
                    <a:pt x="11" y="33"/>
                    <a:pt x="3" y="48"/>
                    <a:pt x="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3"/>
            <p:cNvSpPr>
              <a:spLocks/>
            </p:cNvSpPr>
            <p:nvPr/>
          </p:nvSpPr>
          <p:spPr bwMode="auto">
            <a:xfrm>
              <a:off x="825500" y="2844801"/>
              <a:ext cx="3373438" cy="85725"/>
            </a:xfrm>
            <a:custGeom>
              <a:avLst/>
              <a:gdLst>
                <a:gd name="T0" fmla="*/ 3 w 796"/>
                <a:gd name="T1" fmla="*/ 7 h 20"/>
                <a:gd name="T2" fmla="*/ 786 w 796"/>
                <a:gd name="T3" fmla="*/ 0 h 20"/>
                <a:gd name="T4" fmla="*/ 796 w 796"/>
                <a:gd name="T5" fmla="*/ 10 h 20"/>
                <a:gd name="T6" fmla="*/ 786 w 796"/>
                <a:gd name="T7" fmla="*/ 20 h 20"/>
                <a:gd name="T8" fmla="*/ 786 w 796"/>
                <a:gd name="T9" fmla="*/ 20 h 20"/>
                <a:gd name="T10" fmla="*/ 3 w 796"/>
                <a:gd name="T11" fmla="*/ 13 h 20"/>
                <a:gd name="T12" fmla="*/ 0 w 796"/>
                <a:gd name="T13" fmla="*/ 10 h 20"/>
                <a:gd name="T14" fmla="*/ 3 w 796"/>
                <a:gd name="T1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6" h="20">
                  <a:moveTo>
                    <a:pt x="3" y="7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792" y="0"/>
                    <a:pt x="796" y="4"/>
                    <a:pt x="796" y="10"/>
                  </a:cubicBezTo>
                  <a:cubicBezTo>
                    <a:pt x="796" y="15"/>
                    <a:pt x="792" y="20"/>
                    <a:pt x="786" y="20"/>
                  </a:cubicBezTo>
                  <a:cubicBezTo>
                    <a:pt x="786" y="20"/>
                    <a:pt x="786" y="20"/>
                    <a:pt x="786" y="20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0" y="12"/>
                    <a:pt x="0" y="10"/>
                  </a:cubicBezTo>
                  <a:cubicBezTo>
                    <a:pt x="0" y="8"/>
                    <a:pt x="2" y="7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4"/>
            <p:cNvSpPr>
              <a:spLocks/>
            </p:cNvSpPr>
            <p:nvPr/>
          </p:nvSpPr>
          <p:spPr bwMode="auto">
            <a:xfrm>
              <a:off x="1808163" y="3011488"/>
              <a:ext cx="2606675" cy="42863"/>
            </a:xfrm>
            <a:custGeom>
              <a:avLst/>
              <a:gdLst>
                <a:gd name="T0" fmla="*/ 1 w 615"/>
                <a:gd name="T1" fmla="*/ 3 h 10"/>
                <a:gd name="T2" fmla="*/ 610 w 615"/>
                <a:gd name="T3" fmla="*/ 0 h 10"/>
                <a:gd name="T4" fmla="*/ 615 w 615"/>
                <a:gd name="T5" fmla="*/ 5 h 10"/>
                <a:gd name="T6" fmla="*/ 610 w 615"/>
                <a:gd name="T7" fmla="*/ 10 h 10"/>
                <a:gd name="T8" fmla="*/ 610 w 615"/>
                <a:gd name="T9" fmla="*/ 10 h 10"/>
                <a:gd name="T10" fmla="*/ 1 w 615"/>
                <a:gd name="T11" fmla="*/ 6 h 10"/>
                <a:gd name="T12" fmla="*/ 0 w 615"/>
                <a:gd name="T13" fmla="*/ 5 h 10"/>
                <a:gd name="T14" fmla="*/ 1 w 615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5" h="10">
                  <a:moveTo>
                    <a:pt x="1" y="3"/>
                  </a:moveTo>
                  <a:cubicBezTo>
                    <a:pt x="610" y="0"/>
                    <a:pt x="610" y="0"/>
                    <a:pt x="610" y="0"/>
                  </a:cubicBezTo>
                  <a:cubicBezTo>
                    <a:pt x="613" y="0"/>
                    <a:pt x="615" y="2"/>
                    <a:pt x="615" y="5"/>
                  </a:cubicBezTo>
                  <a:cubicBezTo>
                    <a:pt x="615" y="8"/>
                    <a:pt x="613" y="10"/>
                    <a:pt x="610" y="10"/>
                  </a:cubicBezTo>
                  <a:cubicBezTo>
                    <a:pt x="610" y="10"/>
                    <a:pt x="610" y="10"/>
                    <a:pt x="610" y="1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"/>
            <p:cNvSpPr>
              <a:spLocks/>
            </p:cNvSpPr>
            <p:nvPr/>
          </p:nvSpPr>
          <p:spPr bwMode="auto">
            <a:xfrm>
              <a:off x="7988300" y="2844801"/>
              <a:ext cx="3373438" cy="85725"/>
            </a:xfrm>
            <a:custGeom>
              <a:avLst/>
              <a:gdLst>
                <a:gd name="T0" fmla="*/ 793 w 796"/>
                <a:gd name="T1" fmla="*/ 7 h 20"/>
                <a:gd name="T2" fmla="*/ 10 w 796"/>
                <a:gd name="T3" fmla="*/ 0 h 20"/>
                <a:gd name="T4" fmla="*/ 0 w 796"/>
                <a:gd name="T5" fmla="*/ 10 h 20"/>
                <a:gd name="T6" fmla="*/ 10 w 796"/>
                <a:gd name="T7" fmla="*/ 20 h 20"/>
                <a:gd name="T8" fmla="*/ 10 w 796"/>
                <a:gd name="T9" fmla="*/ 20 h 20"/>
                <a:gd name="T10" fmla="*/ 793 w 796"/>
                <a:gd name="T11" fmla="*/ 13 h 20"/>
                <a:gd name="T12" fmla="*/ 796 w 796"/>
                <a:gd name="T13" fmla="*/ 10 h 20"/>
                <a:gd name="T14" fmla="*/ 793 w 796"/>
                <a:gd name="T1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6" h="20">
                  <a:moveTo>
                    <a:pt x="793" y="7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793" y="13"/>
                    <a:pt x="793" y="13"/>
                    <a:pt x="793" y="13"/>
                  </a:cubicBezTo>
                  <a:cubicBezTo>
                    <a:pt x="794" y="13"/>
                    <a:pt x="796" y="12"/>
                    <a:pt x="796" y="10"/>
                  </a:cubicBezTo>
                  <a:cubicBezTo>
                    <a:pt x="796" y="8"/>
                    <a:pt x="794" y="7"/>
                    <a:pt x="79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6"/>
            <p:cNvSpPr>
              <a:spLocks/>
            </p:cNvSpPr>
            <p:nvPr/>
          </p:nvSpPr>
          <p:spPr bwMode="auto">
            <a:xfrm>
              <a:off x="7772400" y="3011488"/>
              <a:ext cx="2606675" cy="42863"/>
            </a:xfrm>
            <a:custGeom>
              <a:avLst/>
              <a:gdLst>
                <a:gd name="T0" fmla="*/ 613 w 615"/>
                <a:gd name="T1" fmla="*/ 3 h 10"/>
                <a:gd name="T2" fmla="*/ 5 w 615"/>
                <a:gd name="T3" fmla="*/ 0 h 10"/>
                <a:gd name="T4" fmla="*/ 0 w 615"/>
                <a:gd name="T5" fmla="*/ 5 h 10"/>
                <a:gd name="T6" fmla="*/ 5 w 615"/>
                <a:gd name="T7" fmla="*/ 10 h 10"/>
                <a:gd name="T8" fmla="*/ 5 w 615"/>
                <a:gd name="T9" fmla="*/ 10 h 10"/>
                <a:gd name="T10" fmla="*/ 613 w 615"/>
                <a:gd name="T11" fmla="*/ 6 h 10"/>
                <a:gd name="T12" fmla="*/ 615 w 615"/>
                <a:gd name="T13" fmla="*/ 5 h 10"/>
                <a:gd name="T14" fmla="*/ 613 w 615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5" h="10">
                  <a:moveTo>
                    <a:pt x="613" y="3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13" y="6"/>
                    <a:pt x="613" y="6"/>
                    <a:pt x="613" y="6"/>
                  </a:cubicBezTo>
                  <a:cubicBezTo>
                    <a:pt x="614" y="6"/>
                    <a:pt x="615" y="6"/>
                    <a:pt x="615" y="5"/>
                  </a:cubicBezTo>
                  <a:cubicBezTo>
                    <a:pt x="615" y="4"/>
                    <a:pt x="614" y="3"/>
                    <a:pt x="6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7"/>
            <p:cNvSpPr>
              <a:spLocks/>
            </p:cNvSpPr>
            <p:nvPr/>
          </p:nvSpPr>
          <p:spPr bwMode="auto">
            <a:xfrm>
              <a:off x="3975100" y="2424113"/>
              <a:ext cx="1431925" cy="609600"/>
            </a:xfrm>
            <a:custGeom>
              <a:avLst/>
              <a:gdLst>
                <a:gd name="T0" fmla="*/ 174 w 338"/>
                <a:gd name="T1" fmla="*/ 124 h 143"/>
                <a:gd name="T2" fmla="*/ 154 w 338"/>
                <a:gd name="T3" fmla="*/ 114 h 143"/>
                <a:gd name="T4" fmla="*/ 120 w 338"/>
                <a:gd name="T5" fmla="*/ 88 h 143"/>
                <a:gd name="T6" fmla="*/ 89 w 338"/>
                <a:gd name="T7" fmla="*/ 59 h 143"/>
                <a:gd name="T8" fmla="*/ 47 w 338"/>
                <a:gd name="T9" fmla="*/ 12 h 143"/>
                <a:gd name="T10" fmla="*/ 23 w 338"/>
                <a:gd name="T11" fmla="*/ 9 h 143"/>
                <a:gd name="T12" fmla="*/ 10 w 338"/>
                <a:gd name="T13" fmla="*/ 27 h 143"/>
                <a:gd name="T14" fmla="*/ 16 w 338"/>
                <a:gd name="T15" fmla="*/ 42 h 143"/>
                <a:gd name="T16" fmla="*/ 37 w 338"/>
                <a:gd name="T17" fmla="*/ 38 h 143"/>
                <a:gd name="T18" fmla="*/ 34 w 338"/>
                <a:gd name="T19" fmla="*/ 23 h 143"/>
                <a:gd name="T20" fmla="*/ 26 w 338"/>
                <a:gd name="T21" fmla="*/ 21 h 143"/>
                <a:gd name="T22" fmla="*/ 36 w 338"/>
                <a:gd name="T23" fmla="*/ 20 h 143"/>
                <a:gd name="T24" fmla="*/ 43 w 338"/>
                <a:gd name="T25" fmla="*/ 41 h 143"/>
                <a:gd name="T26" fmla="*/ 23 w 338"/>
                <a:gd name="T27" fmla="*/ 53 h 143"/>
                <a:gd name="T28" fmla="*/ 2 w 338"/>
                <a:gd name="T29" fmla="*/ 39 h 143"/>
                <a:gd name="T30" fmla="*/ 1 w 338"/>
                <a:gd name="T31" fmla="*/ 35 h 143"/>
                <a:gd name="T32" fmla="*/ 0 w 338"/>
                <a:gd name="T33" fmla="*/ 33 h 143"/>
                <a:gd name="T34" fmla="*/ 3 w 338"/>
                <a:gd name="T35" fmla="*/ 15 h 143"/>
                <a:gd name="T36" fmla="*/ 21 w 338"/>
                <a:gd name="T37" fmla="*/ 1 h 143"/>
                <a:gd name="T38" fmla="*/ 24 w 338"/>
                <a:gd name="T39" fmla="*/ 0 h 143"/>
                <a:gd name="T40" fmla="*/ 32 w 338"/>
                <a:gd name="T41" fmla="*/ 0 h 143"/>
                <a:gd name="T42" fmla="*/ 50 w 338"/>
                <a:gd name="T43" fmla="*/ 8 h 143"/>
                <a:gd name="T44" fmla="*/ 110 w 338"/>
                <a:gd name="T45" fmla="*/ 66 h 143"/>
                <a:gd name="T46" fmla="*/ 160 w 338"/>
                <a:gd name="T47" fmla="*/ 104 h 143"/>
                <a:gd name="T48" fmla="*/ 218 w 338"/>
                <a:gd name="T49" fmla="*/ 128 h 143"/>
                <a:gd name="T50" fmla="*/ 299 w 338"/>
                <a:gd name="T51" fmla="*/ 124 h 143"/>
                <a:gd name="T52" fmla="*/ 320 w 338"/>
                <a:gd name="T53" fmla="*/ 104 h 143"/>
                <a:gd name="T54" fmla="*/ 314 w 338"/>
                <a:gd name="T55" fmla="*/ 37 h 143"/>
                <a:gd name="T56" fmla="*/ 265 w 338"/>
                <a:gd name="T57" fmla="*/ 30 h 143"/>
                <a:gd name="T58" fmla="*/ 247 w 338"/>
                <a:gd name="T59" fmla="*/ 59 h 143"/>
                <a:gd name="T60" fmla="*/ 265 w 338"/>
                <a:gd name="T61" fmla="*/ 87 h 143"/>
                <a:gd name="T62" fmla="*/ 296 w 338"/>
                <a:gd name="T63" fmla="*/ 76 h 143"/>
                <a:gd name="T64" fmla="*/ 298 w 338"/>
                <a:gd name="T65" fmla="*/ 58 h 143"/>
                <a:gd name="T66" fmla="*/ 300 w 338"/>
                <a:gd name="T67" fmla="*/ 78 h 143"/>
                <a:gd name="T68" fmla="*/ 262 w 338"/>
                <a:gd name="T69" fmla="*/ 95 h 143"/>
                <a:gd name="T70" fmla="*/ 241 w 338"/>
                <a:gd name="T71" fmla="*/ 79 h 143"/>
                <a:gd name="T72" fmla="*/ 240 w 338"/>
                <a:gd name="T73" fmla="*/ 76 h 143"/>
                <a:gd name="T74" fmla="*/ 235 w 338"/>
                <a:gd name="T75" fmla="*/ 59 h 143"/>
                <a:gd name="T76" fmla="*/ 258 w 338"/>
                <a:gd name="T77" fmla="*/ 18 h 143"/>
                <a:gd name="T78" fmla="*/ 262 w 338"/>
                <a:gd name="T79" fmla="*/ 16 h 143"/>
                <a:gd name="T80" fmla="*/ 269 w 338"/>
                <a:gd name="T81" fmla="*/ 13 h 143"/>
                <a:gd name="T82" fmla="*/ 323 w 338"/>
                <a:gd name="T83" fmla="*/ 28 h 143"/>
                <a:gd name="T84" fmla="*/ 338 w 338"/>
                <a:gd name="T85" fmla="*/ 68 h 143"/>
                <a:gd name="T86" fmla="*/ 319 w 338"/>
                <a:gd name="T87" fmla="*/ 115 h 143"/>
                <a:gd name="T88" fmla="*/ 259 w 338"/>
                <a:gd name="T89" fmla="*/ 142 h 143"/>
                <a:gd name="T90" fmla="*/ 215 w 338"/>
                <a:gd name="T91" fmla="*/ 139 h 143"/>
                <a:gd name="T92" fmla="*/ 194 w 338"/>
                <a:gd name="T93" fmla="*/ 13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8" h="143">
                  <a:moveTo>
                    <a:pt x="194" y="132"/>
                  </a:moveTo>
                  <a:cubicBezTo>
                    <a:pt x="187" y="130"/>
                    <a:pt x="180" y="127"/>
                    <a:pt x="174" y="124"/>
                  </a:cubicBezTo>
                  <a:cubicBezTo>
                    <a:pt x="171" y="123"/>
                    <a:pt x="167" y="121"/>
                    <a:pt x="164" y="119"/>
                  </a:cubicBezTo>
                  <a:cubicBezTo>
                    <a:pt x="161" y="118"/>
                    <a:pt x="158" y="116"/>
                    <a:pt x="154" y="114"/>
                  </a:cubicBezTo>
                  <a:cubicBezTo>
                    <a:pt x="148" y="110"/>
                    <a:pt x="142" y="106"/>
                    <a:pt x="136" y="102"/>
                  </a:cubicBezTo>
                  <a:cubicBezTo>
                    <a:pt x="130" y="97"/>
                    <a:pt x="125" y="93"/>
                    <a:pt x="120" y="88"/>
                  </a:cubicBezTo>
                  <a:cubicBezTo>
                    <a:pt x="114" y="83"/>
                    <a:pt x="109" y="79"/>
                    <a:pt x="104" y="74"/>
                  </a:cubicBezTo>
                  <a:cubicBezTo>
                    <a:pt x="99" y="69"/>
                    <a:pt x="94" y="64"/>
                    <a:pt x="89" y="59"/>
                  </a:cubicBezTo>
                  <a:cubicBezTo>
                    <a:pt x="84" y="53"/>
                    <a:pt x="79" y="48"/>
                    <a:pt x="74" y="43"/>
                  </a:cubicBezTo>
                  <a:cubicBezTo>
                    <a:pt x="68" y="35"/>
                    <a:pt x="53" y="16"/>
                    <a:pt x="47" y="12"/>
                  </a:cubicBezTo>
                  <a:cubicBezTo>
                    <a:pt x="43" y="9"/>
                    <a:pt x="37" y="8"/>
                    <a:pt x="32" y="8"/>
                  </a:cubicBezTo>
                  <a:cubicBezTo>
                    <a:pt x="29" y="8"/>
                    <a:pt x="26" y="8"/>
                    <a:pt x="23" y="9"/>
                  </a:cubicBezTo>
                  <a:cubicBezTo>
                    <a:pt x="21" y="10"/>
                    <a:pt x="18" y="11"/>
                    <a:pt x="16" y="13"/>
                  </a:cubicBezTo>
                  <a:cubicBezTo>
                    <a:pt x="12" y="17"/>
                    <a:pt x="10" y="22"/>
                    <a:pt x="10" y="27"/>
                  </a:cubicBezTo>
                  <a:cubicBezTo>
                    <a:pt x="10" y="30"/>
                    <a:pt x="10" y="33"/>
                    <a:pt x="11" y="35"/>
                  </a:cubicBezTo>
                  <a:cubicBezTo>
                    <a:pt x="12" y="38"/>
                    <a:pt x="14" y="40"/>
                    <a:pt x="16" y="42"/>
                  </a:cubicBezTo>
                  <a:cubicBezTo>
                    <a:pt x="20" y="45"/>
                    <a:pt x="27" y="46"/>
                    <a:pt x="32" y="43"/>
                  </a:cubicBezTo>
                  <a:cubicBezTo>
                    <a:pt x="34" y="42"/>
                    <a:pt x="36" y="40"/>
                    <a:pt x="37" y="38"/>
                  </a:cubicBezTo>
                  <a:cubicBezTo>
                    <a:pt x="38" y="35"/>
                    <a:pt x="39" y="33"/>
                    <a:pt x="38" y="30"/>
                  </a:cubicBezTo>
                  <a:cubicBezTo>
                    <a:pt x="38" y="27"/>
                    <a:pt x="37" y="25"/>
                    <a:pt x="34" y="23"/>
                  </a:cubicBezTo>
                  <a:cubicBezTo>
                    <a:pt x="32" y="22"/>
                    <a:pt x="29" y="21"/>
                    <a:pt x="27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40" y="22"/>
                    <a:pt x="42" y="25"/>
                    <a:pt x="44" y="29"/>
                  </a:cubicBezTo>
                  <a:cubicBezTo>
                    <a:pt x="45" y="33"/>
                    <a:pt x="45" y="37"/>
                    <a:pt x="43" y="41"/>
                  </a:cubicBezTo>
                  <a:cubicBezTo>
                    <a:pt x="42" y="45"/>
                    <a:pt x="39" y="48"/>
                    <a:pt x="35" y="50"/>
                  </a:cubicBezTo>
                  <a:cubicBezTo>
                    <a:pt x="31" y="53"/>
                    <a:pt x="27" y="53"/>
                    <a:pt x="23" y="53"/>
                  </a:cubicBezTo>
                  <a:cubicBezTo>
                    <a:pt x="18" y="53"/>
                    <a:pt x="14" y="51"/>
                    <a:pt x="11" y="49"/>
                  </a:cubicBezTo>
                  <a:cubicBezTo>
                    <a:pt x="7" y="47"/>
                    <a:pt x="4" y="43"/>
                    <a:pt x="2" y="39"/>
                  </a:cubicBezTo>
                  <a:cubicBezTo>
                    <a:pt x="2" y="38"/>
                    <a:pt x="2" y="37"/>
                    <a:pt x="1" y="36"/>
                  </a:cubicBezTo>
                  <a:cubicBezTo>
                    <a:pt x="1" y="36"/>
                    <a:pt x="1" y="35"/>
                    <a:pt x="1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0" y="29"/>
                    <a:pt x="0" y="27"/>
                  </a:cubicBezTo>
                  <a:cubicBezTo>
                    <a:pt x="0" y="23"/>
                    <a:pt x="1" y="19"/>
                    <a:pt x="3" y="15"/>
                  </a:cubicBezTo>
                  <a:cubicBezTo>
                    <a:pt x="5" y="12"/>
                    <a:pt x="7" y="9"/>
                    <a:pt x="10" y="6"/>
                  </a:cubicBezTo>
                  <a:cubicBezTo>
                    <a:pt x="13" y="4"/>
                    <a:pt x="17" y="2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5" y="0"/>
                    <a:pt x="39" y="1"/>
                    <a:pt x="42" y="2"/>
                  </a:cubicBezTo>
                  <a:cubicBezTo>
                    <a:pt x="45" y="4"/>
                    <a:pt x="48" y="6"/>
                    <a:pt x="50" y="8"/>
                  </a:cubicBezTo>
                  <a:cubicBezTo>
                    <a:pt x="53" y="10"/>
                    <a:pt x="56" y="13"/>
                    <a:pt x="59" y="16"/>
                  </a:cubicBezTo>
                  <a:cubicBezTo>
                    <a:pt x="63" y="20"/>
                    <a:pt x="92" y="51"/>
                    <a:pt x="110" y="66"/>
                  </a:cubicBezTo>
                  <a:cubicBezTo>
                    <a:pt x="120" y="76"/>
                    <a:pt x="131" y="84"/>
                    <a:pt x="143" y="92"/>
                  </a:cubicBezTo>
                  <a:cubicBezTo>
                    <a:pt x="148" y="97"/>
                    <a:pt x="154" y="100"/>
                    <a:pt x="160" y="104"/>
                  </a:cubicBezTo>
                  <a:cubicBezTo>
                    <a:pt x="166" y="108"/>
                    <a:pt x="172" y="111"/>
                    <a:pt x="179" y="114"/>
                  </a:cubicBezTo>
                  <a:cubicBezTo>
                    <a:pt x="191" y="120"/>
                    <a:pt x="204" y="125"/>
                    <a:pt x="218" y="128"/>
                  </a:cubicBezTo>
                  <a:cubicBezTo>
                    <a:pt x="231" y="132"/>
                    <a:pt x="245" y="134"/>
                    <a:pt x="259" y="133"/>
                  </a:cubicBezTo>
                  <a:cubicBezTo>
                    <a:pt x="273" y="133"/>
                    <a:pt x="287" y="130"/>
                    <a:pt x="299" y="124"/>
                  </a:cubicBezTo>
                  <a:cubicBezTo>
                    <a:pt x="302" y="123"/>
                    <a:pt x="304" y="121"/>
                    <a:pt x="306" y="120"/>
                  </a:cubicBezTo>
                  <a:cubicBezTo>
                    <a:pt x="312" y="115"/>
                    <a:pt x="316" y="110"/>
                    <a:pt x="320" y="104"/>
                  </a:cubicBezTo>
                  <a:cubicBezTo>
                    <a:pt x="326" y="93"/>
                    <a:pt x="329" y="81"/>
                    <a:pt x="328" y="69"/>
                  </a:cubicBezTo>
                  <a:cubicBezTo>
                    <a:pt x="327" y="57"/>
                    <a:pt x="323" y="45"/>
                    <a:pt x="314" y="37"/>
                  </a:cubicBezTo>
                  <a:cubicBezTo>
                    <a:pt x="306" y="28"/>
                    <a:pt x="293" y="24"/>
                    <a:pt x="282" y="25"/>
                  </a:cubicBezTo>
                  <a:cubicBezTo>
                    <a:pt x="276" y="25"/>
                    <a:pt x="270" y="27"/>
                    <a:pt x="265" y="30"/>
                  </a:cubicBezTo>
                  <a:cubicBezTo>
                    <a:pt x="260" y="32"/>
                    <a:pt x="255" y="37"/>
                    <a:pt x="252" y="42"/>
                  </a:cubicBezTo>
                  <a:cubicBezTo>
                    <a:pt x="249" y="47"/>
                    <a:pt x="248" y="53"/>
                    <a:pt x="247" y="59"/>
                  </a:cubicBezTo>
                  <a:cubicBezTo>
                    <a:pt x="247" y="65"/>
                    <a:pt x="249" y="71"/>
                    <a:pt x="252" y="76"/>
                  </a:cubicBezTo>
                  <a:cubicBezTo>
                    <a:pt x="255" y="81"/>
                    <a:pt x="260" y="85"/>
                    <a:pt x="265" y="87"/>
                  </a:cubicBezTo>
                  <a:cubicBezTo>
                    <a:pt x="271" y="89"/>
                    <a:pt x="277" y="89"/>
                    <a:pt x="283" y="87"/>
                  </a:cubicBezTo>
                  <a:cubicBezTo>
                    <a:pt x="288" y="85"/>
                    <a:pt x="293" y="81"/>
                    <a:pt x="296" y="76"/>
                  </a:cubicBezTo>
                  <a:cubicBezTo>
                    <a:pt x="299" y="71"/>
                    <a:pt x="299" y="64"/>
                    <a:pt x="297" y="59"/>
                  </a:cubicBezTo>
                  <a:cubicBezTo>
                    <a:pt x="298" y="58"/>
                    <a:pt x="298" y="58"/>
                    <a:pt x="298" y="58"/>
                  </a:cubicBezTo>
                  <a:cubicBezTo>
                    <a:pt x="300" y="61"/>
                    <a:pt x="301" y="64"/>
                    <a:pt x="302" y="68"/>
                  </a:cubicBezTo>
                  <a:cubicBezTo>
                    <a:pt x="302" y="71"/>
                    <a:pt x="301" y="75"/>
                    <a:pt x="300" y="78"/>
                  </a:cubicBezTo>
                  <a:cubicBezTo>
                    <a:pt x="298" y="85"/>
                    <a:pt x="292" y="91"/>
                    <a:pt x="285" y="94"/>
                  </a:cubicBezTo>
                  <a:cubicBezTo>
                    <a:pt x="278" y="97"/>
                    <a:pt x="270" y="98"/>
                    <a:pt x="262" y="95"/>
                  </a:cubicBezTo>
                  <a:cubicBezTo>
                    <a:pt x="254" y="93"/>
                    <a:pt x="248" y="88"/>
                    <a:pt x="243" y="81"/>
                  </a:cubicBezTo>
                  <a:cubicBezTo>
                    <a:pt x="242" y="81"/>
                    <a:pt x="242" y="80"/>
                    <a:pt x="241" y="79"/>
                  </a:cubicBezTo>
                  <a:cubicBezTo>
                    <a:pt x="241" y="78"/>
                    <a:pt x="241" y="78"/>
                    <a:pt x="240" y="77"/>
                  </a:cubicBezTo>
                  <a:cubicBezTo>
                    <a:pt x="240" y="76"/>
                    <a:pt x="240" y="76"/>
                    <a:pt x="240" y="76"/>
                  </a:cubicBezTo>
                  <a:cubicBezTo>
                    <a:pt x="239" y="74"/>
                    <a:pt x="238" y="72"/>
                    <a:pt x="237" y="70"/>
                  </a:cubicBezTo>
                  <a:cubicBezTo>
                    <a:pt x="236" y="67"/>
                    <a:pt x="236" y="63"/>
                    <a:pt x="235" y="59"/>
                  </a:cubicBezTo>
                  <a:cubicBezTo>
                    <a:pt x="235" y="51"/>
                    <a:pt x="237" y="42"/>
                    <a:pt x="241" y="35"/>
                  </a:cubicBezTo>
                  <a:cubicBezTo>
                    <a:pt x="245" y="28"/>
                    <a:pt x="251" y="22"/>
                    <a:pt x="258" y="18"/>
                  </a:cubicBezTo>
                  <a:cubicBezTo>
                    <a:pt x="259" y="17"/>
                    <a:pt x="260" y="17"/>
                    <a:pt x="261" y="16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264" y="15"/>
                    <a:pt x="264" y="15"/>
                    <a:pt x="264" y="15"/>
                  </a:cubicBezTo>
                  <a:cubicBezTo>
                    <a:pt x="265" y="14"/>
                    <a:pt x="267" y="14"/>
                    <a:pt x="269" y="13"/>
                  </a:cubicBezTo>
                  <a:cubicBezTo>
                    <a:pt x="273" y="12"/>
                    <a:pt x="277" y="11"/>
                    <a:pt x="281" y="11"/>
                  </a:cubicBezTo>
                  <a:cubicBezTo>
                    <a:pt x="296" y="10"/>
                    <a:pt x="312" y="16"/>
                    <a:pt x="323" y="28"/>
                  </a:cubicBezTo>
                  <a:cubicBezTo>
                    <a:pt x="328" y="33"/>
                    <a:pt x="332" y="40"/>
                    <a:pt x="335" y="47"/>
                  </a:cubicBezTo>
                  <a:cubicBezTo>
                    <a:pt x="337" y="54"/>
                    <a:pt x="338" y="61"/>
                    <a:pt x="338" y="68"/>
                  </a:cubicBezTo>
                  <a:cubicBezTo>
                    <a:pt x="338" y="83"/>
                    <a:pt x="334" y="96"/>
                    <a:pt x="326" y="107"/>
                  </a:cubicBezTo>
                  <a:cubicBezTo>
                    <a:pt x="324" y="110"/>
                    <a:pt x="321" y="113"/>
                    <a:pt x="319" y="115"/>
                  </a:cubicBezTo>
                  <a:cubicBezTo>
                    <a:pt x="314" y="121"/>
                    <a:pt x="308" y="125"/>
                    <a:pt x="302" y="129"/>
                  </a:cubicBezTo>
                  <a:cubicBezTo>
                    <a:pt x="289" y="137"/>
                    <a:pt x="274" y="141"/>
                    <a:pt x="259" y="142"/>
                  </a:cubicBezTo>
                  <a:cubicBezTo>
                    <a:pt x="252" y="143"/>
                    <a:pt x="245" y="143"/>
                    <a:pt x="237" y="142"/>
                  </a:cubicBezTo>
                  <a:cubicBezTo>
                    <a:pt x="230" y="142"/>
                    <a:pt x="222" y="140"/>
                    <a:pt x="215" y="139"/>
                  </a:cubicBezTo>
                  <a:cubicBezTo>
                    <a:pt x="212" y="138"/>
                    <a:pt x="208" y="137"/>
                    <a:pt x="205" y="136"/>
                  </a:cubicBezTo>
                  <a:cubicBezTo>
                    <a:pt x="201" y="135"/>
                    <a:pt x="198" y="134"/>
                    <a:pt x="194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3551238" y="2303463"/>
              <a:ext cx="1889125" cy="427038"/>
            </a:xfrm>
            <a:custGeom>
              <a:avLst/>
              <a:gdLst>
                <a:gd name="T0" fmla="*/ 446 w 446"/>
                <a:gd name="T1" fmla="*/ 16 h 100"/>
                <a:gd name="T2" fmla="*/ 389 w 446"/>
                <a:gd name="T3" fmla="*/ 5 h 100"/>
                <a:gd name="T4" fmla="*/ 331 w 446"/>
                <a:gd name="T5" fmla="*/ 14 h 100"/>
                <a:gd name="T6" fmla="*/ 278 w 446"/>
                <a:gd name="T7" fmla="*/ 37 h 100"/>
                <a:gd name="T8" fmla="*/ 252 w 446"/>
                <a:gd name="T9" fmla="*/ 52 h 100"/>
                <a:gd name="T10" fmla="*/ 227 w 446"/>
                <a:gd name="T11" fmla="*/ 67 h 100"/>
                <a:gd name="T12" fmla="*/ 171 w 446"/>
                <a:gd name="T13" fmla="*/ 90 h 100"/>
                <a:gd name="T14" fmla="*/ 112 w 446"/>
                <a:gd name="T15" fmla="*/ 99 h 100"/>
                <a:gd name="T16" fmla="*/ 53 w 446"/>
                <a:gd name="T17" fmla="*/ 92 h 100"/>
                <a:gd name="T18" fmla="*/ 25 w 446"/>
                <a:gd name="T19" fmla="*/ 82 h 100"/>
                <a:gd name="T20" fmla="*/ 0 w 446"/>
                <a:gd name="T21" fmla="*/ 65 h 100"/>
                <a:gd name="T22" fmla="*/ 12 w 446"/>
                <a:gd name="T23" fmla="*/ 73 h 100"/>
                <a:gd name="T24" fmla="*/ 26 w 446"/>
                <a:gd name="T25" fmla="*/ 80 h 100"/>
                <a:gd name="T26" fmla="*/ 54 w 446"/>
                <a:gd name="T27" fmla="*/ 88 h 100"/>
                <a:gd name="T28" fmla="*/ 112 w 446"/>
                <a:gd name="T29" fmla="*/ 92 h 100"/>
                <a:gd name="T30" fmla="*/ 222 w 446"/>
                <a:gd name="T31" fmla="*/ 59 h 100"/>
                <a:gd name="T32" fmla="*/ 248 w 446"/>
                <a:gd name="T33" fmla="*/ 44 h 100"/>
                <a:gd name="T34" fmla="*/ 274 w 446"/>
                <a:gd name="T35" fmla="*/ 29 h 100"/>
                <a:gd name="T36" fmla="*/ 329 w 446"/>
                <a:gd name="T37" fmla="*/ 8 h 100"/>
                <a:gd name="T38" fmla="*/ 389 w 446"/>
                <a:gd name="T39" fmla="*/ 1 h 100"/>
                <a:gd name="T40" fmla="*/ 418 w 446"/>
                <a:gd name="T41" fmla="*/ 5 h 100"/>
                <a:gd name="T42" fmla="*/ 446 w 446"/>
                <a:gd name="T4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6" h="100">
                  <a:moveTo>
                    <a:pt x="446" y="16"/>
                  </a:moveTo>
                  <a:cubicBezTo>
                    <a:pt x="428" y="7"/>
                    <a:pt x="408" y="5"/>
                    <a:pt x="389" y="5"/>
                  </a:cubicBezTo>
                  <a:cubicBezTo>
                    <a:pt x="369" y="5"/>
                    <a:pt x="350" y="9"/>
                    <a:pt x="331" y="14"/>
                  </a:cubicBezTo>
                  <a:cubicBezTo>
                    <a:pt x="313" y="20"/>
                    <a:pt x="295" y="28"/>
                    <a:pt x="278" y="37"/>
                  </a:cubicBezTo>
                  <a:cubicBezTo>
                    <a:pt x="269" y="41"/>
                    <a:pt x="261" y="46"/>
                    <a:pt x="252" y="52"/>
                  </a:cubicBezTo>
                  <a:cubicBezTo>
                    <a:pt x="244" y="57"/>
                    <a:pt x="235" y="62"/>
                    <a:pt x="227" y="67"/>
                  </a:cubicBezTo>
                  <a:cubicBezTo>
                    <a:pt x="209" y="76"/>
                    <a:pt x="191" y="84"/>
                    <a:pt x="171" y="90"/>
                  </a:cubicBezTo>
                  <a:cubicBezTo>
                    <a:pt x="152" y="95"/>
                    <a:pt x="132" y="99"/>
                    <a:pt x="112" y="99"/>
                  </a:cubicBezTo>
                  <a:cubicBezTo>
                    <a:pt x="92" y="100"/>
                    <a:pt x="72" y="97"/>
                    <a:pt x="53" y="92"/>
                  </a:cubicBezTo>
                  <a:cubicBezTo>
                    <a:pt x="43" y="90"/>
                    <a:pt x="34" y="86"/>
                    <a:pt x="25" y="82"/>
                  </a:cubicBezTo>
                  <a:cubicBezTo>
                    <a:pt x="16" y="77"/>
                    <a:pt x="7" y="73"/>
                    <a:pt x="0" y="65"/>
                  </a:cubicBezTo>
                  <a:cubicBezTo>
                    <a:pt x="4" y="69"/>
                    <a:pt x="8" y="71"/>
                    <a:pt x="12" y="73"/>
                  </a:cubicBezTo>
                  <a:cubicBezTo>
                    <a:pt x="17" y="76"/>
                    <a:pt x="21" y="78"/>
                    <a:pt x="26" y="80"/>
                  </a:cubicBezTo>
                  <a:cubicBezTo>
                    <a:pt x="35" y="83"/>
                    <a:pt x="44" y="86"/>
                    <a:pt x="54" y="88"/>
                  </a:cubicBezTo>
                  <a:cubicBezTo>
                    <a:pt x="73" y="92"/>
                    <a:pt x="92" y="93"/>
                    <a:pt x="112" y="92"/>
                  </a:cubicBezTo>
                  <a:cubicBezTo>
                    <a:pt x="151" y="90"/>
                    <a:pt x="188" y="78"/>
                    <a:pt x="222" y="59"/>
                  </a:cubicBezTo>
                  <a:cubicBezTo>
                    <a:pt x="231" y="54"/>
                    <a:pt x="239" y="49"/>
                    <a:pt x="248" y="44"/>
                  </a:cubicBezTo>
                  <a:cubicBezTo>
                    <a:pt x="256" y="39"/>
                    <a:pt x="265" y="34"/>
                    <a:pt x="274" y="29"/>
                  </a:cubicBezTo>
                  <a:cubicBezTo>
                    <a:pt x="291" y="20"/>
                    <a:pt x="310" y="13"/>
                    <a:pt x="329" y="8"/>
                  </a:cubicBezTo>
                  <a:cubicBezTo>
                    <a:pt x="349" y="2"/>
                    <a:pt x="369" y="0"/>
                    <a:pt x="389" y="1"/>
                  </a:cubicBezTo>
                  <a:cubicBezTo>
                    <a:pt x="399" y="1"/>
                    <a:pt x="409" y="2"/>
                    <a:pt x="418" y="5"/>
                  </a:cubicBezTo>
                  <a:cubicBezTo>
                    <a:pt x="428" y="7"/>
                    <a:pt x="437" y="11"/>
                    <a:pt x="44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4567238" y="2355851"/>
              <a:ext cx="679450" cy="293688"/>
            </a:xfrm>
            <a:custGeom>
              <a:avLst/>
              <a:gdLst>
                <a:gd name="T0" fmla="*/ 160 w 160"/>
                <a:gd name="T1" fmla="*/ 1 h 69"/>
                <a:gd name="T2" fmla="*/ 117 w 160"/>
                <a:gd name="T3" fmla="*/ 12 h 69"/>
                <a:gd name="T4" fmla="*/ 97 w 160"/>
                <a:gd name="T5" fmla="*/ 19 h 69"/>
                <a:gd name="T6" fmla="*/ 77 w 160"/>
                <a:gd name="T7" fmla="*/ 27 h 69"/>
                <a:gd name="T8" fmla="*/ 57 w 160"/>
                <a:gd name="T9" fmla="*/ 36 h 69"/>
                <a:gd name="T10" fmla="*/ 38 w 160"/>
                <a:gd name="T11" fmla="*/ 46 h 69"/>
                <a:gd name="T12" fmla="*/ 0 w 160"/>
                <a:gd name="T13" fmla="*/ 69 h 69"/>
                <a:gd name="T14" fmla="*/ 34 w 160"/>
                <a:gd name="T15" fmla="*/ 40 h 69"/>
                <a:gd name="T16" fmla="*/ 53 w 160"/>
                <a:gd name="T17" fmla="*/ 28 h 69"/>
                <a:gd name="T18" fmla="*/ 73 w 160"/>
                <a:gd name="T19" fmla="*/ 19 h 69"/>
                <a:gd name="T20" fmla="*/ 94 w 160"/>
                <a:gd name="T21" fmla="*/ 11 h 69"/>
                <a:gd name="T22" fmla="*/ 116 w 160"/>
                <a:gd name="T23" fmla="*/ 5 h 69"/>
                <a:gd name="T24" fmla="*/ 160 w 160"/>
                <a:gd name="T25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69">
                  <a:moveTo>
                    <a:pt x="160" y="1"/>
                  </a:moveTo>
                  <a:cubicBezTo>
                    <a:pt x="145" y="4"/>
                    <a:pt x="131" y="8"/>
                    <a:pt x="117" y="12"/>
                  </a:cubicBezTo>
                  <a:cubicBezTo>
                    <a:pt x="111" y="14"/>
                    <a:pt x="104" y="16"/>
                    <a:pt x="97" y="19"/>
                  </a:cubicBezTo>
                  <a:cubicBezTo>
                    <a:pt x="90" y="21"/>
                    <a:pt x="83" y="24"/>
                    <a:pt x="77" y="27"/>
                  </a:cubicBezTo>
                  <a:cubicBezTo>
                    <a:pt x="70" y="30"/>
                    <a:pt x="64" y="33"/>
                    <a:pt x="57" y="36"/>
                  </a:cubicBezTo>
                  <a:cubicBezTo>
                    <a:pt x="51" y="39"/>
                    <a:pt x="44" y="43"/>
                    <a:pt x="38" y="46"/>
                  </a:cubicBezTo>
                  <a:cubicBezTo>
                    <a:pt x="25" y="53"/>
                    <a:pt x="13" y="61"/>
                    <a:pt x="0" y="69"/>
                  </a:cubicBezTo>
                  <a:cubicBezTo>
                    <a:pt x="10" y="58"/>
                    <a:pt x="22" y="48"/>
                    <a:pt x="34" y="40"/>
                  </a:cubicBezTo>
                  <a:cubicBezTo>
                    <a:pt x="40" y="36"/>
                    <a:pt x="47" y="32"/>
                    <a:pt x="53" y="28"/>
                  </a:cubicBezTo>
                  <a:cubicBezTo>
                    <a:pt x="60" y="25"/>
                    <a:pt x="66" y="22"/>
                    <a:pt x="73" y="19"/>
                  </a:cubicBezTo>
                  <a:cubicBezTo>
                    <a:pt x="80" y="16"/>
                    <a:pt x="87" y="13"/>
                    <a:pt x="94" y="11"/>
                  </a:cubicBezTo>
                  <a:cubicBezTo>
                    <a:pt x="101" y="8"/>
                    <a:pt x="108" y="6"/>
                    <a:pt x="116" y="5"/>
                  </a:cubicBezTo>
                  <a:cubicBezTo>
                    <a:pt x="130" y="2"/>
                    <a:pt x="145" y="0"/>
                    <a:pt x="16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3411538" y="2381251"/>
              <a:ext cx="393700" cy="268288"/>
            </a:xfrm>
            <a:custGeom>
              <a:avLst/>
              <a:gdLst>
                <a:gd name="T0" fmla="*/ 93 w 93"/>
                <a:gd name="T1" fmla="*/ 63 h 63"/>
                <a:gd name="T2" fmla="*/ 46 w 93"/>
                <a:gd name="T3" fmla="*/ 46 h 63"/>
                <a:gd name="T4" fmla="*/ 5 w 93"/>
                <a:gd name="T5" fmla="*/ 9 h 63"/>
                <a:gd name="T6" fmla="*/ 57 w 93"/>
                <a:gd name="T7" fmla="*/ 42 h 63"/>
                <a:gd name="T8" fmla="*/ 55 w 93"/>
                <a:gd name="T9" fmla="*/ 12 h 63"/>
                <a:gd name="T10" fmla="*/ 70 w 93"/>
                <a:gd name="T11" fmla="*/ 41 h 63"/>
                <a:gd name="T12" fmla="*/ 93 w 93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63">
                  <a:moveTo>
                    <a:pt x="93" y="63"/>
                  </a:moveTo>
                  <a:cubicBezTo>
                    <a:pt x="93" y="63"/>
                    <a:pt x="66" y="57"/>
                    <a:pt x="46" y="46"/>
                  </a:cubicBezTo>
                  <a:cubicBezTo>
                    <a:pt x="26" y="34"/>
                    <a:pt x="0" y="18"/>
                    <a:pt x="5" y="9"/>
                  </a:cubicBezTo>
                  <a:cubicBezTo>
                    <a:pt x="10" y="0"/>
                    <a:pt x="46" y="23"/>
                    <a:pt x="57" y="42"/>
                  </a:cubicBezTo>
                  <a:cubicBezTo>
                    <a:pt x="57" y="42"/>
                    <a:pt x="44" y="12"/>
                    <a:pt x="55" y="12"/>
                  </a:cubicBezTo>
                  <a:cubicBezTo>
                    <a:pt x="66" y="11"/>
                    <a:pt x="68" y="21"/>
                    <a:pt x="70" y="41"/>
                  </a:cubicBezTo>
                  <a:cubicBezTo>
                    <a:pt x="71" y="51"/>
                    <a:pt x="93" y="63"/>
                    <a:pt x="93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1"/>
            <p:cNvSpPr>
              <a:spLocks/>
            </p:cNvSpPr>
            <p:nvPr/>
          </p:nvSpPr>
          <p:spPr bwMode="auto">
            <a:xfrm>
              <a:off x="6762750" y="2424113"/>
              <a:ext cx="1438275" cy="609600"/>
            </a:xfrm>
            <a:custGeom>
              <a:avLst/>
              <a:gdLst>
                <a:gd name="T0" fmla="*/ 165 w 339"/>
                <a:gd name="T1" fmla="*/ 124 h 143"/>
                <a:gd name="T2" fmla="*/ 184 w 339"/>
                <a:gd name="T3" fmla="*/ 114 h 143"/>
                <a:gd name="T4" fmla="*/ 219 w 339"/>
                <a:gd name="T5" fmla="*/ 88 h 143"/>
                <a:gd name="T6" fmla="*/ 250 w 339"/>
                <a:gd name="T7" fmla="*/ 59 h 143"/>
                <a:gd name="T8" fmla="*/ 291 w 339"/>
                <a:gd name="T9" fmla="*/ 12 h 143"/>
                <a:gd name="T10" fmla="*/ 315 w 339"/>
                <a:gd name="T11" fmla="*/ 9 h 143"/>
                <a:gd name="T12" fmla="*/ 329 w 339"/>
                <a:gd name="T13" fmla="*/ 27 h 143"/>
                <a:gd name="T14" fmla="*/ 322 w 339"/>
                <a:gd name="T15" fmla="*/ 42 h 143"/>
                <a:gd name="T16" fmla="*/ 301 w 339"/>
                <a:gd name="T17" fmla="*/ 38 h 143"/>
                <a:gd name="T18" fmla="*/ 304 w 339"/>
                <a:gd name="T19" fmla="*/ 23 h 143"/>
                <a:gd name="T20" fmla="*/ 312 w 339"/>
                <a:gd name="T21" fmla="*/ 21 h 143"/>
                <a:gd name="T22" fmla="*/ 302 w 339"/>
                <a:gd name="T23" fmla="*/ 20 h 143"/>
                <a:gd name="T24" fmla="*/ 295 w 339"/>
                <a:gd name="T25" fmla="*/ 41 h 143"/>
                <a:gd name="T26" fmla="*/ 316 w 339"/>
                <a:gd name="T27" fmla="*/ 53 h 143"/>
                <a:gd name="T28" fmla="*/ 336 w 339"/>
                <a:gd name="T29" fmla="*/ 39 h 143"/>
                <a:gd name="T30" fmla="*/ 338 w 339"/>
                <a:gd name="T31" fmla="*/ 35 h 143"/>
                <a:gd name="T32" fmla="*/ 338 w 339"/>
                <a:gd name="T33" fmla="*/ 33 h 143"/>
                <a:gd name="T34" fmla="*/ 336 w 339"/>
                <a:gd name="T35" fmla="*/ 15 h 143"/>
                <a:gd name="T36" fmla="*/ 318 w 339"/>
                <a:gd name="T37" fmla="*/ 1 h 143"/>
                <a:gd name="T38" fmla="*/ 315 w 339"/>
                <a:gd name="T39" fmla="*/ 0 h 143"/>
                <a:gd name="T40" fmla="*/ 307 w 339"/>
                <a:gd name="T41" fmla="*/ 0 h 143"/>
                <a:gd name="T42" fmla="*/ 288 w 339"/>
                <a:gd name="T43" fmla="*/ 8 h 143"/>
                <a:gd name="T44" fmla="*/ 229 w 339"/>
                <a:gd name="T45" fmla="*/ 66 h 143"/>
                <a:gd name="T46" fmla="*/ 178 w 339"/>
                <a:gd name="T47" fmla="*/ 104 h 143"/>
                <a:gd name="T48" fmla="*/ 121 w 339"/>
                <a:gd name="T49" fmla="*/ 128 h 143"/>
                <a:gd name="T50" fmla="*/ 39 w 339"/>
                <a:gd name="T51" fmla="*/ 124 h 143"/>
                <a:gd name="T52" fmla="*/ 19 w 339"/>
                <a:gd name="T53" fmla="*/ 104 h 143"/>
                <a:gd name="T54" fmla="*/ 24 w 339"/>
                <a:gd name="T55" fmla="*/ 37 h 143"/>
                <a:gd name="T56" fmla="*/ 74 w 339"/>
                <a:gd name="T57" fmla="*/ 30 h 143"/>
                <a:gd name="T58" fmla="*/ 91 w 339"/>
                <a:gd name="T59" fmla="*/ 59 h 143"/>
                <a:gd name="T60" fmla="*/ 73 w 339"/>
                <a:gd name="T61" fmla="*/ 87 h 143"/>
                <a:gd name="T62" fmla="*/ 42 w 339"/>
                <a:gd name="T63" fmla="*/ 76 h 143"/>
                <a:gd name="T64" fmla="*/ 40 w 339"/>
                <a:gd name="T65" fmla="*/ 58 h 143"/>
                <a:gd name="T66" fmla="*/ 38 w 339"/>
                <a:gd name="T67" fmla="*/ 78 h 143"/>
                <a:gd name="T68" fmla="*/ 76 w 339"/>
                <a:gd name="T69" fmla="*/ 95 h 143"/>
                <a:gd name="T70" fmla="*/ 97 w 339"/>
                <a:gd name="T71" fmla="*/ 79 h 143"/>
                <a:gd name="T72" fmla="*/ 99 w 339"/>
                <a:gd name="T73" fmla="*/ 76 h 143"/>
                <a:gd name="T74" fmla="*/ 103 w 339"/>
                <a:gd name="T75" fmla="*/ 59 h 143"/>
                <a:gd name="T76" fmla="*/ 80 w 339"/>
                <a:gd name="T77" fmla="*/ 18 h 143"/>
                <a:gd name="T78" fmla="*/ 76 w 339"/>
                <a:gd name="T79" fmla="*/ 16 h 143"/>
                <a:gd name="T80" fmla="*/ 69 w 339"/>
                <a:gd name="T81" fmla="*/ 13 h 143"/>
                <a:gd name="T82" fmla="*/ 15 w 339"/>
                <a:gd name="T83" fmla="*/ 28 h 143"/>
                <a:gd name="T84" fmla="*/ 0 w 339"/>
                <a:gd name="T85" fmla="*/ 68 h 143"/>
                <a:gd name="T86" fmla="*/ 20 w 339"/>
                <a:gd name="T87" fmla="*/ 115 h 143"/>
                <a:gd name="T88" fmla="*/ 79 w 339"/>
                <a:gd name="T89" fmla="*/ 142 h 143"/>
                <a:gd name="T90" fmla="*/ 123 w 339"/>
                <a:gd name="T91" fmla="*/ 139 h 143"/>
                <a:gd name="T92" fmla="*/ 144 w 339"/>
                <a:gd name="T93" fmla="*/ 13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143">
                  <a:moveTo>
                    <a:pt x="144" y="132"/>
                  </a:moveTo>
                  <a:cubicBezTo>
                    <a:pt x="151" y="130"/>
                    <a:pt x="158" y="127"/>
                    <a:pt x="165" y="124"/>
                  </a:cubicBezTo>
                  <a:cubicBezTo>
                    <a:pt x="168" y="123"/>
                    <a:pt x="171" y="121"/>
                    <a:pt x="174" y="119"/>
                  </a:cubicBezTo>
                  <a:cubicBezTo>
                    <a:pt x="178" y="118"/>
                    <a:pt x="181" y="116"/>
                    <a:pt x="184" y="114"/>
                  </a:cubicBezTo>
                  <a:cubicBezTo>
                    <a:pt x="190" y="110"/>
                    <a:pt x="196" y="106"/>
                    <a:pt x="202" y="102"/>
                  </a:cubicBezTo>
                  <a:cubicBezTo>
                    <a:pt x="208" y="97"/>
                    <a:pt x="213" y="93"/>
                    <a:pt x="219" y="88"/>
                  </a:cubicBezTo>
                  <a:cubicBezTo>
                    <a:pt x="224" y="83"/>
                    <a:pt x="230" y="79"/>
                    <a:pt x="235" y="74"/>
                  </a:cubicBezTo>
                  <a:cubicBezTo>
                    <a:pt x="240" y="69"/>
                    <a:pt x="245" y="64"/>
                    <a:pt x="250" y="59"/>
                  </a:cubicBezTo>
                  <a:cubicBezTo>
                    <a:pt x="255" y="53"/>
                    <a:pt x="259" y="48"/>
                    <a:pt x="264" y="43"/>
                  </a:cubicBezTo>
                  <a:cubicBezTo>
                    <a:pt x="270" y="35"/>
                    <a:pt x="285" y="16"/>
                    <a:pt x="291" y="12"/>
                  </a:cubicBezTo>
                  <a:cubicBezTo>
                    <a:pt x="296" y="9"/>
                    <a:pt x="301" y="8"/>
                    <a:pt x="307" y="8"/>
                  </a:cubicBezTo>
                  <a:cubicBezTo>
                    <a:pt x="310" y="8"/>
                    <a:pt x="312" y="8"/>
                    <a:pt x="315" y="9"/>
                  </a:cubicBezTo>
                  <a:cubicBezTo>
                    <a:pt x="318" y="10"/>
                    <a:pt x="320" y="11"/>
                    <a:pt x="322" y="13"/>
                  </a:cubicBezTo>
                  <a:cubicBezTo>
                    <a:pt x="326" y="17"/>
                    <a:pt x="329" y="22"/>
                    <a:pt x="329" y="27"/>
                  </a:cubicBezTo>
                  <a:cubicBezTo>
                    <a:pt x="329" y="30"/>
                    <a:pt x="328" y="33"/>
                    <a:pt x="327" y="35"/>
                  </a:cubicBezTo>
                  <a:cubicBezTo>
                    <a:pt x="326" y="38"/>
                    <a:pt x="324" y="40"/>
                    <a:pt x="322" y="42"/>
                  </a:cubicBezTo>
                  <a:cubicBezTo>
                    <a:pt x="318" y="45"/>
                    <a:pt x="312" y="46"/>
                    <a:pt x="307" y="43"/>
                  </a:cubicBezTo>
                  <a:cubicBezTo>
                    <a:pt x="305" y="42"/>
                    <a:pt x="302" y="40"/>
                    <a:pt x="301" y="38"/>
                  </a:cubicBezTo>
                  <a:cubicBezTo>
                    <a:pt x="300" y="35"/>
                    <a:pt x="300" y="33"/>
                    <a:pt x="300" y="30"/>
                  </a:cubicBezTo>
                  <a:cubicBezTo>
                    <a:pt x="300" y="27"/>
                    <a:pt x="302" y="25"/>
                    <a:pt x="304" y="23"/>
                  </a:cubicBezTo>
                  <a:cubicBezTo>
                    <a:pt x="306" y="22"/>
                    <a:pt x="309" y="21"/>
                    <a:pt x="312" y="22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1" y="20"/>
                    <a:pt x="309" y="19"/>
                    <a:pt x="307" y="19"/>
                  </a:cubicBezTo>
                  <a:cubicBezTo>
                    <a:pt x="306" y="19"/>
                    <a:pt x="304" y="20"/>
                    <a:pt x="302" y="20"/>
                  </a:cubicBezTo>
                  <a:cubicBezTo>
                    <a:pt x="299" y="22"/>
                    <a:pt x="296" y="25"/>
                    <a:pt x="295" y="29"/>
                  </a:cubicBezTo>
                  <a:cubicBezTo>
                    <a:pt x="294" y="33"/>
                    <a:pt x="294" y="37"/>
                    <a:pt x="295" y="41"/>
                  </a:cubicBezTo>
                  <a:cubicBezTo>
                    <a:pt x="297" y="45"/>
                    <a:pt x="300" y="48"/>
                    <a:pt x="304" y="50"/>
                  </a:cubicBezTo>
                  <a:cubicBezTo>
                    <a:pt x="308" y="53"/>
                    <a:pt x="312" y="53"/>
                    <a:pt x="316" y="53"/>
                  </a:cubicBezTo>
                  <a:cubicBezTo>
                    <a:pt x="320" y="53"/>
                    <a:pt x="324" y="51"/>
                    <a:pt x="328" y="49"/>
                  </a:cubicBezTo>
                  <a:cubicBezTo>
                    <a:pt x="331" y="47"/>
                    <a:pt x="334" y="43"/>
                    <a:pt x="336" y="39"/>
                  </a:cubicBezTo>
                  <a:cubicBezTo>
                    <a:pt x="337" y="38"/>
                    <a:pt x="337" y="37"/>
                    <a:pt x="337" y="36"/>
                  </a:cubicBezTo>
                  <a:cubicBezTo>
                    <a:pt x="337" y="36"/>
                    <a:pt x="338" y="35"/>
                    <a:pt x="338" y="35"/>
                  </a:cubicBezTo>
                  <a:cubicBezTo>
                    <a:pt x="338" y="34"/>
                    <a:pt x="338" y="34"/>
                    <a:pt x="338" y="34"/>
                  </a:cubicBezTo>
                  <a:cubicBezTo>
                    <a:pt x="338" y="33"/>
                    <a:pt x="338" y="33"/>
                    <a:pt x="338" y="33"/>
                  </a:cubicBezTo>
                  <a:cubicBezTo>
                    <a:pt x="338" y="31"/>
                    <a:pt x="339" y="29"/>
                    <a:pt x="339" y="27"/>
                  </a:cubicBezTo>
                  <a:cubicBezTo>
                    <a:pt x="338" y="23"/>
                    <a:pt x="337" y="19"/>
                    <a:pt x="336" y="15"/>
                  </a:cubicBezTo>
                  <a:cubicBezTo>
                    <a:pt x="334" y="12"/>
                    <a:pt x="331" y="9"/>
                    <a:pt x="328" y="6"/>
                  </a:cubicBezTo>
                  <a:cubicBezTo>
                    <a:pt x="325" y="4"/>
                    <a:pt x="321" y="2"/>
                    <a:pt x="318" y="1"/>
                  </a:cubicBezTo>
                  <a:cubicBezTo>
                    <a:pt x="317" y="1"/>
                    <a:pt x="316" y="0"/>
                    <a:pt x="316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14" y="0"/>
                    <a:pt x="313" y="0"/>
                    <a:pt x="312" y="0"/>
                  </a:cubicBezTo>
                  <a:cubicBezTo>
                    <a:pt x="310" y="0"/>
                    <a:pt x="309" y="0"/>
                    <a:pt x="307" y="0"/>
                  </a:cubicBezTo>
                  <a:cubicBezTo>
                    <a:pt x="303" y="0"/>
                    <a:pt x="300" y="1"/>
                    <a:pt x="297" y="2"/>
                  </a:cubicBezTo>
                  <a:cubicBezTo>
                    <a:pt x="294" y="4"/>
                    <a:pt x="291" y="6"/>
                    <a:pt x="288" y="8"/>
                  </a:cubicBezTo>
                  <a:cubicBezTo>
                    <a:pt x="285" y="10"/>
                    <a:pt x="282" y="13"/>
                    <a:pt x="279" y="16"/>
                  </a:cubicBezTo>
                  <a:cubicBezTo>
                    <a:pt x="276" y="20"/>
                    <a:pt x="247" y="51"/>
                    <a:pt x="229" y="66"/>
                  </a:cubicBezTo>
                  <a:cubicBezTo>
                    <a:pt x="218" y="76"/>
                    <a:pt x="207" y="84"/>
                    <a:pt x="196" y="92"/>
                  </a:cubicBezTo>
                  <a:cubicBezTo>
                    <a:pt x="190" y="97"/>
                    <a:pt x="184" y="100"/>
                    <a:pt x="178" y="104"/>
                  </a:cubicBezTo>
                  <a:cubicBezTo>
                    <a:pt x="172" y="108"/>
                    <a:pt x="166" y="111"/>
                    <a:pt x="160" y="114"/>
                  </a:cubicBezTo>
                  <a:cubicBezTo>
                    <a:pt x="147" y="120"/>
                    <a:pt x="134" y="125"/>
                    <a:pt x="121" y="128"/>
                  </a:cubicBezTo>
                  <a:cubicBezTo>
                    <a:pt x="107" y="132"/>
                    <a:pt x="93" y="134"/>
                    <a:pt x="79" y="133"/>
                  </a:cubicBezTo>
                  <a:cubicBezTo>
                    <a:pt x="65" y="133"/>
                    <a:pt x="51" y="130"/>
                    <a:pt x="39" y="124"/>
                  </a:cubicBezTo>
                  <a:cubicBezTo>
                    <a:pt x="37" y="123"/>
                    <a:pt x="34" y="121"/>
                    <a:pt x="32" y="120"/>
                  </a:cubicBezTo>
                  <a:cubicBezTo>
                    <a:pt x="27" y="115"/>
                    <a:pt x="22" y="110"/>
                    <a:pt x="19" y="104"/>
                  </a:cubicBezTo>
                  <a:cubicBezTo>
                    <a:pt x="13" y="93"/>
                    <a:pt x="10" y="81"/>
                    <a:pt x="11" y="69"/>
                  </a:cubicBezTo>
                  <a:cubicBezTo>
                    <a:pt x="11" y="57"/>
                    <a:pt x="16" y="45"/>
                    <a:pt x="24" y="37"/>
                  </a:cubicBezTo>
                  <a:cubicBezTo>
                    <a:pt x="33" y="28"/>
                    <a:pt x="45" y="24"/>
                    <a:pt x="57" y="25"/>
                  </a:cubicBezTo>
                  <a:cubicBezTo>
                    <a:pt x="63" y="25"/>
                    <a:pt x="69" y="27"/>
                    <a:pt x="74" y="30"/>
                  </a:cubicBezTo>
                  <a:cubicBezTo>
                    <a:pt x="79" y="32"/>
                    <a:pt x="83" y="37"/>
                    <a:pt x="86" y="42"/>
                  </a:cubicBezTo>
                  <a:cubicBezTo>
                    <a:pt x="89" y="47"/>
                    <a:pt x="91" y="53"/>
                    <a:pt x="91" y="59"/>
                  </a:cubicBezTo>
                  <a:cubicBezTo>
                    <a:pt x="91" y="65"/>
                    <a:pt x="90" y="71"/>
                    <a:pt x="86" y="76"/>
                  </a:cubicBezTo>
                  <a:cubicBezTo>
                    <a:pt x="83" y="81"/>
                    <a:pt x="79" y="85"/>
                    <a:pt x="73" y="87"/>
                  </a:cubicBezTo>
                  <a:cubicBezTo>
                    <a:pt x="68" y="89"/>
                    <a:pt x="61" y="89"/>
                    <a:pt x="56" y="87"/>
                  </a:cubicBezTo>
                  <a:cubicBezTo>
                    <a:pt x="50" y="85"/>
                    <a:pt x="45" y="81"/>
                    <a:pt x="42" y="76"/>
                  </a:cubicBezTo>
                  <a:cubicBezTo>
                    <a:pt x="40" y="71"/>
                    <a:pt x="39" y="64"/>
                    <a:pt x="41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8" y="61"/>
                    <a:pt x="37" y="64"/>
                    <a:pt x="37" y="68"/>
                  </a:cubicBezTo>
                  <a:cubicBezTo>
                    <a:pt x="37" y="71"/>
                    <a:pt x="37" y="75"/>
                    <a:pt x="38" y="78"/>
                  </a:cubicBezTo>
                  <a:cubicBezTo>
                    <a:pt x="40" y="85"/>
                    <a:pt x="46" y="91"/>
                    <a:pt x="53" y="94"/>
                  </a:cubicBezTo>
                  <a:cubicBezTo>
                    <a:pt x="60" y="97"/>
                    <a:pt x="69" y="98"/>
                    <a:pt x="76" y="95"/>
                  </a:cubicBezTo>
                  <a:cubicBezTo>
                    <a:pt x="84" y="93"/>
                    <a:pt x="91" y="88"/>
                    <a:pt x="96" y="81"/>
                  </a:cubicBezTo>
                  <a:cubicBezTo>
                    <a:pt x="96" y="81"/>
                    <a:pt x="97" y="80"/>
                    <a:pt x="97" y="79"/>
                  </a:cubicBezTo>
                  <a:cubicBezTo>
                    <a:pt x="98" y="78"/>
                    <a:pt x="98" y="78"/>
                    <a:pt x="98" y="77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100" y="74"/>
                    <a:pt x="101" y="72"/>
                    <a:pt x="101" y="70"/>
                  </a:cubicBezTo>
                  <a:cubicBezTo>
                    <a:pt x="102" y="67"/>
                    <a:pt x="103" y="63"/>
                    <a:pt x="103" y="59"/>
                  </a:cubicBezTo>
                  <a:cubicBezTo>
                    <a:pt x="103" y="51"/>
                    <a:pt x="101" y="42"/>
                    <a:pt x="97" y="35"/>
                  </a:cubicBezTo>
                  <a:cubicBezTo>
                    <a:pt x="94" y="28"/>
                    <a:pt x="87" y="22"/>
                    <a:pt x="80" y="18"/>
                  </a:cubicBezTo>
                  <a:cubicBezTo>
                    <a:pt x="79" y="17"/>
                    <a:pt x="79" y="17"/>
                    <a:pt x="78" y="16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3" y="14"/>
                    <a:pt x="71" y="14"/>
                    <a:pt x="69" y="13"/>
                  </a:cubicBezTo>
                  <a:cubicBezTo>
                    <a:pt x="66" y="12"/>
                    <a:pt x="62" y="11"/>
                    <a:pt x="58" y="11"/>
                  </a:cubicBezTo>
                  <a:cubicBezTo>
                    <a:pt x="42" y="10"/>
                    <a:pt x="26" y="16"/>
                    <a:pt x="15" y="28"/>
                  </a:cubicBezTo>
                  <a:cubicBezTo>
                    <a:pt x="10" y="33"/>
                    <a:pt x="6" y="40"/>
                    <a:pt x="3" y="47"/>
                  </a:cubicBezTo>
                  <a:cubicBezTo>
                    <a:pt x="1" y="54"/>
                    <a:pt x="0" y="61"/>
                    <a:pt x="0" y="68"/>
                  </a:cubicBezTo>
                  <a:cubicBezTo>
                    <a:pt x="0" y="83"/>
                    <a:pt x="5" y="96"/>
                    <a:pt x="13" y="107"/>
                  </a:cubicBezTo>
                  <a:cubicBezTo>
                    <a:pt x="15" y="110"/>
                    <a:pt x="17" y="113"/>
                    <a:pt x="20" y="115"/>
                  </a:cubicBezTo>
                  <a:cubicBezTo>
                    <a:pt x="24" y="121"/>
                    <a:pt x="30" y="125"/>
                    <a:pt x="36" y="129"/>
                  </a:cubicBezTo>
                  <a:cubicBezTo>
                    <a:pt x="49" y="137"/>
                    <a:pt x="64" y="141"/>
                    <a:pt x="79" y="142"/>
                  </a:cubicBezTo>
                  <a:cubicBezTo>
                    <a:pt x="86" y="143"/>
                    <a:pt x="94" y="143"/>
                    <a:pt x="101" y="142"/>
                  </a:cubicBezTo>
                  <a:cubicBezTo>
                    <a:pt x="109" y="142"/>
                    <a:pt x="116" y="140"/>
                    <a:pt x="123" y="139"/>
                  </a:cubicBezTo>
                  <a:cubicBezTo>
                    <a:pt x="127" y="138"/>
                    <a:pt x="130" y="137"/>
                    <a:pt x="134" y="136"/>
                  </a:cubicBezTo>
                  <a:cubicBezTo>
                    <a:pt x="137" y="135"/>
                    <a:pt x="141" y="134"/>
                    <a:pt x="144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2"/>
            <p:cNvSpPr>
              <a:spLocks/>
            </p:cNvSpPr>
            <p:nvPr/>
          </p:nvSpPr>
          <p:spPr bwMode="auto">
            <a:xfrm>
              <a:off x="6831013" y="2303463"/>
              <a:ext cx="1890713" cy="427038"/>
            </a:xfrm>
            <a:custGeom>
              <a:avLst/>
              <a:gdLst>
                <a:gd name="T0" fmla="*/ 0 w 446"/>
                <a:gd name="T1" fmla="*/ 16 h 100"/>
                <a:gd name="T2" fmla="*/ 27 w 446"/>
                <a:gd name="T3" fmla="*/ 5 h 100"/>
                <a:gd name="T4" fmla="*/ 57 w 446"/>
                <a:gd name="T5" fmla="*/ 1 h 100"/>
                <a:gd name="T6" fmla="*/ 116 w 446"/>
                <a:gd name="T7" fmla="*/ 8 h 100"/>
                <a:gd name="T8" fmla="*/ 172 w 446"/>
                <a:gd name="T9" fmla="*/ 29 h 100"/>
                <a:gd name="T10" fmla="*/ 198 w 446"/>
                <a:gd name="T11" fmla="*/ 44 h 100"/>
                <a:gd name="T12" fmla="*/ 223 w 446"/>
                <a:gd name="T13" fmla="*/ 59 h 100"/>
                <a:gd name="T14" fmla="*/ 334 w 446"/>
                <a:gd name="T15" fmla="*/ 92 h 100"/>
                <a:gd name="T16" fmla="*/ 392 w 446"/>
                <a:gd name="T17" fmla="*/ 88 h 100"/>
                <a:gd name="T18" fmla="*/ 420 w 446"/>
                <a:gd name="T19" fmla="*/ 80 h 100"/>
                <a:gd name="T20" fmla="*/ 433 w 446"/>
                <a:gd name="T21" fmla="*/ 73 h 100"/>
                <a:gd name="T22" fmla="*/ 446 w 446"/>
                <a:gd name="T23" fmla="*/ 65 h 100"/>
                <a:gd name="T24" fmla="*/ 421 w 446"/>
                <a:gd name="T25" fmla="*/ 82 h 100"/>
                <a:gd name="T26" fmla="*/ 393 w 446"/>
                <a:gd name="T27" fmla="*/ 92 h 100"/>
                <a:gd name="T28" fmla="*/ 334 w 446"/>
                <a:gd name="T29" fmla="*/ 99 h 100"/>
                <a:gd name="T30" fmla="*/ 274 w 446"/>
                <a:gd name="T31" fmla="*/ 90 h 100"/>
                <a:gd name="T32" fmla="*/ 219 w 446"/>
                <a:gd name="T33" fmla="*/ 67 h 100"/>
                <a:gd name="T34" fmla="*/ 193 w 446"/>
                <a:gd name="T35" fmla="*/ 52 h 100"/>
                <a:gd name="T36" fmla="*/ 168 w 446"/>
                <a:gd name="T37" fmla="*/ 37 h 100"/>
                <a:gd name="T38" fmla="*/ 114 w 446"/>
                <a:gd name="T39" fmla="*/ 14 h 100"/>
                <a:gd name="T40" fmla="*/ 57 w 446"/>
                <a:gd name="T41" fmla="*/ 5 h 100"/>
                <a:gd name="T42" fmla="*/ 0 w 446"/>
                <a:gd name="T4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6" h="100">
                  <a:moveTo>
                    <a:pt x="0" y="16"/>
                  </a:moveTo>
                  <a:cubicBezTo>
                    <a:pt x="8" y="11"/>
                    <a:pt x="18" y="7"/>
                    <a:pt x="27" y="5"/>
                  </a:cubicBezTo>
                  <a:cubicBezTo>
                    <a:pt x="37" y="2"/>
                    <a:pt x="47" y="1"/>
                    <a:pt x="57" y="1"/>
                  </a:cubicBezTo>
                  <a:cubicBezTo>
                    <a:pt x="77" y="0"/>
                    <a:pt x="97" y="2"/>
                    <a:pt x="116" y="8"/>
                  </a:cubicBezTo>
                  <a:cubicBezTo>
                    <a:pt x="136" y="13"/>
                    <a:pt x="154" y="20"/>
                    <a:pt x="172" y="29"/>
                  </a:cubicBezTo>
                  <a:cubicBezTo>
                    <a:pt x="181" y="34"/>
                    <a:pt x="190" y="39"/>
                    <a:pt x="198" y="44"/>
                  </a:cubicBezTo>
                  <a:cubicBezTo>
                    <a:pt x="207" y="49"/>
                    <a:pt x="215" y="54"/>
                    <a:pt x="223" y="59"/>
                  </a:cubicBezTo>
                  <a:cubicBezTo>
                    <a:pt x="257" y="78"/>
                    <a:pt x="295" y="90"/>
                    <a:pt x="334" y="92"/>
                  </a:cubicBezTo>
                  <a:cubicBezTo>
                    <a:pt x="353" y="93"/>
                    <a:pt x="373" y="92"/>
                    <a:pt x="392" y="88"/>
                  </a:cubicBezTo>
                  <a:cubicBezTo>
                    <a:pt x="402" y="86"/>
                    <a:pt x="411" y="83"/>
                    <a:pt x="420" y="80"/>
                  </a:cubicBezTo>
                  <a:cubicBezTo>
                    <a:pt x="425" y="78"/>
                    <a:pt x="429" y="76"/>
                    <a:pt x="433" y="73"/>
                  </a:cubicBezTo>
                  <a:cubicBezTo>
                    <a:pt x="438" y="71"/>
                    <a:pt x="442" y="69"/>
                    <a:pt x="446" y="65"/>
                  </a:cubicBezTo>
                  <a:cubicBezTo>
                    <a:pt x="439" y="73"/>
                    <a:pt x="430" y="77"/>
                    <a:pt x="421" y="82"/>
                  </a:cubicBezTo>
                  <a:cubicBezTo>
                    <a:pt x="412" y="86"/>
                    <a:pt x="403" y="90"/>
                    <a:pt x="393" y="92"/>
                  </a:cubicBezTo>
                  <a:cubicBezTo>
                    <a:pt x="374" y="97"/>
                    <a:pt x="354" y="100"/>
                    <a:pt x="334" y="99"/>
                  </a:cubicBezTo>
                  <a:cubicBezTo>
                    <a:pt x="314" y="99"/>
                    <a:pt x="294" y="95"/>
                    <a:pt x="274" y="90"/>
                  </a:cubicBezTo>
                  <a:cubicBezTo>
                    <a:pt x="255" y="84"/>
                    <a:pt x="237" y="76"/>
                    <a:pt x="219" y="67"/>
                  </a:cubicBezTo>
                  <a:cubicBezTo>
                    <a:pt x="210" y="62"/>
                    <a:pt x="202" y="57"/>
                    <a:pt x="193" y="52"/>
                  </a:cubicBezTo>
                  <a:cubicBezTo>
                    <a:pt x="185" y="46"/>
                    <a:pt x="177" y="41"/>
                    <a:pt x="168" y="37"/>
                  </a:cubicBezTo>
                  <a:cubicBezTo>
                    <a:pt x="151" y="28"/>
                    <a:pt x="133" y="20"/>
                    <a:pt x="114" y="14"/>
                  </a:cubicBezTo>
                  <a:cubicBezTo>
                    <a:pt x="96" y="9"/>
                    <a:pt x="77" y="5"/>
                    <a:pt x="57" y="5"/>
                  </a:cubicBezTo>
                  <a:cubicBezTo>
                    <a:pt x="38" y="5"/>
                    <a:pt x="18" y="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3"/>
            <p:cNvSpPr>
              <a:spLocks/>
            </p:cNvSpPr>
            <p:nvPr/>
          </p:nvSpPr>
          <p:spPr bwMode="auto">
            <a:xfrm>
              <a:off x="7026275" y="2355851"/>
              <a:ext cx="674688" cy="293688"/>
            </a:xfrm>
            <a:custGeom>
              <a:avLst/>
              <a:gdLst>
                <a:gd name="T0" fmla="*/ 0 w 159"/>
                <a:gd name="T1" fmla="*/ 1 h 69"/>
                <a:gd name="T2" fmla="*/ 44 w 159"/>
                <a:gd name="T3" fmla="*/ 5 h 69"/>
                <a:gd name="T4" fmla="*/ 66 w 159"/>
                <a:gd name="T5" fmla="*/ 11 h 69"/>
                <a:gd name="T6" fmla="*/ 87 w 159"/>
                <a:gd name="T7" fmla="*/ 19 h 69"/>
                <a:gd name="T8" fmla="*/ 107 w 159"/>
                <a:gd name="T9" fmla="*/ 28 h 69"/>
                <a:gd name="T10" fmla="*/ 126 w 159"/>
                <a:gd name="T11" fmla="*/ 40 h 69"/>
                <a:gd name="T12" fmla="*/ 159 w 159"/>
                <a:gd name="T13" fmla="*/ 69 h 69"/>
                <a:gd name="T14" fmla="*/ 122 w 159"/>
                <a:gd name="T15" fmla="*/ 46 h 69"/>
                <a:gd name="T16" fmla="*/ 103 w 159"/>
                <a:gd name="T17" fmla="*/ 36 h 69"/>
                <a:gd name="T18" fmla="*/ 83 w 159"/>
                <a:gd name="T19" fmla="*/ 27 h 69"/>
                <a:gd name="T20" fmla="*/ 63 w 159"/>
                <a:gd name="T21" fmla="*/ 19 h 69"/>
                <a:gd name="T22" fmla="*/ 42 w 159"/>
                <a:gd name="T23" fmla="*/ 12 h 69"/>
                <a:gd name="T24" fmla="*/ 0 w 159"/>
                <a:gd name="T25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69">
                  <a:moveTo>
                    <a:pt x="0" y="1"/>
                  </a:moveTo>
                  <a:cubicBezTo>
                    <a:pt x="15" y="0"/>
                    <a:pt x="29" y="2"/>
                    <a:pt x="44" y="5"/>
                  </a:cubicBezTo>
                  <a:cubicBezTo>
                    <a:pt x="51" y="6"/>
                    <a:pt x="59" y="8"/>
                    <a:pt x="66" y="11"/>
                  </a:cubicBezTo>
                  <a:cubicBezTo>
                    <a:pt x="73" y="13"/>
                    <a:pt x="80" y="16"/>
                    <a:pt x="87" y="19"/>
                  </a:cubicBezTo>
                  <a:cubicBezTo>
                    <a:pt x="93" y="22"/>
                    <a:pt x="100" y="25"/>
                    <a:pt x="107" y="28"/>
                  </a:cubicBezTo>
                  <a:cubicBezTo>
                    <a:pt x="113" y="32"/>
                    <a:pt x="120" y="36"/>
                    <a:pt x="126" y="40"/>
                  </a:cubicBezTo>
                  <a:cubicBezTo>
                    <a:pt x="138" y="48"/>
                    <a:pt x="149" y="58"/>
                    <a:pt x="159" y="69"/>
                  </a:cubicBezTo>
                  <a:cubicBezTo>
                    <a:pt x="147" y="61"/>
                    <a:pt x="135" y="53"/>
                    <a:pt x="122" y="46"/>
                  </a:cubicBezTo>
                  <a:cubicBezTo>
                    <a:pt x="116" y="43"/>
                    <a:pt x="109" y="39"/>
                    <a:pt x="103" y="36"/>
                  </a:cubicBezTo>
                  <a:cubicBezTo>
                    <a:pt x="96" y="33"/>
                    <a:pt x="90" y="30"/>
                    <a:pt x="83" y="27"/>
                  </a:cubicBezTo>
                  <a:cubicBezTo>
                    <a:pt x="76" y="24"/>
                    <a:pt x="70" y="21"/>
                    <a:pt x="63" y="19"/>
                  </a:cubicBezTo>
                  <a:cubicBezTo>
                    <a:pt x="56" y="16"/>
                    <a:pt x="49" y="14"/>
                    <a:pt x="42" y="12"/>
                  </a:cubicBezTo>
                  <a:cubicBezTo>
                    <a:pt x="28" y="8"/>
                    <a:pt x="14" y="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4"/>
            <p:cNvSpPr>
              <a:spLocks/>
            </p:cNvSpPr>
            <p:nvPr/>
          </p:nvSpPr>
          <p:spPr bwMode="auto">
            <a:xfrm>
              <a:off x="8467725" y="2381251"/>
              <a:ext cx="393700" cy="268288"/>
            </a:xfrm>
            <a:custGeom>
              <a:avLst/>
              <a:gdLst>
                <a:gd name="T0" fmla="*/ 0 w 93"/>
                <a:gd name="T1" fmla="*/ 63 h 63"/>
                <a:gd name="T2" fmla="*/ 47 w 93"/>
                <a:gd name="T3" fmla="*/ 46 h 63"/>
                <a:gd name="T4" fmla="*/ 88 w 93"/>
                <a:gd name="T5" fmla="*/ 9 h 63"/>
                <a:gd name="T6" fmla="*/ 36 w 93"/>
                <a:gd name="T7" fmla="*/ 42 h 63"/>
                <a:gd name="T8" fmla="*/ 38 w 93"/>
                <a:gd name="T9" fmla="*/ 12 h 63"/>
                <a:gd name="T10" fmla="*/ 23 w 93"/>
                <a:gd name="T11" fmla="*/ 41 h 63"/>
                <a:gd name="T12" fmla="*/ 0 w 93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63">
                  <a:moveTo>
                    <a:pt x="0" y="63"/>
                  </a:moveTo>
                  <a:cubicBezTo>
                    <a:pt x="0" y="63"/>
                    <a:pt x="27" y="57"/>
                    <a:pt x="47" y="46"/>
                  </a:cubicBezTo>
                  <a:cubicBezTo>
                    <a:pt x="67" y="34"/>
                    <a:pt x="93" y="18"/>
                    <a:pt x="88" y="9"/>
                  </a:cubicBezTo>
                  <a:cubicBezTo>
                    <a:pt x="83" y="0"/>
                    <a:pt x="47" y="23"/>
                    <a:pt x="36" y="42"/>
                  </a:cubicBezTo>
                  <a:cubicBezTo>
                    <a:pt x="36" y="42"/>
                    <a:pt x="49" y="12"/>
                    <a:pt x="38" y="12"/>
                  </a:cubicBezTo>
                  <a:cubicBezTo>
                    <a:pt x="27" y="11"/>
                    <a:pt x="25" y="21"/>
                    <a:pt x="23" y="41"/>
                  </a:cubicBezTo>
                  <a:cubicBezTo>
                    <a:pt x="22" y="51"/>
                    <a:pt x="0" y="63"/>
                    <a:pt x="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335462" y="5119421"/>
            <a:ext cx="81878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spc="633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段宁毛笔行书" panose="03000509000000000000" pitchFamily="65" charset="-122"/>
                <a:ea typeface="段宁毛笔行书" panose="03000509000000000000" pitchFamily="65" charset="-122"/>
              </a:rPr>
              <a:t>我们的婚礼</a:t>
            </a:r>
            <a:endParaRPr lang="zh-CN" altLang="en-US" sz="9600" spc="633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段宁毛笔行书" panose="03000509000000000000" pitchFamily="65" charset="-122"/>
              <a:ea typeface="段宁毛笔行书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882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23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3492" y="1"/>
            <a:ext cx="8804906" cy="7232649"/>
          </a:xfrm>
          <a:custGeom>
            <a:avLst/>
            <a:gdLst>
              <a:gd name="connsiteX0" fmla="*/ 0 w 8348813"/>
              <a:gd name="connsiteY0" fmla="*/ 0 h 6858000"/>
              <a:gd name="connsiteX1" fmla="*/ 8348813 w 8348813"/>
              <a:gd name="connsiteY1" fmla="*/ 0 h 6858000"/>
              <a:gd name="connsiteX2" fmla="*/ 8348813 w 8348813"/>
              <a:gd name="connsiteY2" fmla="*/ 6858000 h 6858000"/>
              <a:gd name="connsiteX3" fmla="*/ 147682 w 8348813"/>
              <a:gd name="connsiteY3" fmla="*/ 6858000 h 6858000"/>
              <a:gd name="connsiteX4" fmla="*/ 2252813 w 8348813"/>
              <a:gd name="connsiteY4" fmla="*/ 1 h 6858000"/>
              <a:gd name="connsiteX5" fmla="*/ 0 w 8348813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48813" h="6858000">
                <a:moveTo>
                  <a:pt x="0" y="0"/>
                </a:moveTo>
                <a:lnTo>
                  <a:pt x="8348813" y="0"/>
                </a:lnTo>
                <a:lnTo>
                  <a:pt x="8348813" y="6858000"/>
                </a:lnTo>
                <a:lnTo>
                  <a:pt x="147682" y="6858000"/>
                </a:lnTo>
                <a:lnTo>
                  <a:pt x="2252813" y="1"/>
                </a:lnTo>
                <a:lnTo>
                  <a:pt x="0" y="1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grpSp>
        <p:nvGrpSpPr>
          <p:cNvPr id="25" name="组合 24"/>
          <p:cNvGrpSpPr/>
          <p:nvPr/>
        </p:nvGrpSpPr>
        <p:grpSpPr>
          <a:xfrm>
            <a:off x="-255380" y="1"/>
            <a:ext cx="6941917" cy="7232649"/>
            <a:chOff x="-242486" y="0"/>
            <a:chExt cx="6582327" cy="6857999"/>
          </a:xfrm>
        </p:grpSpPr>
        <p:sp>
          <p:nvSpPr>
            <p:cNvPr id="32" name="任意多边形 31"/>
            <p:cNvSpPr/>
            <p:nvPr/>
          </p:nvSpPr>
          <p:spPr>
            <a:xfrm>
              <a:off x="-242486" y="0"/>
              <a:ext cx="2347619" cy="6857999"/>
            </a:xfrm>
            <a:custGeom>
              <a:avLst/>
              <a:gdLst>
                <a:gd name="connsiteX0" fmla="*/ 2091469 w 2347619"/>
                <a:gd name="connsiteY0" fmla="*/ 0 h 6857999"/>
                <a:gd name="connsiteX1" fmla="*/ 2347619 w 2347619"/>
                <a:gd name="connsiteY1" fmla="*/ 0 h 6857999"/>
                <a:gd name="connsiteX2" fmla="*/ 242488 w 2347619"/>
                <a:gd name="connsiteY2" fmla="*/ 6857999 h 6857999"/>
                <a:gd name="connsiteX3" fmla="*/ 0 w 2347619"/>
                <a:gd name="connsiteY3" fmla="*/ 6857999 h 6857999"/>
                <a:gd name="connsiteX4" fmla="*/ 2091469 w 2347619"/>
                <a:gd name="connsiteY4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7619" h="6857999">
                  <a:moveTo>
                    <a:pt x="2091469" y="0"/>
                  </a:moveTo>
                  <a:lnTo>
                    <a:pt x="2347619" y="0"/>
                  </a:lnTo>
                  <a:lnTo>
                    <a:pt x="242488" y="6857999"/>
                  </a:lnTo>
                  <a:lnTo>
                    <a:pt x="0" y="6857999"/>
                  </a:lnTo>
                  <a:lnTo>
                    <a:pt x="2091469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990869" y="0"/>
              <a:ext cx="2348972" cy="6857999"/>
            </a:xfrm>
            <a:custGeom>
              <a:avLst/>
              <a:gdLst>
                <a:gd name="connsiteX0" fmla="*/ 2105131 w 2348972"/>
                <a:gd name="connsiteY0" fmla="*/ 0 h 6857999"/>
                <a:gd name="connsiteX1" fmla="*/ 2348972 w 2348972"/>
                <a:gd name="connsiteY1" fmla="*/ 0 h 6857999"/>
                <a:gd name="connsiteX2" fmla="*/ 257503 w 2348972"/>
                <a:gd name="connsiteY2" fmla="*/ 6857999 h 6857999"/>
                <a:gd name="connsiteX3" fmla="*/ 0 w 2348972"/>
                <a:gd name="connsiteY3" fmla="*/ 6857999 h 6857999"/>
                <a:gd name="connsiteX4" fmla="*/ 2105131 w 2348972"/>
                <a:gd name="connsiteY4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972" h="6857999">
                  <a:moveTo>
                    <a:pt x="2105131" y="0"/>
                  </a:moveTo>
                  <a:lnTo>
                    <a:pt x="2348972" y="0"/>
                  </a:lnTo>
                  <a:lnTo>
                    <a:pt x="257503" y="6857999"/>
                  </a:lnTo>
                  <a:lnTo>
                    <a:pt x="0" y="6857999"/>
                  </a:lnTo>
                  <a:lnTo>
                    <a:pt x="2105131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3" name="平行四边形 2"/>
          <p:cNvSpPr/>
          <p:nvPr/>
        </p:nvSpPr>
        <p:spPr>
          <a:xfrm>
            <a:off x="354" y="1"/>
            <a:ext cx="6429021" cy="7232649"/>
          </a:xfrm>
          <a:prstGeom prst="parallelogram">
            <a:avLst>
              <a:gd name="adj" fmla="val 34533"/>
            </a:avLst>
          </a:pr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199464" y="608048"/>
            <a:ext cx="3307316" cy="968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695" b="1" dirty="0" smtClean="0">
                <a:solidFill>
                  <a:schemeClr val="bg1"/>
                </a:solidFill>
                <a:latin typeface="Edwardian Script ITC" panose="030303020407070D0804" pitchFamily="66" charset="0"/>
              </a:rPr>
              <a:t>2017.02.14</a:t>
            </a:r>
            <a:endParaRPr lang="zh-CN" altLang="en-US" sz="5695" b="1" dirty="0">
              <a:solidFill>
                <a:schemeClr val="bg1"/>
              </a:solidFill>
              <a:latin typeface="Edwardian Script ITC" panose="030303020407070D0804" pitchFamily="66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88840" y="2189867"/>
            <a:ext cx="2454518" cy="5467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从这一天开始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92532" y="3009960"/>
            <a:ext cx="2454518" cy="5467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我们两心相依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99921" y="4650145"/>
            <a:ext cx="2454518" cy="5467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我们相濡以沫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96227" y="3830053"/>
            <a:ext cx="2454518" cy="5467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我们情意绵绵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03615" y="5470239"/>
            <a:ext cx="2454518" cy="5467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我们心心相印</a:t>
            </a:r>
          </a:p>
        </p:txBody>
      </p:sp>
    </p:spTree>
    <p:extLst>
      <p:ext uri="{BB962C8B-B14F-4D97-AF65-F5344CB8AC3E}">
        <p14:creationId xmlns:p14="http://schemas.microsoft.com/office/powerpoint/2010/main" val="345932636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4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9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16200000">
            <a:off x="3769899" y="1044714"/>
            <a:ext cx="5318954" cy="12858047"/>
          </a:xfrm>
          <a:custGeom>
            <a:avLst/>
            <a:gdLst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3990868 w 5043433"/>
              <a:gd name="connsiteY2" fmla="*/ 3429000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4463308 w 5043433"/>
              <a:gd name="connsiteY2" fmla="*/ 3429000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  <a:gd name="connsiteX6" fmla="*/ 1052565 w 5043433"/>
              <a:gd name="connsiteY6" fmla="*/ 0 h 6858000"/>
              <a:gd name="connsiteX0" fmla="*/ 1052565 w 5043433"/>
              <a:gd name="connsiteY0" fmla="*/ 0 h 6858000"/>
              <a:gd name="connsiteX1" fmla="*/ 5043433 w 5043433"/>
              <a:gd name="connsiteY1" fmla="*/ 0 h 6858000"/>
              <a:gd name="connsiteX2" fmla="*/ 4280428 w 5043433"/>
              <a:gd name="connsiteY2" fmla="*/ 3420427 h 6858000"/>
              <a:gd name="connsiteX3" fmla="*/ 5043433 w 5043433"/>
              <a:gd name="connsiteY3" fmla="*/ 6858000 h 6858000"/>
              <a:gd name="connsiteX4" fmla="*/ 1052565 w 5043433"/>
              <a:gd name="connsiteY4" fmla="*/ 6858000 h 6858000"/>
              <a:gd name="connsiteX5" fmla="*/ 0 w 5043433"/>
              <a:gd name="connsiteY5" fmla="*/ 3429000 h 6858000"/>
              <a:gd name="connsiteX6" fmla="*/ 1052565 w 5043433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43433" h="6858000">
                <a:moveTo>
                  <a:pt x="1052565" y="0"/>
                </a:moveTo>
                <a:lnTo>
                  <a:pt x="5043433" y="0"/>
                </a:lnTo>
                <a:lnTo>
                  <a:pt x="4280428" y="3420427"/>
                </a:lnTo>
                <a:lnTo>
                  <a:pt x="5043433" y="6858000"/>
                </a:lnTo>
                <a:lnTo>
                  <a:pt x="1052565" y="6858000"/>
                </a:lnTo>
                <a:lnTo>
                  <a:pt x="0" y="3429000"/>
                </a:lnTo>
                <a:lnTo>
                  <a:pt x="1052565" y="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8" name="任意多边形 7"/>
          <p:cNvSpPr/>
          <p:nvPr/>
        </p:nvSpPr>
        <p:spPr>
          <a:xfrm rot="16200000">
            <a:off x="4324932" y="248594"/>
            <a:ext cx="4208889" cy="12858048"/>
          </a:xfrm>
          <a:custGeom>
            <a:avLst/>
            <a:gdLst>
              <a:gd name="connsiteX0" fmla="*/ 3990869 w 3990869"/>
              <a:gd name="connsiteY0" fmla="*/ 0 h 12192003"/>
              <a:gd name="connsiteX1" fmla="*/ 3227864 w 3990869"/>
              <a:gd name="connsiteY1" fmla="*/ 6080761 h 12192003"/>
              <a:gd name="connsiteX2" fmla="*/ 3990869 w 3990869"/>
              <a:gd name="connsiteY2" fmla="*/ 12192003 h 12192003"/>
              <a:gd name="connsiteX3" fmla="*/ 1 w 3990869"/>
              <a:gd name="connsiteY3" fmla="*/ 12192003 h 12192003"/>
              <a:gd name="connsiteX4" fmla="*/ 0 w 3990869"/>
              <a:gd name="connsiteY4" fmla="*/ 12192001 h 12192003"/>
              <a:gd name="connsiteX5" fmla="*/ 3762270 w 3990869"/>
              <a:gd name="connsiteY5" fmla="*/ 12192001 h 12192003"/>
              <a:gd name="connsiteX6" fmla="*/ 2999265 w 3990869"/>
              <a:gd name="connsiteY6" fmla="*/ 6080759 h 12192003"/>
              <a:gd name="connsiteX7" fmla="*/ 3762270 w 3990869"/>
              <a:gd name="connsiteY7" fmla="*/ 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90869" h="12192003">
                <a:moveTo>
                  <a:pt x="3990869" y="0"/>
                </a:moveTo>
                <a:lnTo>
                  <a:pt x="3227864" y="6080761"/>
                </a:lnTo>
                <a:lnTo>
                  <a:pt x="3990869" y="12192003"/>
                </a:lnTo>
                <a:lnTo>
                  <a:pt x="1" y="12192003"/>
                </a:lnTo>
                <a:lnTo>
                  <a:pt x="0" y="12192001"/>
                </a:lnTo>
                <a:lnTo>
                  <a:pt x="3762270" y="12192001"/>
                </a:lnTo>
                <a:lnTo>
                  <a:pt x="2999265" y="6080759"/>
                </a:lnTo>
                <a:lnTo>
                  <a:pt x="3762270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9509" y="6125814"/>
            <a:ext cx="11459732" cy="546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生活来自纯粹的畅意，生活是快乐的集成，你我沉醉在恋恋风情中 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" y="0"/>
            <a:ext cx="12858044" cy="5618949"/>
          </a:xfrm>
          <a:custGeom>
            <a:avLst/>
            <a:gdLst>
              <a:gd name="connsiteX0" fmla="*/ 12192000 w 12192000"/>
              <a:gd name="connsiteY0" fmla="*/ 4564883 h 5327888"/>
              <a:gd name="connsiteX1" fmla="*/ 6080760 w 12192000"/>
              <a:gd name="connsiteY1" fmla="*/ 5327888 h 5327888"/>
              <a:gd name="connsiteX2" fmla="*/ 6080759 w 12192000"/>
              <a:gd name="connsiteY2" fmla="*/ 5327888 h 5327888"/>
              <a:gd name="connsiteX3" fmla="*/ 0 w 12192000"/>
              <a:gd name="connsiteY3" fmla="*/ 0 h 5327888"/>
              <a:gd name="connsiteX4" fmla="*/ 12192000 w 12192000"/>
              <a:gd name="connsiteY4" fmla="*/ 0 h 5327888"/>
              <a:gd name="connsiteX5" fmla="*/ 12192000 w 12192000"/>
              <a:gd name="connsiteY5" fmla="*/ 4336285 h 5327888"/>
              <a:gd name="connsiteX6" fmla="*/ 6080760 w 12192000"/>
              <a:gd name="connsiteY6" fmla="*/ 5099289 h 5327888"/>
              <a:gd name="connsiteX7" fmla="*/ 0 w 12192000"/>
              <a:gd name="connsiteY7" fmla="*/ 4336284 h 532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5327888">
                <a:moveTo>
                  <a:pt x="12192000" y="4564883"/>
                </a:moveTo>
                <a:lnTo>
                  <a:pt x="6080760" y="5327888"/>
                </a:lnTo>
                <a:lnTo>
                  <a:pt x="6080759" y="5327888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4336285"/>
                </a:lnTo>
                <a:lnTo>
                  <a:pt x="6080760" y="5099289"/>
                </a:lnTo>
                <a:lnTo>
                  <a:pt x="0" y="43362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9267122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 rot="11159677">
            <a:off x="-672152" y="4757119"/>
            <a:ext cx="14891862" cy="6641643"/>
          </a:xfrm>
          <a:custGeom>
            <a:avLst/>
            <a:gdLst>
              <a:gd name="connsiteX0" fmla="*/ 14120466 w 14120466"/>
              <a:gd name="connsiteY0" fmla="*/ 6297607 h 6297607"/>
              <a:gd name="connsiteX1" fmla="*/ 0 w 14120466"/>
              <a:gd name="connsiteY1" fmla="*/ 6297607 h 6297607"/>
              <a:gd name="connsiteX2" fmla="*/ 0 w 14120466"/>
              <a:gd name="connsiteY2" fmla="*/ 6063578 h 6297607"/>
              <a:gd name="connsiteX3" fmla="*/ 14095890 w 14120466"/>
              <a:gd name="connsiteY3" fmla="*/ 6063578 h 6297607"/>
              <a:gd name="connsiteX4" fmla="*/ 14095891 w 14120466"/>
              <a:gd name="connsiteY4" fmla="*/ 0 h 6297607"/>
              <a:gd name="connsiteX5" fmla="*/ 14120466 w 14120466"/>
              <a:gd name="connsiteY5" fmla="*/ 21844 h 629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120466" h="6297607">
                <a:moveTo>
                  <a:pt x="14120466" y="6297607"/>
                </a:moveTo>
                <a:lnTo>
                  <a:pt x="0" y="6297607"/>
                </a:lnTo>
                <a:lnTo>
                  <a:pt x="0" y="6063578"/>
                </a:lnTo>
                <a:lnTo>
                  <a:pt x="14095890" y="6063578"/>
                </a:lnTo>
                <a:lnTo>
                  <a:pt x="14095891" y="0"/>
                </a:lnTo>
                <a:lnTo>
                  <a:pt x="14120466" y="21844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11159677">
            <a:off x="-1016556" y="4987258"/>
            <a:ext cx="14891862" cy="13237210"/>
          </a:xfrm>
          <a:custGeom>
            <a:avLst/>
            <a:gdLst>
              <a:gd name="connsiteX0" fmla="*/ 0 w 6858000"/>
              <a:gd name="connsiteY0" fmla="*/ 6096000 h 6096000"/>
              <a:gd name="connsiteX1" fmla="*/ 0 w 6858000"/>
              <a:gd name="connsiteY1" fmla="*/ 3048000 h 6096000"/>
              <a:gd name="connsiteX2" fmla="*/ 3429000 w 6858000"/>
              <a:gd name="connsiteY2" fmla="*/ 0 h 6096000"/>
              <a:gd name="connsiteX3" fmla="*/ 6858000 w 6858000"/>
              <a:gd name="connsiteY3" fmla="*/ 3048000 h 6096000"/>
              <a:gd name="connsiteX4" fmla="*/ 6858000 w 6858000"/>
              <a:gd name="connsiteY4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6096000">
                <a:moveTo>
                  <a:pt x="0" y="6096000"/>
                </a:moveTo>
                <a:lnTo>
                  <a:pt x="0" y="3048000"/>
                </a:lnTo>
                <a:lnTo>
                  <a:pt x="3429000" y="0"/>
                </a:lnTo>
                <a:lnTo>
                  <a:pt x="6858000" y="3048000"/>
                </a:lnTo>
                <a:lnTo>
                  <a:pt x="6858000" y="609600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" y="2"/>
            <a:ext cx="12858044" cy="5377800"/>
          </a:xfrm>
          <a:custGeom>
            <a:avLst/>
            <a:gdLst>
              <a:gd name="connsiteX0" fmla="*/ 0 w 12192000"/>
              <a:gd name="connsiteY0" fmla="*/ 0 h 5099231"/>
              <a:gd name="connsiteX1" fmla="*/ 12192000 w 12192000"/>
              <a:gd name="connsiteY1" fmla="*/ 0 h 5099231"/>
              <a:gd name="connsiteX2" fmla="*/ 12192000 w 12192000"/>
              <a:gd name="connsiteY2" fmla="*/ 5099231 h 5099231"/>
              <a:gd name="connsiteX3" fmla="*/ 0 w 12192000"/>
              <a:gd name="connsiteY3" fmla="*/ 3818959 h 509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99231">
                <a:moveTo>
                  <a:pt x="0" y="0"/>
                </a:moveTo>
                <a:lnTo>
                  <a:pt x="12192000" y="0"/>
                </a:lnTo>
                <a:lnTo>
                  <a:pt x="12192000" y="5099231"/>
                </a:lnTo>
                <a:lnTo>
                  <a:pt x="0" y="3818959"/>
                </a:lnTo>
                <a:close/>
              </a:path>
            </a:pathLst>
          </a:custGeom>
        </p:spPr>
      </p:pic>
      <p:sp>
        <p:nvSpPr>
          <p:cNvPr id="24" name="矩形 23"/>
          <p:cNvSpPr/>
          <p:nvPr/>
        </p:nvSpPr>
        <p:spPr>
          <a:xfrm>
            <a:off x="618527" y="5194733"/>
            <a:ext cx="10410072" cy="1455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岁月是一首永恒的叙情诗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触动心灵的心弦，怡静、宁祥间</a:t>
            </a:r>
            <a:r>
              <a:rPr lang="en-US" altLang="zh-CN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聆听岁月尽情的倾诉 </a:t>
            </a:r>
          </a:p>
        </p:txBody>
      </p:sp>
    </p:spTree>
    <p:extLst>
      <p:ext uri="{BB962C8B-B14F-4D97-AF65-F5344CB8AC3E}">
        <p14:creationId xmlns:p14="http://schemas.microsoft.com/office/powerpoint/2010/main" val="121263992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 rot="704970" flipV="1">
            <a:off x="-3723467" y="-9485257"/>
            <a:ext cx="19474933" cy="11759943"/>
          </a:xfrm>
          <a:custGeom>
            <a:avLst/>
            <a:gdLst>
              <a:gd name="connsiteX0" fmla="*/ 0 w 6858000"/>
              <a:gd name="connsiteY0" fmla="*/ 6096000 h 6096000"/>
              <a:gd name="connsiteX1" fmla="*/ 0 w 6858000"/>
              <a:gd name="connsiteY1" fmla="*/ 3048000 h 6096000"/>
              <a:gd name="connsiteX2" fmla="*/ 3429000 w 6858000"/>
              <a:gd name="connsiteY2" fmla="*/ 0 h 6096000"/>
              <a:gd name="connsiteX3" fmla="*/ 6858000 w 6858000"/>
              <a:gd name="connsiteY3" fmla="*/ 3048000 h 6096000"/>
              <a:gd name="connsiteX4" fmla="*/ 6858000 w 6858000"/>
              <a:gd name="connsiteY4" fmla="*/ 6096000 h 6096000"/>
              <a:gd name="connsiteX0" fmla="*/ 1889237 w 8747237"/>
              <a:gd name="connsiteY0" fmla="*/ 6096000 h 6096000"/>
              <a:gd name="connsiteX1" fmla="*/ 0 w 8747237"/>
              <a:gd name="connsiteY1" fmla="*/ 1808320 h 6096000"/>
              <a:gd name="connsiteX2" fmla="*/ 5318237 w 8747237"/>
              <a:gd name="connsiteY2" fmla="*/ 0 h 6096000"/>
              <a:gd name="connsiteX3" fmla="*/ 8747237 w 8747237"/>
              <a:gd name="connsiteY3" fmla="*/ 3048000 h 6096000"/>
              <a:gd name="connsiteX4" fmla="*/ 8747237 w 8747237"/>
              <a:gd name="connsiteY4" fmla="*/ 6096000 h 6096000"/>
              <a:gd name="connsiteX5" fmla="*/ 1889237 w 8747237"/>
              <a:gd name="connsiteY5" fmla="*/ 6096000 h 6096000"/>
              <a:gd name="connsiteX0" fmla="*/ 1814343 w 8672343"/>
              <a:gd name="connsiteY0" fmla="*/ 6096000 h 6096000"/>
              <a:gd name="connsiteX1" fmla="*/ 0 w 8672343"/>
              <a:gd name="connsiteY1" fmla="*/ 112482 h 6096000"/>
              <a:gd name="connsiteX2" fmla="*/ 5243343 w 8672343"/>
              <a:gd name="connsiteY2" fmla="*/ 0 h 6096000"/>
              <a:gd name="connsiteX3" fmla="*/ 8672343 w 8672343"/>
              <a:gd name="connsiteY3" fmla="*/ 3048000 h 6096000"/>
              <a:gd name="connsiteX4" fmla="*/ 8672343 w 8672343"/>
              <a:gd name="connsiteY4" fmla="*/ 6096000 h 6096000"/>
              <a:gd name="connsiteX5" fmla="*/ 1814343 w 8672343"/>
              <a:gd name="connsiteY5" fmla="*/ 6096000 h 6096000"/>
              <a:gd name="connsiteX0" fmla="*/ 1814343 w 8929850"/>
              <a:gd name="connsiteY0" fmla="*/ 6096000 h 6096000"/>
              <a:gd name="connsiteX1" fmla="*/ 0 w 8929850"/>
              <a:gd name="connsiteY1" fmla="*/ 112482 h 6096000"/>
              <a:gd name="connsiteX2" fmla="*/ 5243343 w 8929850"/>
              <a:gd name="connsiteY2" fmla="*/ 0 h 6096000"/>
              <a:gd name="connsiteX3" fmla="*/ 8929850 w 8929850"/>
              <a:gd name="connsiteY3" fmla="*/ 1899891 h 6096000"/>
              <a:gd name="connsiteX4" fmla="*/ 8672343 w 8929850"/>
              <a:gd name="connsiteY4" fmla="*/ 6096000 h 6096000"/>
              <a:gd name="connsiteX5" fmla="*/ 1814343 w 8929850"/>
              <a:gd name="connsiteY5" fmla="*/ 6096000 h 6096000"/>
              <a:gd name="connsiteX0" fmla="*/ 1814343 w 8968596"/>
              <a:gd name="connsiteY0" fmla="*/ 6096000 h 6096000"/>
              <a:gd name="connsiteX1" fmla="*/ 0 w 8968596"/>
              <a:gd name="connsiteY1" fmla="*/ 112482 h 6096000"/>
              <a:gd name="connsiteX2" fmla="*/ 5243343 w 8968596"/>
              <a:gd name="connsiteY2" fmla="*/ 0 h 6096000"/>
              <a:gd name="connsiteX3" fmla="*/ 8968596 w 8968596"/>
              <a:gd name="connsiteY3" fmla="*/ 1876646 h 6096000"/>
              <a:gd name="connsiteX4" fmla="*/ 8672343 w 8968596"/>
              <a:gd name="connsiteY4" fmla="*/ 6096000 h 6096000"/>
              <a:gd name="connsiteX5" fmla="*/ 1814343 w 8968596"/>
              <a:gd name="connsiteY5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68596" h="6096000">
                <a:moveTo>
                  <a:pt x="1814343" y="6096000"/>
                </a:moveTo>
                <a:lnTo>
                  <a:pt x="0" y="112482"/>
                </a:lnTo>
                <a:lnTo>
                  <a:pt x="5243343" y="0"/>
                </a:lnTo>
                <a:lnTo>
                  <a:pt x="8968596" y="1876646"/>
                </a:lnTo>
                <a:lnTo>
                  <a:pt x="8672343" y="6096000"/>
                </a:lnTo>
                <a:lnTo>
                  <a:pt x="1814343" y="6096000"/>
                </a:lnTo>
                <a:close/>
              </a:path>
            </a:pathLst>
          </a:custGeom>
          <a:solidFill>
            <a:srgbClr val="F600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V="1">
            <a:off x="353" y="1061310"/>
            <a:ext cx="12858044" cy="1671025"/>
          </a:xfrm>
          <a:custGeom>
            <a:avLst/>
            <a:gdLst>
              <a:gd name="connsiteX0" fmla="*/ 0 w 12192000"/>
              <a:gd name="connsiteY0" fmla="*/ 1584466 h 1584466"/>
              <a:gd name="connsiteX1" fmla="*/ 6096000 w 12192000"/>
              <a:gd name="connsiteY1" fmla="*/ 228600 h 1584466"/>
              <a:gd name="connsiteX2" fmla="*/ 12192000 w 12192000"/>
              <a:gd name="connsiteY2" fmla="*/ 1584466 h 1584466"/>
              <a:gd name="connsiteX3" fmla="*/ 12192000 w 12192000"/>
              <a:gd name="connsiteY3" fmla="*/ 1355866 h 1584466"/>
              <a:gd name="connsiteX4" fmla="*/ 6096000 w 12192000"/>
              <a:gd name="connsiteY4" fmla="*/ 0 h 1584466"/>
              <a:gd name="connsiteX5" fmla="*/ 0 w 12192000"/>
              <a:gd name="connsiteY5" fmla="*/ 1355866 h 158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1584466">
                <a:moveTo>
                  <a:pt x="0" y="1584466"/>
                </a:moveTo>
                <a:lnTo>
                  <a:pt x="6096000" y="228600"/>
                </a:lnTo>
                <a:lnTo>
                  <a:pt x="12192000" y="1584466"/>
                </a:lnTo>
                <a:lnTo>
                  <a:pt x="12192000" y="1355866"/>
                </a:lnTo>
                <a:lnTo>
                  <a:pt x="6096000" y="0"/>
                </a:lnTo>
                <a:lnTo>
                  <a:pt x="0" y="1355866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" y="1302398"/>
            <a:ext cx="12858044" cy="5930252"/>
          </a:xfrm>
          <a:custGeom>
            <a:avLst/>
            <a:gdLst>
              <a:gd name="connsiteX0" fmla="*/ 0 w 12192000"/>
              <a:gd name="connsiteY0" fmla="*/ 0 h 5623066"/>
              <a:gd name="connsiteX1" fmla="*/ 6096000 w 12192000"/>
              <a:gd name="connsiteY1" fmla="*/ 1355866 h 5623066"/>
              <a:gd name="connsiteX2" fmla="*/ 12192000 w 12192000"/>
              <a:gd name="connsiteY2" fmla="*/ 0 h 5623066"/>
              <a:gd name="connsiteX3" fmla="*/ 12192000 w 12192000"/>
              <a:gd name="connsiteY3" fmla="*/ 5623066 h 5623066"/>
              <a:gd name="connsiteX4" fmla="*/ 0 w 12192000"/>
              <a:gd name="connsiteY4" fmla="*/ 5623066 h 562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623066">
                <a:moveTo>
                  <a:pt x="0" y="0"/>
                </a:moveTo>
                <a:lnTo>
                  <a:pt x="6096000" y="1355866"/>
                </a:lnTo>
                <a:lnTo>
                  <a:pt x="12192000" y="0"/>
                </a:lnTo>
                <a:lnTo>
                  <a:pt x="12192000" y="5623066"/>
                </a:lnTo>
                <a:lnTo>
                  <a:pt x="0" y="5623066"/>
                </a:lnTo>
                <a:close/>
              </a:path>
            </a:pathLst>
          </a:custGeom>
        </p:spPr>
      </p:pic>
      <p:sp>
        <p:nvSpPr>
          <p:cNvPr id="12" name="矩形 11"/>
          <p:cNvSpPr/>
          <p:nvPr/>
        </p:nvSpPr>
        <p:spPr>
          <a:xfrm>
            <a:off x="1378385" y="2097804"/>
            <a:ext cx="379667" cy="281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我们两心相依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1908612" y="2766453"/>
            <a:ext cx="379667" cy="281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我们情意绵绵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100699" y="2097804"/>
            <a:ext cx="379667" cy="281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我们相濡以沫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70472" y="2708789"/>
            <a:ext cx="379667" cy="281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我们心心相印</a:t>
            </a:r>
          </a:p>
        </p:txBody>
      </p:sp>
      <p:sp>
        <p:nvSpPr>
          <p:cNvPr id="22" name="矩形 21"/>
          <p:cNvSpPr/>
          <p:nvPr/>
        </p:nvSpPr>
        <p:spPr>
          <a:xfrm>
            <a:off x="4421650" y="459002"/>
            <a:ext cx="3996607" cy="1163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960" b="1" dirty="0" smtClean="0">
                <a:solidFill>
                  <a:schemeClr val="bg1"/>
                </a:solidFill>
                <a:latin typeface="Edwardian Script ITC" panose="030303020407070D0804" pitchFamily="66" charset="0"/>
              </a:rPr>
              <a:t>2017.02.14</a:t>
            </a:r>
            <a:endParaRPr lang="zh-CN" altLang="en-US" sz="6960" b="1" dirty="0">
              <a:solidFill>
                <a:schemeClr val="bg1"/>
              </a:solidFill>
              <a:latin typeface="Edwardian Script ITC" panose="030303020407070D08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50246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9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9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4" grpId="0"/>
      <p:bldP spid="13" grpId="0"/>
      <p:bldP spid="15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 rot="5400000">
            <a:off x="1448818" y="-13397498"/>
            <a:ext cx="10721393" cy="22501995"/>
            <a:chOff x="1373434" y="-12703510"/>
            <a:chExt cx="10166027" cy="21336396"/>
          </a:xfrm>
        </p:grpSpPr>
        <p:sp>
          <p:nvSpPr>
            <p:cNvPr id="31" name="任意多边形 30"/>
            <p:cNvSpPr/>
            <p:nvPr/>
          </p:nvSpPr>
          <p:spPr>
            <a:xfrm rot="60000">
              <a:off x="1373434" y="-12703510"/>
              <a:ext cx="10166027" cy="21336396"/>
            </a:xfrm>
            <a:custGeom>
              <a:avLst/>
              <a:gdLst>
                <a:gd name="connsiteX0" fmla="*/ 352331 w 10166027"/>
                <a:gd name="connsiteY0" fmla="*/ 6553944 h 21336396"/>
                <a:gd name="connsiteX1" fmla="*/ 5083019 w 10166027"/>
                <a:gd name="connsiteY1" fmla="*/ 20587460 h 21336396"/>
                <a:gd name="connsiteX2" fmla="*/ 5083019 w 10166027"/>
                <a:gd name="connsiteY2" fmla="*/ 5499927 h 21336396"/>
                <a:gd name="connsiteX3" fmla="*/ 2593354 w 10166027"/>
                <a:gd name="connsiteY3" fmla="*/ 720614 h 21336396"/>
                <a:gd name="connsiteX4" fmla="*/ 352331 w 10166027"/>
                <a:gd name="connsiteY4" fmla="*/ 6553944 h 21336396"/>
                <a:gd name="connsiteX5" fmla="*/ 2562 w 10166027"/>
                <a:gd name="connsiteY5" fmla="*/ 6265315 h 21336396"/>
                <a:gd name="connsiteX6" fmla="*/ 2409273 w 10166027"/>
                <a:gd name="connsiteY6" fmla="*/ 701 h 21336396"/>
                <a:gd name="connsiteX7" fmla="*/ 5083014 w 10166027"/>
                <a:gd name="connsiteY7" fmla="*/ 5133374 h 21336396"/>
                <a:gd name="connsiteX8" fmla="*/ 5083014 w 10166027"/>
                <a:gd name="connsiteY8" fmla="*/ 21336396 h 21336396"/>
                <a:gd name="connsiteX9" fmla="*/ 2562 w 10166027"/>
                <a:gd name="connsiteY9" fmla="*/ 6265315 h 2133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66027" h="21336396">
                  <a:moveTo>
                    <a:pt x="352331" y="6553944"/>
                  </a:moveTo>
                  <a:cubicBezTo>
                    <a:pt x="412883" y="10176314"/>
                    <a:pt x="1635386" y="15165381"/>
                    <a:pt x="5083019" y="20587460"/>
                  </a:cubicBezTo>
                  <a:cubicBezTo>
                    <a:pt x="14676434" y="5499927"/>
                    <a:pt x="7040861" y="-6234817"/>
                    <a:pt x="5083019" y="5499927"/>
                  </a:cubicBezTo>
                  <a:cubicBezTo>
                    <a:pt x="4532381" y="2199529"/>
                    <a:pt x="3532617" y="755615"/>
                    <a:pt x="2593354" y="720614"/>
                  </a:cubicBezTo>
                  <a:cubicBezTo>
                    <a:pt x="1393180" y="675903"/>
                    <a:pt x="291780" y="2931574"/>
                    <a:pt x="352331" y="6553944"/>
                  </a:cubicBezTo>
                  <a:close/>
                  <a:moveTo>
                    <a:pt x="2562" y="6265315"/>
                  </a:moveTo>
                  <a:cubicBezTo>
                    <a:pt x="-62466" y="2375127"/>
                    <a:pt x="1120366" y="-47317"/>
                    <a:pt x="2409273" y="701"/>
                  </a:cubicBezTo>
                  <a:cubicBezTo>
                    <a:pt x="3417982" y="38285"/>
                    <a:pt x="4491659" y="1588964"/>
                    <a:pt x="5083014" y="5133374"/>
                  </a:cubicBezTo>
                  <a:cubicBezTo>
                    <a:pt x="7185606" y="-7468977"/>
                    <a:pt x="15385720" y="5133374"/>
                    <a:pt x="5083014" y="21336396"/>
                  </a:cubicBezTo>
                  <a:cubicBezTo>
                    <a:pt x="1380479" y="15513435"/>
                    <a:pt x="67590" y="10155503"/>
                    <a:pt x="2562" y="6265315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60000">
              <a:off x="1723630" y="-11969067"/>
              <a:ext cx="9466145" cy="19867510"/>
            </a:xfrm>
            <a:custGeom>
              <a:avLst/>
              <a:gdLst>
                <a:gd name="connsiteX0" fmla="*/ 376073 w 1586853"/>
                <a:gd name="connsiteY0" fmla="*/ 52 h 1555854"/>
                <a:gd name="connsiteX1" fmla="*/ 793427 w 1586853"/>
                <a:gd name="connsiteY1" fmla="*/ 374327 h 1555854"/>
                <a:gd name="connsiteX2" fmla="*/ 793427 w 1586853"/>
                <a:gd name="connsiteY2" fmla="*/ 1555854 h 1555854"/>
                <a:gd name="connsiteX3" fmla="*/ 376073 w 1586853"/>
                <a:gd name="connsiteY3" fmla="*/ 52 h 1555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6853" h="1555854">
                  <a:moveTo>
                    <a:pt x="376073" y="52"/>
                  </a:moveTo>
                  <a:cubicBezTo>
                    <a:pt x="533526" y="2793"/>
                    <a:pt x="701121" y="115868"/>
                    <a:pt x="793427" y="374327"/>
                  </a:cubicBezTo>
                  <a:cubicBezTo>
                    <a:pt x="1121629" y="-544638"/>
                    <a:pt x="2401615" y="374327"/>
                    <a:pt x="793427" y="1555854"/>
                  </a:cubicBezTo>
                  <a:cubicBezTo>
                    <a:pt x="-362458" y="706632"/>
                    <a:pt x="-26308" y="-6951"/>
                    <a:pt x="376073" y="52"/>
                  </a:cubicBezTo>
                  <a:close/>
                </a:path>
              </a:pathLst>
            </a:custGeom>
            <a:solidFill>
              <a:srgbClr val="F600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rgbClr val="F678C5"/>
                </a:solidFill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" y="0"/>
            <a:ext cx="12858044" cy="7232650"/>
          </a:xfrm>
          <a:custGeom>
            <a:avLst/>
            <a:gdLst>
              <a:gd name="connsiteX0" fmla="*/ 0 w 12192000"/>
              <a:gd name="connsiteY0" fmla="*/ 191092 h 6858000"/>
              <a:gd name="connsiteX1" fmla="*/ 191146 w 12192000"/>
              <a:gd name="connsiteY1" fmla="*/ 285736 h 6858000"/>
              <a:gd name="connsiteX2" fmla="*/ 11750907 w 12192000"/>
              <a:gd name="connsiteY2" fmla="*/ 3127735 h 6858000"/>
              <a:gd name="connsiteX3" fmla="*/ 12192000 w 12192000"/>
              <a:gd name="connsiteY3" fmla="*/ 3111583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6" fmla="*/ 12171071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28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0" y="191092"/>
                </a:moveTo>
                <a:lnTo>
                  <a:pt x="191146" y="285736"/>
                </a:lnTo>
                <a:cubicBezTo>
                  <a:pt x="4707401" y="2457748"/>
                  <a:pt x="8752793" y="3193846"/>
                  <a:pt x="11750907" y="3127735"/>
                </a:cubicBezTo>
                <a:lnTo>
                  <a:pt x="12192000" y="3111583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12171071" y="0"/>
                </a:moveTo>
                <a:lnTo>
                  <a:pt x="12192000" y="0"/>
                </a:lnTo>
                <a:lnTo>
                  <a:pt x="12192000" y="2873"/>
                </a:lnTo>
                <a:close/>
              </a:path>
            </a:pathLst>
          </a:custGeom>
        </p:spPr>
      </p:pic>
      <p:sp>
        <p:nvSpPr>
          <p:cNvPr id="13" name="矩形 12"/>
          <p:cNvSpPr/>
          <p:nvPr/>
        </p:nvSpPr>
        <p:spPr>
          <a:xfrm>
            <a:off x="5443889" y="369021"/>
            <a:ext cx="3589444" cy="5467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陪伴着清新自然的风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99575" y="1047918"/>
            <a:ext cx="1319592" cy="5467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闭上眼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83128" y="1726817"/>
            <a:ext cx="2832827" cy="5467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让心灵彻底放松</a:t>
            </a:r>
          </a:p>
        </p:txBody>
      </p:sp>
    </p:spTree>
    <p:extLst>
      <p:ext uri="{BB962C8B-B14F-4D97-AF65-F5344CB8AC3E}">
        <p14:creationId xmlns:p14="http://schemas.microsoft.com/office/powerpoint/2010/main" val="50303710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19958921" flipH="1" flipV="1">
            <a:off x="7497701" y="-3465284"/>
            <a:ext cx="10721393" cy="14696828"/>
            <a:chOff x="1373434" y="-12703510"/>
            <a:chExt cx="10166027" cy="21336396"/>
          </a:xfrm>
        </p:grpSpPr>
        <p:sp>
          <p:nvSpPr>
            <p:cNvPr id="5" name="任意多边形 4"/>
            <p:cNvSpPr/>
            <p:nvPr/>
          </p:nvSpPr>
          <p:spPr>
            <a:xfrm rot="60000">
              <a:off x="1373434" y="-12703510"/>
              <a:ext cx="10166027" cy="21336396"/>
            </a:xfrm>
            <a:custGeom>
              <a:avLst/>
              <a:gdLst>
                <a:gd name="connsiteX0" fmla="*/ 352331 w 10166027"/>
                <a:gd name="connsiteY0" fmla="*/ 6553944 h 21336396"/>
                <a:gd name="connsiteX1" fmla="*/ 5083019 w 10166027"/>
                <a:gd name="connsiteY1" fmla="*/ 20587460 h 21336396"/>
                <a:gd name="connsiteX2" fmla="*/ 5083019 w 10166027"/>
                <a:gd name="connsiteY2" fmla="*/ 5499927 h 21336396"/>
                <a:gd name="connsiteX3" fmla="*/ 2593354 w 10166027"/>
                <a:gd name="connsiteY3" fmla="*/ 720614 h 21336396"/>
                <a:gd name="connsiteX4" fmla="*/ 352331 w 10166027"/>
                <a:gd name="connsiteY4" fmla="*/ 6553944 h 21336396"/>
                <a:gd name="connsiteX5" fmla="*/ 2562 w 10166027"/>
                <a:gd name="connsiteY5" fmla="*/ 6265315 h 21336396"/>
                <a:gd name="connsiteX6" fmla="*/ 2409273 w 10166027"/>
                <a:gd name="connsiteY6" fmla="*/ 701 h 21336396"/>
                <a:gd name="connsiteX7" fmla="*/ 5083014 w 10166027"/>
                <a:gd name="connsiteY7" fmla="*/ 5133374 h 21336396"/>
                <a:gd name="connsiteX8" fmla="*/ 5083014 w 10166027"/>
                <a:gd name="connsiteY8" fmla="*/ 21336396 h 21336396"/>
                <a:gd name="connsiteX9" fmla="*/ 2562 w 10166027"/>
                <a:gd name="connsiteY9" fmla="*/ 6265315 h 2133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66027" h="21336396">
                  <a:moveTo>
                    <a:pt x="352331" y="6553944"/>
                  </a:moveTo>
                  <a:cubicBezTo>
                    <a:pt x="412883" y="10176314"/>
                    <a:pt x="1635386" y="15165381"/>
                    <a:pt x="5083019" y="20587460"/>
                  </a:cubicBezTo>
                  <a:cubicBezTo>
                    <a:pt x="14676434" y="5499927"/>
                    <a:pt x="7040861" y="-6234817"/>
                    <a:pt x="5083019" y="5499927"/>
                  </a:cubicBezTo>
                  <a:cubicBezTo>
                    <a:pt x="4532381" y="2199529"/>
                    <a:pt x="3532617" y="755615"/>
                    <a:pt x="2593354" y="720614"/>
                  </a:cubicBezTo>
                  <a:cubicBezTo>
                    <a:pt x="1393180" y="675903"/>
                    <a:pt x="291780" y="2931574"/>
                    <a:pt x="352331" y="6553944"/>
                  </a:cubicBezTo>
                  <a:close/>
                  <a:moveTo>
                    <a:pt x="2562" y="6265315"/>
                  </a:moveTo>
                  <a:cubicBezTo>
                    <a:pt x="-62466" y="2375127"/>
                    <a:pt x="1120366" y="-47317"/>
                    <a:pt x="2409273" y="701"/>
                  </a:cubicBezTo>
                  <a:cubicBezTo>
                    <a:pt x="3417982" y="38285"/>
                    <a:pt x="4491659" y="1588964"/>
                    <a:pt x="5083014" y="5133374"/>
                  </a:cubicBezTo>
                  <a:cubicBezTo>
                    <a:pt x="7185606" y="-7468977"/>
                    <a:pt x="15385720" y="5133374"/>
                    <a:pt x="5083014" y="21336396"/>
                  </a:cubicBezTo>
                  <a:cubicBezTo>
                    <a:pt x="1380479" y="15513435"/>
                    <a:pt x="67590" y="10155503"/>
                    <a:pt x="2562" y="6265315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60000">
              <a:off x="1723630" y="-11969067"/>
              <a:ext cx="9466145" cy="19867510"/>
            </a:xfrm>
            <a:custGeom>
              <a:avLst/>
              <a:gdLst>
                <a:gd name="connsiteX0" fmla="*/ 376073 w 1586853"/>
                <a:gd name="connsiteY0" fmla="*/ 52 h 1555854"/>
                <a:gd name="connsiteX1" fmla="*/ 793427 w 1586853"/>
                <a:gd name="connsiteY1" fmla="*/ 374327 h 1555854"/>
                <a:gd name="connsiteX2" fmla="*/ 793427 w 1586853"/>
                <a:gd name="connsiteY2" fmla="*/ 1555854 h 1555854"/>
                <a:gd name="connsiteX3" fmla="*/ 376073 w 1586853"/>
                <a:gd name="connsiteY3" fmla="*/ 52 h 1555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6853" h="1555854">
                  <a:moveTo>
                    <a:pt x="376073" y="52"/>
                  </a:moveTo>
                  <a:cubicBezTo>
                    <a:pt x="533526" y="2793"/>
                    <a:pt x="701121" y="115868"/>
                    <a:pt x="793427" y="374327"/>
                  </a:cubicBezTo>
                  <a:cubicBezTo>
                    <a:pt x="1121629" y="-544638"/>
                    <a:pt x="2401615" y="374327"/>
                    <a:pt x="793427" y="1555854"/>
                  </a:cubicBezTo>
                  <a:cubicBezTo>
                    <a:pt x="-362458" y="706632"/>
                    <a:pt x="-26308" y="-6951"/>
                    <a:pt x="376073" y="52"/>
                  </a:cubicBezTo>
                  <a:close/>
                </a:path>
              </a:pathLst>
            </a:custGeom>
            <a:solidFill>
              <a:srgbClr val="F6009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rgbClr val="F678C5"/>
                </a:solidFill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56" y="0"/>
            <a:ext cx="8874363" cy="7232650"/>
          </a:xfrm>
          <a:custGeom>
            <a:avLst/>
            <a:gdLst>
              <a:gd name="connsiteX0" fmla="*/ 8414673 w 8414673"/>
              <a:gd name="connsiteY0" fmla="*/ 0 h 6858000"/>
              <a:gd name="connsiteX1" fmla="*/ 0 w 8414673"/>
              <a:gd name="connsiteY1" fmla="*/ 0 h 6858000"/>
              <a:gd name="connsiteX2" fmla="*/ 107334 w 8414673"/>
              <a:gd name="connsiteY2" fmla="*/ 542871 h 6858000"/>
              <a:gd name="connsiteX3" fmla="*/ 84591 w 8414673"/>
              <a:gd name="connsiteY3" fmla="*/ 6810738 h 6858000"/>
              <a:gd name="connsiteX4" fmla="*/ 72211 w 8414673"/>
              <a:gd name="connsiteY4" fmla="*/ 6858000 h 6858000"/>
              <a:gd name="connsiteX5" fmla="*/ 8414673 w 8414673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14673" h="6858000">
                <a:moveTo>
                  <a:pt x="8414673" y="0"/>
                </a:moveTo>
                <a:lnTo>
                  <a:pt x="0" y="0"/>
                </a:lnTo>
                <a:lnTo>
                  <a:pt x="107334" y="542871"/>
                </a:lnTo>
                <a:cubicBezTo>
                  <a:pt x="570451" y="3068350"/>
                  <a:pt x="483790" y="5162457"/>
                  <a:pt x="84591" y="6810738"/>
                </a:cubicBezTo>
                <a:lnTo>
                  <a:pt x="72211" y="6858000"/>
                </a:lnTo>
                <a:lnTo>
                  <a:pt x="8414673" y="6858000"/>
                </a:lnTo>
                <a:close/>
              </a:path>
            </a:pathLst>
          </a:custGeom>
        </p:spPr>
      </p:pic>
      <p:sp>
        <p:nvSpPr>
          <p:cNvPr id="16" name="矩形 15"/>
          <p:cNvSpPr/>
          <p:nvPr/>
        </p:nvSpPr>
        <p:spPr>
          <a:xfrm>
            <a:off x="9725234" y="1920409"/>
            <a:ext cx="2454518" cy="35006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从这一天开始</a:t>
            </a:r>
            <a:endParaRPr lang="es-E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我们两心相依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我们情意绵绵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我们相濡以沫</a:t>
            </a:r>
            <a:endParaRPr lang="en-US" altLang="zh-CN" sz="2953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953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我们心心相印</a:t>
            </a:r>
          </a:p>
        </p:txBody>
      </p:sp>
    </p:spTree>
    <p:extLst>
      <p:ext uri="{BB962C8B-B14F-4D97-AF65-F5344CB8AC3E}">
        <p14:creationId xmlns:p14="http://schemas.microsoft.com/office/powerpoint/2010/main" val="30437551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2520529" y="1096148"/>
            <a:ext cx="1337237" cy="1337237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33261" y="4439240"/>
            <a:ext cx="1221514" cy="1221514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0466801" y="1070432"/>
            <a:ext cx="1195798" cy="1195798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795255" y="4252798"/>
            <a:ext cx="1195798" cy="1195798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752606" y="2272660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78707" y="-49824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9149" y="6204007"/>
            <a:ext cx="1568680" cy="156868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82461" y="6162219"/>
            <a:ext cx="1568680" cy="156868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76801" y="1690833"/>
            <a:ext cx="1485104" cy="1485104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354" y="1738772"/>
            <a:ext cx="12858045" cy="3781816"/>
            <a:chOff x="0" y="1844675"/>
            <a:chExt cx="12192001" cy="3191185"/>
          </a:xfrm>
        </p:grpSpPr>
        <p:sp>
          <p:nvSpPr>
            <p:cNvPr id="16" name="矩形 15"/>
            <p:cNvSpPr/>
            <p:nvPr/>
          </p:nvSpPr>
          <p:spPr>
            <a:xfrm>
              <a:off x="0" y="1844675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2029967"/>
              <a:ext cx="12192001" cy="282613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0" y="4843373"/>
              <a:ext cx="12192001" cy="192487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椭圆 19"/>
          <p:cNvSpPr/>
          <p:nvPr/>
        </p:nvSpPr>
        <p:spPr>
          <a:xfrm>
            <a:off x="6750826" y="6711899"/>
            <a:ext cx="135009" cy="167155"/>
          </a:xfrm>
          <a:prstGeom prst="ellipse">
            <a:avLst/>
          </a:prstGeom>
          <a:solidFill>
            <a:srgbClr val="D7B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319178" y="4915440"/>
            <a:ext cx="44377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spc="633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段宁毛笔行书" panose="03000509000000000000" pitchFamily="65" charset="-122"/>
                <a:ea typeface="段宁毛笔行书" panose="03000509000000000000" pitchFamily="65" charset="-122"/>
              </a:rPr>
              <a:t>我们的婚礼</a:t>
            </a:r>
          </a:p>
        </p:txBody>
      </p:sp>
    </p:spTree>
    <p:extLst>
      <p:ext uri="{BB962C8B-B14F-4D97-AF65-F5344CB8AC3E}">
        <p14:creationId xmlns:p14="http://schemas.microsoft.com/office/powerpoint/2010/main" val="359730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55D8F8A-1782-4866-BB0C-F5AC3CCE6F8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13"/>
</p:tagLst>
</file>

<file path=ppt/theme/theme1.xml><?xml version="1.0" encoding="utf-8"?>
<a:theme xmlns:a="http://schemas.openxmlformats.org/drawingml/2006/main" name="第一PPT，www.1ppt.com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2D81"/>
      </a:accent1>
      <a:accent2>
        <a:srgbClr val="E987B2"/>
      </a:accent2>
      <a:accent3>
        <a:srgbClr val="EA2D81"/>
      </a:accent3>
      <a:accent4>
        <a:srgbClr val="E987B2"/>
      </a:accent4>
      <a:accent5>
        <a:srgbClr val="EA2D81"/>
      </a:accent5>
      <a:accent6>
        <a:srgbClr val="E987B2"/>
      </a:accent6>
      <a:hlink>
        <a:srgbClr val="EA2D81"/>
      </a:hlink>
      <a:folHlink>
        <a:srgbClr val="E987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890</Words>
  <Application>Microsoft Office PowerPoint</Application>
  <PresentationFormat>自定义</PresentationFormat>
  <Paragraphs>123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婚礼相册</dc:title>
  <dc:creator/>
  <cp:keywords>www.1ppt.com</cp:keywords>
  <cp:lastModifiedBy/>
  <cp:revision>1</cp:revision>
  <dcterms:created xsi:type="dcterms:W3CDTF">2016-10-17T14:00:15Z</dcterms:created>
  <dcterms:modified xsi:type="dcterms:W3CDTF">2019-03-25T10:08:55Z</dcterms:modified>
</cp:coreProperties>
</file>