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93" r:id="rId2"/>
  </p:sldMasterIdLst>
  <p:notesMasterIdLst>
    <p:notesMasterId r:id="rId30"/>
  </p:notesMasterIdLst>
  <p:handoutMasterIdLst>
    <p:handoutMasterId r:id="rId31"/>
  </p:handoutMasterIdLst>
  <p:sldIdLst>
    <p:sldId id="3215" r:id="rId3"/>
    <p:sldId id="3216" r:id="rId4"/>
    <p:sldId id="3217" r:id="rId5"/>
    <p:sldId id="3218" r:id="rId6"/>
    <p:sldId id="3232" r:id="rId7"/>
    <p:sldId id="3219" r:id="rId8"/>
    <p:sldId id="3239" r:id="rId9"/>
    <p:sldId id="3234" r:id="rId10"/>
    <p:sldId id="3221" r:id="rId11"/>
    <p:sldId id="3220" r:id="rId12"/>
    <p:sldId id="3222" r:id="rId13"/>
    <p:sldId id="3223" r:id="rId14"/>
    <p:sldId id="3238" r:id="rId15"/>
    <p:sldId id="3231" r:id="rId16"/>
    <p:sldId id="3224" r:id="rId17"/>
    <p:sldId id="3225" r:id="rId18"/>
    <p:sldId id="3235" r:id="rId19"/>
    <p:sldId id="3226" r:id="rId20"/>
    <p:sldId id="3233" r:id="rId21"/>
    <p:sldId id="3240" r:id="rId22"/>
    <p:sldId id="3237" r:id="rId23"/>
    <p:sldId id="3227" r:id="rId24"/>
    <p:sldId id="3236" r:id="rId25"/>
    <p:sldId id="3228" r:id="rId26"/>
    <p:sldId id="3229" r:id="rId27"/>
    <p:sldId id="3230" r:id="rId28"/>
    <p:sldId id="3241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2422"/>
    <a:srgbClr val="1C262B"/>
    <a:srgbClr val="F2F2F2"/>
    <a:srgbClr val="1D6DC2"/>
    <a:srgbClr val="08B689"/>
    <a:srgbClr val="79B50F"/>
    <a:srgbClr val="09B0DE"/>
    <a:srgbClr val="6669D2"/>
    <a:srgbClr val="33BE9B"/>
    <a:srgbClr val="33F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0" autoAdjust="0"/>
    <p:restoredTop sz="96340" autoAdjust="0"/>
  </p:normalViewPr>
  <p:slideViewPr>
    <p:cSldViewPr>
      <p:cViewPr varScale="1">
        <p:scale>
          <a:sx n="54" d="100"/>
          <a:sy n="54" d="100"/>
        </p:scale>
        <p:origin x="-102" y="-1458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71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629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3941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990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61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951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84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73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703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5260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421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346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081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96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6029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0101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7515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691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30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24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097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358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382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844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27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56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849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7967"/>
            <a:ext cx="4230440" cy="1225532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7414" y="287967"/>
            <a:ext cx="7188398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2938" y="1513500"/>
            <a:ext cx="4230440" cy="4947334"/>
          </a:xfrm>
        </p:spPr>
        <p:txBody>
          <a:bodyPr/>
          <a:lstStyle>
            <a:lvl1pPr marL="0" indent="0">
              <a:buNone/>
              <a:defRPr sz="18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02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0405" y="5062855"/>
            <a:ext cx="7715250" cy="59769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20405" y="646251"/>
            <a:ext cx="7715250" cy="4339590"/>
          </a:xfrm>
        </p:spPr>
        <p:txBody>
          <a:bodyPr/>
          <a:lstStyle>
            <a:lvl1pPr marL="0" indent="0">
              <a:buNone/>
              <a:defRPr sz="4000"/>
            </a:lvl1pPr>
            <a:lvl2pPr marL="574015" indent="0">
              <a:buNone/>
              <a:defRPr sz="3500"/>
            </a:lvl2pPr>
            <a:lvl3pPr marL="1148029" indent="0">
              <a:buNone/>
              <a:defRPr sz="3000"/>
            </a:lvl3pPr>
            <a:lvl4pPr marL="1722044" indent="0">
              <a:buNone/>
              <a:defRPr sz="2500"/>
            </a:lvl4pPr>
            <a:lvl5pPr marL="2296058" indent="0">
              <a:buNone/>
              <a:defRPr sz="2500"/>
            </a:lvl5pPr>
            <a:lvl6pPr marL="2870073" indent="0">
              <a:buNone/>
              <a:defRPr sz="2500"/>
            </a:lvl6pPr>
            <a:lvl7pPr marL="3444088" indent="0">
              <a:buNone/>
              <a:defRPr sz="2500"/>
            </a:lvl7pPr>
            <a:lvl8pPr marL="4018102" indent="0">
              <a:buNone/>
              <a:defRPr sz="2500"/>
            </a:lvl8pPr>
            <a:lvl9pPr marL="4592117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20405" y="5660554"/>
            <a:ext cx="7715250" cy="848831"/>
          </a:xfrm>
        </p:spPr>
        <p:txBody>
          <a:bodyPr/>
          <a:lstStyle>
            <a:lvl1pPr marL="0" indent="0">
              <a:buNone/>
              <a:defRPr sz="18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271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696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7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800488" y="455242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858750" cy="72192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9FCA-F9D8-45F7-97E2-75F6EB53B42C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DF2ED-121F-4BC9-87E8-2937493E1D8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286" y="1947725"/>
            <a:ext cx="4118166" cy="454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508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0"/>
            <a:ext cx="10929938" cy="1550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4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32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175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5752" y="4647648"/>
            <a:ext cx="10929938" cy="1436485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5752" y="3065506"/>
            <a:ext cx="10929938" cy="158214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2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0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0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0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0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1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22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38" y="1687619"/>
            <a:ext cx="5679281" cy="477321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477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18976"/>
            <a:ext cx="5681514" cy="6747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38" y="2293688"/>
            <a:ext cx="5681514" cy="416714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32067" y="1618976"/>
            <a:ext cx="5683746" cy="6747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32067" y="2293688"/>
            <a:ext cx="5683746" cy="416714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34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703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395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vert="horz" lIns="114803" tIns="57401" rIns="114803" bIns="5740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48029" fontAlgn="auto">
                <a:spcBef>
                  <a:spcPts val="0"/>
                </a:spcBef>
                <a:spcAft>
                  <a:spcPts val="0"/>
                </a:spcAft>
              </a:pPr>
              <a:t>2019/3/25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48029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6066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xStyles>
    <p:titleStyle>
      <a:lvl1pPr algn="ctr" defTabSz="1148029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11" indent="-430511" algn="l" defTabSz="114802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774" indent="-358759" algn="l" defTabSz="1148029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037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051" indent="-287007" algn="l" defTabSz="1148029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066" indent="-287007" algn="l" defTabSz="1148029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080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095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110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124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15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29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044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05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073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08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102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117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emf"/><Relationship Id="rId4" Type="http://schemas.openxmlformats.org/officeDocument/2006/relationships/image" Target="../media/image33.jpeg"/><Relationship Id="rId9" Type="http://schemas.openxmlformats.org/officeDocument/2006/relationships/image" Target="../media/image38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0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openxmlformats.org/officeDocument/2006/relationships/image" Target="../media/image41.jpe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emf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0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openxmlformats.org/officeDocument/2006/relationships/image" Target="../media/image48.jpe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emf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emf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emf"/><Relationship Id="rId4" Type="http://schemas.openxmlformats.org/officeDocument/2006/relationships/image" Target="../media/image33.jpeg"/><Relationship Id="rId9" Type="http://schemas.openxmlformats.org/officeDocument/2006/relationships/image" Target="../media/image3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emf"/><Relationship Id="rId5" Type="http://schemas.openxmlformats.org/officeDocument/2006/relationships/image" Target="../media/image66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emf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5.png"/><Relationship Id="rId10" Type="http://schemas.openxmlformats.org/officeDocument/2006/relationships/image" Target="../media/image19.png"/><Relationship Id="rId4" Type="http://schemas.microsoft.com/office/2007/relationships/hdphoto" Target="../media/hdphoto2.wdp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3.emf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0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microsoft.com/office/2007/relationships/hdphoto" Target="../media/hdphoto2.wdp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" y="-6203"/>
            <a:ext cx="12858044" cy="7232650"/>
          </a:xfrm>
          <a:custGeom>
            <a:avLst/>
            <a:gdLst>
              <a:gd name="connsiteX0" fmla="*/ 6185806 w 12192000"/>
              <a:gd name="connsiteY0" fmla="*/ 2232719 h 6858000"/>
              <a:gd name="connsiteX1" fmla="*/ 5069434 w 12192000"/>
              <a:gd name="connsiteY1" fmla="*/ 3349091 h 6858000"/>
              <a:gd name="connsiteX2" fmla="*/ 6185806 w 12192000"/>
              <a:gd name="connsiteY2" fmla="*/ 4465463 h 6858000"/>
              <a:gd name="connsiteX3" fmla="*/ 7302178 w 12192000"/>
              <a:gd name="connsiteY3" fmla="*/ 3349091 h 6858000"/>
              <a:gd name="connsiteX4" fmla="*/ 6185806 w 12192000"/>
              <a:gd name="connsiteY4" fmla="*/ 2232719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6185806" y="2232719"/>
                </a:moveTo>
                <a:cubicBezTo>
                  <a:pt x="5569252" y="2232719"/>
                  <a:pt x="5069434" y="2732536"/>
                  <a:pt x="5069434" y="3349091"/>
                </a:cubicBezTo>
                <a:cubicBezTo>
                  <a:pt x="5069434" y="3965646"/>
                  <a:pt x="5569252" y="4465463"/>
                  <a:pt x="6185806" y="4465463"/>
                </a:cubicBezTo>
                <a:cubicBezTo>
                  <a:pt x="6802361" y="4465463"/>
                  <a:pt x="7302178" y="3965646"/>
                  <a:pt x="7302178" y="3349091"/>
                </a:cubicBezTo>
                <a:cubicBezTo>
                  <a:pt x="7302178" y="2732536"/>
                  <a:pt x="6802361" y="2232719"/>
                  <a:pt x="6185806" y="223271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594425" y="5810648"/>
            <a:ext cx="3736869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531" dirty="0">
              <a:solidFill>
                <a:srgbClr val="605238"/>
              </a:solidFill>
              <a:latin typeface="苏新诗柳楷简" panose="02010600000101010101" pitchFamily="2" charset="-122"/>
              <a:ea typeface="苏新诗柳楷简" panose="0201060000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3" y="1"/>
            <a:ext cx="12858044" cy="1768134"/>
            <a:chOff x="353" y="1"/>
            <a:chExt cx="12858044" cy="176813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" y="1"/>
              <a:ext cx="6429022" cy="17681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9375" y="1"/>
              <a:ext cx="6429022" cy="1768134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9026262" y="1680017"/>
            <a:ext cx="4685090" cy="5877337"/>
            <a:chOff x="9026262" y="1680017"/>
            <a:chExt cx="4685090" cy="587733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215628" y="1680017"/>
              <a:ext cx="3495724" cy="5634547"/>
            </a:xfrm>
            <a:custGeom>
              <a:avLst/>
              <a:gdLst>
                <a:gd name="connsiteX0" fmla="*/ 1271991 w 3314646"/>
                <a:gd name="connsiteY0" fmla="*/ 0 h 5342678"/>
                <a:gd name="connsiteX1" fmla="*/ 2071117 w 3314646"/>
                <a:gd name="connsiteY1" fmla="*/ 0 h 5342678"/>
                <a:gd name="connsiteX2" fmla="*/ 3314646 w 3314646"/>
                <a:gd name="connsiteY2" fmla="*/ 5223129 h 5342678"/>
                <a:gd name="connsiteX3" fmla="*/ 3314646 w 3314646"/>
                <a:gd name="connsiteY3" fmla="*/ 5342678 h 5342678"/>
                <a:gd name="connsiteX4" fmla="*/ 0 w 3314646"/>
                <a:gd name="connsiteY4" fmla="*/ 5342678 h 5342678"/>
                <a:gd name="connsiteX5" fmla="*/ 1271991 w 3314646"/>
                <a:gd name="connsiteY5" fmla="*/ 0 h 53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46" h="5342678">
                  <a:moveTo>
                    <a:pt x="1271991" y="0"/>
                  </a:moveTo>
                  <a:lnTo>
                    <a:pt x="2071117" y="0"/>
                  </a:lnTo>
                  <a:lnTo>
                    <a:pt x="3314646" y="5223129"/>
                  </a:lnTo>
                  <a:lnTo>
                    <a:pt x="3314646" y="5342678"/>
                  </a:lnTo>
                  <a:lnTo>
                    <a:pt x="0" y="5342678"/>
                  </a:lnTo>
                  <a:lnTo>
                    <a:pt x="1271991" y="0"/>
                  </a:lnTo>
                  <a:close/>
                </a:path>
              </a:pathLst>
            </a:cu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9685341" y="4561854"/>
              <a:ext cx="2336421" cy="3654579"/>
            </a:xfrm>
            <a:custGeom>
              <a:avLst/>
              <a:gdLst>
                <a:gd name="connsiteX0" fmla="*/ 0 w 2215395"/>
                <a:gd name="connsiteY0" fmla="*/ 0 h 3465272"/>
                <a:gd name="connsiteX1" fmla="*/ 2215395 w 2215395"/>
                <a:gd name="connsiteY1" fmla="*/ 0 h 3465272"/>
                <a:gd name="connsiteX2" fmla="*/ 2215395 w 2215395"/>
                <a:gd name="connsiteY2" fmla="*/ 3465272 h 3465272"/>
                <a:gd name="connsiteX3" fmla="*/ 0 w 2215395"/>
                <a:gd name="connsiteY3" fmla="*/ 3465272 h 3465272"/>
                <a:gd name="connsiteX4" fmla="*/ 0 w 2215395"/>
                <a:gd name="connsiteY4" fmla="*/ 0 h 346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5395" h="3465272">
                  <a:moveTo>
                    <a:pt x="0" y="0"/>
                  </a:moveTo>
                  <a:lnTo>
                    <a:pt x="2215395" y="0"/>
                  </a:lnTo>
                  <a:lnTo>
                    <a:pt x="2215395" y="3465272"/>
                  </a:lnTo>
                  <a:lnTo>
                    <a:pt x="0" y="34652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2" name="组合 11"/>
          <p:cNvGrpSpPr/>
          <p:nvPr/>
        </p:nvGrpSpPr>
        <p:grpSpPr>
          <a:xfrm>
            <a:off x="-439975" y="1635959"/>
            <a:ext cx="6819016" cy="5884305"/>
            <a:chOff x="-439975" y="1635959"/>
            <a:chExt cx="6819016" cy="588430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439975" y="1635959"/>
              <a:ext cx="5679984" cy="5634547"/>
            </a:xfrm>
            <a:custGeom>
              <a:avLst/>
              <a:gdLst>
                <a:gd name="connsiteX0" fmla="*/ 0 w 5385762"/>
                <a:gd name="connsiteY0" fmla="*/ 0 h 5342678"/>
                <a:gd name="connsiteX1" fmla="*/ 5385762 w 5385762"/>
                <a:gd name="connsiteY1" fmla="*/ 0 h 5342678"/>
                <a:gd name="connsiteX2" fmla="*/ 4113771 w 5385762"/>
                <a:gd name="connsiteY2" fmla="*/ 5342678 h 5342678"/>
                <a:gd name="connsiteX3" fmla="*/ 0 w 5385762"/>
                <a:gd name="connsiteY3" fmla="*/ 5342678 h 5342678"/>
                <a:gd name="connsiteX4" fmla="*/ 0 w 5385762"/>
                <a:gd name="connsiteY4" fmla="*/ 0 h 53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762" h="5342678">
                  <a:moveTo>
                    <a:pt x="0" y="0"/>
                  </a:moveTo>
                  <a:lnTo>
                    <a:pt x="5385762" y="0"/>
                  </a:lnTo>
                  <a:lnTo>
                    <a:pt x="4113771" y="5342678"/>
                  </a:lnTo>
                  <a:lnTo>
                    <a:pt x="0" y="534267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3232501" y="4373724"/>
              <a:ext cx="2638501" cy="3654579"/>
            </a:xfrm>
            <a:custGeom>
              <a:avLst/>
              <a:gdLst>
                <a:gd name="connsiteX0" fmla="*/ 0 w 2501827"/>
                <a:gd name="connsiteY0" fmla="*/ 0 h 3465272"/>
                <a:gd name="connsiteX1" fmla="*/ 2501827 w 2501827"/>
                <a:gd name="connsiteY1" fmla="*/ 0 h 3465272"/>
                <a:gd name="connsiteX2" fmla="*/ 2501827 w 2501827"/>
                <a:gd name="connsiteY2" fmla="*/ 3465272 h 3465272"/>
                <a:gd name="connsiteX3" fmla="*/ 0 w 2501827"/>
                <a:gd name="connsiteY3" fmla="*/ 3465272 h 3465272"/>
                <a:gd name="connsiteX4" fmla="*/ 0 w 2501827"/>
                <a:gd name="connsiteY4" fmla="*/ 0 h 346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1827" h="3465272">
                  <a:moveTo>
                    <a:pt x="0" y="0"/>
                  </a:moveTo>
                  <a:lnTo>
                    <a:pt x="2501827" y="0"/>
                  </a:lnTo>
                  <a:lnTo>
                    <a:pt x="2501827" y="3465272"/>
                  </a:lnTo>
                  <a:lnTo>
                    <a:pt x="0" y="34652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2" name="椭圆 1"/>
          <p:cNvSpPr/>
          <p:nvPr/>
        </p:nvSpPr>
        <p:spPr>
          <a:xfrm>
            <a:off x="4529723" y="1455553"/>
            <a:ext cx="3660378" cy="3660378"/>
          </a:xfrm>
          <a:prstGeom prst="ellips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442" y="737104"/>
            <a:ext cx="6411370" cy="610457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201921" y="3082224"/>
            <a:ext cx="40939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633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我们的</a:t>
            </a:r>
            <a:endParaRPr lang="en-US" altLang="zh-CN" sz="4800" spc="633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9600" spc="633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婚礼</a:t>
            </a:r>
            <a:endParaRPr lang="zh-CN" altLang="en-US" sz="9600" spc="633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917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00"/>
    </mc:Choice>
    <mc:Fallback xmlns=""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136867" y="6113726"/>
            <a:ext cx="7253026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无论是午后阳光下慵懒的你，还是街边帅气的你，还是丛林中梦幻的你，都让我如痴如醉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74265" y="-43676"/>
            <a:ext cx="13129733" cy="738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30854" y="2377491"/>
            <a:ext cx="1739285" cy="115199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.mingxing.com/upload/attach/2012/04/12870-PHh6V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83227">
            <a:off x="8945215" y="2811665"/>
            <a:ext cx="1690337" cy="227195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27124">
            <a:off x="3714355" y="405019"/>
            <a:ext cx="2155944" cy="143430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img.mingxing.com/upload/attach/2014/05-23/273760-3irNCB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10794">
            <a:off x="7516527" y="1695212"/>
            <a:ext cx="1576356" cy="236338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20613569">
            <a:off x="1783358" y="2777285"/>
            <a:ext cx="2805805" cy="3425864"/>
            <a:chOff x="1067174" y="2239796"/>
            <a:chExt cx="3233147" cy="3947644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067174" y="2239796"/>
              <a:ext cx="3233146" cy="2378405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1067175" y="5928006"/>
              <a:ext cx="3233146" cy="259434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午后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慵懒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191" y="-755061"/>
            <a:ext cx="462561" cy="8742771"/>
            <a:chOff x="118372" y="-1426573"/>
            <a:chExt cx="438600" cy="82898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4037390"/>
              <a:ext cx="438600" cy="2825934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1314912"/>
              <a:ext cx="438600" cy="282593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-1426573"/>
              <a:ext cx="438600" cy="282593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2192224" y="-755061"/>
            <a:ext cx="462561" cy="8742771"/>
            <a:chOff x="118372" y="-1426573"/>
            <a:chExt cx="438600" cy="82898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4037390"/>
              <a:ext cx="438600" cy="282593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1314912"/>
              <a:ext cx="438600" cy="282593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-1426573"/>
              <a:ext cx="438600" cy="2825934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5778" y="1495853"/>
            <a:ext cx="1925068" cy="168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0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83436" y="5869891"/>
            <a:ext cx="7424909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这是我们俩第一次合影，从来没有那么紧张过，高冷的我都笑成了个逗比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023967">
            <a:off x="6781895" y="2173226"/>
            <a:ext cx="2987703" cy="199151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 rot="21152013">
            <a:off x="1008369" y="1023043"/>
            <a:ext cx="5566905" cy="4423118"/>
            <a:chOff x="822325" y="392112"/>
            <a:chExt cx="4286250" cy="340558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065212" y="392112"/>
              <a:ext cx="3800476" cy="2714626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822325" y="3226888"/>
              <a:ext cx="4286250" cy="570813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我们第一次合影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1543" flipH="1">
            <a:off x="10564316" y="-2129516"/>
            <a:ext cx="5529438" cy="61016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11" y="5657874"/>
            <a:ext cx="1262347" cy="11691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61" y="8041289"/>
            <a:ext cx="366047" cy="33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6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72146 E" pathEditMode="relative" ptsTypes="">
                                          <p:cBhvr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  <p:to x="344859" y="3448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272146 L 0 0 E" pathEditMode="relative" ptsTypes="">
                                          <p:cBhvr>
                                            <p:cTn id="3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  <p:from x="28997" y="28997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72146 E" pathEditMode="relative" ptsTypes="">
                                          <p:cBhvr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  <p:to x="344859" y="3448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272146 L 0 0 E" pathEditMode="relative" ptsTypes="">
                                          <p:cBhvr>
                                            <p:cTn id="3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  <p:from x="28997" y="28997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993906" flipH="1">
            <a:off x="4814942" y="1316733"/>
            <a:ext cx="3228867" cy="215273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 rot="515372">
            <a:off x="7476746" y="1323282"/>
            <a:ext cx="3599472" cy="5293509"/>
            <a:chOff x="7446031" y="1453362"/>
            <a:chExt cx="2585650" cy="38025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6031" y="1453362"/>
              <a:ext cx="2585650" cy="25856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4" name="矩形 3"/>
            <p:cNvSpPr/>
            <p:nvPr/>
          </p:nvSpPr>
          <p:spPr>
            <a:xfrm>
              <a:off x="7446031" y="4552950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3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第一次牵手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6150" y="376743"/>
            <a:ext cx="3155912" cy="1828253"/>
            <a:chOff x="438151" y="5116513"/>
            <a:chExt cx="2992436" cy="173355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862925" y="1032393"/>
            <a:ext cx="892362" cy="516954"/>
            <a:chOff x="438151" y="5116513"/>
            <a:chExt cx="2992436" cy="1733550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798957" y="5322358"/>
            <a:ext cx="6258767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在拥挤的人群中牵住了你的手，我想，能不能，一牵就是一辈子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3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639260">
            <a:off x="7879160" y="2711213"/>
            <a:ext cx="3681067" cy="2454220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434254" y="1856223"/>
            <a:ext cx="2744332" cy="3766721"/>
            <a:chOff x="6551103" y="1861277"/>
            <a:chExt cx="3536326" cy="485376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551104" y="1861277"/>
              <a:ext cx="3536325" cy="23575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6551103" y="5787150"/>
              <a:ext cx="3536325" cy="927896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109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在一起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130" name="图片 129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15540">
            <a:off x="912824" y="4947434"/>
            <a:ext cx="1772900" cy="1609506"/>
          </a:xfrm>
          <a:prstGeom prst="rect">
            <a:avLst/>
          </a:prstGeom>
        </p:spPr>
      </p:pic>
      <p:sp>
        <p:nvSpPr>
          <p:cNvPr id="131" name="矩形 130"/>
          <p:cNvSpPr/>
          <p:nvPr/>
        </p:nvSpPr>
        <p:spPr>
          <a:xfrm>
            <a:off x="5295704" y="5981807"/>
            <a:ext cx="6258767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终于鼓起勇气向你表白，你说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I do.</a:t>
            </a:r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的那一刻，我只想把你抱紧在怀里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440403">
            <a:off x="923254" y="1704746"/>
            <a:ext cx="3743035" cy="266962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16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83436" y="5869891"/>
            <a:ext cx="7424909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这是我们俩第一次合影，从来没有那么紧张过，高冷的我都笑成了个逗比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023967">
            <a:off x="1090651" y="1274364"/>
            <a:ext cx="2987703" cy="199151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 rot="21152013">
            <a:off x="6239620" y="1164208"/>
            <a:ext cx="5566905" cy="4048240"/>
            <a:chOff x="822325" y="680750"/>
            <a:chExt cx="4286250" cy="3116951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065212" y="680750"/>
              <a:ext cx="3800476" cy="21373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822325" y="3226888"/>
              <a:ext cx="4286250" cy="570813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2016</a:t>
              </a:r>
              <a:r>
                <a:rPr lang="zh-CN" altLang="en-US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我们第一次合影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1543" flipH="1">
            <a:off x="10564316" y="-2129516"/>
            <a:ext cx="5529438" cy="61016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11" y="5657874"/>
            <a:ext cx="1262347" cy="11691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61" y="8041289"/>
            <a:ext cx="366047" cy="33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5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72146 E" pathEditMode="relative" ptsTypes="">
                                          <p:cBhvr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  <p:to x="344859" y="3448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272146 L 0 0 E" pathEditMode="relative" ptsTypes="">
                                          <p:cBhvr>
                                            <p:cTn id="3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  <p:from x="28997" y="28997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72146 E" pathEditMode="relative" ptsTypes="">
                                          <p:cBhvr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  <p:to x="344859" y="3448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272146 L 0 0 E" pathEditMode="relative" ptsTypes="">
                                          <p:cBhvr>
                                            <p:cTn id="3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  <p:from x="28997" y="28997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80755" y="6050708"/>
            <a:ext cx="9697241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第一次一起吃饭，你坐在我对面，就像是一位天使。一抬头就能看见你的感觉真好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765" y="1649420"/>
            <a:ext cx="2224635" cy="1482060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764" y="4098863"/>
            <a:ext cx="2193851" cy="1462567"/>
          </a:xfrm>
          <a:prstGeom prst="rect">
            <a:avLst/>
          </a:prstGeom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375" y="4078677"/>
            <a:ext cx="2193851" cy="1502480"/>
          </a:xfrm>
          <a:prstGeom prst="rect">
            <a:avLst/>
          </a:prstGeom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>
            <a:off x="6696853" y="1303158"/>
            <a:ext cx="4648154" cy="4626332"/>
            <a:chOff x="6349623" y="1235654"/>
            <a:chExt cx="4407380" cy="438668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4266" y="1970224"/>
              <a:ext cx="4372737" cy="2914871"/>
            </a:xfrm>
            <a:prstGeom prst="rect">
              <a:avLst/>
            </a:prstGeom>
            <a:effectLst/>
          </p:spPr>
        </p:pic>
        <p:sp>
          <p:nvSpPr>
            <p:cNvPr id="15" name="矩形 14"/>
            <p:cNvSpPr/>
            <p:nvPr/>
          </p:nvSpPr>
          <p:spPr>
            <a:xfrm>
              <a:off x="6349623" y="1235654"/>
              <a:ext cx="987267" cy="438668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4</a:t>
              </a:r>
              <a:r>
                <a:rPr lang="zh-CN" altLang="en-US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12</a:t>
              </a:r>
              <a:r>
                <a:rPr lang="zh-CN" altLang="en-US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531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我们第一次一起吃饭</a:t>
              </a:r>
              <a:r>
                <a:rPr lang="en-US" altLang="zh-CN" sz="2531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531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5373" y="3848141"/>
            <a:ext cx="1632567" cy="34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9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08333E-6 -4.07407E-6 L -0.1918 0.00116 " pathEditMode="relative" rAng="0" ptsTypes="AA" p14:bounceEnd="50000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96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45833E-6 -4.07407E-6 L -1.45833E-6 -0.34004 " pathEditMode="relative" rAng="0" ptsTypes="AA" p14:bounceEnd="50000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0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accel="50000" fill="hold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9877E-6 -3.11677E-6 L 0.19049 -3.11677E-6 " pathEditMode="relative" rAng="0" ptsTypes="AA" p14:bounceEnd="50000">
                                          <p:cBhvr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08333E-6 -4.07407E-6 L -0.1918 0.00116 " pathEditMode="relative" rAng="0" ptsTypes="AA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96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45833E-6 -4.07407E-6 L -1.45833E-6 -0.34004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0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ac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9877E-6 -3.11677E-6 L 0.19049 -3.11677E-6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.cngold.com.cn/2014/3/4/2014030418235683922918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40403">
            <a:off x="2524710" y="1638833"/>
            <a:ext cx="2038689" cy="305803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imgbdb2.bendibao.com/xiuxian/20143/3/2014331123196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9260">
            <a:off x="7240039" y="2904098"/>
            <a:ext cx="1673927" cy="251089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434254" y="712751"/>
            <a:ext cx="2744332" cy="4910193"/>
            <a:chOff x="6551103" y="387807"/>
            <a:chExt cx="3536326" cy="632723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4" name="Picture 4" descr="黄晓明Angelababy情侣照 恋爱升级暧昧甜蜜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104" y="387807"/>
              <a:ext cx="3536325" cy="530449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6551103" y="5787150"/>
              <a:ext cx="3536325" cy="927896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109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在一起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9754604" y="200910"/>
            <a:ext cx="2477853" cy="3194420"/>
            <a:chOff x="463550" y="309563"/>
            <a:chExt cx="2349501" cy="3028950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2600" y="309563"/>
              <a:ext cx="2257425" cy="300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2590800" y="2051051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2590800" y="1931988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590800" y="1814513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590800" y="1697038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90800" y="1579563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590800" y="2166938"/>
              <a:ext cx="20638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2233613" y="2224088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2233613" y="2105026"/>
              <a:ext cx="20638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2233613" y="1987551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2233613" y="1868488"/>
              <a:ext cx="20638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233613" y="1752601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2233613" y="1635126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2233613" y="1517651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2233613" y="2339976"/>
              <a:ext cx="20638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065338" y="1736726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065338" y="1620838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2065338" y="1855788"/>
              <a:ext cx="20638" cy="28575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2405063" y="2790826"/>
              <a:ext cx="20638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2405063" y="2674938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2405063" y="2555876"/>
              <a:ext cx="20638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2405063" y="2439988"/>
              <a:ext cx="20638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2405063" y="2322513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2405063" y="2203451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2405063" y="2087563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2405063" y="1968501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2405063" y="1851026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2405063" y="1739901"/>
              <a:ext cx="20638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2405063" y="1638301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3"/>
            <p:cNvSpPr>
              <a:spLocks noChangeArrowheads="1"/>
            </p:cNvSpPr>
            <p:nvPr/>
          </p:nvSpPr>
          <p:spPr bwMode="auto">
            <a:xfrm>
              <a:off x="2405063" y="1531938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2405063" y="2909888"/>
              <a:ext cx="20638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700088" y="2114551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700088" y="199866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700088" y="1879601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700088" y="1763713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700088" y="1644651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700088" y="1527176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700088" y="2233613"/>
              <a:ext cx="19050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881063" y="1787526"/>
              <a:ext cx="22225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43"/>
            <p:cNvSpPr>
              <a:spLocks noChangeArrowheads="1"/>
            </p:cNvSpPr>
            <p:nvPr/>
          </p:nvSpPr>
          <p:spPr bwMode="auto">
            <a:xfrm>
              <a:off x="881063" y="1668463"/>
              <a:ext cx="22225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881063" y="1550988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45"/>
            <p:cNvSpPr>
              <a:spLocks noChangeArrowheads="1"/>
            </p:cNvSpPr>
            <p:nvPr/>
          </p:nvSpPr>
          <p:spPr bwMode="auto">
            <a:xfrm>
              <a:off x="881063" y="1903413"/>
              <a:ext cx="22225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1163638" y="2168526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1163638" y="2051051"/>
              <a:ext cx="22225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1163638" y="1933576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1163638" y="1814513"/>
              <a:ext cx="22225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>
              <a:off x="1163638" y="1698626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51"/>
            <p:cNvSpPr>
              <a:spLocks noChangeArrowheads="1"/>
            </p:cNvSpPr>
            <p:nvPr/>
          </p:nvSpPr>
          <p:spPr bwMode="auto">
            <a:xfrm>
              <a:off x="1163638" y="2286001"/>
              <a:ext cx="22225" cy="30163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1019175" y="2808288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3"/>
            <p:cNvSpPr>
              <a:spLocks noChangeArrowheads="1"/>
            </p:cNvSpPr>
            <p:nvPr/>
          </p:nvSpPr>
          <p:spPr bwMode="auto">
            <a:xfrm>
              <a:off x="1019175" y="2689226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1019175" y="2573338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1019175" y="245586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1019175" y="2338388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57"/>
            <p:cNvSpPr>
              <a:spLocks noChangeArrowheads="1"/>
            </p:cNvSpPr>
            <p:nvPr/>
          </p:nvSpPr>
          <p:spPr bwMode="auto">
            <a:xfrm>
              <a:off x="1019175" y="222091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1019175" y="2101851"/>
              <a:ext cx="19050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59"/>
            <p:cNvSpPr>
              <a:spLocks noChangeArrowheads="1"/>
            </p:cNvSpPr>
            <p:nvPr/>
          </p:nvSpPr>
          <p:spPr bwMode="auto">
            <a:xfrm>
              <a:off x="1019175" y="198596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1019175" y="1866901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61"/>
            <p:cNvSpPr>
              <a:spLocks noChangeArrowheads="1"/>
            </p:cNvSpPr>
            <p:nvPr/>
          </p:nvSpPr>
          <p:spPr bwMode="auto">
            <a:xfrm>
              <a:off x="1019175" y="1757363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62"/>
            <p:cNvSpPr>
              <a:spLocks noChangeArrowheads="1"/>
            </p:cNvSpPr>
            <p:nvPr/>
          </p:nvSpPr>
          <p:spPr bwMode="auto">
            <a:xfrm>
              <a:off x="1019175" y="1655763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1019175" y="1549401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1019175" y="2925763"/>
              <a:ext cx="19050" cy="30163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1962150" y="1751013"/>
              <a:ext cx="225425" cy="182563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1639888" y="311151"/>
              <a:ext cx="28575" cy="2428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1663700" y="311151"/>
              <a:ext cx="30163" cy="244475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1597025" y="1912938"/>
              <a:ext cx="428625" cy="1425575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1619250" y="1573213"/>
              <a:ext cx="1588" cy="323850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 noEditPoints="1"/>
            </p:cNvSpPr>
            <p:nvPr/>
          </p:nvSpPr>
          <p:spPr bwMode="auto">
            <a:xfrm>
              <a:off x="1619250" y="1573213"/>
              <a:ext cx="406400" cy="1693863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1211263" y="1350963"/>
              <a:ext cx="714375" cy="479425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1925638" y="1293813"/>
              <a:ext cx="796925" cy="536575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530225" y="554038"/>
              <a:ext cx="1139825" cy="12668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1173163" y="554038"/>
              <a:ext cx="1562100" cy="1276350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FDD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1720850" y="604838"/>
              <a:ext cx="271463" cy="1089025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6"/>
            <p:cNvSpPr/>
            <p:nvPr/>
          </p:nvSpPr>
          <p:spPr bwMode="auto">
            <a:xfrm>
              <a:off x="1862138" y="620713"/>
              <a:ext cx="825500" cy="1060450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7"/>
            <p:cNvSpPr/>
            <p:nvPr/>
          </p:nvSpPr>
          <p:spPr bwMode="auto">
            <a:xfrm>
              <a:off x="1254125" y="604838"/>
              <a:ext cx="366713" cy="9794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8"/>
            <p:cNvSpPr/>
            <p:nvPr/>
          </p:nvSpPr>
          <p:spPr bwMode="auto">
            <a:xfrm>
              <a:off x="585788" y="604838"/>
              <a:ext cx="866775" cy="914400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9"/>
            <p:cNvSpPr/>
            <p:nvPr/>
          </p:nvSpPr>
          <p:spPr bwMode="auto">
            <a:xfrm>
              <a:off x="463550" y="2065338"/>
              <a:ext cx="490538" cy="398463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0"/>
            <p:cNvSpPr/>
            <p:nvPr/>
          </p:nvSpPr>
          <p:spPr bwMode="auto">
            <a:xfrm>
              <a:off x="2386013" y="1993901"/>
              <a:ext cx="427038" cy="347663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1"/>
            <p:cNvSpPr/>
            <p:nvPr/>
          </p:nvSpPr>
          <p:spPr bwMode="auto">
            <a:xfrm>
              <a:off x="1062038" y="2279651"/>
              <a:ext cx="225425" cy="184150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2"/>
            <p:cNvSpPr/>
            <p:nvPr/>
          </p:nvSpPr>
          <p:spPr bwMode="auto">
            <a:xfrm>
              <a:off x="779463" y="1804988"/>
              <a:ext cx="225425" cy="180975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F4A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3"/>
            <p:cNvSpPr/>
            <p:nvPr/>
          </p:nvSpPr>
          <p:spPr bwMode="auto">
            <a:xfrm>
              <a:off x="544513" y="2641601"/>
              <a:ext cx="227013" cy="184150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4"/>
            <p:cNvSpPr/>
            <p:nvPr/>
          </p:nvSpPr>
          <p:spPr bwMode="auto">
            <a:xfrm>
              <a:off x="2509838" y="2544763"/>
              <a:ext cx="225425" cy="184150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5"/>
            <p:cNvSpPr/>
            <p:nvPr/>
          </p:nvSpPr>
          <p:spPr bwMode="auto">
            <a:xfrm>
              <a:off x="2252663" y="2797176"/>
              <a:ext cx="328613" cy="26828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6"/>
            <p:cNvSpPr/>
            <p:nvPr/>
          </p:nvSpPr>
          <p:spPr bwMode="auto">
            <a:xfrm>
              <a:off x="862013" y="2878138"/>
              <a:ext cx="331788" cy="269875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7"/>
            <p:cNvSpPr/>
            <p:nvPr/>
          </p:nvSpPr>
          <p:spPr bwMode="auto">
            <a:xfrm>
              <a:off x="2095500" y="2225676"/>
              <a:ext cx="295275" cy="239713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F4A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8"/>
            <p:cNvSpPr/>
            <p:nvPr/>
          </p:nvSpPr>
          <p:spPr bwMode="auto">
            <a:xfrm>
              <a:off x="1303338" y="3141663"/>
              <a:ext cx="207963" cy="176213"/>
            </a:xfrm>
            <a:custGeom>
              <a:avLst/>
              <a:gdLst>
                <a:gd name="T0" fmla="*/ 62 w 96"/>
                <a:gd name="T1" fmla="*/ 18 h 82"/>
                <a:gd name="T2" fmla="*/ 34 w 96"/>
                <a:gd name="T3" fmla="*/ 11 h 82"/>
                <a:gd name="T4" fmla="*/ 15 w 96"/>
                <a:gd name="T5" fmla="*/ 10 h 82"/>
                <a:gd name="T6" fmla="*/ 7 w 96"/>
                <a:gd name="T7" fmla="*/ 12 h 82"/>
                <a:gd name="T8" fmla="*/ 3 w 96"/>
                <a:gd name="T9" fmla="*/ 12 h 82"/>
                <a:gd name="T10" fmla="*/ 1 w 96"/>
                <a:gd name="T11" fmla="*/ 8 h 82"/>
                <a:gd name="T12" fmla="*/ 1 w 96"/>
                <a:gd name="T13" fmla="*/ 3 h 82"/>
                <a:gd name="T14" fmla="*/ 5 w 96"/>
                <a:gd name="T15" fmla="*/ 0 h 82"/>
                <a:gd name="T16" fmla="*/ 9 w 96"/>
                <a:gd name="T17" fmla="*/ 0 h 82"/>
                <a:gd name="T18" fmla="*/ 17 w 96"/>
                <a:gd name="T19" fmla="*/ 1 h 82"/>
                <a:gd name="T20" fmla="*/ 40 w 96"/>
                <a:gd name="T21" fmla="*/ 6 h 82"/>
                <a:gd name="T22" fmla="*/ 65 w 96"/>
                <a:gd name="T23" fmla="*/ 13 h 82"/>
                <a:gd name="T24" fmla="*/ 86 w 96"/>
                <a:gd name="T25" fmla="*/ 19 h 82"/>
                <a:gd name="T26" fmla="*/ 94 w 96"/>
                <a:gd name="T27" fmla="*/ 22 h 82"/>
                <a:gd name="T28" fmla="*/ 96 w 96"/>
                <a:gd name="T29" fmla="*/ 26 h 82"/>
                <a:gd name="T30" fmla="*/ 96 w 96"/>
                <a:gd name="T31" fmla="*/ 32 h 82"/>
                <a:gd name="T32" fmla="*/ 93 w 96"/>
                <a:gd name="T33" fmla="*/ 35 h 82"/>
                <a:gd name="T34" fmla="*/ 19 w 96"/>
                <a:gd name="T35" fmla="*/ 56 h 82"/>
                <a:gd name="T36" fmla="*/ 13 w 96"/>
                <a:gd name="T37" fmla="*/ 59 h 82"/>
                <a:gd name="T38" fmla="*/ 11 w 96"/>
                <a:gd name="T39" fmla="*/ 64 h 82"/>
                <a:gd name="T40" fmla="*/ 14 w 96"/>
                <a:gd name="T41" fmla="*/ 72 h 82"/>
                <a:gd name="T42" fmla="*/ 24 w 96"/>
                <a:gd name="T43" fmla="*/ 76 h 82"/>
                <a:gd name="T44" fmla="*/ 29 w 96"/>
                <a:gd name="T45" fmla="*/ 74 h 82"/>
                <a:gd name="T46" fmla="*/ 30 w 96"/>
                <a:gd name="T47" fmla="*/ 72 h 82"/>
                <a:gd name="T48" fmla="*/ 28 w 96"/>
                <a:gd name="T49" fmla="*/ 69 h 82"/>
                <a:gd name="T50" fmla="*/ 27 w 96"/>
                <a:gd name="T51" fmla="*/ 66 h 82"/>
                <a:gd name="T52" fmla="*/ 28 w 96"/>
                <a:gd name="T53" fmla="*/ 63 h 82"/>
                <a:gd name="T54" fmla="*/ 33 w 96"/>
                <a:gd name="T55" fmla="*/ 62 h 82"/>
                <a:gd name="T56" fmla="*/ 40 w 96"/>
                <a:gd name="T57" fmla="*/ 65 h 82"/>
                <a:gd name="T58" fmla="*/ 42 w 96"/>
                <a:gd name="T59" fmla="*/ 71 h 82"/>
                <a:gd name="T60" fmla="*/ 38 w 96"/>
                <a:gd name="T61" fmla="*/ 79 h 82"/>
                <a:gd name="T62" fmla="*/ 29 w 96"/>
                <a:gd name="T63" fmla="*/ 82 h 82"/>
                <a:gd name="T64" fmla="*/ 10 w 96"/>
                <a:gd name="T65" fmla="*/ 74 h 82"/>
                <a:gd name="T66" fmla="*/ 4 w 96"/>
                <a:gd name="T67" fmla="*/ 56 h 82"/>
                <a:gd name="T68" fmla="*/ 11 w 96"/>
                <a:gd name="T69" fmla="*/ 42 h 82"/>
                <a:gd name="T70" fmla="*/ 24 w 96"/>
                <a:gd name="T7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2">
                  <a:moveTo>
                    <a:pt x="74" y="22"/>
                  </a:moveTo>
                  <a:cubicBezTo>
                    <a:pt x="71" y="20"/>
                    <a:pt x="66" y="19"/>
                    <a:pt x="62" y="18"/>
                  </a:cubicBezTo>
                  <a:cubicBezTo>
                    <a:pt x="57" y="16"/>
                    <a:pt x="52" y="15"/>
                    <a:pt x="47" y="14"/>
                  </a:cubicBezTo>
                  <a:cubicBezTo>
                    <a:pt x="43" y="12"/>
                    <a:pt x="38" y="11"/>
                    <a:pt x="34" y="11"/>
                  </a:cubicBezTo>
                  <a:cubicBezTo>
                    <a:pt x="29" y="10"/>
                    <a:pt x="25" y="9"/>
                    <a:pt x="21" y="9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0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4" y="13"/>
                    <a:pt x="3" y="12"/>
                    <a:pt x="3" y="12"/>
                  </a:cubicBezTo>
                  <a:cubicBezTo>
                    <a:pt x="2" y="11"/>
                    <a:pt x="2" y="11"/>
                    <a:pt x="1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0"/>
                    <a:pt x="17" y="1"/>
                  </a:cubicBezTo>
                  <a:cubicBezTo>
                    <a:pt x="20" y="1"/>
                    <a:pt x="24" y="2"/>
                    <a:pt x="28" y="3"/>
                  </a:cubicBezTo>
                  <a:cubicBezTo>
                    <a:pt x="31" y="3"/>
                    <a:pt x="35" y="4"/>
                    <a:pt x="40" y="6"/>
                  </a:cubicBezTo>
                  <a:cubicBezTo>
                    <a:pt x="44" y="7"/>
                    <a:pt x="48" y="8"/>
                    <a:pt x="53" y="9"/>
                  </a:cubicBezTo>
                  <a:cubicBezTo>
                    <a:pt x="57" y="10"/>
                    <a:pt x="61" y="11"/>
                    <a:pt x="65" y="13"/>
                  </a:cubicBezTo>
                  <a:cubicBezTo>
                    <a:pt x="69" y="14"/>
                    <a:pt x="73" y="15"/>
                    <a:pt x="77" y="16"/>
                  </a:cubicBezTo>
                  <a:cubicBezTo>
                    <a:pt x="80" y="17"/>
                    <a:pt x="83" y="18"/>
                    <a:pt x="86" y="19"/>
                  </a:cubicBezTo>
                  <a:cubicBezTo>
                    <a:pt x="89" y="20"/>
                    <a:pt x="91" y="21"/>
                    <a:pt x="92" y="21"/>
                  </a:cubicBezTo>
                  <a:cubicBezTo>
                    <a:pt x="93" y="21"/>
                    <a:pt x="94" y="22"/>
                    <a:pt x="94" y="22"/>
                  </a:cubicBezTo>
                  <a:cubicBezTo>
                    <a:pt x="95" y="23"/>
                    <a:pt x="95" y="23"/>
                    <a:pt x="96" y="24"/>
                  </a:cubicBezTo>
                  <a:cubicBezTo>
                    <a:pt x="96" y="24"/>
                    <a:pt x="96" y="25"/>
                    <a:pt x="96" y="26"/>
                  </a:cubicBezTo>
                  <a:cubicBezTo>
                    <a:pt x="96" y="27"/>
                    <a:pt x="96" y="27"/>
                    <a:pt x="96" y="28"/>
                  </a:cubicBezTo>
                  <a:cubicBezTo>
                    <a:pt x="96" y="30"/>
                    <a:pt x="96" y="31"/>
                    <a:pt x="96" y="32"/>
                  </a:cubicBezTo>
                  <a:cubicBezTo>
                    <a:pt x="96" y="33"/>
                    <a:pt x="95" y="33"/>
                    <a:pt x="95" y="34"/>
                  </a:cubicBezTo>
                  <a:cubicBezTo>
                    <a:pt x="94" y="34"/>
                    <a:pt x="94" y="35"/>
                    <a:pt x="93" y="35"/>
                  </a:cubicBezTo>
                  <a:cubicBezTo>
                    <a:pt x="93" y="35"/>
                    <a:pt x="92" y="36"/>
                    <a:pt x="92" y="3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7" y="57"/>
                    <a:pt x="16" y="57"/>
                    <a:pt x="15" y="58"/>
                  </a:cubicBezTo>
                  <a:cubicBezTo>
                    <a:pt x="14" y="58"/>
                    <a:pt x="14" y="58"/>
                    <a:pt x="13" y="59"/>
                  </a:cubicBezTo>
                  <a:cubicBezTo>
                    <a:pt x="12" y="60"/>
                    <a:pt x="12" y="60"/>
                    <a:pt x="12" y="61"/>
                  </a:cubicBezTo>
                  <a:cubicBezTo>
                    <a:pt x="11" y="62"/>
                    <a:pt x="11" y="63"/>
                    <a:pt x="11" y="64"/>
                  </a:cubicBezTo>
                  <a:cubicBezTo>
                    <a:pt x="11" y="65"/>
                    <a:pt x="11" y="66"/>
                    <a:pt x="12" y="68"/>
                  </a:cubicBezTo>
                  <a:cubicBezTo>
                    <a:pt x="13" y="69"/>
                    <a:pt x="13" y="70"/>
                    <a:pt x="14" y="72"/>
                  </a:cubicBezTo>
                  <a:cubicBezTo>
                    <a:pt x="15" y="73"/>
                    <a:pt x="17" y="74"/>
                    <a:pt x="18" y="75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25" y="76"/>
                    <a:pt x="26" y="76"/>
                    <a:pt x="27" y="75"/>
                  </a:cubicBezTo>
                  <a:cubicBezTo>
                    <a:pt x="28" y="75"/>
                    <a:pt x="29" y="75"/>
                    <a:pt x="29" y="74"/>
                  </a:cubicBezTo>
                  <a:cubicBezTo>
                    <a:pt x="29" y="74"/>
                    <a:pt x="30" y="74"/>
                    <a:pt x="30" y="73"/>
                  </a:cubicBezTo>
                  <a:cubicBezTo>
                    <a:pt x="30" y="73"/>
                    <a:pt x="30" y="72"/>
                    <a:pt x="30" y="72"/>
                  </a:cubicBezTo>
                  <a:cubicBezTo>
                    <a:pt x="30" y="71"/>
                    <a:pt x="30" y="71"/>
                    <a:pt x="29" y="70"/>
                  </a:cubicBezTo>
                  <a:cubicBezTo>
                    <a:pt x="29" y="70"/>
                    <a:pt x="29" y="69"/>
                    <a:pt x="28" y="69"/>
                  </a:cubicBezTo>
                  <a:cubicBezTo>
                    <a:pt x="28" y="68"/>
                    <a:pt x="27" y="68"/>
                    <a:pt x="27" y="67"/>
                  </a:cubicBezTo>
                  <a:cubicBezTo>
                    <a:pt x="27" y="67"/>
                    <a:pt x="27" y="66"/>
                    <a:pt x="27" y="66"/>
                  </a:cubicBezTo>
                  <a:cubicBezTo>
                    <a:pt x="27" y="65"/>
                    <a:pt x="27" y="65"/>
                    <a:pt x="27" y="64"/>
                  </a:cubicBezTo>
                  <a:cubicBezTo>
                    <a:pt x="27" y="64"/>
                    <a:pt x="27" y="63"/>
                    <a:pt x="28" y="63"/>
                  </a:cubicBezTo>
                  <a:cubicBezTo>
                    <a:pt x="28" y="63"/>
                    <a:pt x="29" y="62"/>
                    <a:pt x="30" y="62"/>
                  </a:cubicBezTo>
                  <a:cubicBezTo>
                    <a:pt x="31" y="62"/>
                    <a:pt x="32" y="62"/>
                    <a:pt x="33" y="62"/>
                  </a:cubicBezTo>
                  <a:cubicBezTo>
                    <a:pt x="34" y="62"/>
                    <a:pt x="36" y="62"/>
                    <a:pt x="37" y="62"/>
                  </a:cubicBezTo>
                  <a:cubicBezTo>
                    <a:pt x="38" y="63"/>
                    <a:pt x="39" y="64"/>
                    <a:pt x="40" y="65"/>
                  </a:cubicBezTo>
                  <a:cubicBezTo>
                    <a:pt x="41" y="65"/>
                    <a:pt x="41" y="66"/>
                    <a:pt x="42" y="68"/>
                  </a:cubicBezTo>
                  <a:cubicBezTo>
                    <a:pt x="42" y="69"/>
                    <a:pt x="42" y="70"/>
                    <a:pt x="42" y="71"/>
                  </a:cubicBezTo>
                  <a:cubicBezTo>
                    <a:pt x="42" y="73"/>
                    <a:pt x="42" y="74"/>
                    <a:pt x="41" y="76"/>
                  </a:cubicBezTo>
                  <a:cubicBezTo>
                    <a:pt x="41" y="77"/>
                    <a:pt x="40" y="78"/>
                    <a:pt x="38" y="79"/>
                  </a:cubicBezTo>
                  <a:cubicBezTo>
                    <a:pt x="37" y="80"/>
                    <a:pt x="36" y="81"/>
                    <a:pt x="34" y="81"/>
                  </a:cubicBezTo>
                  <a:cubicBezTo>
                    <a:pt x="33" y="82"/>
                    <a:pt x="31" y="82"/>
                    <a:pt x="29" y="82"/>
                  </a:cubicBezTo>
                  <a:cubicBezTo>
                    <a:pt x="25" y="82"/>
                    <a:pt x="21" y="81"/>
                    <a:pt x="18" y="80"/>
                  </a:cubicBezTo>
                  <a:cubicBezTo>
                    <a:pt x="15" y="78"/>
                    <a:pt x="12" y="76"/>
                    <a:pt x="10" y="74"/>
                  </a:cubicBezTo>
                  <a:cubicBezTo>
                    <a:pt x="8" y="72"/>
                    <a:pt x="7" y="69"/>
                    <a:pt x="6" y="66"/>
                  </a:cubicBezTo>
                  <a:cubicBezTo>
                    <a:pt x="5" y="63"/>
                    <a:pt x="4" y="60"/>
                    <a:pt x="4" y="56"/>
                  </a:cubicBezTo>
                  <a:cubicBezTo>
                    <a:pt x="4" y="53"/>
                    <a:pt x="5" y="50"/>
                    <a:pt x="6" y="48"/>
                  </a:cubicBezTo>
                  <a:cubicBezTo>
                    <a:pt x="7" y="45"/>
                    <a:pt x="9" y="43"/>
                    <a:pt x="11" y="42"/>
                  </a:cubicBezTo>
                  <a:cubicBezTo>
                    <a:pt x="13" y="40"/>
                    <a:pt x="15" y="39"/>
                    <a:pt x="17" y="39"/>
                  </a:cubicBezTo>
                  <a:cubicBezTo>
                    <a:pt x="20" y="38"/>
                    <a:pt x="22" y="37"/>
                    <a:pt x="24" y="36"/>
                  </a:cubicBezTo>
                  <a:lnTo>
                    <a:pt x="74" y="22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 noEditPoints="1"/>
            </p:cNvSpPr>
            <p:nvPr/>
          </p:nvSpPr>
          <p:spPr bwMode="auto">
            <a:xfrm>
              <a:off x="1373188" y="3027363"/>
              <a:ext cx="138113" cy="111125"/>
            </a:xfrm>
            <a:custGeom>
              <a:avLst/>
              <a:gdLst>
                <a:gd name="T0" fmla="*/ 5 w 64"/>
                <a:gd name="T1" fmla="*/ 35 h 52"/>
                <a:gd name="T2" fmla="*/ 8 w 64"/>
                <a:gd name="T3" fmla="*/ 40 h 52"/>
                <a:gd name="T4" fmla="*/ 11 w 64"/>
                <a:gd name="T5" fmla="*/ 40 h 52"/>
                <a:gd name="T6" fmla="*/ 14 w 64"/>
                <a:gd name="T7" fmla="*/ 36 h 52"/>
                <a:gd name="T8" fmla="*/ 19 w 64"/>
                <a:gd name="T9" fmla="*/ 35 h 52"/>
                <a:gd name="T10" fmla="*/ 22 w 64"/>
                <a:gd name="T11" fmla="*/ 39 h 52"/>
                <a:gd name="T12" fmla="*/ 20 w 64"/>
                <a:gd name="T13" fmla="*/ 46 h 52"/>
                <a:gd name="T14" fmla="*/ 8 w 64"/>
                <a:gd name="T15" fmla="*/ 46 h 52"/>
                <a:gd name="T16" fmla="*/ 1 w 64"/>
                <a:gd name="T17" fmla="*/ 35 h 52"/>
                <a:gd name="T18" fmla="*/ 1 w 64"/>
                <a:gd name="T19" fmla="*/ 20 h 52"/>
                <a:gd name="T20" fmla="*/ 10 w 64"/>
                <a:gd name="T21" fmla="*/ 8 h 52"/>
                <a:gd name="T22" fmla="*/ 53 w 64"/>
                <a:gd name="T23" fmla="*/ 7 h 52"/>
                <a:gd name="T24" fmla="*/ 55 w 64"/>
                <a:gd name="T25" fmla="*/ 6 h 52"/>
                <a:gd name="T26" fmla="*/ 57 w 64"/>
                <a:gd name="T27" fmla="*/ 4 h 52"/>
                <a:gd name="T28" fmla="*/ 54 w 64"/>
                <a:gd name="T29" fmla="*/ 1 h 52"/>
                <a:gd name="T30" fmla="*/ 58 w 64"/>
                <a:gd name="T31" fmla="*/ 2 h 52"/>
                <a:gd name="T32" fmla="*/ 63 w 64"/>
                <a:gd name="T33" fmla="*/ 8 h 52"/>
                <a:gd name="T34" fmla="*/ 62 w 64"/>
                <a:gd name="T35" fmla="*/ 19 h 52"/>
                <a:gd name="T36" fmla="*/ 59 w 64"/>
                <a:gd name="T37" fmla="*/ 26 h 52"/>
                <a:gd name="T38" fmla="*/ 64 w 64"/>
                <a:gd name="T39" fmla="*/ 34 h 52"/>
                <a:gd name="T40" fmla="*/ 63 w 64"/>
                <a:gd name="T41" fmla="*/ 43 h 52"/>
                <a:gd name="T42" fmla="*/ 55 w 64"/>
                <a:gd name="T43" fmla="*/ 51 h 52"/>
                <a:gd name="T44" fmla="*/ 39 w 64"/>
                <a:gd name="T45" fmla="*/ 50 h 52"/>
                <a:gd name="T46" fmla="*/ 28 w 64"/>
                <a:gd name="T47" fmla="*/ 37 h 52"/>
                <a:gd name="T48" fmla="*/ 21 w 64"/>
                <a:gd name="T49" fmla="*/ 24 h 52"/>
                <a:gd name="T50" fmla="*/ 8 w 64"/>
                <a:gd name="T51" fmla="*/ 25 h 52"/>
                <a:gd name="T52" fmla="*/ 32 w 64"/>
                <a:gd name="T53" fmla="*/ 23 h 52"/>
                <a:gd name="T54" fmla="*/ 29 w 64"/>
                <a:gd name="T55" fmla="*/ 26 h 52"/>
                <a:gd name="T56" fmla="*/ 32 w 64"/>
                <a:gd name="T57" fmla="*/ 33 h 52"/>
                <a:gd name="T58" fmla="*/ 44 w 64"/>
                <a:gd name="T59" fmla="*/ 36 h 52"/>
                <a:gd name="T60" fmla="*/ 53 w 64"/>
                <a:gd name="T61" fmla="*/ 34 h 52"/>
                <a:gd name="T62" fmla="*/ 56 w 64"/>
                <a:gd name="T63" fmla="*/ 30 h 52"/>
                <a:gd name="T64" fmla="*/ 53 w 64"/>
                <a:gd name="T65" fmla="*/ 25 h 52"/>
                <a:gd name="T66" fmla="*/ 47 w 64"/>
                <a:gd name="T6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52">
                  <a:moveTo>
                    <a:pt x="5" y="32"/>
                  </a:moveTo>
                  <a:cubicBezTo>
                    <a:pt x="5" y="33"/>
                    <a:pt x="5" y="34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7" y="39"/>
                    <a:pt x="8" y="39"/>
                    <a:pt x="8" y="40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3" y="37"/>
                    <a:pt x="13" y="36"/>
                    <a:pt x="14" y="36"/>
                  </a:cubicBezTo>
                  <a:cubicBezTo>
                    <a:pt x="14" y="35"/>
                    <a:pt x="15" y="35"/>
                    <a:pt x="17" y="35"/>
                  </a:cubicBezTo>
                  <a:cubicBezTo>
                    <a:pt x="17" y="35"/>
                    <a:pt x="18" y="35"/>
                    <a:pt x="19" y="35"/>
                  </a:cubicBezTo>
                  <a:cubicBezTo>
                    <a:pt x="20" y="36"/>
                    <a:pt x="20" y="36"/>
                    <a:pt x="21" y="37"/>
                  </a:cubicBezTo>
                  <a:cubicBezTo>
                    <a:pt x="21" y="37"/>
                    <a:pt x="22" y="38"/>
                    <a:pt x="22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3"/>
                    <a:pt x="22" y="44"/>
                    <a:pt x="20" y="46"/>
                  </a:cubicBezTo>
                  <a:cubicBezTo>
                    <a:pt x="19" y="47"/>
                    <a:pt x="17" y="48"/>
                    <a:pt x="14" y="48"/>
                  </a:cubicBezTo>
                  <a:cubicBezTo>
                    <a:pt x="12" y="48"/>
                    <a:pt x="9" y="47"/>
                    <a:pt x="8" y="46"/>
                  </a:cubicBezTo>
                  <a:cubicBezTo>
                    <a:pt x="6" y="45"/>
                    <a:pt x="4" y="43"/>
                    <a:pt x="3" y="41"/>
                  </a:cubicBezTo>
                  <a:cubicBezTo>
                    <a:pt x="2" y="39"/>
                    <a:pt x="1" y="37"/>
                    <a:pt x="1" y="35"/>
                  </a:cubicBezTo>
                  <a:cubicBezTo>
                    <a:pt x="0" y="33"/>
                    <a:pt x="0" y="30"/>
                    <a:pt x="0" y="28"/>
                  </a:cubicBezTo>
                  <a:cubicBezTo>
                    <a:pt x="0" y="25"/>
                    <a:pt x="0" y="22"/>
                    <a:pt x="1" y="20"/>
                  </a:cubicBezTo>
                  <a:cubicBezTo>
                    <a:pt x="2" y="17"/>
                    <a:pt x="3" y="15"/>
                    <a:pt x="4" y="13"/>
                  </a:cubicBezTo>
                  <a:cubicBezTo>
                    <a:pt x="6" y="11"/>
                    <a:pt x="8" y="9"/>
                    <a:pt x="10" y="8"/>
                  </a:cubicBezTo>
                  <a:cubicBezTo>
                    <a:pt x="12" y="7"/>
                    <a:pt x="15" y="7"/>
                    <a:pt x="18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6" y="3"/>
                    <a:pt x="56" y="2"/>
                  </a:cubicBezTo>
                  <a:cubicBezTo>
                    <a:pt x="55" y="2"/>
                    <a:pt x="55" y="1"/>
                    <a:pt x="54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9" y="2"/>
                    <a:pt x="60" y="3"/>
                    <a:pt x="61" y="4"/>
                  </a:cubicBezTo>
                  <a:cubicBezTo>
                    <a:pt x="62" y="5"/>
                    <a:pt x="63" y="7"/>
                    <a:pt x="63" y="8"/>
                  </a:cubicBezTo>
                  <a:cubicBezTo>
                    <a:pt x="64" y="10"/>
                    <a:pt x="64" y="11"/>
                    <a:pt x="64" y="13"/>
                  </a:cubicBezTo>
                  <a:cubicBezTo>
                    <a:pt x="64" y="15"/>
                    <a:pt x="64" y="17"/>
                    <a:pt x="62" y="19"/>
                  </a:cubicBezTo>
                  <a:cubicBezTo>
                    <a:pt x="61" y="21"/>
                    <a:pt x="58" y="22"/>
                    <a:pt x="55" y="23"/>
                  </a:cubicBezTo>
                  <a:cubicBezTo>
                    <a:pt x="57" y="24"/>
                    <a:pt x="58" y="25"/>
                    <a:pt x="59" y="26"/>
                  </a:cubicBezTo>
                  <a:cubicBezTo>
                    <a:pt x="61" y="27"/>
                    <a:pt x="62" y="29"/>
                    <a:pt x="62" y="30"/>
                  </a:cubicBezTo>
                  <a:cubicBezTo>
                    <a:pt x="63" y="31"/>
                    <a:pt x="64" y="33"/>
                    <a:pt x="64" y="34"/>
                  </a:cubicBezTo>
                  <a:cubicBezTo>
                    <a:pt x="64" y="35"/>
                    <a:pt x="64" y="37"/>
                    <a:pt x="64" y="38"/>
                  </a:cubicBezTo>
                  <a:cubicBezTo>
                    <a:pt x="64" y="40"/>
                    <a:pt x="64" y="41"/>
                    <a:pt x="63" y="43"/>
                  </a:cubicBezTo>
                  <a:cubicBezTo>
                    <a:pt x="63" y="45"/>
                    <a:pt x="62" y="46"/>
                    <a:pt x="61" y="47"/>
                  </a:cubicBezTo>
                  <a:cubicBezTo>
                    <a:pt x="59" y="49"/>
                    <a:pt x="58" y="50"/>
                    <a:pt x="55" y="51"/>
                  </a:cubicBezTo>
                  <a:cubicBezTo>
                    <a:pt x="53" y="51"/>
                    <a:pt x="51" y="52"/>
                    <a:pt x="48" y="52"/>
                  </a:cubicBezTo>
                  <a:cubicBezTo>
                    <a:pt x="44" y="52"/>
                    <a:pt x="41" y="51"/>
                    <a:pt x="39" y="50"/>
                  </a:cubicBezTo>
                  <a:cubicBezTo>
                    <a:pt x="36" y="48"/>
                    <a:pt x="34" y="47"/>
                    <a:pt x="33" y="45"/>
                  </a:cubicBezTo>
                  <a:cubicBezTo>
                    <a:pt x="31" y="42"/>
                    <a:pt x="30" y="40"/>
                    <a:pt x="28" y="37"/>
                  </a:cubicBezTo>
                  <a:cubicBezTo>
                    <a:pt x="27" y="35"/>
                    <a:pt x="26" y="32"/>
                    <a:pt x="25" y="29"/>
                  </a:cubicBezTo>
                  <a:cubicBezTo>
                    <a:pt x="24" y="27"/>
                    <a:pt x="22" y="25"/>
                    <a:pt x="21" y="24"/>
                  </a:cubicBezTo>
                  <a:cubicBezTo>
                    <a:pt x="19" y="24"/>
                    <a:pt x="17" y="23"/>
                    <a:pt x="15" y="23"/>
                  </a:cubicBezTo>
                  <a:cubicBezTo>
                    <a:pt x="12" y="23"/>
                    <a:pt x="9" y="24"/>
                    <a:pt x="8" y="25"/>
                  </a:cubicBezTo>
                  <a:cubicBezTo>
                    <a:pt x="6" y="27"/>
                    <a:pt x="5" y="29"/>
                    <a:pt x="5" y="32"/>
                  </a:cubicBezTo>
                  <a:close/>
                  <a:moveTo>
                    <a:pt x="32" y="23"/>
                  </a:moveTo>
                  <a:cubicBezTo>
                    <a:pt x="31" y="23"/>
                    <a:pt x="30" y="24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8"/>
                    <a:pt x="29" y="29"/>
                    <a:pt x="30" y="30"/>
                  </a:cubicBezTo>
                  <a:cubicBezTo>
                    <a:pt x="30" y="31"/>
                    <a:pt x="31" y="32"/>
                    <a:pt x="32" y="33"/>
                  </a:cubicBezTo>
                  <a:cubicBezTo>
                    <a:pt x="34" y="34"/>
                    <a:pt x="35" y="34"/>
                    <a:pt x="37" y="35"/>
                  </a:cubicBezTo>
                  <a:cubicBezTo>
                    <a:pt x="39" y="36"/>
                    <a:pt x="41" y="36"/>
                    <a:pt x="44" y="36"/>
                  </a:cubicBezTo>
                  <a:cubicBezTo>
                    <a:pt x="46" y="36"/>
                    <a:pt x="48" y="36"/>
                    <a:pt x="49" y="35"/>
                  </a:cubicBezTo>
                  <a:cubicBezTo>
                    <a:pt x="51" y="35"/>
                    <a:pt x="52" y="35"/>
                    <a:pt x="53" y="34"/>
                  </a:cubicBezTo>
                  <a:cubicBezTo>
                    <a:pt x="54" y="34"/>
                    <a:pt x="55" y="33"/>
                    <a:pt x="55" y="32"/>
                  </a:cubicBezTo>
                  <a:cubicBezTo>
                    <a:pt x="55" y="32"/>
                    <a:pt x="56" y="31"/>
                    <a:pt x="56" y="30"/>
                  </a:cubicBezTo>
                  <a:cubicBezTo>
                    <a:pt x="56" y="29"/>
                    <a:pt x="55" y="28"/>
                    <a:pt x="55" y="27"/>
                  </a:cubicBezTo>
                  <a:cubicBezTo>
                    <a:pt x="54" y="27"/>
                    <a:pt x="54" y="26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8" y="23"/>
                    <a:pt x="47" y="2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0"/>
            <p:cNvSpPr/>
            <p:nvPr/>
          </p:nvSpPr>
          <p:spPr bwMode="auto">
            <a:xfrm>
              <a:off x="1303338" y="2974976"/>
              <a:ext cx="207963" cy="52388"/>
            </a:xfrm>
            <a:custGeom>
              <a:avLst/>
              <a:gdLst>
                <a:gd name="T0" fmla="*/ 90 w 96"/>
                <a:gd name="T1" fmla="*/ 0 h 24"/>
                <a:gd name="T2" fmla="*/ 92 w 96"/>
                <a:gd name="T3" fmla="*/ 0 h 24"/>
                <a:gd name="T4" fmla="*/ 94 w 96"/>
                <a:gd name="T5" fmla="*/ 1 h 24"/>
                <a:gd name="T6" fmla="*/ 96 w 96"/>
                <a:gd name="T7" fmla="*/ 3 h 24"/>
                <a:gd name="T8" fmla="*/ 96 w 96"/>
                <a:gd name="T9" fmla="*/ 8 h 24"/>
                <a:gd name="T10" fmla="*/ 96 w 96"/>
                <a:gd name="T11" fmla="*/ 13 h 24"/>
                <a:gd name="T12" fmla="*/ 94 w 96"/>
                <a:gd name="T13" fmla="*/ 15 h 24"/>
                <a:gd name="T14" fmla="*/ 92 w 96"/>
                <a:gd name="T15" fmla="*/ 16 h 24"/>
                <a:gd name="T16" fmla="*/ 90 w 96"/>
                <a:gd name="T17" fmla="*/ 16 h 24"/>
                <a:gd name="T18" fmla="*/ 11 w 96"/>
                <a:gd name="T19" fmla="*/ 16 h 24"/>
                <a:gd name="T20" fmla="*/ 8 w 96"/>
                <a:gd name="T21" fmla="*/ 17 h 24"/>
                <a:gd name="T22" fmla="*/ 7 w 96"/>
                <a:gd name="T23" fmla="*/ 19 h 24"/>
                <a:gd name="T24" fmla="*/ 7 w 96"/>
                <a:gd name="T25" fmla="*/ 21 h 24"/>
                <a:gd name="T26" fmla="*/ 8 w 96"/>
                <a:gd name="T27" fmla="*/ 22 h 24"/>
                <a:gd name="T28" fmla="*/ 6 w 96"/>
                <a:gd name="T29" fmla="*/ 24 h 24"/>
                <a:gd name="T30" fmla="*/ 4 w 96"/>
                <a:gd name="T31" fmla="*/ 21 h 24"/>
                <a:gd name="T32" fmla="*/ 2 w 96"/>
                <a:gd name="T33" fmla="*/ 17 h 24"/>
                <a:gd name="T34" fmla="*/ 1 w 96"/>
                <a:gd name="T35" fmla="*/ 14 h 24"/>
                <a:gd name="T36" fmla="*/ 0 w 96"/>
                <a:gd name="T37" fmla="*/ 9 h 24"/>
                <a:gd name="T38" fmla="*/ 1 w 96"/>
                <a:gd name="T39" fmla="*/ 4 h 24"/>
                <a:gd name="T40" fmla="*/ 4 w 96"/>
                <a:gd name="T41" fmla="*/ 1 h 24"/>
                <a:gd name="T42" fmla="*/ 7 w 96"/>
                <a:gd name="T43" fmla="*/ 0 h 24"/>
                <a:gd name="T44" fmla="*/ 10 w 96"/>
                <a:gd name="T45" fmla="*/ 0 h 24"/>
                <a:gd name="T46" fmla="*/ 90 w 96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24">
                  <a:moveTo>
                    <a:pt x="90" y="0"/>
                  </a:moveTo>
                  <a:cubicBezTo>
                    <a:pt x="91" y="0"/>
                    <a:pt x="91" y="0"/>
                    <a:pt x="92" y="0"/>
                  </a:cubicBezTo>
                  <a:cubicBezTo>
                    <a:pt x="93" y="0"/>
                    <a:pt x="93" y="0"/>
                    <a:pt x="94" y="1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0"/>
                    <a:pt x="96" y="12"/>
                    <a:pt x="96" y="13"/>
                  </a:cubicBezTo>
                  <a:cubicBezTo>
                    <a:pt x="95" y="14"/>
                    <a:pt x="95" y="14"/>
                    <a:pt x="94" y="15"/>
                  </a:cubicBezTo>
                  <a:cubicBezTo>
                    <a:pt x="93" y="16"/>
                    <a:pt x="92" y="16"/>
                    <a:pt x="92" y="16"/>
                  </a:cubicBezTo>
                  <a:cubicBezTo>
                    <a:pt x="91" y="16"/>
                    <a:pt x="90" y="16"/>
                    <a:pt x="9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5" y="22"/>
                    <a:pt x="4" y="21"/>
                  </a:cubicBezTo>
                  <a:cubicBezTo>
                    <a:pt x="3" y="20"/>
                    <a:pt x="3" y="19"/>
                    <a:pt x="2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 noEditPoints="1"/>
            </p:cNvSpPr>
            <p:nvPr/>
          </p:nvSpPr>
          <p:spPr bwMode="auto">
            <a:xfrm>
              <a:off x="1373188" y="2849563"/>
              <a:ext cx="138113" cy="101600"/>
            </a:xfrm>
            <a:custGeom>
              <a:avLst/>
              <a:gdLst>
                <a:gd name="T0" fmla="*/ 35 w 64"/>
                <a:gd name="T1" fmla="*/ 30 h 47"/>
                <a:gd name="T2" fmla="*/ 40 w 64"/>
                <a:gd name="T3" fmla="*/ 29 h 47"/>
                <a:gd name="T4" fmla="*/ 44 w 64"/>
                <a:gd name="T5" fmla="*/ 28 h 47"/>
                <a:gd name="T6" fmla="*/ 49 w 64"/>
                <a:gd name="T7" fmla="*/ 25 h 47"/>
                <a:gd name="T8" fmla="*/ 52 w 64"/>
                <a:gd name="T9" fmla="*/ 22 h 47"/>
                <a:gd name="T10" fmla="*/ 55 w 64"/>
                <a:gd name="T11" fmla="*/ 18 h 47"/>
                <a:gd name="T12" fmla="*/ 56 w 64"/>
                <a:gd name="T13" fmla="*/ 13 h 47"/>
                <a:gd name="T14" fmla="*/ 56 w 64"/>
                <a:gd name="T15" fmla="*/ 9 h 47"/>
                <a:gd name="T16" fmla="*/ 54 w 64"/>
                <a:gd name="T17" fmla="*/ 6 h 47"/>
                <a:gd name="T18" fmla="*/ 52 w 64"/>
                <a:gd name="T19" fmla="*/ 4 h 47"/>
                <a:gd name="T20" fmla="*/ 50 w 64"/>
                <a:gd name="T21" fmla="*/ 1 h 47"/>
                <a:gd name="T22" fmla="*/ 51 w 64"/>
                <a:gd name="T23" fmla="*/ 0 h 47"/>
                <a:gd name="T24" fmla="*/ 55 w 64"/>
                <a:gd name="T25" fmla="*/ 3 h 47"/>
                <a:gd name="T26" fmla="*/ 60 w 64"/>
                <a:gd name="T27" fmla="*/ 8 h 47"/>
                <a:gd name="T28" fmla="*/ 63 w 64"/>
                <a:gd name="T29" fmla="*/ 14 h 47"/>
                <a:gd name="T30" fmla="*/ 64 w 64"/>
                <a:gd name="T31" fmla="*/ 23 h 47"/>
                <a:gd name="T32" fmla="*/ 62 w 64"/>
                <a:gd name="T33" fmla="*/ 32 h 47"/>
                <a:gd name="T34" fmla="*/ 57 w 64"/>
                <a:gd name="T35" fmla="*/ 40 h 47"/>
                <a:gd name="T36" fmla="*/ 47 w 64"/>
                <a:gd name="T37" fmla="*/ 45 h 47"/>
                <a:gd name="T38" fmla="*/ 34 w 64"/>
                <a:gd name="T39" fmla="*/ 47 h 47"/>
                <a:gd name="T40" fmla="*/ 23 w 64"/>
                <a:gd name="T41" fmla="*/ 46 h 47"/>
                <a:gd name="T42" fmla="*/ 15 w 64"/>
                <a:gd name="T43" fmla="*/ 43 h 47"/>
                <a:gd name="T44" fmla="*/ 8 w 64"/>
                <a:gd name="T45" fmla="*/ 38 h 47"/>
                <a:gd name="T46" fmla="*/ 4 w 64"/>
                <a:gd name="T47" fmla="*/ 32 h 47"/>
                <a:gd name="T48" fmla="*/ 1 w 64"/>
                <a:gd name="T49" fmla="*/ 25 h 47"/>
                <a:gd name="T50" fmla="*/ 0 w 64"/>
                <a:gd name="T51" fmla="*/ 19 h 47"/>
                <a:gd name="T52" fmla="*/ 1 w 64"/>
                <a:gd name="T53" fmla="*/ 12 h 47"/>
                <a:gd name="T54" fmla="*/ 4 w 64"/>
                <a:gd name="T55" fmla="*/ 7 h 47"/>
                <a:gd name="T56" fmla="*/ 7 w 64"/>
                <a:gd name="T57" fmla="*/ 4 h 47"/>
                <a:gd name="T58" fmla="*/ 12 w 64"/>
                <a:gd name="T59" fmla="*/ 3 h 47"/>
                <a:gd name="T60" fmla="*/ 17 w 64"/>
                <a:gd name="T61" fmla="*/ 4 h 47"/>
                <a:gd name="T62" fmla="*/ 21 w 64"/>
                <a:gd name="T63" fmla="*/ 8 h 47"/>
                <a:gd name="T64" fmla="*/ 35 w 64"/>
                <a:gd name="T65" fmla="*/ 30 h 47"/>
                <a:gd name="T66" fmla="*/ 23 w 64"/>
                <a:gd name="T67" fmla="*/ 19 h 47"/>
                <a:gd name="T68" fmla="*/ 22 w 64"/>
                <a:gd name="T69" fmla="*/ 18 h 47"/>
                <a:gd name="T70" fmla="*/ 21 w 64"/>
                <a:gd name="T71" fmla="*/ 17 h 47"/>
                <a:gd name="T72" fmla="*/ 19 w 64"/>
                <a:gd name="T73" fmla="*/ 17 h 47"/>
                <a:gd name="T74" fmla="*/ 17 w 64"/>
                <a:gd name="T75" fmla="*/ 16 h 47"/>
                <a:gd name="T76" fmla="*/ 14 w 64"/>
                <a:gd name="T77" fmla="*/ 17 h 47"/>
                <a:gd name="T78" fmla="*/ 10 w 64"/>
                <a:gd name="T79" fmla="*/ 18 h 47"/>
                <a:gd name="T80" fmla="*/ 7 w 64"/>
                <a:gd name="T81" fmla="*/ 20 h 47"/>
                <a:gd name="T82" fmla="*/ 6 w 64"/>
                <a:gd name="T83" fmla="*/ 22 h 47"/>
                <a:gd name="T84" fmla="*/ 7 w 64"/>
                <a:gd name="T85" fmla="*/ 26 h 47"/>
                <a:gd name="T86" fmla="*/ 11 w 64"/>
                <a:gd name="T87" fmla="*/ 28 h 47"/>
                <a:gd name="T88" fmla="*/ 16 w 64"/>
                <a:gd name="T89" fmla="*/ 29 h 47"/>
                <a:gd name="T90" fmla="*/ 21 w 64"/>
                <a:gd name="T91" fmla="*/ 30 h 47"/>
                <a:gd name="T92" fmla="*/ 26 w 64"/>
                <a:gd name="T93" fmla="*/ 30 h 47"/>
                <a:gd name="T94" fmla="*/ 30 w 64"/>
                <a:gd name="T95" fmla="*/ 30 h 47"/>
                <a:gd name="T96" fmla="*/ 23 w 64"/>
                <a:gd name="T9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47">
                  <a:moveTo>
                    <a:pt x="35" y="30"/>
                  </a:moveTo>
                  <a:cubicBezTo>
                    <a:pt x="37" y="30"/>
                    <a:pt x="38" y="30"/>
                    <a:pt x="40" y="29"/>
                  </a:cubicBezTo>
                  <a:cubicBezTo>
                    <a:pt x="41" y="29"/>
                    <a:pt x="43" y="28"/>
                    <a:pt x="44" y="28"/>
                  </a:cubicBezTo>
                  <a:cubicBezTo>
                    <a:pt x="46" y="27"/>
                    <a:pt x="47" y="26"/>
                    <a:pt x="49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3" y="21"/>
                    <a:pt x="54" y="19"/>
                    <a:pt x="55" y="18"/>
                  </a:cubicBezTo>
                  <a:cubicBezTo>
                    <a:pt x="56" y="16"/>
                    <a:pt x="56" y="15"/>
                    <a:pt x="56" y="13"/>
                  </a:cubicBezTo>
                  <a:cubicBezTo>
                    <a:pt x="56" y="12"/>
                    <a:pt x="56" y="11"/>
                    <a:pt x="56" y="9"/>
                  </a:cubicBezTo>
                  <a:cubicBezTo>
                    <a:pt x="55" y="8"/>
                    <a:pt x="55" y="7"/>
                    <a:pt x="54" y="6"/>
                  </a:cubicBezTo>
                  <a:cubicBezTo>
                    <a:pt x="54" y="5"/>
                    <a:pt x="53" y="5"/>
                    <a:pt x="52" y="4"/>
                  </a:cubicBezTo>
                  <a:cubicBezTo>
                    <a:pt x="51" y="3"/>
                    <a:pt x="51" y="2"/>
                    <a:pt x="50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1"/>
                    <a:pt x="54" y="2"/>
                    <a:pt x="55" y="3"/>
                  </a:cubicBezTo>
                  <a:cubicBezTo>
                    <a:pt x="57" y="4"/>
                    <a:pt x="58" y="6"/>
                    <a:pt x="60" y="8"/>
                  </a:cubicBezTo>
                  <a:cubicBezTo>
                    <a:pt x="61" y="9"/>
                    <a:pt x="62" y="12"/>
                    <a:pt x="63" y="14"/>
                  </a:cubicBezTo>
                  <a:cubicBezTo>
                    <a:pt x="64" y="17"/>
                    <a:pt x="64" y="19"/>
                    <a:pt x="64" y="23"/>
                  </a:cubicBezTo>
                  <a:cubicBezTo>
                    <a:pt x="64" y="26"/>
                    <a:pt x="64" y="29"/>
                    <a:pt x="62" y="32"/>
                  </a:cubicBezTo>
                  <a:cubicBezTo>
                    <a:pt x="61" y="35"/>
                    <a:pt x="59" y="37"/>
                    <a:pt x="57" y="40"/>
                  </a:cubicBezTo>
                  <a:cubicBezTo>
                    <a:pt x="54" y="42"/>
                    <a:pt x="51" y="44"/>
                    <a:pt x="47" y="45"/>
                  </a:cubicBezTo>
                  <a:cubicBezTo>
                    <a:pt x="43" y="47"/>
                    <a:pt x="39" y="47"/>
                    <a:pt x="34" y="47"/>
                  </a:cubicBezTo>
                  <a:cubicBezTo>
                    <a:pt x="30" y="47"/>
                    <a:pt x="26" y="47"/>
                    <a:pt x="23" y="46"/>
                  </a:cubicBezTo>
                  <a:cubicBezTo>
                    <a:pt x="20" y="45"/>
                    <a:pt x="17" y="44"/>
                    <a:pt x="15" y="43"/>
                  </a:cubicBezTo>
                  <a:cubicBezTo>
                    <a:pt x="12" y="41"/>
                    <a:pt x="10" y="40"/>
                    <a:pt x="8" y="38"/>
                  </a:cubicBezTo>
                  <a:cubicBezTo>
                    <a:pt x="6" y="36"/>
                    <a:pt x="5" y="34"/>
                    <a:pt x="4" y="32"/>
                  </a:cubicBezTo>
                  <a:cubicBezTo>
                    <a:pt x="2" y="30"/>
                    <a:pt x="2" y="27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2" y="10"/>
                    <a:pt x="2" y="8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3"/>
                    <a:pt x="10" y="3"/>
                    <a:pt x="12" y="3"/>
                  </a:cubicBezTo>
                  <a:cubicBezTo>
                    <a:pt x="14" y="3"/>
                    <a:pt x="16" y="4"/>
                    <a:pt x="17" y="4"/>
                  </a:cubicBezTo>
                  <a:cubicBezTo>
                    <a:pt x="19" y="5"/>
                    <a:pt x="20" y="7"/>
                    <a:pt x="21" y="8"/>
                  </a:cubicBezTo>
                  <a:lnTo>
                    <a:pt x="35" y="30"/>
                  </a:lnTo>
                  <a:close/>
                  <a:moveTo>
                    <a:pt x="23" y="19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6" y="16"/>
                    <a:pt x="15" y="17"/>
                    <a:pt x="14" y="17"/>
                  </a:cubicBezTo>
                  <a:cubicBezTo>
                    <a:pt x="12" y="17"/>
                    <a:pt x="11" y="17"/>
                    <a:pt x="10" y="18"/>
                  </a:cubicBezTo>
                  <a:cubicBezTo>
                    <a:pt x="9" y="18"/>
                    <a:pt x="8" y="19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7" y="25"/>
                    <a:pt x="7" y="26"/>
                  </a:cubicBezTo>
                  <a:cubicBezTo>
                    <a:pt x="8" y="26"/>
                    <a:pt x="9" y="27"/>
                    <a:pt x="11" y="28"/>
                  </a:cubicBezTo>
                  <a:cubicBezTo>
                    <a:pt x="12" y="28"/>
                    <a:pt x="14" y="29"/>
                    <a:pt x="16" y="29"/>
                  </a:cubicBezTo>
                  <a:cubicBezTo>
                    <a:pt x="17" y="30"/>
                    <a:pt x="19" y="30"/>
                    <a:pt x="21" y="30"/>
                  </a:cubicBezTo>
                  <a:cubicBezTo>
                    <a:pt x="23" y="30"/>
                    <a:pt x="24" y="30"/>
                    <a:pt x="26" y="30"/>
                  </a:cubicBezTo>
                  <a:cubicBezTo>
                    <a:pt x="28" y="30"/>
                    <a:pt x="29" y="30"/>
                    <a:pt x="30" y="30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2"/>
            <p:cNvSpPr/>
            <p:nvPr/>
          </p:nvSpPr>
          <p:spPr bwMode="auto">
            <a:xfrm>
              <a:off x="1373188" y="2728913"/>
              <a:ext cx="158750" cy="119063"/>
            </a:xfrm>
            <a:custGeom>
              <a:avLst/>
              <a:gdLst>
                <a:gd name="T0" fmla="*/ 33 w 74"/>
                <a:gd name="T1" fmla="*/ 16 h 55"/>
                <a:gd name="T2" fmla="*/ 21 w 74"/>
                <a:gd name="T3" fmla="*/ 17 h 55"/>
                <a:gd name="T4" fmla="*/ 14 w 74"/>
                <a:gd name="T5" fmla="*/ 19 h 55"/>
                <a:gd name="T6" fmla="*/ 10 w 74"/>
                <a:gd name="T7" fmla="*/ 21 h 55"/>
                <a:gd name="T8" fmla="*/ 10 w 74"/>
                <a:gd name="T9" fmla="*/ 24 h 55"/>
                <a:gd name="T10" fmla="*/ 11 w 74"/>
                <a:gd name="T11" fmla="*/ 26 h 55"/>
                <a:gd name="T12" fmla="*/ 13 w 74"/>
                <a:gd name="T13" fmla="*/ 28 h 55"/>
                <a:gd name="T14" fmla="*/ 15 w 74"/>
                <a:gd name="T15" fmla="*/ 30 h 55"/>
                <a:gd name="T16" fmla="*/ 17 w 74"/>
                <a:gd name="T17" fmla="*/ 31 h 55"/>
                <a:gd name="T18" fmla="*/ 58 w 74"/>
                <a:gd name="T19" fmla="*/ 31 h 55"/>
                <a:gd name="T20" fmla="*/ 60 w 74"/>
                <a:gd name="T21" fmla="*/ 31 h 55"/>
                <a:gd name="T22" fmla="*/ 62 w 74"/>
                <a:gd name="T23" fmla="*/ 32 h 55"/>
                <a:gd name="T24" fmla="*/ 64 w 74"/>
                <a:gd name="T25" fmla="*/ 35 h 55"/>
                <a:gd name="T26" fmla="*/ 64 w 74"/>
                <a:gd name="T27" fmla="*/ 39 h 55"/>
                <a:gd name="T28" fmla="*/ 64 w 74"/>
                <a:gd name="T29" fmla="*/ 44 h 55"/>
                <a:gd name="T30" fmla="*/ 62 w 74"/>
                <a:gd name="T31" fmla="*/ 46 h 55"/>
                <a:gd name="T32" fmla="*/ 60 w 74"/>
                <a:gd name="T33" fmla="*/ 48 h 55"/>
                <a:gd name="T34" fmla="*/ 58 w 74"/>
                <a:gd name="T35" fmla="*/ 48 h 55"/>
                <a:gd name="T36" fmla="*/ 11 w 74"/>
                <a:gd name="T37" fmla="*/ 48 h 55"/>
                <a:gd name="T38" fmla="*/ 8 w 74"/>
                <a:gd name="T39" fmla="*/ 48 h 55"/>
                <a:gd name="T40" fmla="*/ 6 w 74"/>
                <a:gd name="T41" fmla="*/ 51 h 55"/>
                <a:gd name="T42" fmla="*/ 7 w 74"/>
                <a:gd name="T43" fmla="*/ 53 h 55"/>
                <a:gd name="T44" fmla="*/ 8 w 74"/>
                <a:gd name="T45" fmla="*/ 54 h 55"/>
                <a:gd name="T46" fmla="*/ 6 w 74"/>
                <a:gd name="T47" fmla="*/ 55 h 55"/>
                <a:gd name="T48" fmla="*/ 4 w 74"/>
                <a:gd name="T49" fmla="*/ 52 h 55"/>
                <a:gd name="T50" fmla="*/ 2 w 74"/>
                <a:gd name="T51" fmla="*/ 49 h 55"/>
                <a:gd name="T52" fmla="*/ 0 w 74"/>
                <a:gd name="T53" fmla="*/ 45 h 55"/>
                <a:gd name="T54" fmla="*/ 0 w 74"/>
                <a:gd name="T55" fmla="*/ 41 h 55"/>
                <a:gd name="T56" fmla="*/ 1 w 74"/>
                <a:gd name="T57" fmla="*/ 35 h 55"/>
                <a:gd name="T58" fmla="*/ 4 w 74"/>
                <a:gd name="T59" fmla="*/ 32 h 55"/>
                <a:gd name="T60" fmla="*/ 8 w 74"/>
                <a:gd name="T61" fmla="*/ 31 h 55"/>
                <a:gd name="T62" fmla="*/ 12 w 74"/>
                <a:gd name="T63" fmla="*/ 31 h 55"/>
                <a:gd name="T64" fmla="*/ 6 w 74"/>
                <a:gd name="T65" fmla="*/ 27 h 55"/>
                <a:gd name="T66" fmla="*/ 4 w 74"/>
                <a:gd name="T67" fmla="*/ 24 h 55"/>
                <a:gd name="T68" fmla="*/ 2 w 74"/>
                <a:gd name="T69" fmla="*/ 21 h 55"/>
                <a:gd name="T70" fmla="*/ 0 w 74"/>
                <a:gd name="T71" fmla="*/ 18 h 55"/>
                <a:gd name="T72" fmla="*/ 0 w 74"/>
                <a:gd name="T73" fmla="*/ 15 h 55"/>
                <a:gd name="T74" fmla="*/ 2 w 74"/>
                <a:gd name="T75" fmla="*/ 9 h 55"/>
                <a:gd name="T76" fmla="*/ 7 w 74"/>
                <a:gd name="T77" fmla="*/ 4 h 55"/>
                <a:gd name="T78" fmla="*/ 17 w 74"/>
                <a:gd name="T79" fmla="*/ 1 h 55"/>
                <a:gd name="T80" fmla="*/ 32 w 74"/>
                <a:gd name="T81" fmla="*/ 0 h 55"/>
                <a:gd name="T82" fmla="*/ 47 w 74"/>
                <a:gd name="T83" fmla="*/ 1 h 55"/>
                <a:gd name="T84" fmla="*/ 59 w 74"/>
                <a:gd name="T85" fmla="*/ 5 h 55"/>
                <a:gd name="T86" fmla="*/ 66 w 74"/>
                <a:gd name="T87" fmla="*/ 10 h 55"/>
                <a:gd name="T88" fmla="*/ 71 w 74"/>
                <a:gd name="T89" fmla="*/ 16 h 55"/>
                <a:gd name="T90" fmla="*/ 73 w 74"/>
                <a:gd name="T91" fmla="*/ 21 h 55"/>
                <a:gd name="T92" fmla="*/ 74 w 74"/>
                <a:gd name="T93" fmla="*/ 26 h 55"/>
                <a:gd name="T94" fmla="*/ 71 w 74"/>
                <a:gd name="T95" fmla="*/ 27 h 55"/>
                <a:gd name="T96" fmla="*/ 70 w 74"/>
                <a:gd name="T97" fmla="*/ 24 h 55"/>
                <a:gd name="T98" fmla="*/ 67 w 74"/>
                <a:gd name="T99" fmla="*/ 21 h 55"/>
                <a:gd name="T100" fmla="*/ 63 w 74"/>
                <a:gd name="T101" fmla="*/ 19 h 55"/>
                <a:gd name="T102" fmla="*/ 56 w 74"/>
                <a:gd name="T103" fmla="*/ 18 h 55"/>
                <a:gd name="T104" fmla="*/ 46 w 74"/>
                <a:gd name="T105" fmla="*/ 17 h 55"/>
                <a:gd name="T106" fmla="*/ 33 w 74"/>
                <a:gd name="T107" fmla="*/ 1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55">
                  <a:moveTo>
                    <a:pt x="33" y="16"/>
                  </a:moveTo>
                  <a:cubicBezTo>
                    <a:pt x="28" y="16"/>
                    <a:pt x="24" y="17"/>
                    <a:pt x="21" y="17"/>
                  </a:cubicBezTo>
                  <a:cubicBezTo>
                    <a:pt x="18" y="18"/>
                    <a:pt x="15" y="18"/>
                    <a:pt x="14" y="19"/>
                  </a:cubicBezTo>
                  <a:cubicBezTo>
                    <a:pt x="12" y="19"/>
                    <a:pt x="11" y="20"/>
                    <a:pt x="10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0" y="25"/>
                    <a:pt x="10" y="26"/>
                    <a:pt x="11" y="26"/>
                  </a:cubicBezTo>
                  <a:cubicBezTo>
                    <a:pt x="11" y="27"/>
                    <a:pt x="12" y="28"/>
                    <a:pt x="13" y="28"/>
                  </a:cubicBezTo>
                  <a:cubicBezTo>
                    <a:pt x="14" y="29"/>
                    <a:pt x="14" y="30"/>
                    <a:pt x="15" y="30"/>
                  </a:cubicBezTo>
                  <a:cubicBezTo>
                    <a:pt x="16" y="30"/>
                    <a:pt x="17" y="31"/>
                    <a:pt x="17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9" y="31"/>
                    <a:pt x="60" y="31"/>
                  </a:cubicBezTo>
                  <a:cubicBezTo>
                    <a:pt x="61" y="31"/>
                    <a:pt x="61" y="32"/>
                    <a:pt x="62" y="32"/>
                  </a:cubicBezTo>
                  <a:cubicBezTo>
                    <a:pt x="63" y="33"/>
                    <a:pt x="63" y="34"/>
                    <a:pt x="64" y="35"/>
                  </a:cubicBezTo>
                  <a:cubicBezTo>
                    <a:pt x="64" y="36"/>
                    <a:pt x="64" y="37"/>
                    <a:pt x="64" y="39"/>
                  </a:cubicBezTo>
                  <a:cubicBezTo>
                    <a:pt x="64" y="41"/>
                    <a:pt x="64" y="43"/>
                    <a:pt x="64" y="44"/>
                  </a:cubicBezTo>
                  <a:cubicBezTo>
                    <a:pt x="63" y="45"/>
                    <a:pt x="63" y="46"/>
                    <a:pt x="62" y="46"/>
                  </a:cubicBezTo>
                  <a:cubicBezTo>
                    <a:pt x="61" y="47"/>
                    <a:pt x="60" y="47"/>
                    <a:pt x="60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8" y="48"/>
                    <a:pt x="8" y="48"/>
                  </a:cubicBezTo>
                  <a:cubicBezTo>
                    <a:pt x="7" y="49"/>
                    <a:pt x="6" y="50"/>
                    <a:pt x="6" y="51"/>
                  </a:cubicBezTo>
                  <a:cubicBezTo>
                    <a:pt x="6" y="52"/>
                    <a:pt x="6" y="52"/>
                    <a:pt x="7" y="53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4"/>
                    <a:pt x="5" y="53"/>
                    <a:pt x="4" y="52"/>
                  </a:cubicBezTo>
                  <a:cubicBezTo>
                    <a:pt x="3" y="51"/>
                    <a:pt x="2" y="50"/>
                    <a:pt x="2" y="49"/>
                  </a:cubicBezTo>
                  <a:cubicBezTo>
                    <a:pt x="1" y="48"/>
                    <a:pt x="1" y="46"/>
                    <a:pt x="0" y="45"/>
                  </a:cubicBezTo>
                  <a:cubicBezTo>
                    <a:pt x="0" y="44"/>
                    <a:pt x="0" y="42"/>
                    <a:pt x="0" y="41"/>
                  </a:cubicBezTo>
                  <a:cubicBezTo>
                    <a:pt x="0" y="38"/>
                    <a:pt x="0" y="37"/>
                    <a:pt x="1" y="35"/>
                  </a:cubicBezTo>
                  <a:cubicBezTo>
                    <a:pt x="2" y="34"/>
                    <a:pt x="3" y="33"/>
                    <a:pt x="4" y="32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9" y="30"/>
                    <a:pt x="7" y="28"/>
                    <a:pt x="6" y="27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1" y="21"/>
                    <a:pt x="1" y="20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3"/>
                    <a:pt x="0" y="11"/>
                    <a:pt x="2" y="9"/>
                  </a:cubicBezTo>
                  <a:cubicBezTo>
                    <a:pt x="3" y="7"/>
                    <a:pt x="4" y="5"/>
                    <a:pt x="7" y="4"/>
                  </a:cubicBezTo>
                  <a:cubicBezTo>
                    <a:pt x="9" y="3"/>
                    <a:pt x="13" y="2"/>
                    <a:pt x="17" y="1"/>
                  </a:cubicBezTo>
                  <a:cubicBezTo>
                    <a:pt x="21" y="0"/>
                    <a:pt x="26" y="0"/>
                    <a:pt x="32" y="0"/>
                  </a:cubicBezTo>
                  <a:cubicBezTo>
                    <a:pt x="38" y="0"/>
                    <a:pt x="43" y="0"/>
                    <a:pt x="47" y="1"/>
                  </a:cubicBezTo>
                  <a:cubicBezTo>
                    <a:pt x="52" y="2"/>
                    <a:pt x="55" y="3"/>
                    <a:pt x="59" y="5"/>
                  </a:cubicBezTo>
                  <a:cubicBezTo>
                    <a:pt x="62" y="6"/>
                    <a:pt x="64" y="8"/>
                    <a:pt x="66" y="10"/>
                  </a:cubicBezTo>
                  <a:cubicBezTo>
                    <a:pt x="68" y="12"/>
                    <a:pt x="69" y="14"/>
                    <a:pt x="71" y="16"/>
                  </a:cubicBezTo>
                  <a:cubicBezTo>
                    <a:pt x="72" y="18"/>
                    <a:pt x="72" y="20"/>
                    <a:pt x="73" y="21"/>
                  </a:cubicBezTo>
                  <a:cubicBezTo>
                    <a:pt x="73" y="23"/>
                    <a:pt x="74" y="25"/>
                    <a:pt x="74" y="26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0" y="25"/>
                    <a:pt x="70" y="24"/>
                  </a:cubicBezTo>
                  <a:cubicBezTo>
                    <a:pt x="69" y="23"/>
                    <a:pt x="68" y="22"/>
                    <a:pt x="67" y="21"/>
                  </a:cubicBezTo>
                  <a:cubicBezTo>
                    <a:pt x="66" y="20"/>
                    <a:pt x="64" y="20"/>
                    <a:pt x="63" y="19"/>
                  </a:cubicBezTo>
                  <a:cubicBezTo>
                    <a:pt x="61" y="19"/>
                    <a:pt x="58" y="18"/>
                    <a:pt x="56" y="18"/>
                  </a:cubicBezTo>
                  <a:cubicBezTo>
                    <a:pt x="53" y="17"/>
                    <a:pt x="50" y="17"/>
                    <a:pt x="46" y="17"/>
                  </a:cubicBezTo>
                  <a:cubicBezTo>
                    <a:pt x="42" y="17"/>
                    <a:pt x="38" y="16"/>
                    <a:pt x="33" y="16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3"/>
            <p:cNvSpPr/>
            <p:nvPr/>
          </p:nvSpPr>
          <p:spPr bwMode="auto">
            <a:xfrm>
              <a:off x="1336675" y="2628901"/>
              <a:ext cx="174625" cy="87313"/>
            </a:xfrm>
            <a:custGeom>
              <a:avLst/>
              <a:gdLst>
                <a:gd name="T0" fmla="*/ 22 w 81"/>
                <a:gd name="T1" fmla="*/ 17 h 40"/>
                <a:gd name="T2" fmla="*/ 67 w 81"/>
                <a:gd name="T3" fmla="*/ 17 h 40"/>
                <a:gd name="T4" fmla="*/ 72 w 81"/>
                <a:gd name="T5" fmla="*/ 16 h 40"/>
                <a:gd name="T6" fmla="*/ 73 w 81"/>
                <a:gd name="T7" fmla="*/ 13 h 40"/>
                <a:gd name="T8" fmla="*/ 72 w 81"/>
                <a:gd name="T9" fmla="*/ 10 h 40"/>
                <a:gd name="T10" fmla="*/ 70 w 81"/>
                <a:gd name="T11" fmla="*/ 8 h 40"/>
                <a:gd name="T12" fmla="*/ 67 w 81"/>
                <a:gd name="T13" fmla="*/ 7 h 40"/>
                <a:gd name="T14" fmla="*/ 68 w 81"/>
                <a:gd name="T15" fmla="*/ 5 h 40"/>
                <a:gd name="T16" fmla="*/ 72 w 81"/>
                <a:gd name="T17" fmla="*/ 7 h 40"/>
                <a:gd name="T18" fmla="*/ 77 w 81"/>
                <a:gd name="T19" fmla="*/ 10 h 40"/>
                <a:gd name="T20" fmla="*/ 80 w 81"/>
                <a:gd name="T21" fmla="*/ 15 h 40"/>
                <a:gd name="T22" fmla="*/ 81 w 81"/>
                <a:gd name="T23" fmla="*/ 22 h 40"/>
                <a:gd name="T24" fmla="*/ 80 w 81"/>
                <a:gd name="T25" fmla="*/ 26 h 40"/>
                <a:gd name="T26" fmla="*/ 78 w 81"/>
                <a:gd name="T27" fmla="*/ 30 h 40"/>
                <a:gd name="T28" fmla="*/ 74 w 81"/>
                <a:gd name="T29" fmla="*/ 33 h 40"/>
                <a:gd name="T30" fmla="*/ 68 w 81"/>
                <a:gd name="T31" fmla="*/ 34 h 40"/>
                <a:gd name="T32" fmla="*/ 22 w 81"/>
                <a:gd name="T33" fmla="*/ 34 h 40"/>
                <a:gd name="T34" fmla="*/ 22 w 81"/>
                <a:gd name="T35" fmla="*/ 40 h 40"/>
                <a:gd name="T36" fmla="*/ 18 w 81"/>
                <a:gd name="T37" fmla="*/ 40 h 40"/>
                <a:gd name="T38" fmla="*/ 17 w 81"/>
                <a:gd name="T39" fmla="*/ 36 h 40"/>
                <a:gd name="T40" fmla="*/ 14 w 81"/>
                <a:gd name="T41" fmla="*/ 30 h 40"/>
                <a:gd name="T42" fmla="*/ 8 w 81"/>
                <a:gd name="T43" fmla="*/ 25 h 40"/>
                <a:gd name="T44" fmla="*/ 0 w 81"/>
                <a:gd name="T45" fmla="*/ 21 h 40"/>
                <a:gd name="T46" fmla="*/ 0 w 81"/>
                <a:gd name="T47" fmla="*/ 17 h 40"/>
                <a:gd name="T48" fmla="*/ 18 w 81"/>
                <a:gd name="T49" fmla="*/ 17 h 40"/>
                <a:gd name="T50" fmla="*/ 18 w 81"/>
                <a:gd name="T51" fmla="*/ 8 h 40"/>
                <a:gd name="T52" fmla="*/ 16 w 81"/>
                <a:gd name="T53" fmla="*/ 4 h 40"/>
                <a:gd name="T54" fmla="*/ 15 w 81"/>
                <a:gd name="T55" fmla="*/ 4 h 40"/>
                <a:gd name="T56" fmla="*/ 15 w 81"/>
                <a:gd name="T57" fmla="*/ 6 h 40"/>
                <a:gd name="T58" fmla="*/ 14 w 81"/>
                <a:gd name="T59" fmla="*/ 7 h 40"/>
                <a:gd name="T60" fmla="*/ 12 w 81"/>
                <a:gd name="T61" fmla="*/ 7 h 40"/>
                <a:gd name="T62" fmla="*/ 9 w 81"/>
                <a:gd name="T63" fmla="*/ 6 h 40"/>
                <a:gd name="T64" fmla="*/ 8 w 81"/>
                <a:gd name="T65" fmla="*/ 4 h 40"/>
                <a:gd name="T66" fmla="*/ 9 w 81"/>
                <a:gd name="T67" fmla="*/ 2 h 40"/>
                <a:gd name="T68" fmla="*/ 10 w 81"/>
                <a:gd name="T69" fmla="*/ 1 h 40"/>
                <a:gd name="T70" fmla="*/ 12 w 81"/>
                <a:gd name="T71" fmla="*/ 0 h 40"/>
                <a:gd name="T72" fmla="*/ 14 w 81"/>
                <a:gd name="T73" fmla="*/ 0 h 40"/>
                <a:gd name="T74" fmla="*/ 20 w 81"/>
                <a:gd name="T75" fmla="*/ 2 h 40"/>
                <a:gd name="T76" fmla="*/ 22 w 81"/>
                <a:gd name="T77" fmla="*/ 9 h 40"/>
                <a:gd name="T78" fmla="*/ 22 w 81"/>
                <a:gd name="T79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40">
                  <a:moveTo>
                    <a:pt x="22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70" y="17"/>
                    <a:pt x="71" y="17"/>
                    <a:pt x="72" y="16"/>
                  </a:cubicBezTo>
                  <a:cubicBezTo>
                    <a:pt x="73" y="15"/>
                    <a:pt x="73" y="14"/>
                    <a:pt x="73" y="13"/>
                  </a:cubicBezTo>
                  <a:cubicBezTo>
                    <a:pt x="73" y="12"/>
                    <a:pt x="73" y="11"/>
                    <a:pt x="72" y="10"/>
                  </a:cubicBezTo>
                  <a:cubicBezTo>
                    <a:pt x="72" y="10"/>
                    <a:pt x="71" y="9"/>
                    <a:pt x="70" y="8"/>
                  </a:cubicBezTo>
                  <a:cubicBezTo>
                    <a:pt x="69" y="8"/>
                    <a:pt x="68" y="7"/>
                    <a:pt x="67" y="7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9" y="6"/>
                    <a:pt x="71" y="6"/>
                    <a:pt x="72" y="7"/>
                  </a:cubicBezTo>
                  <a:cubicBezTo>
                    <a:pt x="74" y="8"/>
                    <a:pt x="75" y="9"/>
                    <a:pt x="77" y="10"/>
                  </a:cubicBezTo>
                  <a:cubicBezTo>
                    <a:pt x="78" y="11"/>
                    <a:pt x="79" y="13"/>
                    <a:pt x="80" y="15"/>
                  </a:cubicBezTo>
                  <a:cubicBezTo>
                    <a:pt x="81" y="16"/>
                    <a:pt x="81" y="19"/>
                    <a:pt x="81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80" y="28"/>
                    <a:pt x="79" y="29"/>
                    <a:pt x="78" y="30"/>
                  </a:cubicBezTo>
                  <a:cubicBezTo>
                    <a:pt x="77" y="31"/>
                    <a:pt x="75" y="32"/>
                    <a:pt x="74" y="33"/>
                  </a:cubicBezTo>
                  <a:cubicBezTo>
                    <a:pt x="72" y="33"/>
                    <a:pt x="70" y="34"/>
                    <a:pt x="68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39"/>
                    <a:pt x="17" y="37"/>
                    <a:pt x="17" y="36"/>
                  </a:cubicBezTo>
                  <a:cubicBezTo>
                    <a:pt x="16" y="34"/>
                    <a:pt x="15" y="32"/>
                    <a:pt x="14" y="30"/>
                  </a:cubicBezTo>
                  <a:cubicBezTo>
                    <a:pt x="13" y="28"/>
                    <a:pt x="11" y="26"/>
                    <a:pt x="8" y="25"/>
                  </a:cubicBezTo>
                  <a:cubicBezTo>
                    <a:pt x="6" y="23"/>
                    <a:pt x="3" y="22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8" y="1"/>
                    <a:pt x="20" y="2"/>
                  </a:cubicBezTo>
                  <a:cubicBezTo>
                    <a:pt x="21" y="3"/>
                    <a:pt x="22" y="6"/>
                    <a:pt x="22" y="9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 noEditPoints="1"/>
            </p:cNvSpPr>
            <p:nvPr/>
          </p:nvSpPr>
          <p:spPr bwMode="auto">
            <a:xfrm>
              <a:off x="1323975" y="2584451"/>
              <a:ext cx="187325" cy="50800"/>
            </a:xfrm>
            <a:custGeom>
              <a:avLst/>
              <a:gdLst>
                <a:gd name="T0" fmla="*/ 81 w 87"/>
                <a:gd name="T1" fmla="*/ 0 h 24"/>
                <a:gd name="T2" fmla="*/ 83 w 87"/>
                <a:gd name="T3" fmla="*/ 0 h 24"/>
                <a:gd name="T4" fmla="*/ 85 w 87"/>
                <a:gd name="T5" fmla="*/ 1 h 24"/>
                <a:gd name="T6" fmla="*/ 87 w 87"/>
                <a:gd name="T7" fmla="*/ 4 h 24"/>
                <a:gd name="T8" fmla="*/ 87 w 87"/>
                <a:gd name="T9" fmla="*/ 8 h 24"/>
                <a:gd name="T10" fmla="*/ 87 w 87"/>
                <a:gd name="T11" fmla="*/ 13 h 24"/>
                <a:gd name="T12" fmla="*/ 85 w 87"/>
                <a:gd name="T13" fmla="*/ 15 h 24"/>
                <a:gd name="T14" fmla="*/ 83 w 87"/>
                <a:gd name="T15" fmla="*/ 16 h 24"/>
                <a:gd name="T16" fmla="*/ 81 w 87"/>
                <a:gd name="T17" fmla="*/ 16 h 24"/>
                <a:gd name="T18" fmla="*/ 34 w 87"/>
                <a:gd name="T19" fmla="*/ 16 h 24"/>
                <a:gd name="T20" fmla="*/ 31 w 87"/>
                <a:gd name="T21" fmla="*/ 17 h 24"/>
                <a:gd name="T22" fmla="*/ 29 w 87"/>
                <a:gd name="T23" fmla="*/ 20 h 24"/>
                <a:gd name="T24" fmla="*/ 30 w 87"/>
                <a:gd name="T25" fmla="*/ 21 h 24"/>
                <a:gd name="T26" fmla="*/ 31 w 87"/>
                <a:gd name="T27" fmla="*/ 23 h 24"/>
                <a:gd name="T28" fmla="*/ 29 w 87"/>
                <a:gd name="T29" fmla="*/ 24 h 24"/>
                <a:gd name="T30" fmla="*/ 27 w 87"/>
                <a:gd name="T31" fmla="*/ 21 h 24"/>
                <a:gd name="T32" fmla="*/ 25 w 87"/>
                <a:gd name="T33" fmla="*/ 18 h 24"/>
                <a:gd name="T34" fmla="*/ 23 w 87"/>
                <a:gd name="T35" fmla="*/ 14 h 24"/>
                <a:gd name="T36" fmla="*/ 23 w 87"/>
                <a:gd name="T37" fmla="*/ 9 h 24"/>
                <a:gd name="T38" fmla="*/ 24 w 87"/>
                <a:gd name="T39" fmla="*/ 4 h 24"/>
                <a:gd name="T40" fmla="*/ 27 w 87"/>
                <a:gd name="T41" fmla="*/ 1 h 24"/>
                <a:gd name="T42" fmla="*/ 30 w 87"/>
                <a:gd name="T43" fmla="*/ 0 h 24"/>
                <a:gd name="T44" fmla="*/ 33 w 87"/>
                <a:gd name="T45" fmla="*/ 0 h 24"/>
                <a:gd name="T46" fmla="*/ 81 w 87"/>
                <a:gd name="T47" fmla="*/ 0 h 24"/>
                <a:gd name="T48" fmla="*/ 9 w 87"/>
                <a:gd name="T49" fmla="*/ 18 h 24"/>
                <a:gd name="T50" fmla="*/ 6 w 87"/>
                <a:gd name="T51" fmla="*/ 17 h 24"/>
                <a:gd name="T52" fmla="*/ 3 w 87"/>
                <a:gd name="T53" fmla="*/ 15 h 24"/>
                <a:gd name="T54" fmla="*/ 1 w 87"/>
                <a:gd name="T55" fmla="*/ 13 h 24"/>
                <a:gd name="T56" fmla="*/ 0 w 87"/>
                <a:gd name="T57" fmla="*/ 9 h 24"/>
                <a:gd name="T58" fmla="*/ 1 w 87"/>
                <a:gd name="T59" fmla="*/ 6 h 24"/>
                <a:gd name="T60" fmla="*/ 3 w 87"/>
                <a:gd name="T61" fmla="*/ 3 h 24"/>
                <a:gd name="T62" fmla="*/ 6 w 87"/>
                <a:gd name="T63" fmla="*/ 1 h 24"/>
                <a:gd name="T64" fmla="*/ 9 w 87"/>
                <a:gd name="T65" fmla="*/ 0 h 24"/>
                <a:gd name="T66" fmla="*/ 12 w 87"/>
                <a:gd name="T67" fmla="*/ 1 h 24"/>
                <a:gd name="T68" fmla="*/ 15 w 87"/>
                <a:gd name="T69" fmla="*/ 3 h 24"/>
                <a:gd name="T70" fmla="*/ 17 w 87"/>
                <a:gd name="T71" fmla="*/ 6 h 24"/>
                <a:gd name="T72" fmla="*/ 17 w 87"/>
                <a:gd name="T73" fmla="*/ 9 h 24"/>
                <a:gd name="T74" fmla="*/ 17 w 87"/>
                <a:gd name="T75" fmla="*/ 13 h 24"/>
                <a:gd name="T76" fmla="*/ 15 w 87"/>
                <a:gd name="T77" fmla="*/ 15 h 24"/>
                <a:gd name="T78" fmla="*/ 12 w 87"/>
                <a:gd name="T79" fmla="*/ 17 h 24"/>
                <a:gd name="T80" fmla="*/ 9 w 87"/>
                <a:gd name="T8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24">
                  <a:moveTo>
                    <a:pt x="81" y="0"/>
                  </a:move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4" y="1"/>
                    <a:pt x="85" y="1"/>
                  </a:cubicBezTo>
                  <a:cubicBezTo>
                    <a:pt x="86" y="2"/>
                    <a:pt x="86" y="3"/>
                    <a:pt x="87" y="4"/>
                  </a:cubicBezTo>
                  <a:cubicBezTo>
                    <a:pt x="87" y="5"/>
                    <a:pt x="87" y="6"/>
                    <a:pt x="87" y="8"/>
                  </a:cubicBezTo>
                  <a:cubicBezTo>
                    <a:pt x="87" y="10"/>
                    <a:pt x="87" y="12"/>
                    <a:pt x="87" y="13"/>
                  </a:cubicBezTo>
                  <a:cubicBezTo>
                    <a:pt x="86" y="14"/>
                    <a:pt x="86" y="15"/>
                    <a:pt x="85" y="15"/>
                  </a:cubicBezTo>
                  <a:cubicBezTo>
                    <a:pt x="84" y="16"/>
                    <a:pt x="83" y="16"/>
                    <a:pt x="83" y="16"/>
                  </a:cubicBezTo>
                  <a:cubicBezTo>
                    <a:pt x="82" y="16"/>
                    <a:pt x="81" y="16"/>
                    <a:pt x="8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1" y="17"/>
                    <a:pt x="31" y="17"/>
                  </a:cubicBezTo>
                  <a:cubicBezTo>
                    <a:pt x="30" y="18"/>
                    <a:pt x="29" y="18"/>
                    <a:pt x="29" y="20"/>
                  </a:cubicBezTo>
                  <a:cubicBezTo>
                    <a:pt x="29" y="20"/>
                    <a:pt x="29" y="21"/>
                    <a:pt x="30" y="21"/>
                  </a:cubicBezTo>
                  <a:cubicBezTo>
                    <a:pt x="30" y="22"/>
                    <a:pt x="30" y="22"/>
                    <a:pt x="31" y="23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3"/>
                    <a:pt x="28" y="22"/>
                    <a:pt x="27" y="21"/>
                  </a:cubicBezTo>
                  <a:cubicBezTo>
                    <a:pt x="26" y="20"/>
                    <a:pt x="25" y="19"/>
                    <a:pt x="25" y="18"/>
                  </a:cubicBezTo>
                  <a:cubicBezTo>
                    <a:pt x="24" y="16"/>
                    <a:pt x="24" y="15"/>
                    <a:pt x="23" y="14"/>
                  </a:cubicBezTo>
                  <a:cubicBezTo>
                    <a:pt x="23" y="12"/>
                    <a:pt x="23" y="11"/>
                    <a:pt x="23" y="9"/>
                  </a:cubicBezTo>
                  <a:cubicBezTo>
                    <a:pt x="23" y="7"/>
                    <a:pt x="23" y="5"/>
                    <a:pt x="24" y="4"/>
                  </a:cubicBezTo>
                  <a:cubicBezTo>
                    <a:pt x="25" y="3"/>
                    <a:pt x="26" y="2"/>
                    <a:pt x="27" y="1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lnTo>
                    <a:pt x="81" y="0"/>
                  </a:lnTo>
                  <a:close/>
                  <a:moveTo>
                    <a:pt x="9" y="18"/>
                  </a:moveTo>
                  <a:cubicBezTo>
                    <a:pt x="8" y="18"/>
                    <a:pt x="7" y="18"/>
                    <a:pt x="6" y="17"/>
                  </a:cubicBezTo>
                  <a:cubicBezTo>
                    <a:pt x="5" y="17"/>
                    <a:pt x="4" y="16"/>
                    <a:pt x="3" y="15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2" y="1"/>
                  </a:cubicBezTo>
                  <a:cubicBezTo>
                    <a:pt x="13" y="2"/>
                    <a:pt x="14" y="2"/>
                    <a:pt x="15" y="3"/>
                  </a:cubicBezTo>
                  <a:cubicBezTo>
                    <a:pt x="16" y="4"/>
                    <a:pt x="16" y="5"/>
                    <a:pt x="17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2"/>
                    <a:pt x="17" y="13"/>
                  </a:cubicBezTo>
                  <a:cubicBezTo>
                    <a:pt x="16" y="14"/>
                    <a:pt x="16" y="15"/>
                    <a:pt x="15" y="15"/>
                  </a:cubicBezTo>
                  <a:cubicBezTo>
                    <a:pt x="14" y="16"/>
                    <a:pt x="13" y="17"/>
                    <a:pt x="12" y="17"/>
                  </a:cubicBezTo>
                  <a:cubicBezTo>
                    <a:pt x="11" y="18"/>
                    <a:pt x="10" y="18"/>
                    <a:pt x="9" y="18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5"/>
            <p:cNvSpPr/>
            <p:nvPr/>
          </p:nvSpPr>
          <p:spPr bwMode="auto">
            <a:xfrm>
              <a:off x="1373188" y="2447926"/>
              <a:ext cx="158750" cy="120650"/>
            </a:xfrm>
            <a:custGeom>
              <a:avLst/>
              <a:gdLst>
                <a:gd name="T0" fmla="*/ 33 w 74"/>
                <a:gd name="T1" fmla="*/ 17 h 56"/>
                <a:gd name="T2" fmla="*/ 21 w 74"/>
                <a:gd name="T3" fmla="*/ 18 h 56"/>
                <a:gd name="T4" fmla="*/ 14 w 74"/>
                <a:gd name="T5" fmla="*/ 19 h 56"/>
                <a:gd name="T6" fmla="*/ 10 w 74"/>
                <a:gd name="T7" fmla="*/ 22 h 56"/>
                <a:gd name="T8" fmla="*/ 10 w 74"/>
                <a:gd name="T9" fmla="*/ 24 h 56"/>
                <a:gd name="T10" fmla="*/ 11 w 74"/>
                <a:gd name="T11" fmla="*/ 27 h 56"/>
                <a:gd name="T12" fmla="*/ 13 w 74"/>
                <a:gd name="T13" fmla="*/ 29 h 56"/>
                <a:gd name="T14" fmla="*/ 15 w 74"/>
                <a:gd name="T15" fmla="*/ 31 h 56"/>
                <a:gd name="T16" fmla="*/ 17 w 74"/>
                <a:gd name="T17" fmla="*/ 32 h 56"/>
                <a:gd name="T18" fmla="*/ 58 w 74"/>
                <a:gd name="T19" fmla="*/ 32 h 56"/>
                <a:gd name="T20" fmla="*/ 60 w 74"/>
                <a:gd name="T21" fmla="*/ 32 h 56"/>
                <a:gd name="T22" fmla="*/ 62 w 74"/>
                <a:gd name="T23" fmla="*/ 33 h 56"/>
                <a:gd name="T24" fmla="*/ 64 w 74"/>
                <a:gd name="T25" fmla="*/ 36 h 56"/>
                <a:gd name="T26" fmla="*/ 64 w 74"/>
                <a:gd name="T27" fmla="*/ 40 h 56"/>
                <a:gd name="T28" fmla="*/ 64 w 74"/>
                <a:gd name="T29" fmla="*/ 45 h 56"/>
                <a:gd name="T30" fmla="*/ 62 w 74"/>
                <a:gd name="T31" fmla="*/ 47 h 56"/>
                <a:gd name="T32" fmla="*/ 60 w 74"/>
                <a:gd name="T33" fmla="*/ 48 h 56"/>
                <a:gd name="T34" fmla="*/ 58 w 74"/>
                <a:gd name="T35" fmla="*/ 48 h 56"/>
                <a:gd name="T36" fmla="*/ 11 w 74"/>
                <a:gd name="T37" fmla="*/ 48 h 56"/>
                <a:gd name="T38" fmla="*/ 8 w 74"/>
                <a:gd name="T39" fmla="*/ 49 h 56"/>
                <a:gd name="T40" fmla="*/ 6 w 74"/>
                <a:gd name="T41" fmla="*/ 52 h 56"/>
                <a:gd name="T42" fmla="*/ 7 w 74"/>
                <a:gd name="T43" fmla="*/ 53 h 56"/>
                <a:gd name="T44" fmla="*/ 8 w 74"/>
                <a:gd name="T45" fmla="*/ 55 h 56"/>
                <a:gd name="T46" fmla="*/ 6 w 74"/>
                <a:gd name="T47" fmla="*/ 56 h 56"/>
                <a:gd name="T48" fmla="*/ 4 w 74"/>
                <a:gd name="T49" fmla="*/ 53 h 56"/>
                <a:gd name="T50" fmla="*/ 2 w 74"/>
                <a:gd name="T51" fmla="*/ 50 h 56"/>
                <a:gd name="T52" fmla="*/ 0 w 74"/>
                <a:gd name="T53" fmla="*/ 46 h 56"/>
                <a:gd name="T54" fmla="*/ 0 w 74"/>
                <a:gd name="T55" fmla="*/ 41 h 56"/>
                <a:gd name="T56" fmla="*/ 1 w 74"/>
                <a:gd name="T57" fmla="*/ 36 h 56"/>
                <a:gd name="T58" fmla="*/ 4 w 74"/>
                <a:gd name="T59" fmla="*/ 33 h 56"/>
                <a:gd name="T60" fmla="*/ 8 w 74"/>
                <a:gd name="T61" fmla="*/ 32 h 56"/>
                <a:gd name="T62" fmla="*/ 12 w 74"/>
                <a:gd name="T63" fmla="*/ 32 h 56"/>
                <a:gd name="T64" fmla="*/ 6 w 74"/>
                <a:gd name="T65" fmla="*/ 27 h 56"/>
                <a:gd name="T66" fmla="*/ 4 w 74"/>
                <a:gd name="T67" fmla="*/ 25 h 56"/>
                <a:gd name="T68" fmla="*/ 2 w 74"/>
                <a:gd name="T69" fmla="*/ 22 h 56"/>
                <a:gd name="T70" fmla="*/ 0 w 74"/>
                <a:gd name="T71" fmla="*/ 19 h 56"/>
                <a:gd name="T72" fmla="*/ 0 w 74"/>
                <a:gd name="T73" fmla="*/ 16 h 56"/>
                <a:gd name="T74" fmla="*/ 2 w 74"/>
                <a:gd name="T75" fmla="*/ 9 h 56"/>
                <a:gd name="T76" fmla="*/ 7 w 74"/>
                <a:gd name="T77" fmla="*/ 4 h 56"/>
                <a:gd name="T78" fmla="*/ 17 w 74"/>
                <a:gd name="T79" fmla="*/ 1 h 56"/>
                <a:gd name="T80" fmla="*/ 32 w 74"/>
                <a:gd name="T81" fmla="*/ 0 h 56"/>
                <a:gd name="T82" fmla="*/ 47 w 74"/>
                <a:gd name="T83" fmla="*/ 2 h 56"/>
                <a:gd name="T84" fmla="*/ 59 w 74"/>
                <a:gd name="T85" fmla="*/ 6 h 56"/>
                <a:gd name="T86" fmla="*/ 66 w 74"/>
                <a:gd name="T87" fmla="*/ 11 h 56"/>
                <a:gd name="T88" fmla="*/ 71 w 74"/>
                <a:gd name="T89" fmla="*/ 17 h 56"/>
                <a:gd name="T90" fmla="*/ 73 w 74"/>
                <a:gd name="T91" fmla="*/ 22 h 56"/>
                <a:gd name="T92" fmla="*/ 74 w 74"/>
                <a:gd name="T93" fmla="*/ 27 h 56"/>
                <a:gd name="T94" fmla="*/ 71 w 74"/>
                <a:gd name="T95" fmla="*/ 27 h 56"/>
                <a:gd name="T96" fmla="*/ 70 w 74"/>
                <a:gd name="T97" fmla="*/ 24 h 56"/>
                <a:gd name="T98" fmla="*/ 67 w 74"/>
                <a:gd name="T99" fmla="*/ 22 h 56"/>
                <a:gd name="T100" fmla="*/ 63 w 74"/>
                <a:gd name="T101" fmla="*/ 20 h 56"/>
                <a:gd name="T102" fmla="*/ 56 w 74"/>
                <a:gd name="T103" fmla="*/ 18 h 56"/>
                <a:gd name="T104" fmla="*/ 46 w 74"/>
                <a:gd name="T105" fmla="*/ 17 h 56"/>
                <a:gd name="T106" fmla="*/ 33 w 74"/>
                <a:gd name="T107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56">
                  <a:moveTo>
                    <a:pt x="33" y="17"/>
                  </a:moveTo>
                  <a:cubicBezTo>
                    <a:pt x="28" y="17"/>
                    <a:pt x="24" y="17"/>
                    <a:pt x="21" y="18"/>
                  </a:cubicBezTo>
                  <a:cubicBezTo>
                    <a:pt x="18" y="18"/>
                    <a:pt x="15" y="19"/>
                    <a:pt x="14" y="19"/>
                  </a:cubicBezTo>
                  <a:cubicBezTo>
                    <a:pt x="12" y="20"/>
                    <a:pt x="11" y="21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5"/>
                    <a:pt x="10" y="26"/>
                    <a:pt x="11" y="27"/>
                  </a:cubicBezTo>
                  <a:cubicBezTo>
                    <a:pt x="11" y="28"/>
                    <a:pt x="12" y="29"/>
                    <a:pt x="13" y="29"/>
                  </a:cubicBezTo>
                  <a:cubicBezTo>
                    <a:pt x="14" y="30"/>
                    <a:pt x="14" y="30"/>
                    <a:pt x="15" y="31"/>
                  </a:cubicBezTo>
                  <a:cubicBezTo>
                    <a:pt x="16" y="31"/>
                    <a:pt x="17" y="31"/>
                    <a:pt x="17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9" y="32"/>
                    <a:pt x="60" y="32"/>
                  </a:cubicBezTo>
                  <a:cubicBezTo>
                    <a:pt x="61" y="32"/>
                    <a:pt x="61" y="32"/>
                    <a:pt x="62" y="33"/>
                  </a:cubicBezTo>
                  <a:cubicBezTo>
                    <a:pt x="63" y="34"/>
                    <a:pt x="63" y="34"/>
                    <a:pt x="64" y="36"/>
                  </a:cubicBezTo>
                  <a:cubicBezTo>
                    <a:pt x="64" y="37"/>
                    <a:pt x="64" y="38"/>
                    <a:pt x="64" y="40"/>
                  </a:cubicBezTo>
                  <a:cubicBezTo>
                    <a:pt x="64" y="42"/>
                    <a:pt x="64" y="43"/>
                    <a:pt x="64" y="45"/>
                  </a:cubicBezTo>
                  <a:cubicBezTo>
                    <a:pt x="63" y="46"/>
                    <a:pt x="63" y="47"/>
                    <a:pt x="62" y="47"/>
                  </a:cubicBezTo>
                  <a:cubicBezTo>
                    <a:pt x="61" y="48"/>
                    <a:pt x="60" y="48"/>
                    <a:pt x="60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8" y="49"/>
                    <a:pt x="8" y="49"/>
                  </a:cubicBezTo>
                  <a:cubicBezTo>
                    <a:pt x="7" y="50"/>
                    <a:pt x="6" y="50"/>
                    <a:pt x="6" y="52"/>
                  </a:cubicBezTo>
                  <a:cubicBezTo>
                    <a:pt x="6" y="52"/>
                    <a:pt x="6" y="53"/>
                    <a:pt x="7" y="53"/>
                  </a:cubicBezTo>
                  <a:cubicBezTo>
                    <a:pt x="7" y="54"/>
                    <a:pt x="7" y="54"/>
                    <a:pt x="8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3" y="52"/>
                    <a:pt x="2" y="51"/>
                    <a:pt x="2" y="50"/>
                  </a:cubicBezTo>
                  <a:cubicBezTo>
                    <a:pt x="1" y="48"/>
                    <a:pt x="1" y="47"/>
                    <a:pt x="0" y="46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4"/>
                    <a:pt x="4" y="33"/>
                  </a:cubicBezTo>
                  <a:cubicBezTo>
                    <a:pt x="6" y="32"/>
                    <a:pt x="7" y="32"/>
                    <a:pt x="8" y="32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9" y="30"/>
                    <a:pt x="7" y="29"/>
                    <a:pt x="6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3" y="24"/>
                    <a:pt x="2" y="23"/>
                    <a:pt x="2" y="22"/>
                  </a:cubicBezTo>
                  <a:cubicBezTo>
                    <a:pt x="1" y="21"/>
                    <a:pt x="1" y="20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3"/>
                    <a:pt x="0" y="11"/>
                    <a:pt x="2" y="9"/>
                  </a:cubicBezTo>
                  <a:cubicBezTo>
                    <a:pt x="3" y="7"/>
                    <a:pt x="4" y="6"/>
                    <a:pt x="7" y="4"/>
                  </a:cubicBezTo>
                  <a:cubicBezTo>
                    <a:pt x="9" y="3"/>
                    <a:pt x="13" y="2"/>
                    <a:pt x="17" y="1"/>
                  </a:cubicBezTo>
                  <a:cubicBezTo>
                    <a:pt x="21" y="1"/>
                    <a:pt x="26" y="0"/>
                    <a:pt x="32" y="0"/>
                  </a:cubicBezTo>
                  <a:cubicBezTo>
                    <a:pt x="38" y="0"/>
                    <a:pt x="43" y="1"/>
                    <a:pt x="47" y="2"/>
                  </a:cubicBezTo>
                  <a:cubicBezTo>
                    <a:pt x="52" y="3"/>
                    <a:pt x="55" y="4"/>
                    <a:pt x="59" y="6"/>
                  </a:cubicBezTo>
                  <a:cubicBezTo>
                    <a:pt x="62" y="7"/>
                    <a:pt x="64" y="9"/>
                    <a:pt x="66" y="11"/>
                  </a:cubicBezTo>
                  <a:cubicBezTo>
                    <a:pt x="68" y="13"/>
                    <a:pt x="69" y="15"/>
                    <a:pt x="71" y="17"/>
                  </a:cubicBezTo>
                  <a:cubicBezTo>
                    <a:pt x="72" y="18"/>
                    <a:pt x="72" y="20"/>
                    <a:pt x="73" y="22"/>
                  </a:cubicBezTo>
                  <a:cubicBezTo>
                    <a:pt x="73" y="24"/>
                    <a:pt x="74" y="25"/>
                    <a:pt x="74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0" y="25"/>
                    <a:pt x="70" y="24"/>
                  </a:cubicBezTo>
                  <a:cubicBezTo>
                    <a:pt x="69" y="23"/>
                    <a:pt x="68" y="23"/>
                    <a:pt x="67" y="22"/>
                  </a:cubicBezTo>
                  <a:cubicBezTo>
                    <a:pt x="66" y="21"/>
                    <a:pt x="64" y="20"/>
                    <a:pt x="63" y="20"/>
                  </a:cubicBezTo>
                  <a:cubicBezTo>
                    <a:pt x="61" y="19"/>
                    <a:pt x="58" y="19"/>
                    <a:pt x="56" y="18"/>
                  </a:cubicBezTo>
                  <a:cubicBezTo>
                    <a:pt x="53" y="18"/>
                    <a:pt x="50" y="18"/>
                    <a:pt x="46" y="17"/>
                  </a:cubicBezTo>
                  <a:cubicBezTo>
                    <a:pt x="42" y="17"/>
                    <a:pt x="38" y="17"/>
                    <a:pt x="33" y="1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 noEditPoints="1"/>
            </p:cNvSpPr>
            <p:nvPr/>
          </p:nvSpPr>
          <p:spPr bwMode="auto">
            <a:xfrm>
              <a:off x="1373188" y="2328863"/>
              <a:ext cx="138113" cy="103188"/>
            </a:xfrm>
            <a:custGeom>
              <a:avLst/>
              <a:gdLst>
                <a:gd name="T0" fmla="*/ 35 w 64"/>
                <a:gd name="T1" fmla="*/ 30 h 48"/>
                <a:gd name="T2" fmla="*/ 40 w 64"/>
                <a:gd name="T3" fmla="*/ 30 h 48"/>
                <a:gd name="T4" fmla="*/ 44 w 64"/>
                <a:gd name="T5" fmla="*/ 28 h 48"/>
                <a:gd name="T6" fmla="*/ 49 w 64"/>
                <a:gd name="T7" fmla="*/ 26 h 48"/>
                <a:gd name="T8" fmla="*/ 52 w 64"/>
                <a:gd name="T9" fmla="*/ 22 h 48"/>
                <a:gd name="T10" fmla="*/ 55 w 64"/>
                <a:gd name="T11" fmla="*/ 18 h 48"/>
                <a:gd name="T12" fmla="*/ 56 w 64"/>
                <a:gd name="T13" fmla="*/ 13 h 48"/>
                <a:gd name="T14" fmla="*/ 56 w 64"/>
                <a:gd name="T15" fmla="*/ 10 h 48"/>
                <a:gd name="T16" fmla="*/ 54 w 64"/>
                <a:gd name="T17" fmla="*/ 7 h 48"/>
                <a:gd name="T18" fmla="*/ 52 w 64"/>
                <a:gd name="T19" fmla="*/ 4 h 48"/>
                <a:gd name="T20" fmla="*/ 50 w 64"/>
                <a:gd name="T21" fmla="*/ 1 h 48"/>
                <a:gd name="T22" fmla="*/ 51 w 64"/>
                <a:gd name="T23" fmla="*/ 0 h 48"/>
                <a:gd name="T24" fmla="*/ 55 w 64"/>
                <a:gd name="T25" fmla="*/ 3 h 48"/>
                <a:gd name="T26" fmla="*/ 60 w 64"/>
                <a:gd name="T27" fmla="*/ 8 h 48"/>
                <a:gd name="T28" fmla="*/ 63 w 64"/>
                <a:gd name="T29" fmla="*/ 14 h 48"/>
                <a:gd name="T30" fmla="*/ 64 w 64"/>
                <a:gd name="T31" fmla="*/ 23 h 48"/>
                <a:gd name="T32" fmla="*/ 62 w 64"/>
                <a:gd name="T33" fmla="*/ 32 h 48"/>
                <a:gd name="T34" fmla="*/ 57 w 64"/>
                <a:gd name="T35" fmla="*/ 40 h 48"/>
                <a:gd name="T36" fmla="*/ 47 w 64"/>
                <a:gd name="T37" fmla="*/ 46 h 48"/>
                <a:gd name="T38" fmla="*/ 34 w 64"/>
                <a:gd name="T39" fmla="*/ 48 h 48"/>
                <a:gd name="T40" fmla="*/ 23 w 64"/>
                <a:gd name="T41" fmla="*/ 46 h 48"/>
                <a:gd name="T42" fmla="*/ 15 w 64"/>
                <a:gd name="T43" fmla="*/ 43 h 48"/>
                <a:gd name="T44" fmla="*/ 8 w 64"/>
                <a:gd name="T45" fmla="*/ 38 h 48"/>
                <a:gd name="T46" fmla="*/ 4 w 64"/>
                <a:gd name="T47" fmla="*/ 32 h 48"/>
                <a:gd name="T48" fmla="*/ 1 w 64"/>
                <a:gd name="T49" fmla="*/ 26 h 48"/>
                <a:gd name="T50" fmla="*/ 0 w 64"/>
                <a:gd name="T51" fmla="*/ 19 h 48"/>
                <a:gd name="T52" fmla="*/ 1 w 64"/>
                <a:gd name="T53" fmla="*/ 12 h 48"/>
                <a:gd name="T54" fmla="*/ 4 w 64"/>
                <a:gd name="T55" fmla="*/ 7 h 48"/>
                <a:gd name="T56" fmla="*/ 7 w 64"/>
                <a:gd name="T57" fmla="*/ 4 h 48"/>
                <a:gd name="T58" fmla="*/ 12 w 64"/>
                <a:gd name="T59" fmla="*/ 3 h 48"/>
                <a:gd name="T60" fmla="*/ 17 w 64"/>
                <a:gd name="T61" fmla="*/ 5 h 48"/>
                <a:gd name="T62" fmla="*/ 21 w 64"/>
                <a:gd name="T63" fmla="*/ 9 h 48"/>
                <a:gd name="T64" fmla="*/ 35 w 64"/>
                <a:gd name="T65" fmla="*/ 30 h 48"/>
                <a:gd name="T66" fmla="*/ 23 w 64"/>
                <a:gd name="T67" fmla="*/ 19 h 48"/>
                <a:gd name="T68" fmla="*/ 22 w 64"/>
                <a:gd name="T69" fmla="*/ 18 h 48"/>
                <a:gd name="T70" fmla="*/ 21 w 64"/>
                <a:gd name="T71" fmla="*/ 17 h 48"/>
                <a:gd name="T72" fmla="*/ 19 w 64"/>
                <a:gd name="T73" fmla="*/ 17 h 48"/>
                <a:gd name="T74" fmla="*/ 17 w 64"/>
                <a:gd name="T75" fmla="*/ 17 h 48"/>
                <a:gd name="T76" fmla="*/ 14 w 64"/>
                <a:gd name="T77" fmla="*/ 17 h 48"/>
                <a:gd name="T78" fmla="*/ 10 w 64"/>
                <a:gd name="T79" fmla="*/ 18 h 48"/>
                <a:gd name="T80" fmla="*/ 7 w 64"/>
                <a:gd name="T81" fmla="*/ 20 h 48"/>
                <a:gd name="T82" fmla="*/ 6 w 64"/>
                <a:gd name="T83" fmla="*/ 23 h 48"/>
                <a:gd name="T84" fmla="*/ 7 w 64"/>
                <a:gd name="T85" fmla="*/ 26 h 48"/>
                <a:gd name="T86" fmla="*/ 11 w 64"/>
                <a:gd name="T87" fmla="*/ 28 h 48"/>
                <a:gd name="T88" fmla="*/ 16 w 64"/>
                <a:gd name="T89" fmla="*/ 30 h 48"/>
                <a:gd name="T90" fmla="*/ 21 w 64"/>
                <a:gd name="T91" fmla="*/ 30 h 48"/>
                <a:gd name="T92" fmla="*/ 26 w 64"/>
                <a:gd name="T93" fmla="*/ 31 h 48"/>
                <a:gd name="T94" fmla="*/ 30 w 64"/>
                <a:gd name="T95" fmla="*/ 31 h 48"/>
                <a:gd name="T96" fmla="*/ 23 w 64"/>
                <a:gd name="T9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48">
                  <a:moveTo>
                    <a:pt x="35" y="30"/>
                  </a:moveTo>
                  <a:cubicBezTo>
                    <a:pt x="37" y="30"/>
                    <a:pt x="38" y="30"/>
                    <a:pt x="40" y="30"/>
                  </a:cubicBezTo>
                  <a:cubicBezTo>
                    <a:pt x="41" y="29"/>
                    <a:pt x="43" y="29"/>
                    <a:pt x="44" y="28"/>
                  </a:cubicBezTo>
                  <a:cubicBezTo>
                    <a:pt x="46" y="28"/>
                    <a:pt x="47" y="27"/>
                    <a:pt x="49" y="26"/>
                  </a:cubicBezTo>
                  <a:cubicBezTo>
                    <a:pt x="50" y="25"/>
                    <a:pt x="51" y="24"/>
                    <a:pt x="52" y="22"/>
                  </a:cubicBezTo>
                  <a:cubicBezTo>
                    <a:pt x="53" y="21"/>
                    <a:pt x="54" y="20"/>
                    <a:pt x="55" y="18"/>
                  </a:cubicBezTo>
                  <a:cubicBezTo>
                    <a:pt x="56" y="17"/>
                    <a:pt x="56" y="15"/>
                    <a:pt x="56" y="13"/>
                  </a:cubicBezTo>
                  <a:cubicBezTo>
                    <a:pt x="56" y="12"/>
                    <a:pt x="56" y="11"/>
                    <a:pt x="56" y="10"/>
                  </a:cubicBezTo>
                  <a:cubicBezTo>
                    <a:pt x="55" y="9"/>
                    <a:pt x="55" y="8"/>
                    <a:pt x="54" y="7"/>
                  </a:cubicBezTo>
                  <a:cubicBezTo>
                    <a:pt x="54" y="6"/>
                    <a:pt x="53" y="5"/>
                    <a:pt x="52" y="4"/>
                  </a:cubicBezTo>
                  <a:cubicBezTo>
                    <a:pt x="51" y="3"/>
                    <a:pt x="51" y="2"/>
                    <a:pt x="50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1"/>
                    <a:pt x="54" y="2"/>
                    <a:pt x="55" y="3"/>
                  </a:cubicBezTo>
                  <a:cubicBezTo>
                    <a:pt x="57" y="5"/>
                    <a:pt x="58" y="6"/>
                    <a:pt x="60" y="8"/>
                  </a:cubicBezTo>
                  <a:cubicBezTo>
                    <a:pt x="61" y="10"/>
                    <a:pt x="62" y="12"/>
                    <a:pt x="63" y="14"/>
                  </a:cubicBezTo>
                  <a:cubicBezTo>
                    <a:pt x="64" y="17"/>
                    <a:pt x="64" y="20"/>
                    <a:pt x="64" y="23"/>
                  </a:cubicBezTo>
                  <a:cubicBezTo>
                    <a:pt x="64" y="26"/>
                    <a:pt x="64" y="29"/>
                    <a:pt x="62" y="32"/>
                  </a:cubicBezTo>
                  <a:cubicBezTo>
                    <a:pt x="61" y="35"/>
                    <a:pt x="59" y="38"/>
                    <a:pt x="57" y="40"/>
                  </a:cubicBezTo>
                  <a:cubicBezTo>
                    <a:pt x="54" y="42"/>
                    <a:pt x="51" y="44"/>
                    <a:pt x="47" y="46"/>
                  </a:cubicBezTo>
                  <a:cubicBezTo>
                    <a:pt x="43" y="47"/>
                    <a:pt x="39" y="48"/>
                    <a:pt x="34" y="48"/>
                  </a:cubicBezTo>
                  <a:cubicBezTo>
                    <a:pt x="30" y="48"/>
                    <a:pt x="26" y="47"/>
                    <a:pt x="23" y="46"/>
                  </a:cubicBezTo>
                  <a:cubicBezTo>
                    <a:pt x="20" y="46"/>
                    <a:pt x="17" y="44"/>
                    <a:pt x="15" y="43"/>
                  </a:cubicBezTo>
                  <a:cubicBezTo>
                    <a:pt x="12" y="42"/>
                    <a:pt x="10" y="40"/>
                    <a:pt x="8" y="38"/>
                  </a:cubicBezTo>
                  <a:cubicBezTo>
                    <a:pt x="6" y="36"/>
                    <a:pt x="5" y="34"/>
                    <a:pt x="4" y="32"/>
                  </a:cubicBezTo>
                  <a:cubicBezTo>
                    <a:pt x="2" y="30"/>
                    <a:pt x="2" y="28"/>
                    <a:pt x="1" y="26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2" y="3"/>
                  </a:cubicBezTo>
                  <a:cubicBezTo>
                    <a:pt x="14" y="3"/>
                    <a:pt x="16" y="4"/>
                    <a:pt x="17" y="5"/>
                  </a:cubicBezTo>
                  <a:cubicBezTo>
                    <a:pt x="19" y="6"/>
                    <a:pt x="20" y="7"/>
                    <a:pt x="21" y="9"/>
                  </a:cubicBezTo>
                  <a:lnTo>
                    <a:pt x="35" y="30"/>
                  </a:lnTo>
                  <a:close/>
                  <a:moveTo>
                    <a:pt x="23" y="19"/>
                  </a:moveTo>
                  <a:cubicBezTo>
                    <a:pt x="23" y="19"/>
                    <a:pt x="22" y="18"/>
                    <a:pt x="22" y="18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4" y="17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9" y="19"/>
                    <a:pt x="8" y="19"/>
                    <a:pt x="7" y="20"/>
                  </a:cubicBezTo>
                  <a:cubicBezTo>
                    <a:pt x="7" y="21"/>
                    <a:pt x="6" y="22"/>
                    <a:pt x="6" y="23"/>
                  </a:cubicBezTo>
                  <a:cubicBezTo>
                    <a:pt x="6" y="24"/>
                    <a:pt x="7" y="25"/>
                    <a:pt x="7" y="26"/>
                  </a:cubicBezTo>
                  <a:cubicBezTo>
                    <a:pt x="8" y="27"/>
                    <a:pt x="9" y="28"/>
                    <a:pt x="11" y="28"/>
                  </a:cubicBezTo>
                  <a:cubicBezTo>
                    <a:pt x="12" y="29"/>
                    <a:pt x="14" y="29"/>
                    <a:pt x="16" y="30"/>
                  </a:cubicBezTo>
                  <a:cubicBezTo>
                    <a:pt x="17" y="30"/>
                    <a:pt x="19" y="30"/>
                    <a:pt x="21" y="30"/>
                  </a:cubicBezTo>
                  <a:cubicBezTo>
                    <a:pt x="23" y="31"/>
                    <a:pt x="24" y="31"/>
                    <a:pt x="26" y="31"/>
                  </a:cubicBezTo>
                  <a:cubicBezTo>
                    <a:pt x="28" y="31"/>
                    <a:pt x="29" y="31"/>
                    <a:pt x="30" y="31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7"/>
            <p:cNvSpPr/>
            <p:nvPr/>
          </p:nvSpPr>
          <p:spPr bwMode="auto">
            <a:xfrm>
              <a:off x="1373188" y="2244726"/>
              <a:ext cx="138113" cy="79375"/>
            </a:xfrm>
            <a:custGeom>
              <a:avLst/>
              <a:gdLst>
                <a:gd name="T0" fmla="*/ 5 w 64"/>
                <a:gd name="T1" fmla="*/ 14 h 37"/>
                <a:gd name="T2" fmla="*/ 5 w 64"/>
                <a:gd name="T3" fmla="*/ 17 h 37"/>
                <a:gd name="T4" fmla="*/ 6 w 64"/>
                <a:gd name="T5" fmla="*/ 19 h 37"/>
                <a:gd name="T6" fmla="*/ 8 w 64"/>
                <a:gd name="T7" fmla="*/ 20 h 37"/>
                <a:gd name="T8" fmla="*/ 11 w 64"/>
                <a:gd name="T9" fmla="*/ 21 h 37"/>
                <a:gd name="T10" fmla="*/ 16 w 64"/>
                <a:gd name="T11" fmla="*/ 19 h 37"/>
                <a:gd name="T12" fmla="*/ 21 w 64"/>
                <a:gd name="T13" fmla="*/ 15 h 37"/>
                <a:gd name="T14" fmla="*/ 26 w 64"/>
                <a:gd name="T15" fmla="*/ 10 h 37"/>
                <a:gd name="T16" fmla="*/ 32 w 64"/>
                <a:gd name="T17" fmla="*/ 5 h 37"/>
                <a:gd name="T18" fmla="*/ 39 w 64"/>
                <a:gd name="T19" fmla="*/ 1 h 37"/>
                <a:gd name="T20" fmla="*/ 46 w 64"/>
                <a:gd name="T21" fmla="*/ 0 h 37"/>
                <a:gd name="T22" fmla="*/ 54 w 64"/>
                <a:gd name="T23" fmla="*/ 1 h 37"/>
                <a:gd name="T24" fmla="*/ 60 w 64"/>
                <a:gd name="T25" fmla="*/ 5 h 37"/>
                <a:gd name="T26" fmla="*/ 63 w 64"/>
                <a:gd name="T27" fmla="*/ 11 h 37"/>
                <a:gd name="T28" fmla="*/ 64 w 64"/>
                <a:gd name="T29" fmla="*/ 19 h 37"/>
                <a:gd name="T30" fmla="*/ 63 w 64"/>
                <a:gd name="T31" fmla="*/ 25 h 37"/>
                <a:gd name="T32" fmla="*/ 60 w 64"/>
                <a:gd name="T33" fmla="*/ 31 h 37"/>
                <a:gd name="T34" fmla="*/ 57 w 64"/>
                <a:gd name="T35" fmla="*/ 35 h 37"/>
                <a:gd name="T36" fmla="*/ 53 w 64"/>
                <a:gd name="T37" fmla="*/ 37 h 37"/>
                <a:gd name="T38" fmla="*/ 51 w 64"/>
                <a:gd name="T39" fmla="*/ 36 h 37"/>
                <a:gd name="T40" fmla="*/ 53 w 64"/>
                <a:gd name="T41" fmla="*/ 34 h 37"/>
                <a:gd name="T42" fmla="*/ 55 w 64"/>
                <a:gd name="T43" fmla="*/ 31 h 37"/>
                <a:gd name="T44" fmla="*/ 57 w 64"/>
                <a:gd name="T45" fmla="*/ 29 h 37"/>
                <a:gd name="T46" fmla="*/ 58 w 64"/>
                <a:gd name="T47" fmla="*/ 25 h 37"/>
                <a:gd name="T48" fmla="*/ 55 w 64"/>
                <a:gd name="T49" fmla="*/ 19 h 37"/>
                <a:gd name="T50" fmla="*/ 49 w 64"/>
                <a:gd name="T51" fmla="*/ 17 h 37"/>
                <a:gd name="T52" fmla="*/ 44 w 64"/>
                <a:gd name="T53" fmla="*/ 18 h 37"/>
                <a:gd name="T54" fmla="*/ 39 w 64"/>
                <a:gd name="T55" fmla="*/ 21 h 37"/>
                <a:gd name="T56" fmla="*/ 34 w 64"/>
                <a:gd name="T57" fmla="*/ 26 h 37"/>
                <a:gd name="T58" fmla="*/ 28 w 64"/>
                <a:gd name="T59" fmla="*/ 30 h 37"/>
                <a:gd name="T60" fmla="*/ 22 w 64"/>
                <a:gd name="T61" fmla="*/ 34 h 37"/>
                <a:gd name="T62" fmla="*/ 15 w 64"/>
                <a:gd name="T63" fmla="*/ 35 h 37"/>
                <a:gd name="T64" fmla="*/ 8 w 64"/>
                <a:gd name="T65" fmla="*/ 34 h 37"/>
                <a:gd name="T66" fmla="*/ 4 w 64"/>
                <a:gd name="T67" fmla="*/ 30 h 37"/>
                <a:gd name="T68" fmla="*/ 1 w 64"/>
                <a:gd name="T69" fmla="*/ 25 h 37"/>
                <a:gd name="T70" fmla="*/ 0 w 64"/>
                <a:gd name="T71" fmla="*/ 19 h 37"/>
                <a:gd name="T72" fmla="*/ 1 w 64"/>
                <a:gd name="T73" fmla="*/ 12 h 37"/>
                <a:gd name="T74" fmla="*/ 3 w 64"/>
                <a:gd name="T75" fmla="*/ 7 h 37"/>
                <a:gd name="T76" fmla="*/ 7 w 64"/>
                <a:gd name="T77" fmla="*/ 3 h 37"/>
                <a:gd name="T78" fmla="*/ 12 w 64"/>
                <a:gd name="T79" fmla="*/ 2 h 37"/>
                <a:gd name="T80" fmla="*/ 16 w 64"/>
                <a:gd name="T81" fmla="*/ 4 h 37"/>
                <a:gd name="T82" fmla="*/ 18 w 64"/>
                <a:gd name="T83" fmla="*/ 7 h 37"/>
                <a:gd name="T84" fmla="*/ 17 w 64"/>
                <a:gd name="T85" fmla="*/ 11 h 37"/>
                <a:gd name="T86" fmla="*/ 13 w 64"/>
                <a:gd name="T87" fmla="*/ 12 h 37"/>
                <a:gd name="T88" fmla="*/ 11 w 64"/>
                <a:gd name="T89" fmla="*/ 12 h 37"/>
                <a:gd name="T90" fmla="*/ 10 w 64"/>
                <a:gd name="T91" fmla="*/ 10 h 37"/>
                <a:gd name="T92" fmla="*/ 9 w 64"/>
                <a:gd name="T93" fmla="*/ 9 h 37"/>
                <a:gd name="T94" fmla="*/ 9 w 64"/>
                <a:gd name="T95" fmla="*/ 9 h 37"/>
                <a:gd name="T96" fmla="*/ 6 w 64"/>
                <a:gd name="T97" fmla="*/ 10 h 37"/>
                <a:gd name="T98" fmla="*/ 5 w 64"/>
                <a:gd name="T9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" h="37">
                  <a:moveTo>
                    <a:pt x="5" y="14"/>
                  </a:move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6" y="18"/>
                    <a:pt x="6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3" y="21"/>
                    <a:pt x="15" y="20"/>
                    <a:pt x="16" y="19"/>
                  </a:cubicBezTo>
                  <a:cubicBezTo>
                    <a:pt x="18" y="18"/>
                    <a:pt x="19" y="17"/>
                    <a:pt x="21" y="15"/>
                  </a:cubicBezTo>
                  <a:cubicBezTo>
                    <a:pt x="23" y="14"/>
                    <a:pt x="25" y="12"/>
                    <a:pt x="26" y="10"/>
                  </a:cubicBezTo>
                  <a:cubicBezTo>
                    <a:pt x="28" y="8"/>
                    <a:pt x="30" y="7"/>
                    <a:pt x="32" y="5"/>
                  </a:cubicBezTo>
                  <a:cubicBezTo>
                    <a:pt x="34" y="4"/>
                    <a:pt x="36" y="2"/>
                    <a:pt x="39" y="1"/>
                  </a:cubicBezTo>
                  <a:cubicBezTo>
                    <a:pt x="41" y="0"/>
                    <a:pt x="43" y="0"/>
                    <a:pt x="46" y="0"/>
                  </a:cubicBezTo>
                  <a:cubicBezTo>
                    <a:pt x="49" y="0"/>
                    <a:pt x="51" y="0"/>
                    <a:pt x="54" y="1"/>
                  </a:cubicBezTo>
                  <a:cubicBezTo>
                    <a:pt x="56" y="2"/>
                    <a:pt x="58" y="3"/>
                    <a:pt x="60" y="5"/>
                  </a:cubicBezTo>
                  <a:cubicBezTo>
                    <a:pt x="61" y="7"/>
                    <a:pt x="62" y="9"/>
                    <a:pt x="63" y="11"/>
                  </a:cubicBezTo>
                  <a:cubicBezTo>
                    <a:pt x="64" y="13"/>
                    <a:pt x="64" y="16"/>
                    <a:pt x="64" y="19"/>
                  </a:cubicBezTo>
                  <a:cubicBezTo>
                    <a:pt x="64" y="21"/>
                    <a:pt x="64" y="23"/>
                    <a:pt x="63" y="25"/>
                  </a:cubicBezTo>
                  <a:cubicBezTo>
                    <a:pt x="62" y="27"/>
                    <a:pt x="61" y="29"/>
                    <a:pt x="60" y="31"/>
                  </a:cubicBezTo>
                  <a:cubicBezTo>
                    <a:pt x="59" y="32"/>
                    <a:pt x="58" y="34"/>
                    <a:pt x="57" y="35"/>
                  </a:cubicBezTo>
                  <a:cubicBezTo>
                    <a:pt x="55" y="36"/>
                    <a:pt x="54" y="37"/>
                    <a:pt x="53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5"/>
                    <a:pt x="53" y="35"/>
                    <a:pt x="53" y="34"/>
                  </a:cubicBezTo>
                  <a:cubicBezTo>
                    <a:pt x="54" y="33"/>
                    <a:pt x="55" y="32"/>
                    <a:pt x="55" y="31"/>
                  </a:cubicBezTo>
                  <a:cubicBezTo>
                    <a:pt x="56" y="30"/>
                    <a:pt x="57" y="30"/>
                    <a:pt x="57" y="29"/>
                  </a:cubicBezTo>
                  <a:cubicBezTo>
                    <a:pt x="57" y="28"/>
                    <a:pt x="58" y="26"/>
                    <a:pt x="58" y="25"/>
                  </a:cubicBezTo>
                  <a:cubicBezTo>
                    <a:pt x="58" y="23"/>
                    <a:pt x="57" y="21"/>
                    <a:pt x="55" y="19"/>
                  </a:cubicBezTo>
                  <a:cubicBezTo>
                    <a:pt x="54" y="17"/>
                    <a:pt x="52" y="17"/>
                    <a:pt x="49" y="17"/>
                  </a:cubicBezTo>
                  <a:cubicBezTo>
                    <a:pt x="48" y="17"/>
                    <a:pt x="46" y="17"/>
                    <a:pt x="44" y="18"/>
                  </a:cubicBezTo>
                  <a:cubicBezTo>
                    <a:pt x="43" y="19"/>
                    <a:pt x="41" y="20"/>
                    <a:pt x="39" y="21"/>
                  </a:cubicBezTo>
                  <a:cubicBezTo>
                    <a:pt x="37" y="23"/>
                    <a:pt x="36" y="24"/>
                    <a:pt x="34" y="26"/>
                  </a:cubicBezTo>
                  <a:cubicBezTo>
                    <a:pt x="32" y="27"/>
                    <a:pt x="30" y="29"/>
                    <a:pt x="28" y="30"/>
                  </a:cubicBezTo>
                  <a:cubicBezTo>
                    <a:pt x="26" y="32"/>
                    <a:pt x="24" y="33"/>
                    <a:pt x="22" y="34"/>
                  </a:cubicBezTo>
                  <a:cubicBezTo>
                    <a:pt x="20" y="35"/>
                    <a:pt x="18" y="35"/>
                    <a:pt x="15" y="35"/>
                  </a:cubicBezTo>
                  <a:cubicBezTo>
                    <a:pt x="13" y="35"/>
                    <a:pt x="10" y="35"/>
                    <a:pt x="8" y="34"/>
                  </a:cubicBezTo>
                  <a:cubicBezTo>
                    <a:pt x="7" y="33"/>
                    <a:pt x="5" y="31"/>
                    <a:pt x="4" y="30"/>
                  </a:cubicBezTo>
                  <a:cubicBezTo>
                    <a:pt x="2" y="28"/>
                    <a:pt x="2" y="27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0"/>
                    <a:pt x="2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3"/>
                    <a:pt x="10" y="2"/>
                    <a:pt x="12" y="2"/>
                  </a:cubicBezTo>
                  <a:cubicBezTo>
                    <a:pt x="13" y="2"/>
                    <a:pt x="15" y="3"/>
                    <a:pt x="16" y="4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1" y="11"/>
                    <a:pt x="11" y="11"/>
                    <a:pt x="10" y="10"/>
                  </a:cubicBezTo>
                  <a:cubicBezTo>
                    <a:pt x="10" y="10"/>
                    <a:pt x="10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5" y="11"/>
                    <a:pt x="5" y="13"/>
                    <a:pt x="5" y="14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 noEditPoints="1"/>
            </p:cNvSpPr>
            <p:nvPr/>
          </p:nvSpPr>
          <p:spPr bwMode="auto">
            <a:xfrm>
              <a:off x="1312863" y="1993901"/>
              <a:ext cx="200025" cy="188913"/>
            </a:xfrm>
            <a:custGeom>
              <a:avLst/>
              <a:gdLst>
                <a:gd name="T0" fmla="*/ 11 w 93"/>
                <a:gd name="T1" fmla="*/ 61 h 87"/>
                <a:gd name="T2" fmla="*/ 8 w 93"/>
                <a:gd name="T3" fmla="*/ 62 h 87"/>
                <a:gd name="T4" fmla="*/ 7 w 93"/>
                <a:gd name="T5" fmla="*/ 65 h 87"/>
                <a:gd name="T6" fmla="*/ 8 w 93"/>
                <a:gd name="T7" fmla="*/ 71 h 87"/>
                <a:gd name="T8" fmla="*/ 11 w 93"/>
                <a:gd name="T9" fmla="*/ 76 h 87"/>
                <a:gd name="T10" fmla="*/ 15 w 93"/>
                <a:gd name="T11" fmla="*/ 80 h 87"/>
                <a:gd name="T12" fmla="*/ 20 w 93"/>
                <a:gd name="T13" fmla="*/ 81 h 87"/>
                <a:gd name="T14" fmla="*/ 23 w 93"/>
                <a:gd name="T15" fmla="*/ 81 h 87"/>
                <a:gd name="T16" fmla="*/ 25 w 93"/>
                <a:gd name="T17" fmla="*/ 80 h 87"/>
                <a:gd name="T18" fmla="*/ 26 w 93"/>
                <a:gd name="T19" fmla="*/ 78 h 87"/>
                <a:gd name="T20" fmla="*/ 26 w 93"/>
                <a:gd name="T21" fmla="*/ 78 h 87"/>
                <a:gd name="T22" fmla="*/ 25 w 93"/>
                <a:gd name="T23" fmla="*/ 75 h 87"/>
                <a:gd name="T24" fmla="*/ 24 w 93"/>
                <a:gd name="T25" fmla="*/ 74 h 87"/>
                <a:gd name="T26" fmla="*/ 23 w 93"/>
                <a:gd name="T27" fmla="*/ 72 h 87"/>
                <a:gd name="T28" fmla="*/ 23 w 93"/>
                <a:gd name="T29" fmla="*/ 71 h 87"/>
                <a:gd name="T30" fmla="*/ 23 w 93"/>
                <a:gd name="T31" fmla="*/ 70 h 87"/>
                <a:gd name="T32" fmla="*/ 24 w 93"/>
                <a:gd name="T33" fmla="*/ 68 h 87"/>
                <a:gd name="T34" fmla="*/ 26 w 93"/>
                <a:gd name="T35" fmla="*/ 67 h 87"/>
                <a:gd name="T36" fmla="*/ 29 w 93"/>
                <a:gd name="T37" fmla="*/ 67 h 87"/>
                <a:gd name="T38" fmla="*/ 33 w 93"/>
                <a:gd name="T39" fmla="*/ 68 h 87"/>
                <a:gd name="T40" fmla="*/ 36 w 93"/>
                <a:gd name="T41" fmla="*/ 70 h 87"/>
                <a:gd name="T42" fmla="*/ 38 w 93"/>
                <a:gd name="T43" fmla="*/ 73 h 87"/>
                <a:gd name="T44" fmla="*/ 38 w 93"/>
                <a:gd name="T45" fmla="*/ 76 h 87"/>
                <a:gd name="T46" fmla="*/ 37 w 93"/>
                <a:gd name="T47" fmla="*/ 81 h 87"/>
                <a:gd name="T48" fmla="*/ 35 w 93"/>
                <a:gd name="T49" fmla="*/ 84 h 87"/>
                <a:gd name="T50" fmla="*/ 30 w 93"/>
                <a:gd name="T51" fmla="*/ 87 h 87"/>
                <a:gd name="T52" fmla="*/ 25 w 93"/>
                <a:gd name="T53" fmla="*/ 87 h 87"/>
                <a:gd name="T54" fmla="*/ 13 w 93"/>
                <a:gd name="T55" fmla="*/ 84 h 87"/>
                <a:gd name="T56" fmla="*/ 5 w 93"/>
                <a:gd name="T57" fmla="*/ 75 h 87"/>
                <a:gd name="T58" fmla="*/ 1 w 93"/>
                <a:gd name="T59" fmla="*/ 61 h 87"/>
                <a:gd name="T60" fmla="*/ 0 w 93"/>
                <a:gd name="T61" fmla="*/ 44 h 87"/>
                <a:gd name="T62" fmla="*/ 2 w 93"/>
                <a:gd name="T63" fmla="*/ 26 h 87"/>
                <a:gd name="T64" fmla="*/ 10 w 93"/>
                <a:gd name="T65" fmla="*/ 12 h 87"/>
                <a:gd name="T66" fmla="*/ 23 w 93"/>
                <a:gd name="T67" fmla="*/ 3 h 87"/>
                <a:gd name="T68" fmla="*/ 43 w 93"/>
                <a:gd name="T69" fmla="*/ 0 h 87"/>
                <a:gd name="T70" fmla="*/ 65 w 93"/>
                <a:gd name="T71" fmla="*/ 3 h 87"/>
                <a:gd name="T72" fmla="*/ 80 w 93"/>
                <a:gd name="T73" fmla="*/ 12 h 87"/>
                <a:gd name="T74" fmla="*/ 90 w 93"/>
                <a:gd name="T75" fmla="*/ 26 h 87"/>
                <a:gd name="T76" fmla="*/ 93 w 93"/>
                <a:gd name="T77" fmla="*/ 43 h 87"/>
                <a:gd name="T78" fmla="*/ 92 w 93"/>
                <a:gd name="T79" fmla="*/ 52 h 87"/>
                <a:gd name="T80" fmla="*/ 90 w 93"/>
                <a:gd name="T81" fmla="*/ 58 h 87"/>
                <a:gd name="T82" fmla="*/ 86 w 93"/>
                <a:gd name="T83" fmla="*/ 60 h 87"/>
                <a:gd name="T84" fmla="*/ 79 w 93"/>
                <a:gd name="T85" fmla="*/ 61 h 87"/>
                <a:gd name="T86" fmla="*/ 11 w 93"/>
                <a:gd name="T87" fmla="*/ 61 h 87"/>
                <a:gd name="T88" fmla="*/ 80 w 93"/>
                <a:gd name="T89" fmla="*/ 43 h 87"/>
                <a:gd name="T90" fmla="*/ 85 w 93"/>
                <a:gd name="T91" fmla="*/ 42 h 87"/>
                <a:gd name="T92" fmla="*/ 86 w 93"/>
                <a:gd name="T93" fmla="*/ 38 h 87"/>
                <a:gd name="T94" fmla="*/ 84 w 93"/>
                <a:gd name="T95" fmla="*/ 30 h 87"/>
                <a:gd name="T96" fmla="*/ 77 w 93"/>
                <a:gd name="T97" fmla="*/ 24 h 87"/>
                <a:gd name="T98" fmla="*/ 64 w 93"/>
                <a:gd name="T99" fmla="*/ 20 h 87"/>
                <a:gd name="T100" fmla="*/ 44 w 93"/>
                <a:gd name="T101" fmla="*/ 19 h 87"/>
                <a:gd name="T102" fmla="*/ 29 w 93"/>
                <a:gd name="T103" fmla="*/ 20 h 87"/>
                <a:gd name="T104" fmla="*/ 19 w 93"/>
                <a:gd name="T105" fmla="*/ 22 h 87"/>
                <a:gd name="T106" fmla="*/ 12 w 93"/>
                <a:gd name="T107" fmla="*/ 25 h 87"/>
                <a:gd name="T108" fmla="*/ 8 w 93"/>
                <a:gd name="T109" fmla="*/ 29 h 87"/>
                <a:gd name="T110" fmla="*/ 6 w 93"/>
                <a:gd name="T111" fmla="*/ 33 h 87"/>
                <a:gd name="T112" fmla="*/ 5 w 93"/>
                <a:gd name="T113" fmla="*/ 36 h 87"/>
                <a:gd name="T114" fmla="*/ 7 w 93"/>
                <a:gd name="T115" fmla="*/ 42 h 87"/>
                <a:gd name="T116" fmla="*/ 13 w 93"/>
                <a:gd name="T117" fmla="*/ 43 h 87"/>
                <a:gd name="T118" fmla="*/ 80 w 93"/>
                <a:gd name="T11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87">
                  <a:moveTo>
                    <a:pt x="11" y="61"/>
                  </a:moveTo>
                  <a:cubicBezTo>
                    <a:pt x="9" y="61"/>
                    <a:pt x="8" y="61"/>
                    <a:pt x="8" y="62"/>
                  </a:cubicBezTo>
                  <a:cubicBezTo>
                    <a:pt x="7" y="63"/>
                    <a:pt x="7" y="64"/>
                    <a:pt x="7" y="65"/>
                  </a:cubicBezTo>
                  <a:cubicBezTo>
                    <a:pt x="7" y="67"/>
                    <a:pt x="7" y="69"/>
                    <a:pt x="8" y="71"/>
                  </a:cubicBezTo>
                  <a:cubicBezTo>
                    <a:pt x="9" y="73"/>
                    <a:pt x="9" y="75"/>
                    <a:pt x="11" y="76"/>
                  </a:cubicBezTo>
                  <a:cubicBezTo>
                    <a:pt x="12" y="78"/>
                    <a:pt x="13" y="79"/>
                    <a:pt x="15" y="80"/>
                  </a:cubicBezTo>
                  <a:cubicBezTo>
                    <a:pt x="16" y="81"/>
                    <a:pt x="18" y="81"/>
                    <a:pt x="20" y="81"/>
                  </a:cubicBezTo>
                  <a:cubicBezTo>
                    <a:pt x="21" y="81"/>
                    <a:pt x="22" y="81"/>
                    <a:pt x="23" y="81"/>
                  </a:cubicBezTo>
                  <a:cubicBezTo>
                    <a:pt x="24" y="80"/>
                    <a:pt x="25" y="80"/>
                    <a:pt x="25" y="80"/>
                  </a:cubicBezTo>
                  <a:cubicBezTo>
                    <a:pt x="25" y="79"/>
                    <a:pt x="26" y="79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7"/>
                    <a:pt x="26" y="76"/>
                    <a:pt x="25" y="75"/>
                  </a:cubicBezTo>
                  <a:cubicBezTo>
                    <a:pt x="25" y="75"/>
                    <a:pt x="25" y="74"/>
                    <a:pt x="24" y="74"/>
                  </a:cubicBezTo>
                  <a:cubicBezTo>
                    <a:pt x="24" y="73"/>
                    <a:pt x="23" y="73"/>
                    <a:pt x="23" y="72"/>
                  </a:cubicBezTo>
                  <a:cubicBezTo>
                    <a:pt x="23" y="72"/>
                    <a:pt x="23" y="72"/>
                    <a:pt x="23" y="71"/>
                  </a:cubicBezTo>
                  <a:cubicBezTo>
                    <a:pt x="23" y="71"/>
                    <a:pt x="23" y="70"/>
                    <a:pt x="23" y="70"/>
                  </a:cubicBezTo>
                  <a:cubicBezTo>
                    <a:pt x="23" y="69"/>
                    <a:pt x="23" y="69"/>
                    <a:pt x="24" y="68"/>
                  </a:cubicBezTo>
                  <a:cubicBezTo>
                    <a:pt x="24" y="68"/>
                    <a:pt x="25" y="67"/>
                    <a:pt x="26" y="67"/>
                  </a:cubicBezTo>
                  <a:cubicBezTo>
                    <a:pt x="27" y="67"/>
                    <a:pt x="28" y="67"/>
                    <a:pt x="29" y="67"/>
                  </a:cubicBezTo>
                  <a:cubicBezTo>
                    <a:pt x="30" y="67"/>
                    <a:pt x="32" y="67"/>
                    <a:pt x="33" y="68"/>
                  </a:cubicBezTo>
                  <a:cubicBezTo>
                    <a:pt x="34" y="68"/>
                    <a:pt x="35" y="69"/>
                    <a:pt x="36" y="70"/>
                  </a:cubicBezTo>
                  <a:cubicBezTo>
                    <a:pt x="37" y="71"/>
                    <a:pt x="37" y="72"/>
                    <a:pt x="38" y="73"/>
                  </a:cubicBezTo>
                  <a:cubicBezTo>
                    <a:pt x="38" y="74"/>
                    <a:pt x="38" y="75"/>
                    <a:pt x="38" y="76"/>
                  </a:cubicBezTo>
                  <a:cubicBezTo>
                    <a:pt x="38" y="78"/>
                    <a:pt x="38" y="80"/>
                    <a:pt x="37" y="81"/>
                  </a:cubicBezTo>
                  <a:cubicBezTo>
                    <a:pt x="37" y="82"/>
                    <a:pt x="36" y="83"/>
                    <a:pt x="35" y="84"/>
                  </a:cubicBezTo>
                  <a:cubicBezTo>
                    <a:pt x="33" y="85"/>
                    <a:pt x="32" y="86"/>
                    <a:pt x="30" y="87"/>
                  </a:cubicBezTo>
                  <a:cubicBezTo>
                    <a:pt x="29" y="87"/>
                    <a:pt x="27" y="87"/>
                    <a:pt x="25" y="87"/>
                  </a:cubicBezTo>
                  <a:cubicBezTo>
                    <a:pt x="20" y="87"/>
                    <a:pt x="16" y="86"/>
                    <a:pt x="13" y="84"/>
                  </a:cubicBezTo>
                  <a:cubicBezTo>
                    <a:pt x="9" y="82"/>
                    <a:pt x="7" y="79"/>
                    <a:pt x="5" y="75"/>
                  </a:cubicBezTo>
                  <a:cubicBezTo>
                    <a:pt x="3" y="71"/>
                    <a:pt x="2" y="66"/>
                    <a:pt x="1" y="61"/>
                  </a:cubicBezTo>
                  <a:cubicBezTo>
                    <a:pt x="0" y="56"/>
                    <a:pt x="0" y="50"/>
                    <a:pt x="0" y="44"/>
                  </a:cubicBezTo>
                  <a:cubicBezTo>
                    <a:pt x="0" y="38"/>
                    <a:pt x="1" y="31"/>
                    <a:pt x="2" y="26"/>
                  </a:cubicBezTo>
                  <a:cubicBezTo>
                    <a:pt x="4" y="21"/>
                    <a:pt x="6" y="16"/>
                    <a:pt x="10" y="12"/>
                  </a:cubicBezTo>
                  <a:cubicBezTo>
                    <a:pt x="13" y="8"/>
                    <a:pt x="18" y="5"/>
                    <a:pt x="23" y="3"/>
                  </a:cubicBezTo>
                  <a:cubicBezTo>
                    <a:pt x="29" y="1"/>
                    <a:pt x="35" y="0"/>
                    <a:pt x="43" y="0"/>
                  </a:cubicBezTo>
                  <a:cubicBezTo>
                    <a:pt x="51" y="0"/>
                    <a:pt x="58" y="1"/>
                    <a:pt x="65" y="3"/>
                  </a:cubicBezTo>
                  <a:cubicBezTo>
                    <a:pt x="71" y="5"/>
                    <a:pt x="76" y="9"/>
                    <a:pt x="80" y="12"/>
                  </a:cubicBezTo>
                  <a:cubicBezTo>
                    <a:pt x="84" y="16"/>
                    <a:pt x="87" y="21"/>
                    <a:pt x="90" y="26"/>
                  </a:cubicBezTo>
                  <a:cubicBezTo>
                    <a:pt x="92" y="31"/>
                    <a:pt x="93" y="37"/>
                    <a:pt x="93" y="43"/>
                  </a:cubicBezTo>
                  <a:cubicBezTo>
                    <a:pt x="93" y="47"/>
                    <a:pt x="93" y="50"/>
                    <a:pt x="92" y="52"/>
                  </a:cubicBezTo>
                  <a:cubicBezTo>
                    <a:pt x="92" y="55"/>
                    <a:pt x="91" y="56"/>
                    <a:pt x="90" y="58"/>
                  </a:cubicBezTo>
                  <a:cubicBezTo>
                    <a:pt x="89" y="59"/>
                    <a:pt x="88" y="60"/>
                    <a:pt x="86" y="60"/>
                  </a:cubicBezTo>
                  <a:cubicBezTo>
                    <a:pt x="84" y="61"/>
                    <a:pt x="82" y="61"/>
                    <a:pt x="79" y="61"/>
                  </a:cubicBezTo>
                  <a:lnTo>
                    <a:pt x="11" y="61"/>
                  </a:lnTo>
                  <a:close/>
                  <a:moveTo>
                    <a:pt x="80" y="43"/>
                  </a:moveTo>
                  <a:cubicBezTo>
                    <a:pt x="82" y="43"/>
                    <a:pt x="84" y="43"/>
                    <a:pt x="85" y="42"/>
                  </a:cubicBezTo>
                  <a:cubicBezTo>
                    <a:pt x="86" y="41"/>
                    <a:pt x="86" y="39"/>
                    <a:pt x="86" y="38"/>
                  </a:cubicBezTo>
                  <a:cubicBezTo>
                    <a:pt x="86" y="35"/>
                    <a:pt x="86" y="32"/>
                    <a:pt x="84" y="30"/>
                  </a:cubicBezTo>
                  <a:cubicBezTo>
                    <a:pt x="83" y="28"/>
                    <a:pt x="81" y="26"/>
                    <a:pt x="77" y="24"/>
                  </a:cubicBezTo>
                  <a:cubicBezTo>
                    <a:pt x="74" y="22"/>
                    <a:pt x="70" y="21"/>
                    <a:pt x="64" y="20"/>
                  </a:cubicBezTo>
                  <a:cubicBezTo>
                    <a:pt x="59" y="19"/>
                    <a:pt x="52" y="19"/>
                    <a:pt x="44" y="19"/>
                  </a:cubicBezTo>
                  <a:cubicBezTo>
                    <a:pt x="38" y="19"/>
                    <a:pt x="33" y="19"/>
                    <a:pt x="29" y="20"/>
                  </a:cubicBezTo>
                  <a:cubicBezTo>
                    <a:pt x="25" y="20"/>
                    <a:pt x="22" y="21"/>
                    <a:pt x="19" y="22"/>
                  </a:cubicBezTo>
                  <a:cubicBezTo>
                    <a:pt x="16" y="23"/>
                    <a:pt x="14" y="24"/>
                    <a:pt x="12" y="25"/>
                  </a:cubicBezTo>
                  <a:cubicBezTo>
                    <a:pt x="10" y="27"/>
                    <a:pt x="9" y="28"/>
                    <a:pt x="8" y="29"/>
                  </a:cubicBezTo>
                  <a:cubicBezTo>
                    <a:pt x="7" y="31"/>
                    <a:pt x="6" y="32"/>
                    <a:pt x="6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5" y="39"/>
                    <a:pt x="6" y="40"/>
                    <a:pt x="7" y="42"/>
                  </a:cubicBezTo>
                  <a:cubicBezTo>
                    <a:pt x="8" y="43"/>
                    <a:pt x="10" y="43"/>
                    <a:pt x="13" y="43"/>
                  </a:cubicBezTo>
                  <a:lnTo>
                    <a:pt x="80" y="43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 noEditPoints="1"/>
            </p:cNvSpPr>
            <p:nvPr/>
          </p:nvSpPr>
          <p:spPr bwMode="auto">
            <a:xfrm>
              <a:off x="1373188" y="1866901"/>
              <a:ext cx="138113" cy="112713"/>
            </a:xfrm>
            <a:custGeom>
              <a:avLst/>
              <a:gdLst>
                <a:gd name="T0" fmla="*/ 5 w 64"/>
                <a:gd name="T1" fmla="*/ 35 h 52"/>
                <a:gd name="T2" fmla="*/ 8 w 64"/>
                <a:gd name="T3" fmla="*/ 40 h 52"/>
                <a:gd name="T4" fmla="*/ 11 w 64"/>
                <a:gd name="T5" fmla="*/ 40 h 52"/>
                <a:gd name="T6" fmla="*/ 14 w 64"/>
                <a:gd name="T7" fmla="*/ 36 h 52"/>
                <a:gd name="T8" fmla="*/ 19 w 64"/>
                <a:gd name="T9" fmla="*/ 36 h 52"/>
                <a:gd name="T10" fmla="*/ 22 w 64"/>
                <a:gd name="T11" fmla="*/ 39 h 52"/>
                <a:gd name="T12" fmla="*/ 20 w 64"/>
                <a:gd name="T13" fmla="*/ 46 h 52"/>
                <a:gd name="T14" fmla="*/ 8 w 64"/>
                <a:gd name="T15" fmla="*/ 46 h 52"/>
                <a:gd name="T16" fmla="*/ 1 w 64"/>
                <a:gd name="T17" fmla="*/ 35 h 52"/>
                <a:gd name="T18" fmla="*/ 1 w 64"/>
                <a:gd name="T19" fmla="*/ 20 h 52"/>
                <a:gd name="T20" fmla="*/ 10 w 64"/>
                <a:gd name="T21" fmla="*/ 8 h 52"/>
                <a:gd name="T22" fmla="*/ 53 w 64"/>
                <a:gd name="T23" fmla="*/ 7 h 52"/>
                <a:gd name="T24" fmla="*/ 55 w 64"/>
                <a:gd name="T25" fmla="*/ 6 h 52"/>
                <a:gd name="T26" fmla="*/ 57 w 64"/>
                <a:gd name="T27" fmla="*/ 4 h 52"/>
                <a:gd name="T28" fmla="*/ 54 w 64"/>
                <a:gd name="T29" fmla="*/ 1 h 52"/>
                <a:gd name="T30" fmla="*/ 58 w 64"/>
                <a:gd name="T31" fmla="*/ 2 h 52"/>
                <a:gd name="T32" fmla="*/ 63 w 64"/>
                <a:gd name="T33" fmla="*/ 8 h 52"/>
                <a:gd name="T34" fmla="*/ 62 w 64"/>
                <a:gd name="T35" fmla="*/ 19 h 52"/>
                <a:gd name="T36" fmla="*/ 59 w 64"/>
                <a:gd name="T37" fmla="*/ 26 h 52"/>
                <a:gd name="T38" fmla="*/ 64 w 64"/>
                <a:gd name="T39" fmla="*/ 34 h 52"/>
                <a:gd name="T40" fmla="*/ 63 w 64"/>
                <a:gd name="T41" fmla="*/ 43 h 52"/>
                <a:gd name="T42" fmla="*/ 55 w 64"/>
                <a:gd name="T43" fmla="*/ 51 h 52"/>
                <a:gd name="T44" fmla="*/ 39 w 64"/>
                <a:gd name="T45" fmla="*/ 50 h 52"/>
                <a:gd name="T46" fmla="*/ 28 w 64"/>
                <a:gd name="T47" fmla="*/ 37 h 52"/>
                <a:gd name="T48" fmla="*/ 21 w 64"/>
                <a:gd name="T49" fmla="*/ 25 h 52"/>
                <a:gd name="T50" fmla="*/ 8 w 64"/>
                <a:gd name="T51" fmla="*/ 25 h 52"/>
                <a:gd name="T52" fmla="*/ 32 w 64"/>
                <a:gd name="T53" fmla="*/ 23 h 52"/>
                <a:gd name="T54" fmla="*/ 29 w 64"/>
                <a:gd name="T55" fmla="*/ 26 h 52"/>
                <a:gd name="T56" fmla="*/ 32 w 64"/>
                <a:gd name="T57" fmla="*/ 33 h 52"/>
                <a:gd name="T58" fmla="*/ 44 w 64"/>
                <a:gd name="T59" fmla="*/ 36 h 52"/>
                <a:gd name="T60" fmla="*/ 53 w 64"/>
                <a:gd name="T61" fmla="*/ 34 h 52"/>
                <a:gd name="T62" fmla="*/ 56 w 64"/>
                <a:gd name="T63" fmla="*/ 30 h 52"/>
                <a:gd name="T64" fmla="*/ 53 w 64"/>
                <a:gd name="T65" fmla="*/ 25 h 52"/>
                <a:gd name="T66" fmla="*/ 47 w 64"/>
                <a:gd name="T6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52">
                  <a:moveTo>
                    <a:pt x="5" y="32"/>
                  </a:moveTo>
                  <a:cubicBezTo>
                    <a:pt x="5" y="33"/>
                    <a:pt x="5" y="34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7" y="39"/>
                    <a:pt x="8" y="39"/>
                    <a:pt x="8" y="40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3" y="37"/>
                    <a:pt x="13" y="36"/>
                    <a:pt x="14" y="36"/>
                  </a:cubicBezTo>
                  <a:cubicBezTo>
                    <a:pt x="14" y="35"/>
                    <a:pt x="15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20" y="36"/>
                    <a:pt x="20" y="36"/>
                    <a:pt x="21" y="37"/>
                  </a:cubicBezTo>
                  <a:cubicBezTo>
                    <a:pt x="21" y="37"/>
                    <a:pt x="22" y="38"/>
                    <a:pt x="22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3"/>
                    <a:pt x="22" y="44"/>
                    <a:pt x="20" y="46"/>
                  </a:cubicBezTo>
                  <a:cubicBezTo>
                    <a:pt x="19" y="47"/>
                    <a:pt x="17" y="48"/>
                    <a:pt x="14" y="48"/>
                  </a:cubicBezTo>
                  <a:cubicBezTo>
                    <a:pt x="12" y="48"/>
                    <a:pt x="9" y="47"/>
                    <a:pt x="8" y="46"/>
                  </a:cubicBezTo>
                  <a:cubicBezTo>
                    <a:pt x="6" y="45"/>
                    <a:pt x="4" y="43"/>
                    <a:pt x="3" y="41"/>
                  </a:cubicBezTo>
                  <a:cubicBezTo>
                    <a:pt x="2" y="39"/>
                    <a:pt x="1" y="37"/>
                    <a:pt x="1" y="35"/>
                  </a:cubicBezTo>
                  <a:cubicBezTo>
                    <a:pt x="0" y="33"/>
                    <a:pt x="0" y="30"/>
                    <a:pt x="0" y="28"/>
                  </a:cubicBezTo>
                  <a:cubicBezTo>
                    <a:pt x="0" y="25"/>
                    <a:pt x="0" y="22"/>
                    <a:pt x="1" y="20"/>
                  </a:cubicBezTo>
                  <a:cubicBezTo>
                    <a:pt x="2" y="17"/>
                    <a:pt x="3" y="15"/>
                    <a:pt x="4" y="13"/>
                  </a:cubicBezTo>
                  <a:cubicBezTo>
                    <a:pt x="6" y="11"/>
                    <a:pt x="8" y="10"/>
                    <a:pt x="10" y="8"/>
                  </a:cubicBezTo>
                  <a:cubicBezTo>
                    <a:pt x="12" y="7"/>
                    <a:pt x="15" y="7"/>
                    <a:pt x="18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6" y="3"/>
                    <a:pt x="56" y="3"/>
                  </a:cubicBezTo>
                  <a:cubicBezTo>
                    <a:pt x="55" y="2"/>
                    <a:pt x="55" y="1"/>
                    <a:pt x="54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9" y="2"/>
                    <a:pt x="60" y="3"/>
                    <a:pt x="61" y="4"/>
                  </a:cubicBezTo>
                  <a:cubicBezTo>
                    <a:pt x="62" y="5"/>
                    <a:pt x="63" y="7"/>
                    <a:pt x="63" y="8"/>
                  </a:cubicBezTo>
                  <a:cubicBezTo>
                    <a:pt x="64" y="10"/>
                    <a:pt x="64" y="11"/>
                    <a:pt x="64" y="13"/>
                  </a:cubicBezTo>
                  <a:cubicBezTo>
                    <a:pt x="64" y="15"/>
                    <a:pt x="64" y="17"/>
                    <a:pt x="62" y="19"/>
                  </a:cubicBezTo>
                  <a:cubicBezTo>
                    <a:pt x="61" y="21"/>
                    <a:pt x="58" y="22"/>
                    <a:pt x="55" y="23"/>
                  </a:cubicBezTo>
                  <a:cubicBezTo>
                    <a:pt x="57" y="24"/>
                    <a:pt x="58" y="25"/>
                    <a:pt x="59" y="26"/>
                  </a:cubicBezTo>
                  <a:cubicBezTo>
                    <a:pt x="61" y="28"/>
                    <a:pt x="62" y="29"/>
                    <a:pt x="62" y="30"/>
                  </a:cubicBezTo>
                  <a:cubicBezTo>
                    <a:pt x="63" y="31"/>
                    <a:pt x="64" y="33"/>
                    <a:pt x="64" y="34"/>
                  </a:cubicBezTo>
                  <a:cubicBezTo>
                    <a:pt x="64" y="35"/>
                    <a:pt x="64" y="37"/>
                    <a:pt x="64" y="38"/>
                  </a:cubicBezTo>
                  <a:cubicBezTo>
                    <a:pt x="64" y="40"/>
                    <a:pt x="64" y="41"/>
                    <a:pt x="63" y="43"/>
                  </a:cubicBezTo>
                  <a:cubicBezTo>
                    <a:pt x="63" y="45"/>
                    <a:pt x="62" y="46"/>
                    <a:pt x="61" y="47"/>
                  </a:cubicBezTo>
                  <a:cubicBezTo>
                    <a:pt x="59" y="49"/>
                    <a:pt x="58" y="50"/>
                    <a:pt x="55" y="51"/>
                  </a:cubicBezTo>
                  <a:cubicBezTo>
                    <a:pt x="53" y="51"/>
                    <a:pt x="51" y="52"/>
                    <a:pt x="48" y="52"/>
                  </a:cubicBezTo>
                  <a:cubicBezTo>
                    <a:pt x="44" y="52"/>
                    <a:pt x="41" y="51"/>
                    <a:pt x="39" y="50"/>
                  </a:cubicBezTo>
                  <a:cubicBezTo>
                    <a:pt x="36" y="48"/>
                    <a:pt x="34" y="47"/>
                    <a:pt x="33" y="45"/>
                  </a:cubicBezTo>
                  <a:cubicBezTo>
                    <a:pt x="31" y="43"/>
                    <a:pt x="30" y="40"/>
                    <a:pt x="28" y="37"/>
                  </a:cubicBezTo>
                  <a:cubicBezTo>
                    <a:pt x="27" y="35"/>
                    <a:pt x="26" y="32"/>
                    <a:pt x="25" y="29"/>
                  </a:cubicBezTo>
                  <a:cubicBezTo>
                    <a:pt x="24" y="27"/>
                    <a:pt x="22" y="26"/>
                    <a:pt x="21" y="25"/>
                  </a:cubicBezTo>
                  <a:cubicBezTo>
                    <a:pt x="19" y="24"/>
                    <a:pt x="17" y="23"/>
                    <a:pt x="15" y="23"/>
                  </a:cubicBezTo>
                  <a:cubicBezTo>
                    <a:pt x="12" y="23"/>
                    <a:pt x="9" y="24"/>
                    <a:pt x="8" y="25"/>
                  </a:cubicBezTo>
                  <a:cubicBezTo>
                    <a:pt x="6" y="27"/>
                    <a:pt x="5" y="29"/>
                    <a:pt x="5" y="32"/>
                  </a:cubicBezTo>
                  <a:close/>
                  <a:moveTo>
                    <a:pt x="32" y="23"/>
                  </a:moveTo>
                  <a:cubicBezTo>
                    <a:pt x="31" y="23"/>
                    <a:pt x="30" y="24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8"/>
                    <a:pt x="29" y="29"/>
                    <a:pt x="30" y="30"/>
                  </a:cubicBezTo>
                  <a:cubicBezTo>
                    <a:pt x="30" y="31"/>
                    <a:pt x="31" y="32"/>
                    <a:pt x="32" y="33"/>
                  </a:cubicBezTo>
                  <a:cubicBezTo>
                    <a:pt x="34" y="34"/>
                    <a:pt x="35" y="35"/>
                    <a:pt x="37" y="35"/>
                  </a:cubicBezTo>
                  <a:cubicBezTo>
                    <a:pt x="39" y="36"/>
                    <a:pt x="41" y="36"/>
                    <a:pt x="44" y="36"/>
                  </a:cubicBezTo>
                  <a:cubicBezTo>
                    <a:pt x="46" y="36"/>
                    <a:pt x="48" y="36"/>
                    <a:pt x="49" y="35"/>
                  </a:cubicBezTo>
                  <a:cubicBezTo>
                    <a:pt x="51" y="35"/>
                    <a:pt x="52" y="35"/>
                    <a:pt x="53" y="34"/>
                  </a:cubicBezTo>
                  <a:cubicBezTo>
                    <a:pt x="54" y="34"/>
                    <a:pt x="55" y="33"/>
                    <a:pt x="55" y="32"/>
                  </a:cubicBezTo>
                  <a:cubicBezTo>
                    <a:pt x="55" y="32"/>
                    <a:pt x="56" y="31"/>
                    <a:pt x="56" y="30"/>
                  </a:cubicBezTo>
                  <a:cubicBezTo>
                    <a:pt x="56" y="29"/>
                    <a:pt x="55" y="28"/>
                    <a:pt x="55" y="27"/>
                  </a:cubicBezTo>
                  <a:cubicBezTo>
                    <a:pt x="54" y="27"/>
                    <a:pt x="54" y="26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8" y="23"/>
                    <a:pt x="47" y="2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0"/>
            <p:cNvSpPr/>
            <p:nvPr/>
          </p:nvSpPr>
          <p:spPr bwMode="auto">
            <a:xfrm>
              <a:off x="1373188" y="1757363"/>
              <a:ext cx="198438" cy="127000"/>
            </a:xfrm>
            <a:custGeom>
              <a:avLst/>
              <a:gdLst>
                <a:gd name="T0" fmla="*/ 10 w 92"/>
                <a:gd name="T1" fmla="*/ 0 h 59"/>
                <a:gd name="T2" fmla="*/ 31 w 92"/>
                <a:gd name="T3" fmla="*/ 2 h 59"/>
                <a:gd name="T4" fmla="*/ 51 w 92"/>
                <a:gd name="T5" fmla="*/ 7 h 59"/>
                <a:gd name="T6" fmla="*/ 67 w 92"/>
                <a:gd name="T7" fmla="*/ 15 h 59"/>
                <a:gd name="T8" fmla="*/ 80 w 92"/>
                <a:gd name="T9" fmla="*/ 26 h 59"/>
                <a:gd name="T10" fmla="*/ 89 w 92"/>
                <a:gd name="T11" fmla="*/ 37 h 59"/>
                <a:gd name="T12" fmla="*/ 92 w 92"/>
                <a:gd name="T13" fmla="*/ 49 h 59"/>
                <a:gd name="T14" fmla="*/ 90 w 92"/>
                <a:gd name="T15" fmla="*/ 57 h 59"/>
                <a:gd name="T16" fmla="*/ 85 w 92"/>
                <a:gd name="T17" fmla="*/ 59 h 59"/>
                <a:gd name="T18" fmla="*/ 83 w 92"/>
                <a:gd name="T19" fmla="*/ 59 h 59"/>
                <a:gd name="T20" fmla="*/ 81 w 92"/>
                <a:gd name="T21" fmla="*/ 58 h 59"/>
                <a:gd name="T22" fmla="*/ 79 w 92"/>
                <a:gd name="T23" fmla="*/ 57 h 59"/>
                <a:gd name="T24" fmla="*/ 79 w 92"/>
                <a:gd name="T25" fmla="*/ 55 h 59"/>
                <a:gd name="T26" fmla="*/ 80 w 92"/>
                <a:gd name="T27" fmla="*/ 54 h 59"/>
                <a:gd name="T28" fmla="*/ 83 w 92"/>
                <a:gd name="T29" fmla="*/ 52 h 59"/>
                <a:gd name="T30" fmla="*/ 85 w 92"/>
                <a:gd name="T31" fmla="*/ 50 h 59"/>
                <a:gd name="T32" fmla="*/ 86 w 92"/>
                <a:gd name="T33" fmla="*/ 47 h 59"/>
                <a:gd name="T34" fmla="*/ 85 w 92"/>
                <a:gd name="T35" fmla="*/ 42 h 59"/>
                <a:gd name="T36" fmla="*/ 83 w 92"/>
                <a:gd name="T37" fmla="*/ 37 h 59"/>
                <a:gd name="T38" fmla="*/ 78 w 92"/>
                <a:gd name="T39" fmla="*/ 32 h 59"/>
                <a:gd name="T40" fmla="*/ 73 w 92"/>
                <a:gd name="T41" fmla="*/ 26 h 59"/>
                <a:gd name="T42" fmla="*/ 59 w 92"/>
                <a:gd name="T43" fmla="*/ 30 h 59"/>
                <a:gd name="T44" fmla="*/ 45 w 92"/>
                <a:gd name="T45" fmla="*/ 34 h 59"/>
                <a:gd name="T46" fmla="*/ 30 w 92"/>
                <a:gd name="T47" fmla="*/ 38 h 59"/>
                <a:gd name="T48" fmla="*/ 18 w 92"/>
                <a:gd name="T49" fmla="*/ 43 h 59"/>
                <a:gd name="T50" fmla="*/ 10 w 92"/>
                <a:gd name="T51" fmla="*/ 47 h 59"/>
                <a:gd name="T52" fmla="*/ 6 w 92"/>
                <a:gd name="T53" fmla="*/ 51 h 59"/>
                <a:gd name="T54" fmla="*/ 7 w 92"/>
                <a:gd name="T55" fmla="*/ 52 h 59"/>
                <a:gd name="T56" fmla="*/ 8 w 92"/>
                <a:gd name="T57" fmla="*/ 54 h 59"/>
                <a:gd name="T58" fmla="*/ 6 w 92"/>
                <a:gd name="T59" fmla="*/ 55 h 59"/>
                <a:gd name="T60" fmla="*/ 4 w 92"/>
                <a:gd name="T61" fmla="*/ 53 h 59"/>
                <a:gd name="T62" fmla="*/ 2 w 92"/>
                <a:gd name="T63" fmla="*/ 50 h 59"/>
                <a:gd name="T64" fmla="*/ 1 w 92"/>
                <a:gd name="T65" fmla="*/ 46 h 59"/>
                <a:gd name="T66" fmla="*/ 0 w 92"/>
                <a:gd name="T67" fmla="*/ 41 h 59"/>
                <a:gd name="T68" fmla="*/ 2 w 92"/>
                <a:gd name="T69" fmla="*/ 35 h 59"/>
                <a:gd name="T70" fmla="*/ 8 w 92"/>
                <a:gd name="T71" fmla="*/ 29 h 59"/>
                <a:gd name="T72" fmla="*/ 16 w 92"/>
                <a:gd name="T73" fmla="*/ 26 h 59"/>
                <a:gd name="T74" fmla="*/ 26 w 92"/>
                <a:gd name="T75" fmla="*/ 22 h 59"/>
                <a:gd name="T76" fmla="*/ 39 w 92"/>
                <a:gd name="T77" fmla="*/ 18 h 59"/>
                <a:gd name="T78" fmla="*/ 53 w 92"/>
                <a:gd name="T79" fmla="*/ 15 h 59"/>
                <a:gd name="T80" fmla="*/ 36 w 92"/>
                <a:gd name="T81" fmla="*/ 9 h 59"/>
                <a:gd name="T82" fmla="*/ 18 w 92"/>
                <a:gd name="T83" fmla="*/ 7 h 59"/>
                <a:gd name="T84" fmla="*/ 12 w 92"/>
                <a:gd name="T85" fmla="*/ 8 h 59"/>
                <a:gd name="T86" fmla="*/ 8 w 92"/>
                <a:gd name="T87" fmla="*/ 8 h 59"/>
                <a:gd name="T88" fmla="*/ 5 w 92"/>
                <a:gd name="T89" fmla="*/ 9 h 59"/>
                <a:gd name="T90" fmla="*/ 3 w 92"/>
                <a:gd name="T91" fmla="*/ 10 h 59"/>
                <a:gd name="T92" fmla="*/ 2 w 92"/>
                <a:gd name="T93" fmla="*/ 9 h 59"/>
                <a:gd name="T94" fmla="*/ 1 w 92"/>
                <a:gd name="T95" fmla="*/ 7 h 59"/>
                <a:gd name="T96" fmla="*/ 0 w 92"/>
                <a:gd name="T97" fmla="*/ 6 h 59"/>
                <a:gd name="T98" fmla="*/ 0 w 92"/>
                <a:gd name="T99" fmla="*/ 4 h 59"/>
                <a:gd name="T100" fmla="*/ 1 w 92"/>
                <a:gd name="T101" fmla="*/ 2 h 59"/>
                <a:gd name="T102" fmla="*/ 3 w 92"/>
                <a:gd name="T103" fmla="*/ 1 h 59"/>
                <a:gd name="T104" fmla="*/ 6 w 92"/>
                <a:gd name="T105" fmla="*/ 0 h 59"/>
                <a:gd name="T106" fmla="*/ 10 w 92"/>
                <a:gd name="T10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" h="59">
                  <a:moveTo>
                    <a:pt x="10" y="0"/>
                  </a:moveTo>
                  <a:cubicBezTo>
                    <a:pt x="17" y="0"/>
                    <a:pt x="24" y="1"/>
                    <a:pt x="31" y="2"/>
                  </a:cubicBezTo>
                  <a:cubicBezTo>
                    <a:pt x="38" y="3"/>
                    <a:pt x="45" y="5"/>
                    <a:pt x="51" y="7"/>
                  </a:cubicBezTo>
                  <a:cubicBezTo>
                    <a:pt x="57" y="10"/>
                    <a:pt x="62" y="12"/>
                    <a:pt x="67" y="15"/>
                  </a:cubicBezTo>
                  <a:cubicBezTo>
                    <a:pt x="72" y="18"/>
                    <a:pt x="77" y="22"/>
                    <a:pt x="80" y="26"/>
                  </a:cubicBezTo>
                  <a:cubicBezTo>
                    <a:pt x="84" y="29"/>
                    <a:pt x="87" y="33"/>
                    <a:pt x="89" y="37"/>
                  </a:cubicBezTo>
                  <a:cubicBezTo>
                    <a:pt x="91" y="41"/>
                    <a:pt x="92" y="45"/>
                    <a:pt x="92" y="49"/>
                  </a:cubicBezTo>
                  <a:cubicBezTo>
                    <a:pt x="92" y="53"/>
                    <a:pt x="91" y="55"/>
                    <a:pt x="90" y="57"/>
                  </a:cubicBezTo>
                  <a:cubicBezTo>
                    <a:pt x="89" y="59"/>
                    <a:pt x="87" y="59"/>
                    <a:pt x="85" y="59"/>
                  </a:cubicBezTo>
                  <a:cubicBezTo>
                    <a:pt x="84" y="59"/>
                    <a:pt x="84" y="59"/>
                    <a:pt x="83" y="59"/>
                  </a:cubicBezTo>
                  <a:cubicBezTo>
                    <a:pt x="82" y="59"/>
                    <a:pt x="81" y="59"/>
                    <a:pt x="81" y="58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9" y="55"/>
                    <a:pt x="79" y="54"/>
                    <a:pt x="80" y="54"/>
                  </a:cubicBezTo>
                  <a:cubicBezTo>
                    <a:pt x="81" y="53"/>
                    <a:pt x="82" y="53"/>
                    <a:pt x="83" y="52"/>
                  </a:cubicBezTo>
                  <a:cubicBezTo>
                    <a:pt x="84" y="52"/>
                    <a:pt x="84" y="51"/>
                    <a:pt x="85" y="50"/>
                  </a:cubicBezTo>
                  <a:cubicBezTo>
                    <a:pt x="86" y="50"/>
                    <a:pt x="86" y="49"/>
                    <a:pt x="86" y="47"/>
                  </a:cubicBezTo>
                  <a:cubicBezTo>
                    <a:pt x="86" y="46"/>
                    <a:pt x="86" y="44"/>
                    <a:pt x="85" y="42"/>
                  </a:cubicBezTo>
                  <a:cubicBezTo>
                    <a:pt x="85" y="40"/>
                    <a:pt x="84" y="39"/>
                    <a:pt x="83" y="37"/>
                  </a:cubicBezTo>
                  <a:cubicBezTo>
                    <a:pt x="81" y="35"/>
                    <a:pt x="80" y="33"/>
                    <a:pt x="78" y="32"/>
                  </a:cubicBezTo>
                  <a:cubicBezTo>
                    <a:pt x="77" y="30"/>
                    <a:pt x="75" y="28"/>
                    <a:pt x="73" y="26"/>
                  </a:cubicBezTo>
                  <a:cubicBezTo>
                    <a:pt x="69" y="27"/>
                    <a:pt x="64" y="28"/>
                    <a:pt x="59" y="30"/>
                  </a:cubicBezTo>
                  <a:cubicBezTo>
                    <a:pt x="54" y="31"/>
                    <a:pt x="49" y="32"/>
                    <a:pt x="45" y="34"/>
                  </a:cubicBezTo>
                  <a:cubicBezTo>
                    <a:pt x="40" y="35"/>
                    <a:pt x="35" y="37"/>
                    <a:pt x="30" y="38"/>
                  </a:cubicBezTo>
                  <a:cubicBezTo>
                    <a:pt x="26" y="40"/>
                    <a:pt x="22" y="41"/>
                    <a:pt x="18" y="43"/>
                  </a:cubicBezTo>
                  <a:cubicBezTo>
                    <a:pt x="14" y="44"/>
                    <a:pt x="12" y="46"/>
                    <a:pt x="10" y="47"/>
                  </a:cubicBezTo>
                  <a:cubicBezTo>
                    <a:pt x="7" y="49"/>
                    <a:pt x="6" y="50"/>
                    <a:pt x="6" y="51"/>
                  </a:cubicBezTo>
                  <a:cubicBezTo>
                    <a:pt x="6" y="51"/>
                    <a:pt x="6" y="52"/>
                    <a:pt x="7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4"/>
                    <a:pt x="5" y="53"/>
                    <a:pt x="4" y="53"/>
                  </a:cubicBezTo>
                  <a:cubicBezTo>
                    <a:pt x="3" y="52"/>
                    <a:pt x="3" y="51"/>
                    <a:pt x="2" y="50"/>
                  </a:cubicBezTo>
                  <a:cubicBezTo>
                    <a:pt x="1" y="49"/>
                    <a:pt x="1" y="47"/>
                    <a:pt x="1" y="46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38"/>
                    <a:pt x="0" y="36"/>
                    <a:pt x="2" y="35"/>
                  </a:cubicBezTo>
                  <a:cubicBezTo>
                    <a:pt x="3" y="33"/>
                    <a:pt x="5" y="31"/>
                    <a:pt x="8" y="29"/>
                  </a:cubicBezTo>
                  <a:cubicBezTo>
                    <a:pt x="10" y="28"/>
                    <a:pt x="13" y="27"/>
                    <a:pt x="16" y="26"/>
                  </a:cubicBezTo>
                  <a:cubicBezTo>
                    <a:pt x="19" y="25"/>
                    <a:pt x="23" y="23"/>
                    <a:pt x="26" y="22"/>
                  </a:cubicBezTo>
                  <a:cubicBezTo>
                    <a:pt x="30" y="21"/>
                    <a:pt x="34" y="20"/>
                    <a:pt x="39" y="18"/>
                  </a:cubicBezTo>
                  <a:cubicBezTo>
                    <a:pt x="43" y="17"/>
                    <a:pt x="48" y="16"/>
                    <a:pt x="53" y="15"/>
                  </a:cubicBezTo>
                  <a:cubicBezTo>
                    <a:pt x="48" y="12"/>
                    <a:pt x="42" y="11"/>
                    <a:pt x="36" y="9"/>
                  </a:cubicBezTo>
                  <a:cubicBezTo>
                    <a:pt x="30" y="8"/>
                    <a:pt x="24" y="7"/>
                    <a:pt x="18" y="7"/>
                  </a:cubicBezTo>
                  <a:cubicBezTo>
                    <a:pt x="16" y="7"/>
                    <a:pt x="14" y="7"/>
                    <a:pt x="12" y="8"/>
                  </a:cubicBezTo>
                  <a:cubicBezTo>
                    <a:pt x="11" y="8"/>
                    <a:pt x="9" y="8"/>
                    <a:pt x="8" y="8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 noEditPoints="1"/>
            </p:cNvSpPr>
            <p:nvPr/>
          </p:nvSpPr>
          <p:spPr bwMode="auto">
            <a:xfrm>
              <a:off x="484188" y="966788"/>
              <a:ext cx="144463" cy="222250"/>
            </a:xfrm>
            <a:custGeom>
              <a:avLst/>
              <a:gdLst>
                <a:gd name="T0" fmla="*/ 54 w 67"/>
                <a:gd name="T1" fmla="*/ 41 h 103"/>
                <a:gd name="T2" fmla="*/ 64 w 67"/>
                <a:gd name="T3" fmla="*/ 39 h 103"/>
                <a:gd name="T4" fmla="*/ 67 w 67"/>
                <a:gd name="T5" fmla="*/ 42 h 103"/>
                <a:gd name="T6" fmla="*/ 49 w 67"/>
                <a:gd name="T7" fmla="*/ 67 h 103"/>
                <a:gd name="T8" fmla="*/ 47 w 67"/>
                <a:gd name="T9" fmla="*/ 64 h 103"/>
                <a:gd name="T10" fmla="*/ 46 w 67"/>
                <a:gd name="T11" fmla="*/ 51 h 103"/>
                <a:gd name="T12" fmla="*/ 34 w 67"/>
                <a:gd name="T13" fmla="*/ 41 h 103"/>
                <a:gd name="T14" fmla="*/ 22 w 67"/>
                <a:gd name="T15" fmla="*/ 59 h 103"/>
                <a:gd name="T16" fmla="*/ 28 w 67"/>
                <a:gd name="T17" fmla="*/ 74 h 103"/>
                <a:gd name="T18" fmla="*/ 32 w 67"/>
                <a:gd name="T19" fmla="*/ 81 h 103"/>
                <a:gd name="T20" fmla="*/ 39 w 67"/>
                <a:gd name="T21" fmla="*/ 76 h 103"/>
                <a:gd name="T22" fmla="*/ 40 w 67"/>
                <a:gd name="T23" fmla="*/ 75 h 103"/>
                <a:gd name="T24" fmla="*/ 42 w 67"/>
                <a:gd name="T25" fmla="*/ 78 h 103"/>
                <a:gd name="T26" fmla="*/ 26 w 67"/>
                <a:gd name="T27" fmla="*/ 103 h 103"/>
                <a:gd name="T28" fmla="*/ 24 w 67"/>
                <a:gd name="T29" fmla="*/ 100 h 103"/>
                <a:gd name="T30" fmla="*/ 24 w 67"/>
                <a:gd name="T31" fmla="*/ 82 h 103"/>
                <a:gd name="T32" fmla="*/ 0 w 67"/>
                <a:gd name="T33" fmla="*/ 5 h 103"/>
                <a:gd name="T34" fmla="*/ 4 w 67"/>
                <a:gd name="T35" fmla="*/ 0 h 103"/>
                <a:gd name="T36" fmla="*/ 54 w 67"/>
                <a:gd name="T37" fmla="*/ 41 h 103"/>
                <a:gd name="T38" fmla="*/ 9 w 67"/>
                <a:gd name="T39" fmla="*/ 21 h 103"/>
                <a:gd name="T40" fmla="*/ 21 w 67"/>
                <a:gd name="T41" fmla="*/ 54 h 103"/>
                <a:gd name="T42" fmla="*/ 31 w 67"/>
                <a:gd name="T43" fmla="*/ 39 h 103"/>
                <a:gd name="T44" fmla="*/ 9 w 67"/>
                <a:gd name="T45" fmla="*/ 2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03">
                  <a:moveTo>
                    <a:pt x="54" y="41"/>
                  </a:moveTo>
                  <a:cubicBezTo>
                    <a:pt x="59" y="45"/>
                    <a:pt x="61" y="44"/>
                    <a:pt x="64" y="39"/>
                  </a:cubicBezTo>
                  <a:cubicBezTo>
                    <a:pt x="65" y="40"/>
                    <a:pt x="66" y="41"/>
                    <a:pt x="67" y="42"/>
                  </a:cubicBezTo>
                  <a:cubicBezTo>
                    <a:pt x="61" y="50"/>
                    <a:pt x="55" y="59"/>
                    <a:pt x="49" y="67"/>
                  </a:cubicBezTo>
                  <a:cubicBezTo>
                    <a:pt x="48" y="66"/>
                    <a:pt x="47" y="65"/>
                    <a:pt x="47" y="64"/>
                  </a:cubicBezTo>
                  <a:cubicBezTo>
                    <a:pt x="51" y="58"/>
                    <a:pt x="52" y="56"/>
                    <a:pt x="46" y="51"/>
                  </a:cubicBezTo>
                  <a:cubicBezTo>
                    <a:pt x="42" y="48"/>
                    <a:pt x="38" y="44"/>
                    <a:pt x="34" y="41"/>
                  </a:cubicBezTo>
                  <a:cubicBezTo>
                    <a:pt x="30" y="47"/>
                    <a:pt x="26" y="53"/>
                    <a:pt x="22" y="59"/>
                  </a:cubicBezTo>
                  <a:cubicBezTo>
                    <a:pt x="24" y="64"/>
                    <a:pt x="26" y="69"/>
                    <a:pt x="28" y="74"/>
                  </a:cubicBezTo>
                  <a:cubicBezTo>
                    <a:pt x="28" y="76"/>
                    <a:pt x="30" y="80"/>
                    <a:pt x="32" y="81"/>
                  </a:cubicBezTo>
                  <a:cubicBezTo>
                    <a:pt x="34" y="83"/>
                    <a:pt x="37" y="79"/>
                    <a:pt x="39" y="76"/>
                  </a:cubicBezTo>
                  <a:cubicBezTo>
                    <a:pt x="39" y="75"/>
                    <a:pt x="40" y="75"/>
                    <a:pt x="40" y="75"/>
                  </a:cubicBezTo>
                  <a:cubicBezTo>
                    <a:pt x="41" y="76"/>
                    <a:pt x="41" y="77"/>
                    <a:pt x="42" y="78"/>
                  </a:cubicBezTo>
                  <a:cubicBezTo>
                    <a:pt x="37" y="86"/>
                    <a:pt x="32" y="94"/>
                    <a:pt x="26" y="103"/>
                  </a:cubicBezTo>
                  <a:cubicBezTo>
                    <a:pt x="26" y="102"/>
                    <a:pt x="25" y="101"/>
                    <a:pt x="24" y="100"/>
                  </a:cubicBezTo>
                  <a:cubicBezTo>
                    <a:pt x="28" y="93"/>
                    <a:pt x="27" y="89"/>
                    <a:pt x="24" y="82"/>
                  </a:cubicBezTo>
                  <a:cubicBezTo>
                    <a:pt x="15" y="57"/>
                    <a:pt x="7" y="32"/>
                    <a:pt x="0" y="5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20" y="14"/>
                    <a:pt x="37" y="28"/>
                    <a:pt x="54" y="41"/>
                  </a:cubicBezTo>
                  <a:close/>
                  <a:moveTo>
                    <a:pt x="9" y="21"/>
                  </a:moveTo>
                  <a:cubicBezTo>
                    <a:pt x="13" y="32"/>
                    <a:pt x="17" y="43"/>
                    <a:pt x="21" y="54"/>
                  </a:cubicBezTo>
                  <a:cubicBezTo>
                    <a:pt x="24" y="49"/>
                    <a:pt x="28" y="44"/>
                    <a:pt x="31" y="39"/>
                  </a:cubicBezTo>
                  <a:cubicBezTo>
                    <a:pt x="24" y="33"/>
                    <a:pt x="17" y="27"/>
                    <a:pt x="9" y="21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6"/>
            <p:cNvSpPr/>
            <p:nvPr/>
          </p:nvSpPr>
          <p:spPr bwMode="auto">
            <a:xfrm>
              <a:off x="531813" y="871538"/>
              <a:ext cx="138113" cy="163513"/>
            </a:xfrm>
            <a:custGeom>
              <a:avLst/>
              <a:gdLst>
                <a:gd name="T0" fmla="*/ 3 w 64"/>
                <a:gd name="T1" fmla="*/ 14 h 76"/>
                <a:gd name="T2" fmla="*/ 12 w 64"/>
                <a:gd name="T3" fmla="*/ 1 h 76"/>
                <a:gd name="T4" fmla="*/ 13 w 64"/>
                <a:gd name="T5" fmla="*/ 0 h 76"/>
                <a:gd name="T6" fmla="*/ 49 w 64"/>
                <a:gd name="T7" fmla="*/ 59 h 76"/>
                <a:gd name="T8" fmla="*/ 53 w 64"/>
                <a:gd name="T9" fmla="*/ 64 h 76"/>
                <a:gd name="T10" fmla="*/ 56 w 64"/>
                <a:gd name="T11" fmla="*/ 64 h 76"/>
                <a:gd name="T12" fmla="*/ 54 w 64"/>
                <a:gd name="T13" fmla="*/ 49 h 76"/>
                <a:gd name="T14" fmla="*/ 58 w 64"/>
                <a:gd name="T15" fmla="*/ 46 h 76"/>
                <a:gd name="T16" fmla="*/ 58 w 64"/>
                <a:gd name="T17" fmla="*/ 70 h 76"/>
                <a:gd name="T18" fmla="*/ 47 w 64"/>
                <a:gd name="T19" fmla="*/ 73 h 76"/>
                <a:gd name="T20" fmla="*/ 42 w 64"/>
                <a:gd name="T21" fmla="*/ 66 h 76"/>
                <a:gd name="T22" fmla="*/ 11 w 64"/>
                <a:gd name="T23" fmla="*/ 17 h 76"/>
                <a:gd name="T24" fmla="*/ 9 w 64"/>
                <a:gd name="T25" fmla="*/ 16 h 76"/>
                <a:gd name="T26" fmla="*/ 2 w 64"/>
                <a:gd name="T27" fmla="*/ 21 h 76"/>
                <a:gd name="T28" fmla="*/ 0 w 64"/>
                <a:gd name="T29" fmla="*/ 18 h 76"/>
                <a:gd name="T30" fmla="*/ 3 w 64"/>
                <a:gd name="T31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3" y="14"/>
                  </a:moveTo>
                  <a:cubicBezTo>
                    <a:pt x="7" y="10"/>
                    <a:pt x="9" y="6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25" y="20"/>
                    <a:pt x="36" y="39"/>
                    <a:pt x="49" y="59"/>
                  </a:cubicBezTo>
                  <a:cubicBezTo>
                    <a:pt x="49" y="59"/>
                    <a:pt x="51" y="63"/>
                    <a:pt x="53" y="64"/>
                  </a:cubicBezTo>
                  <a:cubicBezTo>
                    <a:pt x="54" y="65"/>
                    <a:pt x="55" y="65"/>
                    <a:pt x="56" y="64"/>
                  </a:cubicBezTo>
                  <a:cubicBezTo>
                    <a:pt x="59" y="61"/>
                    <a:pt x="56" y="53"/>
                    <a:pt x="54" y="49"/>
                  </a:cubicBezTo>
                  <a:cubicBezTo>
                    <a:pt x="55" y="48"/>
                    <a:pt x="57" y="47"/>
                    <a:pt x="58" y="46"/>
                  </a:cubicBezTo>
                  <a:cubicBezTo>
                    <a:pt x="61" y="53"/>
                    <a:pt x="64" y="63"/>
                    <a:pt x="58" y="70"/>
                  </a:cubicBezTo>
                  <a:cubicBezTo>
                    <a:pt x="54" y="76"/>
                    <a:pt x="50" y="76"/>
                    <a:pt x="47" y="73"/>
                  </a:cubicBezTo>
                  <a:cubicBezTo>
                    <a:pt x="45" y="71"/>
                    <a:pt x="43" y="69"/>
                    <a:pt x="42" y="66"/>
                  </a:cubicBezTo>
                  <a:cubicBezTo>
                    <a:pt x="31" y="50"/>
                    <a:pt x="20" y="34"/>
                    <a:pt x="11" y="17"/>
                  </a:cubicBezTo>
                  <a:cubicBezTo>
                    <a:pt x="10" y="17"/>
                    <a:pt x="10" y="16"/>
                    <a:pt x="9" y="16"/>
                  </a:cubicBezTo>
                  <a:cubicBezTo>
                    <a:pt x="8" y="15"/>
                    <a:pt x="6" y="17"/>
                    <a:pt x="2" y="21"/>
                  </a:cubicBezTo>
                  <a:cubicBezTo>
                    <a:pt x="1" y="20"/>
                    <a:pt x="1" y="19"/>
                    <a:pt x="0" y="18"/>
                  </a:cubicBezTo>
                  <a:cubicBezTo>
                    <a:pt x="1" y="16"/>
                    <a:pt x="2" y="15"/>
                    <a:pt x="3" y="1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7"/>
            <p:cNvSpPr/>
            <p:nvPr/>
          </p:nvSpPr>
          <p:spPr bwMode="auto">
            <a:xfrm>
              <a:off x="588963" y="806451"/>
              <a:ext cx="130175" cy="168275"/>
            </a:xfrm>
            <a:custGeom>
              <a:avLst/>
              <a:gdLst>
                <a:gd name="T0" fmla="*/ 3 w 61"/>
                <a:gd name="T1" fmla="*/ 14 h 78"/>
                <a:gd name="T2" fmla="*/ 12 w 61"/>
                <a:gd name="T3" fmla="*/ 1 h 78"/>
                <a:gd name="T4" fmla="*/ 14 w 61"/>
                <a:gd name="T5" fmla="*/ 0 h 78"/>
                <a:gd name="T6" fmla="*/ 46 w 61"/>
                <a:gd name="T7" fmla="*/ 61 h 78"/>
                <a:gd name="T8" fmla="*/ 50 w 61"/>
                <a:gd name="T9" fmla="*/ 67 h 78"/>
                <a:gd name="T10" fmla="*/ 53 w 61"/>
                <a:gd name="T11" fmla="*/ 67 h 78"/>
                <a:gd name="T12" fmla="*/ 52 w 61"/>
                <a:gd name="T13" fmla="*/ 51 h 78"/>
                <a:gd name="T14" fmla="*/ 56 w 61"/>
                <a:gd name="T15" fmla="*/ 49 h 78"/>
                <a:gd name="T16" fmla="*/ 55 w 61"/>
                <a:gd name="T17" fmla="*/ 73 h 78"/>
                <a:gd name="T18" fmla="*/ 44 w 61"/>
                <a:gd name="T19" fmla="*/ 75 h 78"/>
                <a:gd name="T20" fmla="*/ 38 w 61"/>
                <a:gd name="T21" fmla="*/ 68 h 78"/>
                <a:gd name="T22" fmla="*/ 10 w 61"/>
                <a:gd name="T23" fmla="*/ 17 h 78"/>
                <a:gd name="T24" fmla="*/ 9 w 61"/>
                <a:gd name="T25" fmla="*/ 16 h 78"/>
                <a:gd name="T26" fmla="*/ 1 w 61"/>
                <a:gd name="T27" fmla="*/ 21 h 78"/>
                <a:gd name="T28" fmla="*/ 0 w 61"/>
                <a:gd name="T29" fmla="*/ 17 h 78"/>
                <a:gd name="T30" fmla="*/ 3 w 61"/>
                <a:gd name="T3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8">
                  <a:moveTo>
                    <a:pt x="3" y="14"/>
                  </a:moveTo>
                  <a:cubicBezTo>
                    <a:pt x="6" y="10"/>
                    <a:pt x="9" y="6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24" y="21"/>
                    <a:pt x="35" y="41"/>
                    <a:pt x="46" y="61"/>
                  </a:cubicBezTo>
                  <a:cubicBezTo>
                    <a:pt x="46" y="61"/>
                    <a:pt x="48" y="65"/>
                    <a:pt x="50" y="67"/>
                  </a:cubicBezTo>
                  <a:cubicBezTo>
                    <a:pt x="51" y="67"/>
                    <a:pt x="52" y="68"/>
                    <a:pt x="53" y="67"/>
                  </a:cubicBezTo>
                  <a:cubicBezTo>
                    <a:pt x="56" y="63"/>
                    <a:pt x="53" y="55"/>
                    <a:pt x="52" y="51"/>
                  </a:cubicBezTo>
                  <a:cubicBezTo>
                    <a:pt x="53" y="51"/>
                    <a:pt x="55" y="50"/>
                    <a:pt x="56" y="49"/>
                  </a:cubicBezTo>
                  <a:cubicBezTo>
                    <a:pt x="59" y="56"/>
                    <a:pt x="61" y="66"/>
                    <a:pt x="55" y="73"/>
                  </a:cubicBezTo>
                  <a:cubicBezTo>
                    <a:pt x="50" y="78"/>
                    <a:pt x="47" y="78"/>
                    <a:pt x="44" y="75"/>
                  </a:cubicBezTo>
                  <a:cubicBezTo>
                    <a:pt x="42" y="73"/>
                    <a:pt x="40" y="71"/>
                    <a:pt x="38" y="68"/>
                  </a:cubicBezTo>
                  <a:cubicBezTo>
                    <a:pt x="29" y="52"/>
                    <a:pt x="19" y="35"/>
                    <a:pt x="10" y="17"/>
                  </a:cubicBezTo>
                  <a:cubicBezTo>
                    <a:pt x="10" y="17"/>
                    <a:pt x="9" y="17"/>
                    <a:pt x="9" y="16"/>
                  </a:cubicBezTo>
                  <a:cubicBezTo>
                    <a:pt x="7" y="15"/>
                    <a:pt x="5" y="17"/>
                    <a:pt x="1" y="21"/>
                  </a:cubicBezTo>
                  <a:cubicBezTo>
                    <a:pt x="1" y="20"/>
                    <a:pt x="0" y="19"/>
                    <a:pt x="0" y="17"/>
                  </a:cubicBezTo>
                  <a:cubicBezTo>
                    <a:pt x="1" y="16"/>
                    <a:pt x="2" y="15"/>
                    <a:pt x="3" y="1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8"/>
            <p:cNvSpPr/>
            <p:nvPr/>
          </p:nvSpPr>
          <p:spPr bwMode="auto">
            <a:xfrm>
              <a:off x="715963" y="698501"/>
              <a:ext cx="103188" cy="207963"/>
            </a:xfrm>
            <a:custGeom>
              <a:avLst/>
              <a:gdLst>
                <a:gd name="T0" fmla="*/ 6 w 48"/>
                <a:gd name="T1" fmla="*/ 36 h 96"/>
                <a:gd name="T2" fmla="*/ 6 w 48"/>
                <a:gd name="T3" fmla="*/ 16 h 96"/>
                <a:gd name="T4" fmla="*/ 33 w 48"/>
                <a:gd name="T5" fmla="*/ 33 h 96"/>
                <a:gd name="T6" fmla="*/ 39 w 48"/>
                <a:gd name="T7" fmla="*/ 42 h 96"/>
                <a:gd name="T8" fmla="*/ 32 w 48"/>
                <a:gd name="T9" fmla="*/ 13 h 96"/>
                <a:gd name="T10" fmla="*/ 21 w 48"/>
                <a:gd name="T11" fmla="*/ 10 h 96"/>
                <a:gd name="T12" fmla="*/ 23 w 48"/>
                <a:gd name="T13" fmla="*/ 3 h 96"/>
                <a:gd name="T14" fmla="*/ 35 w 48"/>
                <a:gd name="T15" fmla="*/ 5 h 96"/>
                <a:gd name="T16" fmla="*/ 43 w 48"/>
                <a:gd name="T17" fmla="*/ 33 h 96"/>
                <a:gd name="T18" fmla="*/ 36 w 48"/>
                <a:gd name="T19" fmla="*/ 92 h 96"/>
                <a:gd name="T20" fmla="*/ 28 w 48"/>
                <a:gd name="T21" fmla="*/ 93 h 96"/>
                <a:gd name="T22" fmla="*/ 29 w 48"/>
                <a:gd name="T23" fmla="*/ 87 h 96"/>
                <a:gd name="T24" fmla="*/ 35 w 48"/>
                <a:gd name="T25" fmla="*/ 84 h 96"/>
                <a:gd name="T26" fmla="*/ 40 w 48"/>
                <a:gd name="T27" fmla="*/ 70 h 96"/>
                <a:gd name="T28" fmla="*/ 30 w 48"/>
                <a:gd name="T29" fmla="*/ 45 h 96"/>
                <a:gd name="T30" fmla="*/ 17 w 48"/>
                <a:gd name="T31" fmla="*/ 30 h 96"/>
                <a:gd name="T32" fmla="*/ 17 w 48"/>
                <a:gd name="T33" fmla="*/ 30 h 96"/>
                <a:gd name="T34" fmla="*/ 7 w 48"/>
                <a:gd name="T35" fmla="*/ 23 h 96"/>
                <a:gd name="T36" fmla="*/ 11 w 48"/>
                <a:gd name="T37" fmla="*/ 35 h 96"/>
                <a:gd name="T38" fmla="*/ 6 w 48"/>
                <a:gd name="T3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96">
                  <a:moveTo>
                    <a:pt x="6" y="36"/>
                  </a:moveTo>
                  <a:cubicBezTo>
                    <a:pt x="4" y="32"/>
                    <a:pt x="0" y="21"/>
                    <a:pt x="6" y="16"/>
                  </a:cubicBezTo>
                  <a:cubicBezTo>
                    <a:pt x="14" y="10"/>
                    <a:pt x="28" y="26"/>
                    <a:pt x="33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39" y="34"/>
                    <a:pt x="36" y="19"/>
                    <a:pt x="32" y="13"/>
                  </a:cubicBezTo>
                  <a:cubicBezTo>
                    <a:pt x="30" y="10"/>
                    <a:pt x="23" y="12"/>
                    <a:pt x="21" y="10"/>
                  </a:cubicBezTo>
                  <a:cubicBezTo>
                    <a:pt x="20" y="8"/>
                    <a:pt x="21" y="5"/>
                    <a:pt x="23" y="3"/>
                  </a:cubicBezTo>
                  <a:cubicBezTo>
                    <a:pt x="26" y="1"/>
                    <a:pt x="31" y="0"/>
                    <a:pt x="35" y="5"/>
                  </a:cubicBezTo>
                  <a:cubicBezTo>
                    <a:pt x="41" y="13"/>
                    <a:pt x="42" y="23"/>
                    <a:pt x="43" y="33"/>
                  </a:cubicBezTo>
                  <a:cubicBezTo>
                    <a:pt x="47" y="56"/>
                    <a:pt x="48" y="81"/>
                    <a:pt x="36" y="92"/>
                  </a:cubicBezTo>
                  <a:cubicBezTo>
                    <a:pt x="34" y="94"/>
                    <a:pt x="30" y="96"/>
                    <a:pt x="28" y="93"/>
                  </a:cubicBezTo>
                  <a:cubicBezTo>
                    <a:pt x="26" y="92"/>
                    <a:pt x="27" y="89"/>
                    <a:pt x="29" y="87"/>
                  </a:cubicBezTo>
                  <a:cubicBezTo>
                    <a:pt x="31" y="85"/>
                    <a:pt x="33" y="85"/>
                    <a:pt x="35" y="84"/>
                  </a:cubicBezTo>
                  <a:cubicBezTo>
                    <a:pt x="39" y="80"/>
                    <a:pt x="40" y="75"/>
                    <a:pt x="40" y="70"/>
                  </a:cubicBezTo>
                  <a:cubicBezTo>
                    <a:pt x="40" y="59"/>
                    <a:pt x="37" y="53"/>
                    <a:pt x="30" y="45"/>
                  </a:cubicBezTo>
                  <a:cubicBezTo>
                    <a:pt x="26" y="40"/>
                    <a:pt x="22" y="34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8" y="22"/>
                    <a:pt x="7" y="23"/>
                  </a:cubicBezTo>
                  <a:cubicBezTo>
                    <a:pt x="5" y="25"/>
                    <a:pt x="10" y="33"/>
                    <a:pt x="11" y="35"/>
                  </a:cubicBezTo>
                  <a:cubicBezTo>
                    <a:pt x="9" y="35"/>
                    <a:pt x="8" y="36"/>
                    <a:pt x="6" y="36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9"/>
            <p:cNvSpPr>
              <a:spLocks noEditPoints="1"/>
            </p:cNvSpPr>
            <p:nvPr/>
          </p:nvSpPr>
          <p:spPr bwMode="auto">
            <a:xfrm>
              <a:off x="812800" y="635001"/>
              <a:ext cx="98425" cy="131763"/>
            </a:xfrm>
            <a:custGeom>
              <a:avLst/>
              <a:gdLst>
                <a:gd name="T0" fmla="*/ 32 w 46"/>
                <a:gd name="T1" fmla="*/ 55 h 61"/>
                <a:gd name="T2" fmla="*/ 11 w 46"/>
                <a:gd name="T3" fmla="*/ 49 h 61"/>
                <a:gd name="T4" fmla="*/ 16 w 46"/>
                <a:gd name="T5" fmla="*/ 5 h 61"/>
                <a:gd name="T6" fmla="*/ 37 w 46"/>
                <a:gd name="T7" fmla="*/ 12 h 61"/>
                <a:gd name="T8" fmla="*/ 32 w 46"/>
                <a:gd name="T9" fmla="*/ 55 h 61"/>
                <a:gd name="T10" fmla="*/ 18 w 46"/>
                <a:gd name="T11" fmla="*/ 9 h 61"/>
                <a:gd name="T12" fmla="*/ 22 w 46"/>
                <a:gd name="T13" fmla="*/ 48 h 61"/>
                <a:gd name="T14" fmla="*/ 30 w 46"/>
                <a:gd name="T15" fmla="*/ 52 h 61"/>
                <a:gd name="T16" fmla="*/ 25 w 46"/>
                <a:gd name="T17" fmla="*/ 12 h 61"/>
                <a:gd name="T18" fmla="*/ 18 w 46"/>
                <a:gd name="T1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1">
                  <a:moveTo>
                    <a:pt x="32" y="55"/>
                  </a:moveTo>
                  <a:cubicBezTo>
                    <a:pt x="24" y="61"/>
                    <a:pt x="16" y="55"/>
                    <a:pt x="11" y="49"/>
                  </a:cubicBezTo>
                  <a:cubicBezTo>
                    <a:pt x="3" y="38"/>
                    <a:pt x="0" y="16"/>
                    <a:pt x="16" y="5"/>
                  </a:cubicBezTo>
                  <a:cubicBezTo>
                    <a:pt x="25" y="0"/>
                    <a:pt x="33" y="6"/>
                    <a:pt x="37" y="12"/>
                  </a:cubicBezTo>
                  <a:cubicBezTo>
                    <a:pt x="43" y="24"/>
                    <a:pt x="46" y="46"/>
                    <a:pt x="32" y="55"/>
                  </a:cubicBezTo>
                  <a:close/>
                  <a:moveTo>
                    <a:pt x="18" y="9"/>
                  </a:moveTo>
                  <a:cubicBezTo>
                    <a:pt x="8" y="16"/>
                    <a:pt x="17" y="40"/>
                    <a:pt x="22" y="48"/>
                  </a:cubicBezTo>
                  <a:cubicBezTo>
                    <a:pt x="24" y="50"/>
                    <a:pt x="27" y="54"/>
                    <a:pt x="30" y="52"/>
                  </a:cubicBezTo>
                  <a:cubicBezTo>
                    <a:pt x="39" y="45"/>
                    <a:pt x="29" y="19"/>
                    <a:pt x="25" y="12"/>
                  </a:cubicBezTo>
                  <a:cubicBezTo>
                    <a:pt x="24" y="9"/>
                    <a:pt x="20" y="7"/>
                    <a:pt x="18" y="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0"/>
            <p:cNvSpPr/>
            <p:nvPr/>
          </p:nvSpPr>
          <p:spPr bwMode="auto">
            <a:xfrm>
              <a:off x="903288" y="568326"/>
              <a:ext cx="120650" cy="141288"/>
            </a:xfrm>
            <a:custGeom>
              <a:avLst/>
              <a:gdLst>
                <a:gd name="T0" fmla="*/ 46 w 56"/>
                <a:gd name="T1" fmla="*/ 40 h 65"/>
                <a:gd name="T2" fmla="*/ 47 w 56"/>
                <a:gd name="T3" fmla="*/ 43 h 65"/>
                <a:gd name="T4" fmla="*/ 48 w 56"/>
                <a:gd name="T5" fmla="*/ 44 h 65"/>
                <a:gd name="T6" fmla="*/ 48 w 56"/>
                <a:gd name="T7" fmla="*/ 44 h 65"/>
                <a:gd name="T8" fmla="*/ 51 w 56"/>
                <a:gd name="T9" fmla="*/ 31 h 65"/>
                <a:gd name="T10" fmla="*/ 56 w 56"/>
                <a:gd name="T11" fmla="*/ 31 h 65"/>
                <a:gd name="T12" fmla="*/ 48 w 56"/>
                <a:gd name="T13" fmla="*/ 50 h 65"/>
                <a:gd name="T14" fmla="*/ 39 w 56"/>
                <a:gd name="T15" fmla="*/ 47 h 65"/>
                <a:gd name="T16" fmla="*/ 37 w 56"/>
                <a:gd name="T17" fmla="*/ 42 h 65"/>
                <a:gd name="T18" fmla="*/ 28 w 56"/>
                <a:gd name="T19" fmla="*/ 62 h 65"/>
                <a:gd name="T20" fmla="*/ 17 w 56"/>
                <a:gd name="T21" fmla="*/ 60 h 65"/>
                <a:gd name="T22" fmla="*/ 15 w 56"/>
                <a:gd name="T23" fmla="*/ 54 h 65"/>
                <a:gd name="T24" fmla="*/ 9 w 56"/>
                <a:gd name="T25" fmla="*/ 26 h 65"/>
                <a:gd name="T26" fmla="*/ 8 w 56"/>
                <a:gd name="T27" fmla="*/ 23 h 65"/>
                <a:gd name="T28" fmla="*/ 7 w 56"/>
                <a:gd name="T29" fmla="*/ 22 h 65"/>
                <a:gd name="T30" fmla="*/ 6 w 56"/>
                <a:gd name="T31" fmla="*/ 22 h 65"/>
                <a:gd name="T32" fmla="*/ 5 w 56"/>
                <a:gd name="T33" fmla="*/ 34 h 65"/>
                <a:gd name="T34" fmla="*/ 0 w 56"/>
                <a:gd name="T35" fmla="*/ 36 h 65"/>
                <a:gd name="T36" fmla="*/ 7 w 56"/>
                <a:gd name="T37" fmla="*/ 15 h 65"/>
                <a:gd name="T38" fmla="*/ 17 w 56"/>
                <a:gd name="T39" fmla="*/ 17 h 65"/>
                <a:gd name="T40" fmla="*/ 19 w 56"/>
                <a:gd name="T41" fmla="*/ 25 h 65"/>
                <a:gd name="T42" fmla="*/ 24 w 56"/>
                <a:gd name="T43" fmla="*/ 50 h 65"/>
                <a:gd name="T44" fmla="*/ 26 w 56"/>
                <a:gd name="T45" fmla="*/ 55 h 65"/>
                <a:gd name="T46" fmla="*/ 28 w 56"/>
                <a:gd name="T47" fmla="*/ 56 h 65"/>
                <a:gd name="T48" fmla="*/ 28 w 56"/>
                <a:gd name="T49" fmla="*/ 56 h 65"/>
                <a:gd name="T50" fmla="*/ 29 w 56"/>
                <a:gd name="T51" fmla="*/ 5 h 65"/>
                <a:gd name="T52" fmla="*/ 39 w 56"/>
                <a:gd name="T53" fmla="*/ 0 h 65"/>
                <a:gd name="T54" fmla="*/ 46 w 56"/>
                <a:gd name="T55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65">
                  <a:moveTo>
                    <a:pt x="46" y="40"/>
                  </a:moveTo>
                  <a:cubicBezTo>
                    <a:pt x="46" y="40"/>
                    <a:pt x="46" y="42"/>
                    <a:pt x="47" y="43"/>
                  </a:cubicBezTo>
                  <a:cubicBezTo>
                    <a:pt x="47" y="44"/>
                    <a:pt x="48" y="45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1" y="43"/>
                    <a:pt x="51" y="34"/>
                    <a:pt x="51" y="31"/>
                  </a:cubicBezTo>
                  <a:cubicBezTo>
                    <a:pt x="53" y="31"/>
                    <a:pt x="54" y="31"/>
                    <a:pt x="56" y="31"/>
                  </a:cubicBezTo>
                  <a:cubicBezTo>
                    <a:pt x="55" y="36"/>
                    <a:pt x="54" y="47"/>
                    <a:pt x="48" y="50"/>
                  </a:cubicBezTo>
                  <a:cubicBezTo>
                    <a:pt x="44" y="53"/>
                    <a:pt x="41" y="50"/>
                    <a:pt x="39" y="47"/>
                  </a:cubicBezTo>
                  <a:cubicBezTo>
                    <a:pt x="38" y="46"/>
                    <a:pt x="37" y="44"/>
                    <a:pt x="37" y="42"/>
                  </a:cubicBezTo>
                  <a:cubicBezTo>
                    <a:pt x="36" y="48"/>
                    <a:pt x="35" y="58"/>
                    <a:pt x="28" y="62"/>
                  </a:cubicBezTo>
                  <a:cubicBezTo>
                    <a:pt x="22" y="65"/>
                    <a:pt x="19" y="63"/>
                    <a:pt x="17" y="60"/>
                  </a:cubicBezTo>
                  <a:cubicBezTo>
                    <a:pt x="16" y="58"/>
                    <a:pt x="15" y="56"/>
                    <a:pt x="15" y="54"/>
                  </a:cubicBezTo>
                  <a:cubicBezTo>
                    <a:pt x="12" y="45"/>
                    <a:pt x="10" y="35"/>
                    <a:pt x="9" y="26"/>
                  </a:cubicBezTo>
                  <a:cubicBezTo>
                    <a:pt x="9" y="26"/>
                    <a:pt x="8" y="24"/>
                    <a:pt x="8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3" y="24"/>
                    <a:pt x="4" y="31"/>
                    <a:pt x="5" y="34"/>
                  </a:cubicBezTo>
                  <a:cubicBezTo>
                    <a:pt x="3" y="35"/>
                    <a:pt x="2" y="35"/>
                    <a:pt x="0" y="36"/>
                  </a:cubicBezTo>
                  <a:cubicBezTo>
                    <a:pt x="0" y="29"/>
                    <a:pt x="0" y="20"/>
                    <a:pt x="7" y="15"/>
                  </a:cubicBezTo>
                  <a:cubicBezTo>
                    <a:pt x="11" y="13"/>
                    <a:pt x="15" y="14"/>
                    <a:pt x="17" y="17"/>
                  </a:cubicBezTo>
                  <a:cubicBezTo>
                    <a:pt x="18" y="19"/>
                    <a:pt x="19" y="22"/>
                    <a:pt x="19" y="25"/>
                  </a:cubicBezTo>
                  <a:cubicBezTo>
                    <a:pt x="21" y="34"/>
                    <a:pt x="23" y="42"/>
                    <a:pt x="24" y="50"/>
                  </a:cubicBezTo>
                  <a:cubicBezTo>
                    <a:pt x="24" y="51"/>
                    <a:pt x="25" y="53"/>
                    <a:pt x="26" y="55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8" y="49"/>
                    <a:pt x="31" y="18"/>
                    <a:pt x="29" y="5"/>
                  </a:cubicBezTo>
                  <a:cubicBezTo>
                    <a:pt x="32" y="3"/>
                    <a:pt x="36" y="1"/>
                    <a:pt x="39" y="0"/>
                  </a:cubicBezTo>
                  <a:cubicBezTo>
                    <a:pt x="41" y="13"/>
                    <a:pt x="43" y="26"/>
                    <a:pt x="46" y="4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1"/>
            <p:cNvSpPr/>
            <p:nvPr/>
          </p:nvSpPr>
          <p:spPr bwMode="auto">
            <a:xfrm>
              <a:off x="1085850" y="473076"/>
              <a:ext cx="127000" cy="141288"/>
            </a:xfrm>
            <a:custGeom>
              <a:avLst/>
              <a:gdLst>
                <a:gd name="T0" fmla="*/ 16 w 59"/>
                <a:gd name="T1" fmla="*/ 65 h 65"/>
                <a:gd name="T2" fmla="*/ 12 w 59"/>
                <a:gd name="T3" fmla="*/ 30 h 65"/>
                <a:gd name="T4" fmla="*/ 10 w 59"/>
                <a:gd name="T5" fmla="*/ 20 h 65"/>
                <a:gd name="T6" fmla="*/ 9 w 59"/>
                <a:gd name="T7" fmla="*/ 19 h 65"/>
                <a:gd name="T8" fmla="*/ 9 w 59"/>
                <a:gd name="T9" fmla="*/ 19 h 65"/>
                <a:gd name="T10" fmla="*/ 5 w 59"/>
                <a:gd name="T11" fmla="*/ 31 h 65"/>
                <a:gd name="T12" fmla="*/ 0 w 59"/>
                <a:gd name="T13" fmla="*/ 32 h 65"/>
                <a:gd name="T14" fmla="*/ 9 w 59"/>
                <a:gd name="T15" fmla="*/ 12 h 65"/>
                <a:gd name="T16" fmla="*/ 18 w 59"/>
                <a:gd name="T17" fmla="*/ 15 h 65"/>
                <a:gd name="T18" fmla="*/ 19 w 59"/>
                <a:gd name="T19" fmla="*/ 23 h 65"/>
                <a:gd name="T20" fmla="*/ 31 w 59"/>
                <a:gd name="T21" fmla="*/ 3 h 65"/>
                <a:gd name="T22" fmla="*/ 44 w 59"/>
                <a:gd name="T23" fmla="*/ 7 h 65"/>
                <a:gd name="T24" fmla="*/ 46 w 59"/>
                <a:gd name="T25" fmla="*/ 16 h 65"/>
                <a:gd name="T26" fmla="*/ 46 w 59"/>
                <a:gd name="T27" fmla="*/ 41 h 65"/>
                <a:gd name="T28" fmla="*/ 46 w 59"/>
                <a:gd name="T29" fmla="*/ 45 h 65"/>
                <a:gd name="T30" fmla="*/ 49 w 59"/>
                <a:gd name="T31" fmla="*/ 46 h 65"/>
                <a:gd name="T32" fmla="*/ 54 w 59"/>
                <a:gd name="T33" fmla="*/ 34 h 65"/>
                <a:gd name="T34" fmla="*/ 59 w 59"/>
                <a:gd name="T35" fmla="*/ 34 h 65"/>
                <a:gd name="T36" fmla="*/ 47 w 59"/>
                <a:gd name="T37" fmla="*/ 53 h 65"/>
                <a:gd name="T38" fmla="*/ 37 w 59"/>
                <a:gd name="T39" fmla="*/ 50 h 65"/>
                <a:gd name="T40" fmla="*/ 36 w 59"/>
                <a:gd name="T41" fmla="*/ 41 h 65"/>
                <a:gd name="T42" fmla="*/ 36 w 59"/>
                <a:gd name="T43" fmla="*/ 18 h 65"/>
                <a:gd name="T44" fmla="*/ 34 w 59"/>
                <a:gd name="T45" fmla="*/ 11 h 65"/>
                <a:gd name="T46" fmla="*/ 30 w 59"/>
                <a:gd name="T47" fmla="*/ 8 h 65"/>
                <a:gd name="T48" fmla="*/ 23 w 59"/>
                <a:gd name="T49" fmla="*/ 39 h 65"/>
                <a:gd name="T50" fmla="*/ 25 w 59"/>
                <a:gd name="T51" fmla="*/ 61 h 65"/>
                <a:gd name="T52" fmla="*/ 16 w 59"/>
                <a:gd name="T5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" h="65">
                  <a:moveTo>
                    <a:pt x="16" y="65"/>
                  </a:moveTo>
                  <a:cubicBezTo>
                    <a:pt x="14" y="53"/>
                    <a:pt x="13" y="41"/>
                    <a:pt x="12" y="30"/>
                  </a:cubicBezTo>
                  <a:cubicBezTo>
                    <a:pt x="12" y="27"/>
                    <a:pt x="12" y="22"/>
                    <a:pt x="10" y="20"/>
                  </a:cubicBezTo>
                  <a:cubicBezTo>
                    <a:pt x="10" y="19"/>
                    <a:pt x="9" y="18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8"/>
                    <a:pt x="5" y="31"/>
                  </a:cubicBezTo>
                  <a:cubicBezTo>
                    <a:pt x="3" y="32"/>
                    <a:pt x="2" y="32"/>
                    <a:pt x="0" y="32"/>
                  </a:cubicBezTo>
                  <a:cubicBezTo>
                    <a:pt x="0" y="26"/>
                    <a:pt x="1" y="15"/>
                    <a:pt x="9" y="12"/>
                  </a:cubicBezTo>
                  <a:cubicBezTo>
                    <a:pt x="13" y="10"/>
                    <a:pt x="16" y="12"/>
                    <a:pt x="18" y="15"/>
                  </a:cubicBezTo>
                  <a:cubicBezTo>
                    <a:pt x="19" y="17"/>
                    <a:pt x="19" y="20"/>
                    <a:pt x="19" y="23"/>
                  </a:cubicBezTo>
                  <a:cubicBezTo>
                    <a:pt x="21" y="16"/>
                    <a:pt x="24" y="6"/>
                    <a:pt x="31" y="3"/>
                  </a:cubicBezTo>
                  <a:cubicBezTo>
                    <a:pt x="39" y="0"/>
                    <a:pt x="42" y="3"/>
                    <a:pt x="44" y="7"/>
                  </a:cubicBezTo>
                  <a:cubicBezTo>
                    <a:pt x="45" y="10"/>
                    <a:pt x="45" y="13"/>
                    <a:pt x="46" y="16"/>
                  </a:cubicBezTo>
                  <a:cubicBezTo>
                    <a:pt x="46" y="25"/>
                    <a:pt x="46" y="33"/>
                    <a:pt x="46" y="41"/>
                  </a:cubicBezTo>
                  <a:cubicBezTo>
                    <a:pt x="46" y="42"/>
                    <a:pt x="46" y="44"/>
                    <a:pt x="46" y="45"/>
                  </a:cubicBezTo>
                  <a:cubicBezTo>
                    <a:pt x="47" y="46"/>
                    <a:pt x="47" y="47"/>
                    <a:pt x="49" y="46"/>
                  </a:cubicBezTo>
                  <a:cubicBezTo>
                    <a:pt x="53" y="45"/>
                    <a:pt x="54" y="37"/>
                    <a:pt x="54" y="34"/>
                  </a:cubicBezTo>
                  <a:cubicBezTo>
                    <a:pt x="55" y="34"/>
                    <a:pt x="57" y="34"/>
                    <a:pt x="59" y="34"/>
                  </a:cubicBezTo>
                  <a:cubicBezTo>
                    <a:pt x="58" y="41"/>
                    <a:pt x="55" y="50"/>
                    <a:pt x="47" y="53"/>
                  </a:cubicBezTo>
                  <a:cubicBezTo>
                    <a:pt x="41" y="55"/>
                    <a:pt x="39" y="54"/>
                    <a:pt x="37" y="50"/>
                  </a:cubicBezTo>
                  <a:cubicBezTo>
                    <a:pt x="36" y="47"/>
                    <a:pt x="36" y="44"/>
                    <a:pt x="36" y="41"/>
                  </a:cubicBezTo>
                  <a:cubicBezTo>
                    <a:pt x="36" y="33"/>
                    <a:pt x="36" y="26"/>
                    <a:pt x="36" y="18"/>
                  </a:cubicBezTo>
                  <a:cubicBezTo>
                    <a:pt x="35" y="18"/>
                    <a:pt x="35" y="14"/>
                    <a:pt x="34" y="11"/>
                  </a:cubicBezTo>
                  <a:cubicBezTo>
                    <a:pt x="33" y="9"/>
                    <a:pt x="32" y="8"/>
                    <a:pt x="30" y="8"/>
                  </a:cubicBezTo>
                  <a:cubicBezTo>
                    <a:pt x="22" y="12"/>
                    <a:pt x="23" y="31"/>
                    <a:pt x="23" y="39"/>
                  </a:cubicBezTo>
                  <a:cubicBezTo>
                    <a:pt x="24" y="46"/>
                    <a:pt x="24" y="53"/>
                    <a:pt x="25" y="61"/>
                  </a:cubicBezTo>
                  <a:cubicBezTo>
                    <a:pt x="22" y="62"/>
                    <a:pt x="19" y="63"/>
                    <a:pt x="16" y="6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 noEditPoints="1"/>
            </p:cNvSpPr>
            <p:nvPr/>
          </p:nvSpPr>
          <p:spPr bwMode="auto">
            <a:xfrm>
              <a:off x="1219200" y="439738"/>
              <a:ext cx="76200" cy="127000"/>
            </a:xfrm>
            <a:custGeom>
              <a:avLst/>
              <a:gdLst>
                <a:gd name="T0" fmla="*/ 35 w 35"/>
                <a:gd name="T1" fmla="*/ 35 h 59"/>
                <a:gd name="T2" fmla="*/ 21 w 35"/>
                <a:gd name="T3" fmla="*/ 56 h 59"/>
                <a:gd name="T4" fmla="*/ 5 w 35"/>
                <a:gd name="T5" fmla="*/ 47 h 59"/>
                <a:gd name="T6" fmla="*/ 21 w 35"/>
                <a:gd name="T7" fmla="*/ 1 h 59"/>
                <a:gd name="T8" fmla="*/ 32 w 35"/>
                <a:gd name="T9" fmla="*/ 6 h 59"/>
                <a:gd name="T10" fmla="*/ 13 w 35"/>
                <a:gd name="T11" fmla="*/ 37 h 59"/>
                <a:gd name="T12" fmla="*/ 15 w 35"/>
                <a:gd name="T13" fmla="*/ 46 h 59"/>
                <a:gd name="T14" fmla="*/ 22 w 35"/>
                <a:gd name="T15" fmla="*/ 51 h 59"/>
                <a:gd name="T16" fmla="*/ 30 w 35"/>
                <a:gd name="T17" fmla="*/ 35 h 59"/>
                <a:gd name="T18" fmla="*/ 35 w 35"/>
                <a:gd name="T19" fmla="*/ 35 h 59"/>
                <a:gd name="T20" fmla="*/ 24 w 35"/>
                <a:gd name="T21" fmla="*/ 8 h 59"/>
                <a:gd name="T22" fmla="*/ 21 w 35"/>
                <a:gd name="T23" fmla="*/ 6 h 59"/>
                <a:gd name="T24" fmla="*/ 13 w 35"/>
                <a:gd name="T25" fmla="*/ 32 h 59"/>
                <a:gd name="T26" fmla="*/ 24 w 35"/>
                <a:gd name="T27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59">
                  <a:moveTo>
                    <a:pt x="35" y="35"/>
                  </a:moveTo>
                  <a:cubicBezTo>
                    <a:pt x="34" y="43"/>
                    <a:pt x="30" y="54"/>
                    <a:pt x="21" y="56"/>
                  </a:cubicBezTo>
                  <a:cubicBezTo>
                    <a:pt x="13" y="59"/>
                    <a:pt x="7" y="54"/>
                    <a:pt x="5" y="47"/>
                  </a:cubicBezTo>
                  <a:cubicBezTo>
                    <a:pt x="0" y="34"/>
                    <a:pt x="4" y="6"/>
                    <a:pt x="21" y="1"/>
                  </a:cubicBezTo>
                  <a:cubicBezTo>
                    <a:pt x="26" y="0"/>
                    <a:pt x="31" y="2"/>
                    <a:pt x="32" y="6"/>
                  </a:cubicBezTo>
                  <a:cubicBezTo>
                    <a:pt x="35" y="17"/>
                    <a:pt x="21" y="30"/>
                    <a:pt x="13" y="37"/>
                  </a:cubicBezTo>
                  <a:cubicBezTo>
                    <a:pt x="13" y="40"/>
                    <a:pt x="14" y="43"/>
                    <a:pt x="15" y="46"/>
                  </a:cubicBezTo>
                  <a:cubicBezTo>
                    <a:pt x="16" y="49"/>
                    <a:pt x="18" y="53"/>
                    <a:pt x="22" y="51"/>
                  </a:cubicBezTo>
                  <a:cubicBezTo>
                    <a:pt x="28" y="50"/>
                    <a:pt x="29" y="40"/>
                    <a:pt x="30" y="35"/>
                  </a:cubicBezTo>
                  <a:cubicBezTo>
                    <a:pt x="32" y="35"/>
                    <a:pt x="34" y="35"/>
                    <a:pt x="35" y="35"/>
                  </a:cubicBezTo>
                  <a:close/>
                  <a:moveTo>
                    <a:pt x="24" y="8"/>
                  </a:moveTo>
                  <a:cubicBezTo>
                    <a:pt x="24" y="7"/>
                    <a:pt x="22" y="5"/>
                    <a:pt x="21" y="6"/>
                  </a:cubicBezTo>
                  <a:cubicBezTo>
                    <a:pt x="13" y="8"/>
                    <a:pt x="13" y="26"/>
                    <a:pt x="13" y="32"/>
                  </a:cubicBezTo>
                  <a:cubicBezTo>
                    <a:pt x="18" y="26"/>
                    <a:pt x="27" y="16"/>
                    <a:pt x="24" y="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 noEditPoints="1"/>
            </p:cNvSpPr>
            <p:nvPr/>
          </p:nvSpPr>
          <p:spPr bwMode="auto">
            <a:xfrm>
              <a:off x="1308100" y="415926"/>
              <a:ext cx="77788" cy="125413"/>
            </a:xfrm>
            <a:custGeom>
              <a:avLst/>
              <a:gdLst>
                <a:gd name="T0" fmla="*/ 36 w 36"/>
                <a:gd name="T1" fmla="*/ 35 h 58"/>
                <a:gd name="T2" fmla="*/ 20 w 36"/>
                <a:gd name="T3" fmla="*/ 56 h 58"/>
                <a:gd name="T4" fmla="*/ 4 w 36"/>
                <a:gd name="T5" fmla="*/ 46 h 58"/>
                <a:gd name="T6" fmla="*/ 24 w 36"/>
                <a:gd name="T7" fmla="*/ 1 h 58"/>
                <a:gd name="T8" fmla="*/ 34 w 36"/>
                <a:gd name="T9" fmla="*/ 6 h 58"/>
                <a:gd name="T10" fmla="*/ 13 w 36"/>
                <a:gd name="T11" fmla="*/ 36 h 58"/>
                <a:gd name="T12" fmla="*/ 14 w 36"/>
                <a:gd name="T13" fmla="*/ 45 h 58"/>
                <a:gd name="T14" fmla="*/ 21 w 36"/>
                <a:gd name="T15" fmla="*/ 51 h 58"/>
                <a:gd name="T16" fmla="*/ 30 w 36"/>
                <a:gd name="T17" fmla="*/ 35 h 58"/>
                <a:gd name="T18" fmla="*/ 36 w 36"/>
                <a:gd name="T19" fmla="*/ 35 h 58"/>
                <a:gd name="T20" fmla="*/ 26 w 36"/>
                <a:gd name="T21" fmla="*/ 8 h 58"/>
                <a:gd name="T22" fmla="*/ 23 w 36"/>
                <a:gd name="T23" fmla="*/ 6 h 58"/>
                <a:gd name="T24" fmla="*/ 13 w 36"/>
                <a:gd name="T25" fmla="*/ 31 h 58"/>
                <a:gd name="T26" fmla="*/ 26 w 36"/>
                <a:gd name="T27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8">
                  <a:moveTo>
                    <a:pt x="36" y="35"/>
                  </a:moveTo>
                  <a:cubicBezTo>
                    <a:pt x="34" y="43"/>
                    <a:pt x="29" y="54"/>
                    <a:pt x="20" y="56"/>
                  </a:cubicBezTo>
                  <a:cubicBezTo>
                    <a:pt x="12" y="58"/>
                    <a:pt x="6" y="53"/>
                    <a:pt x="4" y="46"/>
                  </a:cubicBezTo>
                  <a:cubicBezTo>
                    <a:pt x="0" y="33"/>
                    <a:pt x="6" y="5"/>
                    <a:pt x="24" y="1"/>
                  </a:cubicBezTo>
                  <a:cubicBezTo>
                    <a:pt x="28" y="0"/>
                    <a:pt x="33" y="2"/>
                    <a:pt x="34" y="6"/>
                  </a:cubicBezTo>
                  <a:cubicBezTo>
                    <a:pt x="36" y="17"/>
                    <a:pt x="21" y="30"/>
                    <a:pt x="13" y="36"/>
                  </a:cubicBezTo>
                  <a:cubicBezTo>
                    <a:pt x="13" y="39"/>
                    <a:pt x="13" y="42"/>
                    <a:pt x="14" y="45"/>
                  </a:cubicBezTo>
                  <a:cubicBezTo>
                    <a:pt x="15" y="48"/>
                    <a:pt x="17" y="52"/>
                    <a:pt x="21" y="51"/>
                  </a:cubicBezTo>
                  <a:cubicBezTo>
                    <a:pt x="27" y="49"/>
                    <a:pt x="29" y="40"/>
                    <a:pt x="30" y="35"/>
                  </a:cubicBezTo>
                  <a:cubicBezTo>
                    <a:pt x="32" y="35"/>
                    <a:pt x="34" y="35"/>
                    <a:pt x="36" y="35"/>
                  </a:cubicBezTo>
                  <a:close/>
                  <a:moveTo>
                    <a:pt x="26" y="8"/>
                  </a:moveTo>
                  <a:cubicBezTo>
                    <a:pt x="26" y="6"/>
                    <a:pt x="24" y="5"/>
                    <a:pt x="23" y="6"/>
                  </a:cubicBezTo>
                  <a:cubicBezTo>
                    <a:pt x="15" y="7"/>
                    <a:pt x="13" y="25"/>
                    <a:pt x="13" y="31"/>
                  </a:cubicBezTo>
                  <a:cubicBezTo>
                    <a:pt x="19" y="26"/>
                    <a:pt x="28" y="16"/>
                    <a:pt x="26" y="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 noEditPoints="1"/>
            </p:cNvSpPr>
            <p:nvPr/>
          </p:nvSpPr>
          <p:spPr bwMode="auto">
            <a:xfrm>
              <a:off x="1401763" y="327026"/>
              <a:ext cx="117475" cy="192088"/>
            </a:xfrm>
            <a:custGeom>
              <a:avLst/>
              <a:gdLst>
                <a:gd name="T0" fmla="*/ 34 w 55"/>
                <a:gd name="T1" fmla="*/ 5 h 89"/>
                <a:gd name="T2" fmla="*/ 52 w 55"/>
                <a:gd name="T3" fmla="*/ 0 h 89"/>
                <a:gd name="T4" fmla="*/ 55 w 55"/>
                <a:gd name="T5" fmla="*/ 0 h 89"/>
                <a:gd name="T6" fmla="*/ 40 w 55"/>
                <a:gd name="T7" fmla="*/ 73 h 89"/>
                <a:gd name="T8" fmla="*/ 40 w 55"/>
                <a:gd name="T9" fmla="*/ 76 h 89"/>
                <a:gd name="T10" fmla="*/ 41 w 55"/>
                <a:gd name="T11" fmla="*/ 78 h 89"/>
                <a:gd name="T12" fmla="*/ 42 w 55"/>
                <a:gd name="T13" fmla="*/ 78 h 89"/>
                <a:gd name="T14" fmla="*/ 50 w 55"/>
                <a:gd name="T15" fmla="*/ 66 h 89"/>
                <a:gd name="T16" fmla="*/ 55 w 55"/>
                <a:gd name="T17" fmla="*/ 67 h 89"/>
                <a:gd name="T18" fmla="*/ 40 w 55"/>
                <a:gd name="T19" fmla="*/ 83 h 89"/>
                <a:gd name="T20" fmla="*/ 31 w 55"/>
                <a:gd name="T21" fmla="*/ 76 h 89"/>
                <a:gd name="T22" fmla="*/ 18 w 55"/>
                <a:gd name="T23" fmla="*/ 87 h 89"/>
                <a:gd name="T24" fmla="*/ 4 w 55"/>
                <a:gd name="T25" fmla="*/ 77 h 89"/>
                <a:gd name="T26" fmla="*/ 30 w 55"/>
                <a:gd name="T27" fmla="*/ 34 h 89"/>
                <a:gd name="T28" fmla="*/ 37 w 55"/>
                <a:gd name="T29" fmla="*/ 35 h 89"/>
                <a:gd name="T30" fmla="*/ 41 w 55"/>
                <a:gd name="T31" fmla="*/ 11 h 89"/>
                <a:gd name="T32" fmla="*/ 41 w 55"/>
                <a:gd name="T33" fmla="*/ 9 h 89"/>
                <a:gd name="T34" fmla="*/ 32 w 55"/>
                <a:gd name="T35" fmla="*/ 9 h 89"/>
                <a:gd name="T36" fmla="*/ 33 w 55"/>
                <a:gd name="T37" fmla="*/ 5 h 89"/>
                <a:gd name="T38" fmla="*/ 34 w 55"/>
                <a:gd name="T39" fmla="*/ 5 h 89"/>
                <a:gd name="T40" fmla="*/ 32 w 55"/>
                <a:gd name="T41" fmla="*/ 58 h 89"/>
                <a:gd name="T42" fmla="*/ 35 w 55"/>
                <a:gd name="T43" fmla="*/ 43 h 89"/>
                <a:gd name="T44" fmla="*/ 35 w 55"/>
                <a:gd name="T45" fmla="*/ 40 h 89"/>
                <a:gd name="T46" fmla="*/ 35 w 55"/>
                <a:gd name="T47" fmla="*/ 40 h 89"/>
                <a:gd name="T48" fmla="*/ 31 w 55"/>
                <a:gd name="T49" fmla="*/ 38 h 89"/>
                <a:gd name="T50" fmla="*/ 14 w 55"/>
                <a:gd name="T51" fmla="*/ 77 h 89"/>
                <a:gd name="T52" fmla="*/ 20 w 55"/>
                <a:gd name="T53" fmla="*/ 82 h 89"/>
                <a:gd name="T54" fmla="*/ 32 w 55"/>
                <a:gd name="T55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89">
                  <a:moveTo>
                    <a:pt x="34" y="5"/>
                  </a:moveTo>
                  <a:cubicBezTo>
                    <a:pt x="40" y="4"/>
                    <a:pt x="47" y="2"/>
                    <a:pt x="52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49" y="24"/>
                    <a:pt x="44" y="49"/>
                    <a:pt x="40" y="73"/>
                  </a:cubicBezTo>
                  <a:cubicBezTo>
                    <a:pt x="40" y="73"/>
                    <a:pt x="40" y="75"/>
                    <a:pt x="40" y="76"/>
                  </a:cubicBezTo>
                  <a:cubicBezTo>
                    <a:pt x="40" y="77"/>
                    <a:pt x="41" y="78"/>
                    <a:pt x="41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6" y="77"/>
                    <a:pt x="49" y="70"/>
                    <a:pt x="50" y="66"/>
                  </a:cubicBezTo>
                  <a:cubicBezTo>
                    <a:pt x="52" y="67"/>
                    <a:pt x="53" y="67"/>
                    <a:pt x="55" y="67"/>
                  </a:cubicBezTo>
                  <a:cubicBezTo>
                    <a:pt x="52" y="73"/>
                    <a:pt x="48" y="81"/>
                    <a:pt x="40" y="83"/>
                  </a:cubicBezTo>
                  <a:cubicBezTo>
                    <a:pt x="35" y="84"/>
                    <a:pt x="32" y="80"/>
                    <a:pt x="31" y="76"/>
                  </a:cubicBezTo>
                  <a:cubicBezTo>
                    <a:pt x="28" y="81"/>
                    <a:pt x="24" y="86"/>
                    <a:pt x="18" y="87"/>
                  </a:cubicBezTo>
                  <a:cubicBezTo>
                    <a:pt x="10" y="89"/>
                    <a:pt x="5" y="83"/>
                    <a:pt x="4" y="77"/>
                  </a:cubicBezTo>
                  <a:cubicBezTo>
                    <a:pt x="0" y="64"/>
                    <a:pt x="11" y="37"/>
                    <a:pt x="30" y="34"/>
                  </a:cubicBezTo>
                  <a:cubicBezTo>
                    <a:pt x="32" y="33"/>
                    <a:pt x="35" y="34"/>
                    <a:pt x="37" y="35"/>
                  </a:cubicBezTo>
                  <a:cubicBezTo>
                    <a:pt x="38" y="27"/>
                    <a:pt x="39" y="19"/>
                    <a:pt x="41" y="11"/>
                  </a:cubicBezTo>
                  <a:cubicBezTo>
                    <a:pt x="41" y="10"/>
                    <a:pt x="41" y="9"/>
                    <a:pt x="41" y="9"/>
                  </a:cubicBezTo>
                  <a:cubicBezTo>
                    <a:pt x="41" y="7"/>
                    <a:pt x="39" y="7"/>
                    <a:pt x="32" y="9"/>
                  </a:cubicBezTo>
                  <a:cubicBezTo>
                    <a:pt x="32" y="7"/>
                    <a:pt x="32" y="6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lose/>
                  <a:moveTo>
                    <a:pt x="32" y="58"/>
                  </a:moveTo>
                  <a:cubicBezTo>
                    <a:pt x="33" y="53"/>
                    <a:pt x="34" y="48"/>
                    <a:pt x="35" y="43"/>
                  </a:cubicBezTo>
                  <a:cubicBezTo>
                    <a:pt x="35" y="42"/>
                    <a:pt x="35" y="41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8"/>
                    <a:pt x="32" y="37"/>
                    <a:pt x="31" y="38"/>
                  </a:cubicBezTo>
                  <a:cubicBezTo>
                    <a:pt x="18" y="41"/>
                    <a:pt x="12" y="67"/>
                    <a:pt x="14" y="77"/>
                  </a:cubicBezTo>
                  <a:cubicBezTo>
                    <a:pt x="15" y="80"/>
                    <a:pt x="16" y="83"/>
                    <a:pt x="20" y="82"/>
                  </a:cubicBezTo>
                  <a:cubicBezTo>
                    <a:pt x="28" y="80"/>
                    <a:pt x="31" y="65"/>
                    <a:pt x="32" y="5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 noEditPoints="1"/>
            </p:cNvSpPr>
            <p:nvPr/>
          </p:nvSpPr>
          <p:spPr bwMode="auto">
            <a:xfrm>
              <a:off x="1795463" y="385763"/>
              <a:ext cx="85725" cy="138113"/>
            </a:xfrm>
            <a:custGeom>
              <a:avLst/>
              <a:gdLst>
                <a:gd name="T0" fmla="*/ 26 w 40"/>
                <a:gd name="T1" fmla="*/ 53 h 64"/>
                <a:gd name="T2" fmla="*/ 7 w 40"/>
                <a:gd name="T3" fmla="*/ 63 h 64"/>
                <a:gd name="T4" fmla="*/ 0 w 40"/>
                <a:gd name="T5" fmla="*/ 56 h 64"/>
                <a:gd name="T6" fmla="*/ 2 w 40"/>
                <a:gd name="T7" fmla="*/ 50 h 64"/>
                <a:gd name="T8" fmla="*/ 17 w 40"/>
                <a:gd name="T9" fmla="*/ 24 h 64"/>
                <a:gd name="T10" fmla="*/ 17 w 40"/>
                <a:gd name="T11" fmla="*/ 24 h 64"/>
                <a:gd name="T12" fmla="*/ 18 w 40"/>
                <a:gd name="T13" fmla="*/ 21 h 64"/>
                <a:gd name="T14" fmla="*/ 18 w 40"/>
                <a:gd name="T15" fmla="*/ 19 h 64"/>
                <a:gd name="T16" fmla="*/ 9 w 40"/>
                <a:gd name="T17" fmla="*/ 28 h 64"/>
                <a:gd name="T18" fmla="*/ 4 w 40"/>
                <a:gd name="T19" fmla="*/ 26 h 64"/>
                <a:gd name="T20" fmla="*/ 23 w 40"/>
                <a:gd name="T21" fmla="*/ 15 h 64"/>
                <a:gd name="T22" fmla="*/ 30 w 40"/>
                <a:gd name="T23" fmla="*/ 21 h 64"/>
                <a:gd name="T24" fmla="*/ 28 w 40"/>
                <a:gd name="T25" fmla="*/ 27 h 64"/>
                <a:gd name="T26" fmla="*/ 12 w 40"/>
                <a:gd name="T27" fmla="*/ 53 h 64"/>
                <a:gd name="T28" fmla="*/ 11 w 40"/>
                <a:gd name="T29" fmla="*/ 56 h 64"/>
                <a:gd name="T30" fmla="*/ 12 w 40"/>
                <a:gd name="T31" fmla="*/ 58 h 64"/>
                <a:gd name="T32" fmla="*/ 22 w 40"/>
                <a:gd name="T33" fmla="*/ 50 h 64"/>
                <a:gd name="T34" fmla="*/ 26 w 40"/>
                <a:gd name="T35" fmla="*/ 53 h 64"/>
                <a:gd name="T36" fmla="*/ 27 w 40"/>
                <a:gd name="T37" fmla="*/ 4 h 64"/>
                <a:gd name="T38" fmla="*/ 34 w 40"/>
                <a:gd name="T39" fmla="*/ 0 h 64"/>
                <a:gd name="T40" fmla="*/ 39 w 40"/>
                <a:gd name="T41" fmla="*/ 7 h 64"/>
                <a:gd name="T42" fmla="*/ 32 w 40"/>
                <a:gd name="T43" fmla="*/ 10 h 64"/>
                <a:gd name="T44" fmla="*/ 27 w 40"/>
                <a:gd name="T45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64">
                  <a:moveTo>
                    <a:pt x="26" y="53"/>
                  </a:moveTo>
                  <a:cubicBezTo>
                    <a:pt x="21" y="58"/>
                    <a:pt x="15" y="64"/>
                    <a:pt x="7" y="63"/>
                  </a:cubicBezTo>
                  <a:cubicBezTo>
                    <a:pt x="3" y="62"/>
                    <a:pt x="0" y="59"/>
                    <a:pt x="0" y="56"/>
                  </a:cubicBezTo>
                  <a:cubicBezTo>
                    <a:pt x="1" y="54"/>
                    <a:pt x="1" y="52"/>
                    <a:pt x="2" y="50"/>
                  </a:cubicBezTo>
                  <a:cubicBezTo>
                    <a:pt x="7" y="42"/>
                    <a:pt x="12" y="3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5"/>
                    <a:pt x="18" y="22"/>
                    <a:pt x="18" y="21"/>
                  </a:cubicBezTo>
                  <a:cubicBezTo>
                    <a:pt x="19" y="20"/>
                    <a:pt x="19" y="19"/>
                    <a:pt x="18" y="19"/>
                  </a:cubicBezTo>
                  <a:cubicBezTo>
                    <a:pt x="14" y="19"/>
                    <a:pt x="11" y="25"/>
                    <a:pt x="9" y="28"/>
                  </a:cubicBezTo>
                  <a:cubicBezTo>
                    <a:pt x="7" y="27"/>
                    <a:pt x="6" y="26"/>
                    <a:pt x="4" y="26"/>
                  </a:cubicBezTo>
                  <a:cubicBezTo>
                    <a:pt x="8" y="20"/>
                    <a:pt x="15" y="13"/>
                    <a:pt x="23" y="15"/>
                  </a:cubicBezTo>
                  <a:cubicBezTo>
                    <a:pt x="28" y="15"/>
                    <a:pt x="31" y="18"/>
                    <a:pt x="30" y="21"/>
                  </a:cubicBezTo>
                  <a:cubicBezTo>
                    <a:pt x="30" y="23"/>
                    <a:pt x="29" y="25"/>
                    <a:pt x="28" y="27"/>
                  </a:cubicBezTo>
                  <a:cubicBezTo>
                    <a:pt x="23" y="35"/>
                    <a:pt x="17" y="44"/>
                    <a:pt x="12" y="53"/>
                  </a:cubicBezTo>
                  <a:cubicBezTo>
                    <a:pt x="12" y="54"/>
                    <a:pt x="11" y="55"/>
                    <a:pt x="11" y="56"/>
                  </a:cubicBezTo>
                  <a:cubicBezTo>
                    <a:pt x="11" y="57"/>
                    <a:pt x="11" y="58"/>
                    <a:pt x="12" y="58"/>
                  </a:cubicBezTo>
                  <a:cubicBezTo>
                    <a:pt x="15" y="59"/>
                    <a:pt x="20" y="53"/>
                    <a:pt x="22" y="50"/>
                  </a:cubicBezTo>
                  <a:cubicBezTo>
                    <a:pt x="23" y="51"/>
                    <a:pt x="24" y="52"/>
                    <a:pt x="26" y="53"/>
                  </a:cubicBezTo>
                  <a:close/>
                  <a:moveTo>
                    <a:pt x="27" y="4"/>
                  </a:moveTo>
                  <a:cubicBezTo>
                    <a:pt x="27" y="1"/>
                    <a:pt x="30" y="0"/>
                    <a:pt x="34" y="0"/>
                  </a:cubicBezTo>
                  <a:cubicBezTo>
                    <a:pt x="37" y="1"/>
                    <a:pt x="40" y="4"/>
                    <a:pt x="39" y="7"/>
                  </a:cubicBezTo>
                  <a:cubicBezTo>
                    <a:pt x="39" y="9"/>
                    <a:pt x="35" y="11"/>
                    <a:pt x="32" y="10"/>
                  </a:cubicBezTo>
                  <a:cubicBezTo>
                    <a:pt x="28" y="9"/>
                    <a:pt x="26" y="7"/>
                    <a:pt x="27" y="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6"/>
            <p:cNvSpPr/>
            <p:nvPr/>
          </p:nvSpPr>
          <p:spPr bwMode="auto">
            <a:xfrm>
              <a:off x="1855788" y="433388"/>
              <a:ext cx="107950" cy="107950"/>
            </a:xfrm>
            <a:custGeom>
              <a:avLst/>
              <a:gdLst>
                <a:gd name="T0" fmla="*/ 48 w 50"/>
                <a:gd name="T1" fmla="*/ 12 h 50"/>
                <a:gd name="T2" fmla="*/ 43 w 50"/>
                <a:gd name="T3" fmla="*/ 15 h 50"/>
                <a:gd name="T4" fmla="*/ 36 w 50"/>
                <a:gd name="T5" fmla="*/ 5 h 50"/>
                <a:gd name="T6" fmla="*/ 29 w 50"/>
                <a:gd name="T7" fmla="*/ 9 h 50"/>
                <a:gd name="T8" fmla="*/ 31 w 50"/>
                <a:gd name="T9" fmla="*/ 23 h 50"/>
                <a:gd name="T10" fmla="*/ 33 w 50"/>
                <a:gd name="T11" fmla="*/ 38 h 50"/>
                <a:gd name="T12" fmla="*/ 13 w 50"/>
                <a:gd name="T13" fmla="*/ 48 h 50"/>
                <a:gd name="T14" fmla="*/ 2 w 50"/>
                <a:gd name="T15" fmla="*/ 35 h 50"/>
                <a:gd name="T16" fmla="*/ 6 w 50"/>
                <a:gd name="T17" fmla="*/ 32 h 50"/>
                <a:gd name="T18" fmla="*/ 14 w 50"/>
                <a:gd name="T19" fmla="*/ 44 h 50"/>
                <a:gd name="T20" fmla="*/ 23 w 50"/>
                <a:gd name="T21" fmla="*/ 40 h 50"/>
                <a:gd name="T22" fmla="*/ 21 w 50"/>
                <a:gd name="T23" fmla="*/ 25 h 50"/>
                <a:gd name="T24" fmla="*/ 18 w 50"/>
                <a:gd name="T25" fmla="*/ 10 h 50"/>
                <a:gd name="T26" fmla="*/ 38 w 50"/>
                <a:gd name="T27" fmla="*/ 2 h 50"/>
                <a:gd name="T28" fmla="*/ 48 w 50"/>
                <a:gd name="T2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0">
                  <a:moveTo>
                    <a:pt x="48" y="12"/>
                  </a:moveTo>
                  <a:cubicBezTo>
                    <a:pt x="48" y="14"/>
                    <a:pt x="45" y="16"/>
                    <a:pt x="43" y="15"/>
                  </a:cubicBezTo>
                  <a:cubicBezTo>
                    <a:pt x="38" y="13"/>
                    <a:pt x="42" y="7"/>
                    <a:pt x="36" y="5"/>
                  </a:cubicBezTo>
                  <a:cubicBezTo>
                    <a:pt x="33" y="5"/>
                    <a:pt x="30" y="6"/>
                    <a:pt x="29" y="9"/>
                  </a:cubicBezTo>
                  <a:cubicBezTo>
                    <a:pt x="28" y="13"/>
                    <a:pt x="30" y="18"/>
                    <a:pt x="31" y="23"/>
                  </a:cubicBezTo>
                  <a:cubicBezTo>
                    <a:pt x="33" y="28"/>
                    <a:pt x="34" y="33"/>
                    <a:pt x="33" y="38"/>
                  </a:cubicBezTo>
                  <a:cubicBezTo>
                    <a:pt x="31" y="45"/>
                    <a:pt x="22" y="50"/>
                    <a:pt x="13" y="48"/>
                  </a:cubicBezTo>
                  <a:cubicBezTo>
                    <a:pt x="7" y="46"/>
                    <a:pt x="0" y="41"/>
                    <a:pt x="2" y="35"/>
                  </a:cubicBezTo>
                  <a:cubicBezTo>
                    <a:pt x="2" y="33"/>
                    <a:pt x="4" y="31"/>
                    <a:pt x="6" y="32"/>
                  </a:cubicBezTo>
                  <a:cubicBezTo>
                    <a:pt x="14" y="33"/>
                    <a:pt x="6" y="42"/>
                    <a:pt x="14" y="44"/>
                  </a:cubicBezTo>
                  <a:cubicBezTo>
                    <a:pt x="17" y="45"/>
                    <a:pt x="22" y="44"/>
                    <a:pt x="23" y="40"/>
                  </a:cubicBezTo>
                  <a:cubicBezTo>
                    <a:pt x="24" y="35"/>
                    <a:pt x="22" y="30"/>
                    <a:pt x="21" y="25"/>
                  </a:cubicBezTo>
                  <a:cubicBezTo>
                    <a:pt x="19" y="20"/>
                    <a:pt x="17" y="15"/>
                    <a:pt x="18" y="10"/>
                  </a:cubicBezTo>
                  <a:cubicBezTo>
                    <a:pt x="20" y="2"/>
                    <a:pt x="30" y="0"/>
                    <a:pt x="38" y="2"/>
                  </a:cubicBezTo>
                  <a:cubicBezTo>
                    <a:pt x="43" y="3"/>
                    <a:pt x="50" y="7"/>
                    <a:pt x="48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7"/>
            <p:cNvSpPr/>
            <p:nvPr/>
          </p:nvSpPr>
          <p:spPr bwMode="auto">
            <a:xfrm>
              <a:off x="1993900" y="433388"/>
              <a:ext cx="174625" cy="182563"/>
            </a:xfrm>
            <a:custGeom>
              <a:avLst/>
              <a:gdLst>
                <a:gd name="T0" fmla="*/ 56 w 81"/>
                <a:gd name="T1" fmla="*/ 85 h 85"/>
                <a:gd name="T2" fmla="*/ 0 w 81"/>
                <a:gd name="T3" fmla="*/ 61 h 85"/>
                <a:gd name="T4" fmla="*/ 2 w 81"/>
                <a:gd name="T5" fmla="*/ 58 h 85"/>
                <a:gd name="T6" fmla="*/ 17 w 81"/>
                <a:gd name="T7" fmla="*/ 54 h 85"/>
                <a:gd name="T8" fmla="*/ 51 w 81"/>
                <a:gd name="T9" fmla="*/ 15 h 85"/>
                <a:gd name="T10" fmla="*/ 54 w 81"/>
                <a:gd name="T11" fmla="*/ 11 h 85"/>
                <a:gd name="T12" fmla="*/ 46 w 81"/>
                <a:gd name="T13" fmla="*/ 3 h 85"/>
                <a:gd name="T14" fmla="*/ 48 w 81"/>
                <a:gd name="T15" fmla="*/ 0 h 85"/>
                <a:gd name="T16" fmla="*/ 81 w 81"/>
                <a:gd name="T17" fmla="*/ 15 h 85"/>
                <a:gd name="T18" fmla="*/ 78 w 81"/>
                <a:gd name="T19" fmla="*/ 17 h 85"/>
                <a:gd name="T20" fmla="*/ 76 w 81"/>
                <a:gd name="T21" fmla="*/ 16 h 85"/>
                <a:gd name="T22" fmla="*/ 63 w 81"/>
                <a:gd name="T23" fmla="*/ 20 h 85"/>
                <a:gd name="T24" fmla="*/ 28 w 81"/>
                <a:gd name="T25" fmla="*/ 59 h 85"/>
                <a:gd name="T26" fmla="*/ 26 w 81"/>
                <a:gd name="T27" fmla="*/ 62 h 85"/>
                <a:gd name="T28" fmla="*/ 34 w 81"/>
                <a:gd name="T29" fmla="*/ 71 h 85"/>
                <a:gd name="T30" fmla="*/ 67 w 81"/>
                <a:gd name="T31" fmla="*/ 68 h 85"/>
                <a:gd name="T32" fmla="*/ 71 w 81"/>
                <a:gd name="T33" fmla="*/ 70 h 85"/>
                <a:gd name="T34" fmla="*/ 56 w 81"/>
                <a:gd name="T3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85">
                  <a:moveTo>
                    <a:pt x="56" y="85"/>
                  </a:moveTo>
                  <a:cubicBezTo>
                    <a:pt x="38" y="76"/>
                    <a:pt x="19" y="68"/>
                    <a:pt x="0" y="61"/>
                  </a:cubicBezTo>
                  <a:cubicBezTo>
                    <a:pt x="1" y="60"/>
                    <a:pt x="1" y="59"/>
                    <a:pt x="2" y="58"/>
                  </a:cubicBezTo>
                  <a:cubicBezTo>
                    <a:pt x="10" y="61"/>
                    <a:pt x="12" y="61"/>
                    <a:pt x="17" y="54"/>
                  </a:cubicBezTo>
                  <a:cubicBezTo>
                    <a:pt x="28" y="41"/>
                    <a:pt x="39" y="28"/>
                    <a:pt x="51" y="15"/>
                  </a:cubicBezTo>
                  <a:cubicBezTo>
                    <a:pt x="52" y="13"/>
                    <a:pt x="54" y="12"/>
                    <a:pt x="54" y="11"/>
                  </a:cubicBezTo>
                  <a:cubicBezTo>
                    <a:pt x="55" y="8"/>
                    <a:pt x="53" y="6"/>
                    <a:pt x="46" y="3"/>
                  </a:cubicBezTo>
                  <a:cubicBezTo>
                    <a:pt x="46" y="2"/>
                    <a:pt x="47" y="1"/>
                    <a:pt x="48" y="0"/>
                  </a:cubicBezTo>
                  <a:cubicBezTo>
                    <a:pt x="59" y="5"/>
                    <a:pt x="70" y="9"/>
                    <a:pt x="81" y="15"/>
                  </a:cubicBezTo>
                  <a:cubicBezTo>
                    <a:pt x="80" y="15"/>
                    <a:pt x="79" y="16"/>
                    <a:pt x="78" y="17"/>
                  </a:cubicBezTo>
                  <a:cubicBezTo>
                    <a:pt x="78" y="17"/>
                    <a:pt x="77" y="17"/>
                    <a:pt x="76" y="16"/>
                  </a:cubicBezTo>
                  <a:cubicBezTo>
                    <a:pt x="70" y="13"/>
                    <a:pt x="67" y="15"/>
                    <a:pt x="63" y="20"/>
                  </a:cubicBezTo>
                  <a:cubicBezTo>
                    <a:pt x="51" y="33"/>
                    <a:pt x="39" y="46"/>
                    <a:pt x="28" y="59"/>
                  </a:cubicBezTo>
                  <a:cubicBezTo>
                    <a:pt x="27" y="60"/>
                    <a:pt x="26" y="61"/>
                    <a:pt x="26" y="62"/>
                  </a:cubicBezTo>
                  <a:cubicBezTo>
                    <a:pt x="24" y="67"/>
                    <a:pt x="29" y="69"/>
                    <a:pt x="34" y="71"/>
                  </a:cubicBezTo>
                  <a:cubicBezTo>
                    <a:pt x="46" y="76"/>
                    <a:pt x="57" y="77"/>
                    <a:pt x="67" y="68"/>
                  </a:cubicBezTo>
                  <a:cubicBezTo>
                    <a:pt x="68" y="69"/>
                    <a:pt x="69" y="69"/>
                    <a:pt x="71" y="70"/>
                  </a:cubicBezTo>
                  <a:cubicBezTo>
                    <a:pt x="66" y="75"/>
                    <a:pt x="61" y="80"/>
                    <a:pt x="56" y="8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 noEditPoints="1"/>
            </p:cNvSpPr>
            <p:nvPr/>
          </p:nvSpPr>
          <p:spPr bwMode="auto">
            <a:xfrm>
              <a:off x="2144713" y="536576"/>
              <a:ext cx="123825" cy="125413"/>
            </a:xfrm>
            <a:custGeom>
              <a:avLst/>
              <a:gdLst>
                <a:gd name="T0" fmla="*/ 9 w 57"/>
                <a:gd name="T1" fmla="*/ 50 h 58"/>
                <a:gd name="T2" fmla="*/ 6 w 57"/>
                <a:gd name="T3" fmla="*/ 28 h 58"/>
                <a:gd name="T4" fmla="*/ 48 w 57"/>
                <a:gd name="T5" fmla="*/ 10 h 58"/>
                <a:gd name="T6" fmla="*/ 50 w 57"/>
                <a:gd name="T7" fmla="*/ 33 h 58"/>
                <a:gd name="T8" fmla="*/ 9 w 57"/>
                <a:gd name="T9" fmla="*/ 50 h 58"/>
                <a:gd name="T10" fmla="*/ 46 w 57"/>
                <a:gd name="T11" fmla="*/ 14 h 58"/>
                <a:gd name="T12" fmla="*/ 11 w 57"/>
                <a:gd name="T13" fmla="*/ 37 h 58"/>
                <a:gd name="T14" fmla="*/ 11 w 57"/>
                <a:gd name="T15" fmla="*/ 46 h 58"/>
                <a:gd name="T16" fmla="*/ 46 w 57"/>
                <a:gd name="T17" fmla="*/ 21 h 58"/>
                <a:gd name="T18" fmla="*/ 46 w 57"/>
                <a:gd name="T19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9" y="50"/>
                  </a:moveTo>
                  <a:cubicBezTo>
                    <a:pt x="0" y="45"/>
                    <a:pt x="2" y="35"/>
                    <a:pt x="6" y="28"/>
                  </a:cubicBezTo>
                  <a:cubicBezTo>
                    <a:pt x="13" y="14"/>
                    <a:pt x="32" y="0"/>
                    <a:pt x="48" y="10"/>
                  </a:cubicBezTo>
                  <a:cubicBezTo>
                    <a:pt x="57" y="15"/>
                    <a:pt x="54" y="26"/>
                    <a:pt x="50" y="33"/>
                  </a:cubicBezTo>
                  <a:cubicBezTo>
                    <a:pt x="41" y="45"/>
                    <a:pt x="23" y="58"/>
                    <a:pt x="9" y="50"/>
                  </a:cubicBezTo>
                  <a:close/>
                  <a:moveTo>
                    <a:pt x="46" y="14"/>
                  </a:moveTo>
                  <a:cubicBezTo>
                    <a:pt x="35" y="7"/>
                    <a:pt x="17" y="29"/>
                    <a:pt x="11" y="37"/>
                  </a:cubicBezTo>
                  <a:cubicBezTo>
                    <a:pt x="10" y="40"/>
                    <a:pt x="8" y="45"/>
                    <a:pt x="11" y="46"/>
                  </a:cubicBezTo>
                  <a:cubicBezTo>
                    <a:pt x="21" y="52"/>
                    <a:pt x="41" y="29"/>
                    <a:pt x="46" y="21"/>
                  </a:cubicBezTo>
                  <a:cubicBezTo>
                    <a:pt x="47" y="19"/>
                    <a:pt x="48" y="15"/>
                    <a:pt x="46" y="1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9"/>
            <p:cNvSpPr/>
            <p:nvPr/>
          </p:nvSpPr>
          <p:spPr bwMode="auto">
            <a:xfrm>
              <a:off x="2235200" y="588963"/>
              <a:ext cx="131763" cy="134938"/>
            </a:xfrm>
            <a:custGeom>
              <a:avLst/>
              <a:gdLst>
                <a:gd name="T0" fmla="*/ 49 w 61"/>
                <a:gd name="T1" fmla="*/ 12 h 63"/>
                <a:gd name="T2" fmla="*/ 48 w 61"/>
                <a:gd name="T3" fmla="*/ 16 h 63"/>
                <a:gd name="T4" fmla="*/ 45 w 61"/>
                <a:gd name="T5" fmla="*/ 18 h 63"/>
                <a:gd name="T6" fmla="*/ 45 w 61"/>
                <a:gd name="T7" fmla="*/ 18 h 63"/>
                <a:gd name="T8" fmla="*/ 14 w 61"/>
                <a:gd name="T9" fmla="*/ 39 h 63"/>
                <a:gd name="T10" fmla="*/ 14 w 61"/>
                <a:gd name="T11" fmla="*/ 48 h 63"/>
                <a:gd name="T12" fmla="*/ 46 w 61"/>
                <a:gd name="T13" fmla="*/ 33 h 63"/>
                <a:gd name="T14" fmla="*/ 49 w 61"/>
                <a:gd name="T15" fmla="*/ 21 h 63"/>
                <a:gd name="T16" fmla="*/ 58 w 61"/>
                <a:gd name="T17" fmla="*/ 20 h 63"/>
                <a:gd name="T18" fmla="*/ 58 w 61"/>
                <a:gd name="T19" fmla="*/ 30 h 63"/>
                <a:gd name="T20" fmla="*/ 8 w 61"/>
                <a:gd name="T21" fmla="*/ 51 h 63"/>
                <a:gd name="T22" fmla="*/ 4 w 61"/>
                <a:gd name="T23" fmla="*/ 36 h 63"/>
                <a:gd name="T24" fmla="*/ 34 w 61"/>
                <a:gd name="T25" fmla="*/ 17 h 63"/>
                <a:gd name="T26" fmla="*/ 29 w 61"/>
                <a:gd name="T27" fmla="*/ 8 h 63"/>
                <a:gd name="T28" fmla="*/ 24 w 61"/>
                <a:gd name="T29" fmla="*/ 11 h 63"/>
                <a:gd name="T30" fmla="*/ 21 w 61"/>
                <a:gd name="T31" fmla="*/ 8 h 63"/>
                <a:gd name="T32" fmla="*/ 34 w 61"/>
                <a:gd name="T33" fmla="*/ 3 h 63"/>
                <a:gd name="T34" fmla="*/ 38 w 61"/>
                <a:gd name="T35" fmla="*/ 14 h 63"/>
                <a:gd name="T36" fmla="*/ 49 w 61"/>
                <a:gd name="T3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63">
                  <a:moveTo>
                    <a:pt x="49" y="12"/>
                  </a:moveTo>
                  <a:cubicBezTo>
                    <a:pt x="49" y="13"/>
                    <a:pt x="50" y="14"/>
                    <a:pt x="48" y="16"/>
                  </a:cubicBezTo>
                  <a:cubicBezTo>
                    <a:pt x="47" y="17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6" y="22"/>
                    <a:pt x="19" y="31"/>
                    <a:pt x="14" y="39"/>
                  </a:cubicBezTo>
                  <a:cubicBezTo>
                    <a:pt x="12" y="42"/>
                    <a:pt x="11" y="46"/>
                    <a:pt x="14" y="48"/>
                  </a:cubicBezTo>
                  <a:cubicBezTo>
                    <a:pt x="22" y="54"/>
                    <a:pt x="41" y="40"/>
                    <a:pt x="46" y="33"/>
                  </a:cubicBezTo>
                  <a:cubicBezTo>
                    <a:pt x="46" y="30"/>
                    <a:pt x="47" y="24"/>
                    <a:pt x="49" y="21"/>
                  </a:cubicBezTo>
                  <a:cubicBezTo>
                    <a:pt x="51" y="18"/>
                    <a:pt x="54" y="17"/>
                    <a:pt x="58" y="20"/>
                  </a:cubicBezTo>
                  <a:cubicBezTo>
                    <a:pt x="61" y="23"/>
                    <a:pt x="61" y="26"/>
                    <a:pt x="58" y="30"/>
                  </a:cubicBezTo>
                  <a:cubicBezTo>
                    <a:pt x="51" y="39"/>
                    <a:pt x="24" y="63"/>
                    <a:pt x="8" y="51"/>
                  </a:cubicBezTo>
                  <a:cubicBezTo>
                    <a:pt x="3" y="48"/>
                    <a:pt x="0" y="42"/>
                    <a:pt x="4" y="36"/>
                  </a:cubicBezTo>
                  <a:cubicBezTo>
                    <a:pt x="11" y="24"/>
                    <a:pt x="25" y="20"/>
                    <a:pt x="34" y="17"/>
                  </a:cubicBezTo>
                  <a:cubicBezTo>
                    <a:pt x="33" y="15"/>
                    <a:pt x="35" y="12"/>
                    <a:pt x="29" y="8"/>
                  </a:cubicBezTo>
                  <a:cubicBezTo>
                    <a:pt x="27" y="7"/>
                    <a:pt x="25" y="9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4" y="6"/>
                    <a:pt x="30" y="0"/>
                    <a:pt x="34" y="3"/>
                  </a:cubicBezTo>
                  <a:cubicBezTo>
                    <a:pt x="40" y="8"/>
                    <a:pt x="37" y="13"/>
                    <a:pt x="38" y="14"/>
                  </a:cubicBezTo>
                  <a:cubicBezTo>
                    <a:pt x="39" y="14"/>
                    <a:pt x="46" y="10"/>
                    <a:pt x="49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 noEditPoints="1"/>
            </p:cNvSpPr>
            <p:nvPr/>
          </p:nvSpPr>
          <p:spPr bwMode="auto">
            <a:xfrm>
              <a:off x="2317750" y="668338"/>
              <a:ext cx="125413" cy="103188"/>
            </a:xfrm>
            <a:custGeom>
              <a:avLst/>
              <a:gdLst>
                <a:gd name="T0" fmla="*/ 32 w 58"/>
                <a:gd name="T1" fmla="*/ 42 h 48"/>
                <a:gd name="T2" fmla="*/ 7 w 58"/>
                <a:gd name="T3" fmla="*/ 42 h 48"/>
                <a:gd name="T4" fmla="*/ 6 w 58"/>
                <a:gd name="T5" fmla="*/ 23 h 48"/>
                <a:gd name="T6" fmla="*/ 54 w 58"/>
                <a:gd name="T7" fmla="*/ 12 h 48"/>
                <a:gd name="T8" fmla="*/ 55 w 58"/>
                <a:gd name="T9" fmla="*/ 23 h 48"/>
                <a:gd name="T10" fmla="*/ 19 w 58"/>
                <a:gd name="T11" fmla="*/ 25 h 48"/>
                <a:gd name="T12" fmla="*/ 13 w 58"/>
                <a:gd name="T13" fmla="*/ 31 h 48"/>
                <a:gd name="T14" fmla="*/ 11 w 58"/>
                <a:gd name="T15" fmla="*/ 40 h 48"/>
                <a:gd name="T16" fmla="*/ 30 w 58"/>
                <a:gd name="T17" fmla="*/ 37 h 48"/>
                <a:gd name="T18" fmla="*/ 32 w 58"/>
                <a:gd name="T19" fmla="*/ 42 h 48"/>
                <a:gd name="T20" fmla="*/ 50 w 58"/>
                <a:gd name="T21" fmla="*/ 18 h 48"/>
                <a:gd name="T22" fmla="*/ 50 w 58"/>
                <a:gd name="T23" fmla="*/ 14 h 48"/>
                <a:gd name="T24" fmla="*/ 23 w 58"/>
                <a:gd name="T25" fmla="*/ 22 h 48"/>
                <a:gd name="T26" fmla="*/ 50 w 58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48">
                  <a:moveTo>
                    <a:pt x="32" y="42"/>
                  </a:moveTo>
                  <a:cubicBezTo>
                    <a:pt x="24" y="45"/>
                    <a:pt x="13" y="48"/>
                    <a:pt x="7" y="42"/>
                  </a:cubicBezTo>
                  <a:cubicBezTo>
                    <a:pt x="0" y="37"/>
                    <a:pt x="2" y="29"/>
                    <a:pt x="6" y="23"/>
                  </a:cubicBezTo>
                  <a:cubicBezTo>
                    <a:pt x="15" y="12"/>
                    <a:pt x="41" y="0"/>
                    <a:pt x="54" y="12"/>
                  </a:cubicBezTo>
                  <a:cubicBezTo>
                    <a:pt x="58" y="15"/>
                    <a:pt x="58" y="20"/>
                    <a:pt x="55" y="23"/>
                  </a:cubicBezTo>
                  <a:cubicBezTo>
                    <a:pt x="48" y="32"/>
                    <a:pt x="29" y="27"/>
                    <a:pt x="19" y="25"/>
                  </a:cubicBezTo>
                  <a:cubicBezTo>
                    <a:pt x="17" y="26"/>
                    <a:pt x="15" y="28"/>
                    <a:pt x="13" y="31"/>
                  </a:cubicBezTo>
                  <a:cubicBezTo>
                    <a:pt x="10" y="33"/>
                    <a:pt x="8" y="37"/>
                    <a:pt x="11" y="40"/>
                  </a:cubicBezTo>
                  <a:cubicBezTo>
                    <a:pt x="16" y="44"/>
                    <a:pt x="25" y="40"/>
                    <a:pt x="30" y="37"/>
                  </a:cubicBezTo>
                  <a:cubicBezTo>
                    <a:pt x="30" y="39"/>
                    <a:pt x="31" y="40"/>
                    <a:pt x="32" y="42"/>
                  </a:cubicBezTo>
                  <a:close/>
                  <a:moveTo>
                    <a:pt x="50" y="18"/>
                  </a:moveTo>
                  <a:cubicBezTo>
                    <a:pt x="51" y="17"/>
                    <a:pt x="51" y="15"/>
                    <a:pt x="50" y="14"/>
                  </a:cubicBezTo>
                  <a:cubicBezTo>
                    <a:pt x="44" y="8"/>
                    <a:pt x="28" y="18"/>
                    <a:pt x="23" y="22"/>
                  </a:cubicBezTo>
                  <a:cubicBezTo>
                    <a:pt x="31" y="23"/>
                    <a:pt x="44" y="25"/>
                    <a:pt x="50" y="1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 noEditPoints="1"/>
            </p:cNvSpPr>
            <p:nvPr/>
          </p:nvSpPr>
          <p:spPr bwMode="auto">
            <a:xfrm>
              <a:off x="2425700" y="765176"/>
              <a:ext cx="163513" cy="107950"/>
            </a:xfrm>
            <a:custGeom>
              <a:avLst/>
              <a:gdLst>
                <a:gd name="T0" fmla="*/ 2 w 76"/>
                <a:gd name="T1" fmla="*/ 38 h 50"/>
                <a:gd name="T2" fmla="*/ 11 w 76"/>
                <a:gd name="T3" fmla="*/ 38 h 50"/>
                <a:gd name="T4" fmla="*/ 12 w 76"/>
                <a:gd name="T5" fmla="*/ 47 h 50"/>
                <a:gd name="T6" fmla="*/ 3 w 76"/>
                <a:gd name="T7" fmla="*/ 48 h 50"/>
                <a:gd name="T8" fmla="*/ 2 w 76"/>
                <a:gd name="T9" fmla="*/ 38 h 50"/>
                <a:gd name="T10" fmla="*/ 61 w 76"/>
                <a:gd name="T11" fmla="*/ 4 h 50"/>
                <a:gd name="T12" fmla="*/ 71 w 76"/>
                <a:gd name="T13" fmla="*/ 4 h 50"/>
                <a:gd name="T14" fmla="*/ 74 w 76"/>
                <a:gd name="T15" fmla="*/ 13 h 50"/>
                <a:gd name="T16" fmla="*/ 74 w 76"/>
                <a:gd name="T17" fmla="*/ 14 h 50"/>
                <a:gd name="T18" fmla="*/ 69 w 76"/>
                <a:gd name="T19" fmla="*/ 16 h 50"/>
                <a:gd name="T20" fmla="*/ 27 w 76"/>
                <a:gd name="T21" fmla="*/ 34 h 50"/>
                <a:gd name="T22" fmla="*/ 23 w 76"/>
                <a:gd name="T23" fmla="*/ 29 h 50"/>
                <a:gd name="T24" fmla="*/ 61 w 76"/>
                <a:gd name="T25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50">
                  <a:moveTo>
                    <a:pt x="2" y="38"/>
                  </a:moveTo>
                  <a:cubicBezTo>
                    <a:pt x="4" y="36"/>
                    <a:pt x="8" y="36"/>
                    <a:pt x="11" y="38"/>
                  </a:cubicBezTo>
                  <a:cubicBezTo>
                    <a:pt x="14" y="41"/>
                    <a:pt x="14" y="45"/>
                    <a:pt x="12" y="47"/>
                  </a:cubicBezTo>
                  <a:cubicBezTo>
                    <a:pt x="10" y="50"/>
                    <a:pt x="6" y="50"/>
                    <a:pt x="3" y="48"/>
                  </a:cubicBezTo>
                  <a:cubicBezTo>
                    <a:pt x="0" y="45"/>
                    <a:pt x="0" y="41"/>
                    <a:pt x="2" y="38"/>
                  </a:cubicBezTo>
                  <a:close/>
                  <a:moveTo>
                    <a:pt x="61" y="4"/>
                  </a:moveTo>
                  <a:cubicBezTo>
                    <a:pt x="64" y="2"/>
                    <a:pt x="67" y="0"/>
                    <a:pt x="71" y="4"/>
                  </a:cubicBezTo>
                  <a:cubicBezTo>
                    <a:pt x="74" y="6"/>
                    <a:pt x="76" y="11"/>
                    <a:pt x="74" y="13"/>
                  </a:cubicBezTo>
                  <a:cubicBezTo>
                    <a:pt x="74" y="13"/>
                    <a:pt x="74" y="14"/>
                    <a:pt x="74" y="14"/>
                  </a:cubicBezTo>
                  <a:cubicBezTo>
                    <a:pt x="72" y="15"/>
                    <a:pt x="71" y="15"/>
                    <a:pt x="69" y="16"/>
                  </a:cubicBezTo>
                  <a:cubicBezTo>
                    <a:pt x="55" y="22"/>
                    <a:pt x="41" y="28"/>
                    <a:pt x="27" y="34"/>
                  </a:cubicBezTo>
                  <a:cubicBezTo>
                    <a:pt x="26" y="33"/>
                    <a:pt x="25" y="31"/>
                    <a:pt x="23" y="29"/>
                  </a:cubicBezTo>
                  <a:cubicBezTo>
                    <a:pt x="36" y="20"/>
                    <a:pt x="48" y="12"/>
                    <a:pt x="61" y="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 noEditPoints="1"/>
            </p:cNvSpPr>
            <p:nvPr/>
          </p:nvSpPr>
          <p:spPr bwMode="auto">
            <a:xfrm>
              <a:off x="2468563" y="820738"/>
              <a:ext cx="168275" cy="100013"/>
            </a:xfrm>
            <a:custGeom>
              <a:avLst/>
              <a:gdLst>
                <a:gd name="T0" fmla="*/ 2 w 78"/>
                <a:gd name="T1" fmla="*/ 34 h 46"/>
                <a:gd name="T2" fmla="*/ 12 w 78"/>
                <a:gd name="T3" fmla="*/ 34 h 46"/>
                <a:gd name="T4" fmla="*/ 12 w 78"/>
                <a:gd name="T5" fmla="*/ 44 h 46"/>
                <a:gd name="T6" fmla="*/ 3 w 78"/>
                <a:gd name="T7" fmla="*/ 43 h 46"/>
                <a:gd name="T8" fmla="*/ 2 w 78"/>
                <a:gd name="T9" fmla="*/ 34 h 46"/>
                <a:gd name="T10" fmla="*/ 63 w 78"/>
                <a:gd name="T11" fmla="*/ 2 h 46"/>
                <a:gd name="T12" fmla="*/ 73 w 78"/>
                <a:gd name="T13" fmla="*/ 3 h 46"/>
                <a:gd name="T14" fmla="*/ 76 w 78"/>
                <a:gd name="T15" fmla="*/ 13 h 46"/>
                <a:gd name="T16" fmla="*/ 76 w 78"/>
                <a:gd name="T17" fmla="*/ 13 h 46"/>
                <a:gd name="T18" fmla="*/ 71 w 78"/>
                <a:gd name="T19" fmla="*/ 15 h 46"/>
                <a:gd name="T20" fmla="*/ 28 w 78"/>
                <a:gd name="T21" fmla="*/ 31 h 46"/>
                <a:gd name="T22" fmla="*/ 24 w 78"/>
                <a:gd name="T23" fmla="*/ 26 h 46"/>
                <a:gd name="T24" fmla="*/ 63 w 78"/>
                <a:gd name="T2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46">
                  <a:moveTo>
                    <a:pt x="2" y="34"/>
                  </a:moveTo>
                  <a:cubicBezTo>
                    <a:pt x="5" y="32"/>
                    <a:pt x="9" y="32"/>
                    <a:pt x="12" y="34"/>
                  </a:cubicBezTo>
                  <a:cubicBezTo>
                    <a:pt x="14" y="37"/>
                    <a:pt x="15" y="41"/>
                    <a:pt x="12" y="44"/>
                  </a:cubicBezTo>
                  <a:cubicBezTo>
                    <a:pt x="10" y="46"/>
                    <a:pt x="6" y="46"/>
                    <a:pt x="3" y="43"/>
                  </a:cubicBezTo>
                  <a:cubicBezTo>
                    <a:pt x="0" y="41"/>
                    <a:pt x="0" y="37"/>
                    <a:pt x="2" y="34"/>
                  </a:cubicBezTo>
                  <a:close/>
                  <a:moveTo>
                    <a:pt x="63" y="2"/>
                  </a:moveTo>
                  <a:cubicBezTo>
                    <a:pt x="66" y="1"/>
                    <a:pt x="70" y="0"/>
                    <a:pt x="73" y="3"/>
                  </a:cubicBezTo>
                  <a:cubicBezTo>
                    <a:pt x="76" y="6"/>
                    <a:pt x="78" y="10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4" y="14"/>
                    <a:pt x="73" y="15"/>
                    <a:pt x="71" y="15"/>
                  </a:cubicBezTo>
                  <a:cubicBezTo>
                    <a:pt x="56" y="20"/>
                    <a:pt x="42" y="26"/>
                    <a:pt x="28" y="31"/>
                  </a:cubicBezTo>
                  <a:cubicBezTo>
                    <a:pt x="27" y="29"/>
                    <a:pt x="26" y="27"/>
                    <a:pt x="24" y="26"/>
                  </a:cubicBezTo>
                  <a:cubicBezTo>
                    <a:pt x="37" y="18"/>
                    <a:pt x="50" y="10"/>
                    <a:pt x="63" y="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 noEditPoints="1"/>
            </p:cNvSpPr>
            <p:nvPr/>
          </p:nvSpPr>
          <p:spPr bwMode="auto">
            <a:xfrm>
              <a:off x="2511425" y="874713"/>
              <a:ext cx="169863" cy="93663"/>
            </a:xfrm>
            <a:custGeom>
              <a:avLst/>
              <a:gdLst>
                <a:gd name="T0" fmla="*/ 2 w 79"/>
                <a:gd name="T1" fmla="*/ 31 h 43"/>
                <a:gd name="T2" fmla="*/ 11 w 79"/>
                <a:gd name="T3" fmla="*/ 32 h 43"/>
                <a:gd name="T4" fmla="*/ 12 w 79"/>
                <a:gd name="T5" fmla="*/ 41 h 43"/>
                <a:gd name="T6" fmla="*/ 2 w 79"/>
                <a:gd name="T7" fmla="*/ 40 h 43"/>
                <a:gd name="T8" fmla="*/ 2 w 79"/>
                <a:gd name="T9" fmla="*/ 31 h 43"/>
                <a:gd name="T10" fmla="*/ 65 w 79"/>
                <a:gd name="T11" fmla="*/ 2 h 43"/>
                <a:gd name="T12" fmla="*/ 74 w 79"/>
                <a:gd name="T13" fmla="*/ 3 h 43"/>
                <a:gd name="T14" fmla="*/ 76 w 79"/>
                <a:gd name="T15" fmla="*/ 13 h 43"/>
                <a:gd name="T16" fmla="*/ 76 w 79"/>
                <a:gd name="T17" fmla="*/ 14 h 43"/>
                <a:gd name="T18" fmla="*/ 71 w 79"/>
                <a:gd name="T19" fmla="*/ 16 h 43"/>
                <a:gd name="T20" fmla="*/ 28 w 79"/>
                <a:gd name="T21" fmla="*/ 29 h 43"/>
                <a:gd name="T22" fmla="*/ 25 w 79"/>
                <a:gd name="T23" fmla="*/ 23 h 43"/>
                <a:gd name="T24" fmla="*/ 65 w 79"/>
                <a:gd name="T2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43">
                  <a:moveTo>
                    <a:pt x="2" y="31"/>
                  </a:moveTo>
                  <a:cubicBezTo>
                    <a:pt x="4" y="28"/>
                    <a:pt x="9" y="29"/>
                    <a:pt x="11" y="32"/>
                  </a:cubicBezTo>
                  <a:cubicBezTo>
                    <a:pt x="14" y="34"/>
                    <a:pt x="14" y="39"/>
                    <a:pt x="12" y="41"/>
                  </a:cubicBezTo>
                  <a:cubicBezTo>
                    <a:pt x="9" y="43"/>
                    <a:pt x="5" y="43"/>
                    <a:pt x="2" y="40"/>
                  </a:cubicBezTo>
                  <a:cubicBezTo>
                    <a:pt x="0" y="37"/>
                    <a:pt x="0" y="33"/>
                    <a:pt x="2" y="31"/>
                  </a:cubicBezTo>
                  <a:close/>
                  <a:moveTo>
                    <a:pt x="65" y="2"/>
                  </a:moveTo>
                  <a:cubicBezTo>
                    <a:pt x="68" y="1"/>
                    <a:pt x="71" y="0"/>
                    <a:pt x="74" y="3"/>
                  </a:cubicBezTo>
                  <a:cubicBezTo>
                    <a:pt x="77" y="6"/>
                    <a:pt x="79" y="11"/>
                    <a:pt x="76" y="13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5"/>
                    <a:pt x="73" y="15"/>
                    <a:pt x="71" y="16"/>
                  </a:cubicBezTo>
                  <a:cubicBezTo>
                    <a:pt x="57" y="20"/>
                    <a:pt x="42" y="24"/>
                    <a:pt x="28" y="29"/>
                  </a:cubicBezTo>
                  <a:cubicBezTo>
                    <a:pt x="27" y="27"/>
                    <a:pt x="26" y="25"/>
                    <a:pt x="25" y="23"/>
                  </a:cubicBezTo>
                  <a:cubicBezTo>
                    <a:pt x="38" y="16"/>
                    <a:pt x="51" y="9"/>
                    <a:pt x="65" y="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0" name="图片 129"/>
          <p:cNvPicPr>
            <a:picLocks noChangeAspect="1"/>
          </p:cNvPicPr>
          <p:nvPr/>
        </p:nvPicPr>
        <p:blipFill>
          <a:blip r:embed="rId6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15540">
            <a:off x="912824" y="4947434"/>
            <a:ext cx="1772900" cy="1609506"/>
          </a:xfrm>
          <a:prstGeom prst="rect">
            <a:avLst/>
          </a:prstGeom>
        </p:spPr>
      </p:pic>
      <p:sp>
        <p:nvSpPr>
          <p:cNvPr id="131" name="矩形 130"/>
          <p:cNvSpPr/>
          <p:nvPr/>
        </p:nvSpPr>
        <p:spPr>
          <a:xfrm>
            <a:off x="5295704" y="5981807"/>
            <a:ext cx="6258767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终于鼓起勇气向你表白，你说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I do.</a:t>
            </a:r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的那一刻，我只想把你抱紧在怀里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25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993906" flipH="1">
            <a:off x="7365852" y="1334011"/>
            <a:ext cx="4713761" cy="314273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 rot="515372">
            <a:off x="2608200" y="1989239"/>
            <a:ext cx="3599472" cy="4777390"/>
            <a:chOff x="7446031" y="1824112"/>
            <a:chExt cx="2585650" cy="34317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6031" y="1824112"/>
              <a:ext cx="2585650" cy="2343016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4" name="矩形 3"/>
            <p:cNvSpPr/>
            <p:nvPr/>
          </p:nvSpPr>
          <p:spPr>
            <a:xfrm>
              <a:off x="7446031" y="4552950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2015</a:t>
              </a:r>
              <a:r>
                <a:rPr lang="zh-CN" altLang="en-US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3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每次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牵手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6150" y="376743"/>
            <a:ext cx="3155912" cy="1828253"/>
            <a:chOff x="438151" y="5116513"/>
            <a:chExt cx="2992436" cy="173355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862925" y="1032393"/>
            <a:ext cx="892362" cy="516954"/>
            <a:chOff x="438151" y="5116513"/>
            <a:chExt cx="2992436" cy="1733550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6031254" y="5721292"/>
            <a:ext cx="6258767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在拥挤的人群中牵住了你的手，我想，能不能，一牵就是一辈子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38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http://himg2.huanqiu.com/attachment2010/2015/1008/23/21/201510081121114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1550" y="1730754"/>
            <a:ext cx="4587373" cy="6039325"/>
          </a:xfrm>
          <a:custGeom>
            <a:avLst/>
            <a:gdLst>
              <a:gd name="connsiteX0" fmla="*/ 2819400 w 8461375"/>
              <a:gd name="connsiteY0" fmla="*/ 0 h 11139487"/>
              <a:gd name="connsiteX1" fmla="*/ 3524250 w 8461375"/>
              <a:gd name="connsiteY1" fmla="*/ 571499 h 11139487"/>
              <a:gd name="connsiteX2" fmla="*/ 3448050 w 8461375"/>
              <a:gd name="connsiteY2" fmla="*/ 1904999 h 11139487"/>
              <a:gd name="connsiteX3" fmla="*/ 4019550 w 8461375"/>
              <a:gd name="connsiteY3" fmla="*/ 2400299 h 11139487"/>
              <a:gd name="connsiteX4" fmla="*/ 3981450 w 8461375"/>
              <a:gd name="connsiteY4" fmla="*/ 2933699 h 11139487"/>
              <a:gd name="connsiteX5" fmla="*/ 4324350 w 8461375"/>
              <a:gd name="connsiteY5" fmla="*/ 2305049 h 11139487"/>
              <a:gd name="connsiteX6" fmla="*/ 5772150 w 8461375"/>
              <a:gd name="connsiteY6" fmla="*/ 2305049 h 11139487"/>
              <a:gd name="connsiteX7" fmla="*/ 7181850 w 8461375"/>
              <a:gd name="connsiteY7" fmla="*/ 5105399 h 11139487"/>
              <a:gd name="connsiteX8" fmla="*/ 8461375 w 8461375"/>
              <a:gd name="connsiteY8" fmla="*/ 6323260 h 11139487"/>
              <a:gd name="connsiteX9" fmla="*/ 8461375 w 8461375"/>
              <a:gd name="connsiteY9" fmla="*/ 10782299 h 11139487"/>
              <a:gd name="connsiteX10" fmla="*/ 323850 w 8461375"/>
              <a:gd name="connsiteY10" fmla="*/ 10782299 h 11139487"/>
              <a:gd name="connsiteX11" fmla="*/ 266700 w 8461375"/>
              <a:gd name="connsiteY11" fmla="*/ 11010899 h 11139487"/>
              <a:gd name="connsiteX12" fmla="*/ 266700 w 8461375"/>
              <a:gd name="connsiteY12" fmla="*/ 11139487 h 11139487"/>
              <a:gd name="connsiteX13" fmla="*/ 171280 w 8461375"/>
              <a:gd name="connsiteY13" fmla="*/ 11139487 h 11139487"/>
              <a:gd name="connsiteX14" fmla="*/ 57150 w 8461375"/>
              <a:gd name="connsiteY14" fmla="*/ 10267949 h 11139487"/>
              <a:gd name="connsiteX15" fmla="*/ 552450 w 8461375"/>
              <a:gd name="connsiteY15" fmla="*/ 9582149 h 11139487"/>
              <a:gd name="connsiteX16" fmla="*/ 590550 w 8461375"/>
              <a:gd name="connsiteY16" fmla="*/ 7315199 h 11139487"/>
              <a:gd name="connsiteX17" fmla="*/ 438150 w 8461375"/>
              <a:gd name="connsiteY17" fmla="*/ 5829299 h 11139487"/>
              <a:gd name="connsiteX18" fmla="*/ 0 w 8461375"/>
              <a:gd name="connsiteY18" fmla="*/ 3905249 h 11139487"/>
              <a:gd name="connsiteX19" fmla="*/ 762000 w 8461375"/>
              <a:gd name="connsiteY19" fmla="*/ 1924049 h 11139487"/>
              <a:gd name="connsiteX20" fmla="*/ 1619250 w 8461375"/>
              <a:gd name="connsiteY20" fmla="*/ 1181099 h 11139487"/>
              <a:gd name="connsiteX21" fmla="*/ 1866900 w 8461375"/>
              <a:gd name="connsiteY21" fmla="*/ 266699 h 1113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461375" h="11139487">
                <a:moveTo>
                  <a:pt x="2819400" y="0"/>
                </a:moveTo>
                <a:lnTo>
                  <a:pt x="3524250" y="571499"/>
                </a:lnTo>
                <a:lnTo>
                  <a:pt x="3448050" y="1904999"/>
                </a:lnTo>
                <a:lnTo>
                  <a:pt x="4019550" y="2400299"/>
                </a:lnTo>
                <a:lnTo>
                  <a:pt x="3981450" y="2933699"/>
                </a:lnTo>
                <a:lnTo>
                  <a:pt x="4324350" y="2305049"/>
                </a:lnTo>
                <a:lnTo>
                  <a:pt x="5772150" y="2305049"/>
                </a:lnTo>
                <a:lnTo>
                  <a:pt x="7181850" y="5105399"/>
                </a:lnTo>
                <a:lnTo>
                  <a:pt x="8461375" y="6323260"/>
                </a:lnTo>
                <a:lnTo>
                  <a:pt x="8461375" y="10782299"/>
                </a:lnTo>
                <a:lnTo>
                  <a:pt x="323850" y="10782299"/>
                </a:lnTo>
                <a:lnTo>
                  <a:pt x="266700" y="11010899"/>
                </a:lnTo>
                <a:lnTo>
                  <a:pt x="266700" y="11139487"/>
                </a:lnTo>
                <a:lnTo>
                  <a:pt x="171280" y="11139487"/>
                </a:lnTo>
                <a:lnTo>
                  <a:pt x="57150" y="10267949"/>
                </a:lnTo>
                <a:lnTo>
                  <a:pt x="552450" y="9582149"/>
                </a:lnTo>
                <a:lnTo>
                  <a:pt x="590550" y="7315199"/>
                </a:lnTo>
                <a:lnTo>
                  <a:pt x="438150" y="5829299"/>
                </a:lnTo>
                <a:lnTo>
                  <a:pt x="0" y="3905249"/>
                </a:lnTo>
                <a:lnTo>
                  <a:pt x="762000" y="1924049"/>
                </a:lnTo>
                <a:lnTo>
                  <a:pt x="1619250" y="1181099"/>
                </a:lnTo>
                <a:lnTo>
                  <a:pt x="1866900" y="266699"/>
                </a:lnTo>
                <a:close/>
              </a:path>
            </a:pathLst>
          </a:custGeom>
          <a:noFill/>
          <a:effectLst>
            <a:softEdge rad="304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402" y="5484370"/>
            <a:ext cx="9682947" cy="1395219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15628" y="1680017"/>
            <a:ext cx="3495724" cy="5634547"/>
          </a:xfrm>
          <a:custGeom>
            <a:avLst/>
            <a:gdLst>
              <a:gd name="connsiteX0" fmla="*/ 1271991 w 3314646"/>
              <a:gd name="connsiteY0" fmla="*/ 0 h 5342678"/>
              <a:gd name="connsiteX1" fmla="*/ 2071117 w 3314646"/>
              <a:gd name="connsiteY1" fmla="*/ 0 h 5342678"/>
              <a:gd name="connsiteX2" fmla="*/ 3314646 w 3314646"/>
              <a:gd name="connsiteY2" fmla="*/ 5223129 h 5342678"/>
              <a:gd name="connsiteX3" fmla="*/ 3314646 w 3314646"/>
              <a:gd name="connsiteY3" fmla="*/ 5342678 h 5342678"/>
              <a:gd name="connsiteX4" fmla="*/ 0 w 3314646"/>
              <a:gd name="connsiteY4" fmla="*/ 5342678 h 5342678"/>
              <a:gd name="connsiteX5" fmla="*/ 1271991 w 3314646"/>
              <a:gd name="connsiteY5" fmla="*/ 0 h 53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4646" h="5342678">
                <a:moveTo>
                  <a:pt x="1271991" y="0"/>
                </a:moveTo>
                <a:lnTo>
                  <a:pt x="2071117" y="0"/>
                </a:lnTo>
                <a:lnTo>
                  <a:pt x="3314646" y="5223129"/>
                </a:lnTo>
                <a:lnTo>
                  <a:pt x="3314646" y="5342678"/>
                </a:lnTo>
                <a:lnTo>
                  <a:pt x="0" y="5342678"/>
                </a:lnTo>
                <a:lnTo>
                  <a:pt x="1271991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9685341" y="4561854"/>
            <a:ext cx="2336421" cy="3654579"/>
          </a:xfrm>
          <a:custGeom>
            <a:avLst/>
            <a:gdLst>
              <a:gd name="connsiteX0" fmla="*/ 0 w 2215395"/>
              <a:gd name="connsiteY0" fmla="*/ 0 h 3465272"/>
              <a:gd name="connsiteX1" fmla="*/ 2215395 w 2215395"/>
              <a:gd name="connsiteY1" fmla="*/ 0 h 3465272"/>
              <a:gd name="connsiteX2" fmla="*/ 2215395 w 2215395"/>
              <a:gd name="connsiteY2" fmla="*/ 3465272 h 3465272"/>
              <a:gd name="connsiteX3" fmla="*/ 0 w 2215395"/>
              <a:gd name="connsiteY3" fmla="*/ 3465272 h 3465272"/>
              <a:gd name="connsiteX4" fmla="*/ 0 w 2215395"/>
              <a:gd name="connsiteY4" fmla="*/ 0 h 346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5395" h="3465272">
                <a:moveTo>
                  <a:pt x="0" y="0"/>
                </a:moveTo>
                <a:lnTo>
                  <a:pt x="2215395" y="0"/>
                </a:lnTo>
                <a:lnTo>
                  <a:pt x="2215395" y="3465272"/>
                </a:lnTo>
                <a:lnTo>
                  <a:pt x="0" y="346527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1" name="文本框 60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7487" y="3275505"/>
            <a:ext cx="7323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一纸流年的素宣墨染青花胭脂的影影重叠，一笔落下，记取思念的清香，一处山水，描下有你的痕迹。始终不悔，你是我今生倾城的传奇。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26542" y="2704394"/>
            <a:ext cx="1405667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相</a:t>
            </a:r>
            <a:r>
              <a:rPr lang="en-US" altLang="zh-CN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·</a:t>
            </a:r>
            <a:r>
              <a:rPr lang="zh-CN" altLang="en-US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守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8457">
            <a:off x="9445629" y="-2129516"/>
            <a:ext cx="5529438" cy="6101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054748">
            <a:off x="9922343" y="2546150"/>
            <a:ext cx="564419" cy="5375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85363">
            <a:off x="10257010" y="2111080"/>
            <a:ext cx="341837" cy="32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50000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2" dur="6" fill="hold"/>
                                        <p:tgtEl>
                                          <p:spTgt spid="1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50000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7" dur="6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08333E-6 -2.22222E-6 L -2.08333E-6 -2.22222E-6 C 0.00313 -0.00347 0.00677 -0.00509 0.00938 -0.00949 C 0.01797 -0.02222 0.01003 -0.0118 0.0168 -0.01852 C 0.01784 -0.01944 0.01862 -0.0206 0.01966 -0.02176 C 0.0211 -0.02291 0.02396 -0.02546 0.02565 -0.02662 C 0.02917 -0.02986 0.03229 -0.03125 0.0362 -0.03356 C 0.03828 -0.03472 0.04011 -0.03657 0.04206 -0.0375 C 0.04531 -0.03958 0.04675 -0.03981 0.04987 -0.0419 C 0.0513 -0.04305 0.05274 -0.04467 0.0543 -0.04606 C 0.05508 -0.04629 0.0556 -0.04653 0.05651 -0.04745 C 0.05703 -0.04884 0.05781 -0.05046 0.05847 -0.05069 C 0.05951 -0.05231 0.06068 -0.05185 0.06159 -0.05324 C 0.06537 -0.05671 0.06745 -0.06041 0.07097 -0.06342 C 0.07409 -0.06551 0.07722 -0.06759 0.08021 -0.06991 L 0.08685 -0.075 C 0.08867 -0.07685 0.09102 -0.07847 0.09271 -0.08102 C 0.09349 -0.08171 0.09401 -0.08333 0.09492 -0.08403 C 0.09584 -0.08495 0.09675 -0.08518 0.09792 -0.08611 C 0.10104 -0.08958 0.10508 -0.09583 0.10808 -0.0993 C 0.10873 -0.10046 0.10912 -0.10208 0.11016 -0.10301 C 0.11081 -0.1037 0.11211 -0.10532 0.11289 -0.10602 C 0.11498 -0.10926 0.11654 -0.11296 0.11875 -0.11551 C 0.11992 -0.11713 0.1211 -0.11875 0.12227 -0.1206 C 0.12852 -0.13055 0.12487 -0.12685 0.12943 -0.13078 C 0.13021 -0.13194 0.13073 -0.13426 0.13151 -0.13518 C 0.13216 -0.13657 0.13347 -0.13773 0.13425 -0.13889 C 0.13555 -0.14028 0.13867 -0.1456 0.13919 -0.14676 C 0.14206 -0.15278 0.14193 -0.15416 0.14558 -0.15972 C 0.14623 -0.16041 0.14714 -0.16065 0.14766 -0.16111 C 0.15169 -0.1706 0.14779 -0.1618 0.15417 -0.17245 C 0.15625 -0.17616 0.15834 -0.17986 0.16042 -0.18379 C 0.16146 -0.18541 0.16302 -0.18727 0.16393 -0.19004 C 0.16419 -0.19143 0.16433 -0.19328 0.16524 -0.19421 C 0.16641 -0.19722 0.1681 -0.19884 0.16953 -0.20069 C 0.17214 -0.21111 0.16862 -0.19884 0.17422 -0.21157 C 0.17487 -0.21319 0.17526 -0.21458 0.17552 -0.21597 C 0.17604 -0.21898 0.17526 -0.22268 0.1763 -0.225 L 0.17852 -0.22963 C 0.17969 -0.23981 0.17878 -0.23565 0.1806 -0.24259 C 0.18099 -0.24699 0.18086 -0.25023 0.18151 -0.2544 C 0.18203 -0.25926 0.18216 -0.25856 0.18229 -0.26366 C 0.18255 -0.2662 0.18242 -0.26921 0.18281 -0.27083 C 0.18294 -0.27384 0.18373 -0.2794 0.18373 -0.27916 C 0.18373 -0.2831 0.18373 -0.28611 0.18386 -0.28935 C 0.18399 -0.29375 0.18425 -0.29606 0.18477 -0.2993 C 0.18477 -0.33125 0.18425 -0.29977 0.18529 -0.31481 C 0.18542 -0.31991 0.18568 -0.3243 0.18581 -0.32916 C 0.18594 -0.33148 0.18581 -0.33379 0.1862 -0.33588 C 0.18633 -0.3375 0.18646 -0.33912 0.18659 -0.34074 C 0.18737 -0.35092 0.18646 -0.34444 0.18711 -0.35625 C 0.18711 -0.35764 0.1875 -0.35856 0.18763 -0.36065 C 0.18776 -0.3625 0.18789 -0.36389 0.18802 -0.36574 C 0.18789 -0.36875 0.18802 -0.37176 0.18828 -0.37407 C 0.18828 -0.37847 0.18893 -0.38171 0.1888 -0.38588 C 0.18906 -0.39213 0.18933 -0.39861 0.18919 -0.40509 C 0.18919 -0.40926 0.18906 -0.41389 0.18919 -0.41805 C 0.18906 -0.4206 0.18946 -0.42268 0.18946 -0.425 C 0.18841 -0.43889 0.1875 -0.45324 0.18646 -0.46759 L 0.18633 -0.46736 " pathEditMode="relative" rAng="21180000" ptsTypes="AAAAAAAAAAAAAAAAAAAAAAAAAAAAAAAAAAAAAAAAAAAAAAAAAAAAAAAAAAAA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3" y="-2338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25E-6 0.00023 L 1.25E-6 0.00023 C 0.00078 -0.00347 0.0013 -0.00741 0.00234 -0.01088 C 0.0026 -0.0125 0.00338 -0.01366 0.0039 -0.01505 C 0.00416 -0.01644 0.00429 -0.01806 0.00468 -0.01921 C 0.00507 -0.02083 0.00573 -0.02199 0.00625 -0.02338 C 0.00651 -0.02477 0.00651 -0.02639 0.00703 -0.02755 C 0.00755 -0.0294 0.00859 -0.03033 0.00937 -0.03171 C 0.00963 -0.0331 0.00963 -0.03472 0.01015 -0.03588 C 0.01106 -0.03889 0.01263 -0.04121 0.01328 -0.04421 C 0.01471 -0.05208 0.01315 -0.04514 0.01562 -0.05255 C 0.01614 -0.0544 0.0164 -0.05648 0.01718 -0.0581 C 0.0177 -0.05972 0.01875 -0.06088 0.01953 -0.06227 C 0.02031 -0.06458 0.02096 -0.06713 0.02187 -0.06921 C 0.02252 -0.0713 0.02343 -0.07292 0.02422 -0.07477 C 0.02474 -0.07662 0.02513 -0.07871 0.02578 -0.08033 C 0.02851 -0.08843 0.02747 -0.08333 0.02968 -0.09005 C 0.03307 -0.10093 0.02877 -0.09051 0.03437 -0.10255 C 0.03567 -0.11019 0.03411 -0.10394 0.0375 -0.11088 C 0.03906 -0.11458 0.04023 -0.11875 0.04218 -0.12199 C 0.04895 -0.13426 0.04062 -0.11875 0.04609 -0.13033 C 0.04674 -0.13195 0.04765 -0.1331 0.04843 -0.13449 C 0.04948 -0.13727 0.05 -0.14097 0.05156 -0.14283 C 0.05651 -0.14884 0.05091 -0.1419 0.05703 -0.15116 C 0.05794 -0.15278 0.05911 -0.15394 0.06015 -0.15533 L 0.06797 -0.16921 C 0.06875 -0.1706 0.0694 -0.17222 0.07031 -0.17338 C 0.07135 -0.17477 0.07239 -0.17593 0.07343 -0.17755 C 0.07461 -0.17986 0.07526 -0.18264 0.07656 -0.18449 C 0.07786 -0.18681 0.07981 -0.18773 0.08125 -0.19005 C 0.08229 -0.1919 0.0832 -0.19398 0.08437 -0.1956 C 0.08502 -0.19676 0.08593 -0.19746 0.08672 -0.19838 C 0.08828 -0.20116 0.08932 -0.20509 0.0914 -0.20671 C 0.09244 -0.20764 0.09349 -0.20833 0.09453 -0.20949 C 0.0957 -0.21111 0.09648 -0.21343 0.09765 -0.21505 C 0.09961 -0.21806 0.10169 -0.22083 0.1039 -0.22338 C 0.10468 -0.22431 0.10547 -0.225 0.10625 -0.22616 C 0.11041 -0.2338 0.10638 -0.23056 0.11093 -0.2331 C 0.11172 -0.23449 0.11237 -0.23611 0.11328 -0.23727 C 0.11393 -0.23843 0.11484 -0.23912 0.11562 -0.24005 C 0.11718 -0.24283 0.11836 -0.2463 0.12031 -0.24838 C 0.12109 -0.24931 0.12187 -0.25 0.12265 -0.25116 C 0.12773 -0.26042 0.12213 -0.25347 0.12734 -0.26088 C 0.13138 -0.26713 0.12799 -0.25949 0.13281 -0.26921 C 0.13333 -0.2706 0.13359 -0.27222 0.13437 -0.27338 C 0.13502 -0.27477 0.13593 -0.27523 0.13672 -0.27616 L 0.14453 -0.29005 L 0.14687 -0.29421 C 0.14765 -0.2956 0.14856 -0.29676 0.14922 -0.29838 C 0.14974 -0.29977 0.15 -0.30139 0.15078 -0.30255 C 0.15169 -0.3044 0.15286 -0.30509 0.1539 -0.30671 C 0.15455 -0.3081 0.15468 -0.30972 0.15547 -0.31088 C 0.16263 -0.32361 0.15247 -0.30208 0.16015 -0.31783 C 0.16093 -0.31945 0.16145 -0.32176 0.1625 -0.32315 C 0.16354 -0.325 0.16523 -0.3257 0.1664 -0.32755 C 0.16836 -0.33033 0.16979 -0.33449 0.17187 -0.33727 C 0.17291 -0.33866 0.17395 -0.33982 0.175 -0.34144 C 0.17656 -0.34398 0.17968 -0.34977 0.17968 -0.34977 L 0.17968 -0.34977 " pathEditMode="relative" ptsTypes="AAAAAAAAAAAAAAAAAAAAAAAAAAAAAAAAAAAAAAAAAAAAAAAAAAAAAAAAAAA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1" grpId="2"/>
      <p:bldP spid="69" grpId="0"/>
      <p:bldP spid="70" grpId="0"/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80755" y="6050708"/>
            <a:ext cx="9697241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第一次一起吃饭，你坐在我对面，就像是一位天使。一抬头就能看见你的感觉真好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765" y="1649420"/>
            <a:ext cx="2224635" cy="1482060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682" y="3883613"/>
            <a:ext cx="3197435" cy="2131623"/>
          </a:xfrm>
          <a:prstGeom prst="rect">
            <a:avLst/>
          </a:prstGeom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335" y="1495093"/>
            <a:ext cx="4608512" cy="3052391"/>
          </a:xfrm>
          <a:prstGeom prst="rect">
            <a:avLst/>
          </a:prstGeom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11" y="3848141"/>
            <a:ext cx="1632567" cy="34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0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11111E-6 -9.5698E-7 L -0.19185 0.0011 " pathEditMode="relative" rAng="0" ptsTypes="AA" p14:bounceEnd="50000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93" y="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11111E-6 -2.76558E-6 L -1.11111E-6 -0.33999 " pathEditMode="relative" rAng="0" ptsTypes="AA" p14:bounceEnd="50000">
                                          <p:cBhvr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0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accel="50000" fill="hold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9877E-6 -3.11677E-6 L 0.19049 -3.11677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11111E-6 -9.5698E-7 L -0.19185 0.0011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93" y="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11111E-6 -2.76558E-6 L -1.11111E-6 -0.33999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0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ac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9877E-6 -3.11677E-6 L 0.19049 -3.11677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3012299" y="525187"/>
            <a:ext cx="1908633" cy="1898573"/>
            <a:chOff x="4435807" y="1233340"/>
            <a:chExt cx="1809766" cy="180022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50418" y1="71099" x2="50418" y2="24176"/>
                          <a14:foregroundMark x1="35042" y1="21429" x2="66004" y2="23077"/>
                          <a14:foregroundMark x1="66004" y1="24945" x2="37448" y2="28571"/>
                          <a14:foregroundMark x1="35565" y1="19451" x2="38180" y2="23077"/>
                          <a14:foregroundMark x1="63598" y1="19121" x2="62552" y2="23846"/>
                          <a14:foregroundMark x1="59623" y1="31209" x2="38075" y2="28901"/>
                          <a14:foregroundMark x1="59519" y1="30440" x2="56067" y2="32308"/>
                          <a14:foregroundMark x1="48222" y1="44176" x2="47176" y2="50440"/>
                          <a14:foregroundMark x1="51464" y1="43626" x2="52197" y2="49341"/>
                          <a14:foregroundMark x1="52615" y1="49341" x2="51046" y2="72088"/>
                          <a14:foregroundMark x1="47071" y1="49890" x2="49163" y2="72747"/>
                          <a14:foregroundMark x1="50628" y1="44396" x2="54289" y2="33846"/>
                          <a14:backgroundMark x1="14644" y1="9121" x2="41632" y2="95604"/>
                          <a14:backgroundMark x1="85774" y1="11429" x2="58577" y2="91978"/>
                          <a14:backgroundMark x1="62238" y1="35824" x2="51464" y2="81429"/>
                          <a14:backgroundMark x1="2720" y1="21648" x2="23640" y2="77802"/>
                          <a14:backgroundMark x1="25000" y1="23077" x2="44561" y2="53626"/>
                          <a14:backgroundMark x1="88494" y1="20000" x2="74477" y2="93626"/>
                          <a14:backgroundMark x1="35042" y1="31758" x2="45397" y2="48571"/>
                          <a14:backgroundMark x1="45502" y1="47582" x2="40900" y2="73516"/>
                          <a14:backgroundMark x1="53138" y1="45275" x2="55230" y2="56154"/>
                          <a14:backgroundMark x1="52929" y1="60220" x2="53033" y2="64725"/>
                          <a14:backgroundMark x1="46444" y1="60440" x2="46444" y2="65275"/>
                          <a14:backgroundMark x1="46967" y1="45824" x2="45711" y2="50000"/>
                          <a14:backgroundMark x1="52406" y1="47473" x2="54498" y2="487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904250">
              <a:off x="4436684" y="1276204"/>
              <a:ext cx="1800227" cy="1714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890" l="0" r="100000">
                          <a14:backgroundMark x1="38494" y1="28022" x2="99895" y2="50549"/>
                          <a14:backgroundMark x1="73431" y1="14725" x2="74163" y2="98901"/>
                          <a14:backgroundMark x1="44038" y1="30220" x2="68305" y2="983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358734">
              <a:off x="4435807" y="1267475"/>
              <a:ext cx="1800227" cy="1714500"/>
            </a:xfrm>
            <a:prstGeom prst="rect">
              <a:avLst/>
            </a:prstGeom>
            <a:scene3d>
              <a:camera prst="orthographicFront">
                <a:rot lat="0" lon="20099993" rev="0"/>
              </a:camera>
              <a:lightRig rig="threePt" dir="t"/>
            </a:scene3d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890" l="0" r="100000">
                          <a14:backgroundMark x1="38494" y1="28022" x2="99895" y2="50549"/>
                          <a14:backgroundMark x1="73431" y1="14725" x2="74163" y2="98901"/>
                          <a14:backgroundMark x1="44038" y1="30220" x2="68305" y2="983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358734">
              <a:off x="4445346" y="1267475"/>
              <a:ext cx="1800227" cy="1714500"/>
            </a:xfrm>
            <a:prstGeom prst="rect">
              <a:avLst/>
            </a:prstGeom>
            <a:scene3d>
              <a:camera prst="orthographicFront">
                <a:rot lat="0" lon="3300000" rev="0"/>
              </a:camera>
              <a:lightRig rig="threePt" dir="t"/>
            </a:scene3d>
          </p:spPr>
        </p:pic>
      </p:grpSp>
      <p:sp>
        <p:nvSpPr>
          <p:cNvPr id="9" name="矩形 8"/>
          <p:cNvSpPr/>
          <p:nvPr/>
        </p:nvSpPr>
        <p:spPr>
          <a:xfrm>
            <a:off x="1053187" y="5232652"/>
            <a:ext cx="5697639" cy="559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44" dirty="0">
                <a:solidFill>
                  <a:srgbClr val="8E7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comforting me when I'm sad. Loving me when I'm mad. Picking me up when I'm down . Thank you for being my friend and being around. Teaching me the meaning of love . Encouraging me when I need a shove. But most of all thank you for loving me for who I am.</a:t>
            </a:r>
          </a:p>
        </p:txBody>
      </p:sp>
      <p:sp>
        <p:nvSpPr>
          <p:cNvPr id="10" name="矩形 9"/>
          <p:cNvSpPr/>
          <p:nvPr/>
        </p:nvSpPr>
        <p:spPr>
          <a:xfrm>
            <a:off x="1053188" y="4005701"/>
            <a:ext cx="6429022" cy="14165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218" dirty="0">
                <a:solidFill>
                  <a:srgbClr val="CBBD3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Happy Valentine's Day!</a:t>
            </a:r>
            <a:endParaRPr lang="en-US" altLang="zh-CN" sz="4218" dirty="0">
              <a:solidFill>
                <a:srgbClr val="CBBD3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rgbClr val="8E7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are the only one in</a:t>
            </a:r>
            <a:r>
              <a:rPr lang="zh-CN" altLang="en-US" dirty="0">
                <a:solidFill>
                  <a:srgbClr val="8E7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8E7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heart.</a:t>
            </a:r>
            <a:endParaRPr lang="en-US" altLang="zh-CN" sz="2953" dirty="0">
              <a:solidFill>
                <a:srgbClr val="8E7D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188" y="1075907"/>
            <a:ext cx="2359256" cy="7971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0499" y="1667528"/>
            <a:ext cx="608248" cy="20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24 C 0.04571 -0.02246 0.09167 -0.04445 0.13503 -0.0426 C 0.178 -0.04075 0.20222 0.01435 0.25977 0.01087 C 0.31758 0.00694 0.41381 -0.04792 0.48112 -0.06389 C 0.54844 -0.07987 0.59506 -0.09607 0.66394 -0.08519 C 0.73308 -0.07477 0.80052 -0.00024 0.89506 -0.00024 C 0.98972 -0.00024 1.11068 -0.04283 1.23177 -0.08519 " pathEditMode="relative" rAng="0" ptsTypes="AAAAAA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89" y="-386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0005 -0.040899 E" pathEditMode="relative" ptsTypes="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to x="387877" y="387877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005 0.040899 L 0 0 E" pathEditMode="relative" ptsTypes="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25781" y="2578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136867" y="6113726"/>
            <a:ext cx="7253026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无论是午后阳光下慵懒的你，还是街边帅气的你，还是丛林中梦幻的你，都让我如痴如醉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-43676"/>
            <a:ext cx="12858750" cy="738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30854" y="2377491"/>
            <a:ext cx="1739285" cy="115199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.mingxing.com/upload/attach/2012/04/12870-PHh6V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83227">
            <a:off x="8945215" y="2811665"/>
            <a:ext cx="1690337" cy="227195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27124">
            <a:off x="3714355" y="405019"/>
            <a:ext cx="2155944" cy="143430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img.mingxing.com/upload/attach/2014/05-23/273760-3irNCB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10794">
            <a:off x="7516527" y="1695212"/>
            <a:ext cx="1576356" cy="236338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20613569">
            <a:off x="1783358" y="2777285"/>
            <a:ext cx="2805805" cy="3425864"/>
            <a:chOff x="1067174" y="2239796"/>
            <a:chExt cx="3233147" cy="3947644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067174" y="2239796"/>
              <a:ext cx="3233146" cy="2378405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1067175" y="5928006"/>
              <a:ext cx="3233146" cy="259434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午后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慵懒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191" y="-755061"/>
            <a:ext cx="462561" cy="8742771"/>
            <a:chOff x="118372" y="-1426573"/>
            <a:chExt cx="438600" cy="82898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4037390"/>
              <a:ext cx="438600" cy="2825934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1314912"/>
              <a:ext cx="438600" cy="282593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-1426573"/>
              <a:ext cx="438600" cy="282593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2192224" y="-755061"/>
            <a:ext cx="462561" cy="8742771"/>
            <a:chOff x="118372" y="-1426573"/>
            <a:chExt cx="438600" cy="82898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4037390"/>
              <a:ext cx="438600" cy="282593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1314912"/>
              <a:ext cx="438600" cy="282593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372" y="-1426573"/>
              <a:ext cx="438600" cy="2825934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5778" y="1495853"/>
            <a:ext cx="1925068" cy="168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3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454386" flipH="1">
            <a:off x="7628327" y="1334011"/>
            <a:ext cx="4188811" cy="314273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 rot="515372">
            <a:off x="2582412" y="2332628"/>
            <a:ext cx="3599472" cy="4432064"/>
            <a:chOff x="7446031" y="2072174"/>
            <a:chExt cx="2585650" cy="31837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6031" y="2072174"/>
              <a:ext cx="2585650" cy="1846892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4" name="矩形 3"/>
            <p:cNvSpPr/>
            <p:nvPr/>
          </p:nvSpPr>
          <p:spPr>
            <a:xfrm>
              <a:off x="7446031" y="4552950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6150" y="376743"/>
            <a:ext cx="3155912" cy="1828253"/>
            <a:chOff x="438151" y="5116513"/>
            <a:chExt cx="2992436" cy="173355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862925" y="1032393"/>
            <a:ext cx="892362" cy="516954"/>
            <a:chOff x="438151" y="5116513"/>
            <a:chExt cx="2992436" cy="1733550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6031254" y="5721292"/>
            <a:ext cx="6258767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在拥挤的人群中牵住了你的手，我想，能不能，一牵就是一辈子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97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21345888">
            <a:off x="2274631" y="611628"/>
            <a:ext cx="7063863" cy="5443056"/>
            <a:chOff x="2065199" y="1494894"/>
            <a:chExt cx="6697956" cy="5161107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5199" y="1494894"/>
              <a:ext cx="6697956" cy="4458148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2065199" y="5953042"/>
              <a:ext cx="6697956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2015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10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1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结婚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8457">
            <a:off x="-3433647" y="-2129515"/>
            <a:ext cx="5529438" cy="610167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277719" y="6147523"/>
            <a:ext cx="4312802" cy="481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两个人，一辈子。</a:t>
            </a:r>
          </a:p>
        </p:txBody>
      </p:sp>
      <p:grpSp>
        <p:nvGrpSpPr>
          <p:cNvPr id="16" name="组合 15"/>
          <p:cNvGrpSpPr/>
          <p:nvPr/>
        </p:nvGrpSpPr>
        <p:grpSpPr>
          <a:xfrm rot="20764579">
            <a:off x="10831233" y="1058295"/>
            <a:ext cx="1222184" cy="1175306"/>
            <a:chOff x="4881563" y="2794001"/>
            <a:chExt cx="1158875" cy="1114425"/>
          </a:xfrm>
        </p:grpSpPr>
        <p:sp>
          <p:nvSpPr>
            <p:cNvPr id="17" name="Freeform 5"/>
            <p:cNvSpPr/>
            <p:nvPr/>
          </p:nvSpPr>
          <p:spPr bwMode="auto">
            <a:xfrm>
              <a:off x="4919663" y="3076576"/>
              <a:ext cx="220663" cy="163513"/>
            </a:xfrm>
            <a:custGeom>
              <a:avLst/>
              <a:gdLst>
                <a:gd name="T0" fmla="*/ 46 w 102"/>
                <a:gd name="T1" fmla="*/ 36 h 75"/>
                <a:gd name="T2" fmla="*/ 102 w 102"/>
                <a:gd name="T3" fmla="*/ 57 h 75"/>
                <a:gd name="T4" fmla="*/ 46 w 102"/>
                <a:gd name="T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75">
                  <a:moveTo>
                    <a:pt x="46" y="36"/>
                  </a:moveTo>
                  <a:cubicBezTo>
                    <a:pt x="18" y="1"/>
                    <a:pt x="59" y="0"/>
                    <a:pt x="102" y="57"/>
                  </a:cubicBezTo>
                  <a:cubicBezTo>
                    <a:pt x="35" y="75"/>
                    <a:pt x="0" y="42"/>
                    <a:pt x="46" y="36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5049838" y="3335338"/>
              <a:ext cx="150813" cy="195263"/>
            </a:xfrm>
            <a:custGeom>
              <a:avLst/>
              <a:gdLst>
                <a:gd name="T0" fmla="*/ 31 w 70"/>
                <a:gd name="T1" fmla="*/ 53 h 90"/>
                <a:gd name="T2" fmla="*/ 56 w 70"/>
                <a:gd name="T3" fmla="*/ 0 h 90"/>
                <a:gd name="T4" fmla="*/ 31 w 70"/>
                <a:gd name="T5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90">
                  <a:moveTo>
                    <a:pt x="31" y="53"/>
                  </a:moveTo>
                  <a:cubicBezTo>
                    <a:pt x="0" y="70"/>
                    <a:pt x="6" y="25"/>
                    <a:pt x="56" y="0"/>
                  </a:cubicBezTo>
                  <a:cubicBezTo>
                    <a:pt x="70" y="53"/>
                    <a:pt x="35" y="90"/>
                    <a:pt x="31" y="53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4957763" y="2871788"/>
              <a:ext cx="309563" cy="296863"/>
            </a:xfrm>
            <a:custGeom>
              <a:avLst/>
              <a:gdLst>
                <a:gd name="T0" fmla="*/ 74 w 143"/>
                <a:gd name="T1" fmla="*/ 63 h 137"/>
                <a:gd name="T2" fmla="*/ 100 w 143"/>
                <a:gd name="T3" fmla="*/ 137 h 137"/>
                <a:gd name="T4" fmla="*/ 74 w 143"/>
                <a:gd name="T5" fmla="*/ 6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37">
                  <a:moveTo>
                    <a:pt x="74" y="63"/>
                  </a:moveTo>
                  <a:cubicBezTo>
                    <a:pt x="97" y="0"/>
                    <a:pt x="143" y="37"/>
                    <a:pt x="100" y="137"/>
                  </a:cubicBezTo>
                  <a:cubicBezTo>
                    <a:pt x="0" y="96"/>
                    <a:pt x="14" y="28"/>
                    <a:pt x="74" y="6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5197475" y="3170238"/>
              <a:ext cx="15875" cy="319088"/>
            </a:xfrm>
            <a:custGeom>
              <a:avLst/>
              <a:gdLst>
                <a:gd name="T0" fmla="*/ 10 w 10"/>
                <a:gd name="T1" fmla="*/ 201 h 201"/>
                <a:gd name="T2" fmla="*/ 0 w 10"/>
                <a:gd name="T3" fmla="*/ 201 h 201"/>
                <a:gd name="T4" fmla="*/ 2 w 10"/>
                <a:gd name="T5" fmla="*/ 0 h 201"/>
                <a:gd name="T6" fmla="*/ 10 w 10"/>
                <a:gd name="T7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01">
                  <a:moveTo>
                    <a:pt x="10" y="201"/>
                  </a:moveTo>
                  <a:lnTo>
                    <a:pt x="0" y="201"/>
                  </a:lnTo>
                  <a:lnTo>
                    <a:pt x="2" y="0"/>
                  </a:lnTo>
                  <a:lnTo>
                    <a:pt x="10" y="201"/>
                  </a:lnTo>
                  <a:close/>
                </a:path>
              </a:pathLst>
            </a:custGeom>
            <a:solidFill>
              <a:srgbClr val="513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5221288" y="3248026"/>
              <a:ext cx="36513" cy="36513"/>
            </a:xfrm>
            <a:prstGeom prst="ellipse">
              <a:avLst/>
            </a:pr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4897438" y="3157538"/>
              <a:ext cx="47625" cy="47625"/>
            </a:xfrm>
            <a:prstGeom prst="ellipse">
              <a:avLst/>
            </a:pr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5165725" y="3486151"/>
              <a:ext cx="79375" cy="133350"/>
            </a:xfrm>
            <a:custGeom>
              <a:avLst/>
              <a:gdLst>
                <a:gd name="T0" fmla="*/ 37 w 37"/>
                <a:gd name="T1" fmla="*/ 27 h 61"/>
                <a:gd name="T2" fmla="*/ 37 w 37"/>
                <a:gd name="T3" fmla="*/ 45 h 61"/>
                <a:gd name="T4" fmla="*/ 19 w 37"/>
                <a:gd name="T5" fmla="*/ 61 h 61"/>
                <a:gd name="T6" fmla="*/ 0 w 37"/>
                <a:gd name="T7" fmla="*/ 45 h 61"/>
                <a:gd name="T8" fmla="*/ 0 w 37"/>
                <a:gd name="T9" fmla="*/ 27 h 61"/>
                <a:gd name="T10" fmla="*/ 9 w 37"/>
                <a:gd name="T11" fmla="*/ 26 h 61"/>
                <a:gd name="T12" fmla="*/ 6 w 37"/>
                <a:gd name="T13" fmla="*/ 16 h 61"/>
                <a:gd name="T14" fmla="*/ 19 w 37"/>
                <a:gd name="T15" fmla="*/ 0 h 61"/>
                <a:gd name="T16" fmla="*/ 31 w 37"/>
                <a:gd name="T17" fmla="*/ 16 h 61"/>
                <a:gd name="T18" fmla="*/ 29 w 37"/>
                <a:gd name="T19" fmla="*/ 26 h 61"/>
                <a:gd name="T20" fmla="*/ 37 w 37"/>
                <a:gd name="T21" fmla="*/ 27 h 61"/>
                <a:gd name="T22" fmla="*/ 11 w 37"/>
                <a:gd name="T23" fmla="*/ 26 h 61"/>
                <a:gd name="T24" fmla="*/ 19 w 37"/>
                <a:gd name="T25" fmla="*/ 26 h 61"/>
                <a:gd name="T26" fmla="*/ 26 w 37"/>
                <a:gd name="T27" fmla="*/ 26 h 61"/>
                <a:gd name="T28" fmla="*/ 29 w 37"/>
                <a:gd name="T29" fmla="*/ 16 h 61"/>
                <a:gd name="T30" fmla="*/ 19 w 37"/>
                <a:gd name="T31" fmla="*/ 2 h 61"/>
                <a:gd name="T32" fmla="*/ 8 w 37"/>
                <a:gd name="T33" fmla="*/ 16 h 61"/>
                <a:gd name="T34" fmla="*/ 11 w 37"/>
                <a:gd name="T35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61">
                  <a:moveTo>
                    <a:pt x="37" y="27"/>
                  </a:moveTo>
                  <a:cubicBezTo>
                    <a:pt x="37" y="33"/>
                    <a:pt x="37" y="39"/>
                    <a:pt x="37" y="45"/>
                  </a:cubicBezTo>
                  <a:cubicBezTo>
                    <a:pt x="30" y="48"/>
                    <a:pt x="23" y="55"/>
                    <a:pt x="19" y="61"/>
                  </a:cubicBezTo>
                  <a:cubicBezTo>
                    <a:pt x="14" y="54"/>
                    <a:pt x="5" y="47"/>
                    <a:pt x="0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3" y="26"/>
                    <a:pt x="9" y="26"/>
                  </a:cubicBezTo>
                  <a:cubicBezTo>
                    <a:pt x="7" y="23"/>
                    <a:pt x="6" y="19"/>
                    <a:pt x="6" y="16"/>
                  </a:cubicBezTo>
                  <a:cubicBezTo>
                    <a:pt x="6" y="9"/>
                    <a:pt x="10" y="0"/>
                    <a:pt x="19" y="0"/>
                  </a:cubicBezTo>
                  <a:cubicBezTo>
                    <a:pt x="27" y="0"/>
                    <a:pt x="31" y="9"/>
                    <a:pt x="31" y="16"/>
                  </a:cubicBezTo>
                  <a:cubicBezTo>
                    <a:pt x="31" y="19"/>
                    <a:pt x="30" y="23"/>
                    <a:pt x="29" y="26"/>
                  </a:cubicBezTo>
                  <a:cubicBezTo>
                    <a:pt x="34" y="26"/>
                    <a:pt x="37" y="27"/>
                    <a:pt x="37" y="27"/>
                  </a:cubicBezTo>
                  <a:close/>
                  <a:moveTo>
                    <a:pt x="11" y="26"/>
                  </a:moveTo>
                  <a:cubicBezTo>
                    <a:pt x="13" y="26"/>
                    <a:pt x="16" y="26"/>
                    <a:pt x="19" y="26"/>
                  </a:cubicBezTo>
                  <a:cubicBezTo>
                    <a:pt x="21" y="26"/>
                    <a:pt x="24" y="26"/>
                    <a:pt x="26" y="26"/>
                  </a:cubicBezTo>
                  <a:cubicBezTo>
                    <a:pt x="28" y="23"/>
                    <a:pt x="29" y="19"/>
                    <a:pt x="29" y="16"/>
                  </a:cubicBezTo>
                  <a:cubicBezTo>
                    <a:pt x="29" y="11"/>
                    <a:pt x="26" y="2"/>
                    <a:pt x="19" y="2"/>
                  </a:cubicBezTo>
                  <a:cubicBezTo>
                    <a:pt x="11" y="2"/>
                    <a:pt x="8" y="11"/>
                    <a:pt x="8" y="16"/>
                  </a:cubicBezTo>
                  <a:cubicBezTo>
                    <a:pt x="8" y="19"/>
                    <a:pt x="9" y="23"/>
                    <a:pt x="11" y="26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200650" y="2794001"/>
              <a:ext cx="839788" cy="1087438"/>
            </a:xfrm>
            <a:custGeom>
              <a:avLst/>
              <a:gdLst>
                <a:gd name="T0" fmla="*/ 0 w 390"/>
                <a:gd name="T1" fmla="*/ 174 h 502"/>
                <a:gd name="T2" fmla="*/ 95 w 390"/>
                <a:gd name="T3" fmla="*/ 161 h 502"/>
                <a:gd name="T4" fmla="*/ 139 w 390"/>
                <a:gd name="T5" fmla="*/ 202 h 502"/>
                <a:gd name="T6" fmla="*/ 113 w 390"/>
                <a:gd name="T7" fmla="*/ 15 h 502"/>
                <a:gd name="T8" fmla="*/ 234 w 390"/>
                <a:gd name="T9" fmla="*/ 166 h 502"/>
                <a:gd name="T10" fmla="*/ 305 w 390"/>
                <a:gd name="T11" fmla="*/ 0 h 502"/>
                <a:gd name="T12" fmla="*/ 345 w 390"/>
                <a:gd name="T13" fmla="*/ 221 h 502"/>
                <a:gd name="T14" fmla="*/ 263 w 390"/>
                <a:gd name="T15" fmla="*/ 364 h 502"/>
                <a:gd name="T16" fmla="*/ 290 w 390"/>
                <a:gd name="T17" fmla="*/ 384 h 502"/>
                <a:gd name="T18" fmla="*/ 374 w 390"/>
                <a:gd name="T19" fmla="*/ 403 h 502"/>
                <a:gd name="T20" fmla="*/ 299 w 390"/>
                <a:gd name="T21" fmla="*/ 487 h 502"/>
                <a:gd name="T22" fmla="*/ 213 w 390"/>
                <a:gd name="T23" fmla="*/ 439 h 502"/>
                <a:gd name="T24" fmla="*/ 59 w 390"/>
                <a:gd name="T25" fmla="*/ 337 h 502"/>
                <a:gd name="T26" fmla="*/ 37 w 390"/>
                <a:gd name="T27" fmla="*/ 236 h 502"/>
                <a:gd name="T28" fmla="*/ 0 w 390"/>
                <a:gd name="T29" fmla="*/ 17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0" h="502">
                  <a:moveTo>
                    <a:pt x="0" y="174"/>
                  </a:moveTo>
                  <a:cubicBezTo>
                    <a:pt x="20" y="177"/>
                    <a:pt x="50" y="135"/>
                    <a:pt x="95" y="161"/>
                  </a:cubicBezTo>
                  <a:cubicBezTo>
                    <a:pt x="126" y="180"/>
                    <a:pt x="118" y="201"/>
                    <a:pt x="139" y="202"/>
                  </a:cubicBezTo>
                  <a:cubicBezTo>
                    <a:pt x="153" y="202"/>
                    <a:pt x="139" y="118"/>
                    <a:pt x="113" y="15"/>
                  </a:cubicBezTo>
                  <a:cubicBezTo>
                    <a:pt x="205" y="26"/>
                    <a:pt x="241" y="141"/>
                    <a:pt x="234" y="166"/>
                  </a:cubicBezTo>
                  <a:cubicBezTo>
                    <a:pt x="263" y="127"/>
                    <a:pt x="282" y="48"/>
                    <a:pt x="305" y="0"/>
                  </a:cubicBezTo>
                  <a:cubicBezTo>
                    <a:pt x="342" y="12"/>
                    <a:pt x="377" y="121"/>
                    <a:pt x="345" y="221"/>
                  </a:cubicBezTo>
                  <a:cubicBezTo>
                    <a:pt x="307" y="341"/>
                    <a:pt x="242" y="314"/>
                    <a:pt x="263" y="364"/>
                  </a:cubicBezTo>
                  <a:cubicBezTo>
                    <a:pt x="266" y="372"/>
                    <a:pt x="269" y="376"/>
                    <a:pt x="290" y="384"/>
                  </a:cubicBezTo>
                  <a:cubicBezTo>
                    <a:pt x="317" y="396"/>
                    <a:pt x="358" y="403"/>
                    <a:pt x="374" y="403"/>
                  </a:cubicBezTo>
                  <a:cubicBezTo>
                    <a:pt x="390" y="403"/>
                    <a:pt x="351" y="473"/>
                    <a:pt x="299" y="487"/>
                  </a:cubicBezTo>
                  <a:cubicBezTo>
                    <a:pt x="247" y="502"/>
                    <a:pt x="231" y="469"/>
                    <a:pt x="213" y="439"/>
                  </a:cubicBezTo>
                  <a:cubicBezTo>
                    <a:pt x="181" y="384"/>
                    <a:pt x="110" y="411"/>
                    <a:pt x="59" y="337"/>
                  </a:cubicBezTo>
                  <a:cubicBezTo>
                    <a:pt x="41" y="311"/>
                    <a:pt x="34" y="266"/>
                    <a:pt x="37" y="236"/>
                  </a:cubicBezTo>
                  <a:cubicBezTo>
                    <a:pt x="41" y="187"/>
                    <a:pt x="15" y="193"/>
                    <a:pt x="0" y="174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635625" y="2794001"/>
              <a:ext cx="377825" cy="752475"/>
            </a:xfrm>
            <a:custGeom>
              <a:avLst/>
              <a:gdLst>
                <a:gd name="T0" fmla="*/ 103 w 175"/>
                <a:gd name="T1" fmla="*/ 0 h 348"/>
                <a:gd name="T2" fmla="*/ 143 w 175"/>
                <a:gd name="T3" fmla="*/ 221 h 348"/>
                <a:gd name="T4" fmla="*/ 82 w 175"/>
                <a:gd name="T5" fmla="*/ 317 h 348"/>
                <a:gd name="T6" fmla="*/ 39 w 175"/>
                <a:gd name="T7" fmla="*/ 288 h 348"/>
                <a:gd name="T8" fmla="*/ 103 w 175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48">
                  <a:moveTo>
                    <a:pt x="103" y="0"/>
                  </a:moveTo>
                  <a:cubicBezTo>
                    <a:pt x="140" y="12"/>
                    <a:pt x="175" y="121"/>
                    <a:pt x="143" y="221"/>
                  </a:cubicBezTo>
                  <a:cubicBezTo>
                    <a:pt x="125" y="279"/>
                    <a:pt x="100" y="302"/>
                    <a:pt x="82" y="317"/>
                  </a:cubicBezTo>
                  <a:cubicBezTo>
                    <a:pt x="35" y="348"/>
                    <a:pt x="0" y="315"/>
                    <a:pt x="39" y="288"/>
                  </a:cubicBezTo>
                  <a:cubicBezTo>
                    <a:pt x="123" y="228"/>
                    <a:pt x="175" y="90"/>
                    <a:pt x="103" y="0"/>
                  </a:cubicBezTo>
                  <a:close/>
                </a:path>
              </a:pathLst>
            </a:custGeom>
            <a:solidFill>
              <a:srgbClr val="FDD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5767388" y="3581401"/>
              <a:ext cx="254000" cy="141288"/>
            </a:xfrm>
            <a:custGeom>
              <a:avLst/>
              <a:gdLst>
                <a:gd name="T0" fmla="*/ 0 w 118"/>
                <a:gd name="T1" fmla="*/ 0 h 65"/>
                <a:gd name="T2" fmla="*/ 27 w 118"/>
                <a:gd name="T3" fmla="*/ 20 h 65"/>
                <a:gd name="T4" fmla="*/ 111 w 118"/>
                <a:gd name="T5" fmla="*/ 39 h 65"/>
                <a:gd name="T6" fmla="*/ 106 w 118"/>
                <a:gd name="T7" fmla="*/ 65 h 65"/>
                <a:gd name="T8" fmla="*/ 0 w 11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65">
                  <a:moveTo>
                    <a:pt x="0" y="0"/>
                  </a:moveTo>
                  <a:cubicBezTo>
                    <a:pt x="3" y="8"/>
                    <a:pt x="6" y="12"/>
                    <a:pt x="27" y="20"/>
                  </a:cubicBezTo>
                  <a:cubicBezTo>
                    <a:pt x="54" y="32"/>
                    <a:pt x="95" y="39"/>
                    <a:pt x="111" y="39"/>
                  </a:cubicBezTo>
                  <a:cubicBezTo>
                    <a:pt x="118" y="39"/>
                    <a:pt x="115" y="51"/>
                    <a:pt x="106" y="65"/>
                  </a:cubicBezTo>
                  <a:cubicBezTo>
                    <a:pt x="89" y="64"/>
                    <a:pt x="0" y="38"/>
                    <a:pt x="0" y="0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300663" y="2825751"/>
              <a:ext cx="419100" cy="434975"/>
            </a:xfrm>
            <a:custGeom>
              <a:avLst/>
              <a:gdLst>
                <a:gd name="T0" fmla="*/ 0 w 194"/>
                <a:gd name="T1" fmla="*/ 141 h 201"/>
                <a:gd name="T2" fmla="*/ 48 w 194"/>
                <a:gd name="T3" fmla="*/ 146 h 201"/>
                <a:gd name="T4" fmla="*/ 92 w 194"/>
                <a:gd name="T5" fmla="*/ 187 h 201"/>
                <a:gd name="T6" fmla="*/ 66 w 194"/>
                <a:gd name="T7" fmla="*/ 0 h 201"/>
                <a:gd name="T8" fmla="*/ 187 w 194"/>
                <a:gd name="T9" fmla="*/ 151 h 201"/>
                <a:gd name="T10" fmla="*/ 93 w 194"/>
                <a:gd name="T11" fmla="*/ 190 h 201"/>
                <a:gd name="T12" fmla="*/ 0 w 194"/>
                <a:gd name="T13" fmla="*/ 14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201">
                  <a:moveTo>
                    <a:pt x="0" y="141"/>
                  </a:moveTo>
                  <a:cubicBezTo>
                    <a:pt x="14" y="136"/>
                    <a:pt x="29" y="136"/>
                    <a:pt x="48" y="146"/>
                  </a:cubicBezTo>
                  <a:cubicBezTo>
                    <a:pt x="79" y="165"/>
                    <a:pt x="71" y="186"/>
                    <a:pt x="92" y="187"/>
                  </a:cubicBezTo>
                  <a:cubicBezTo>
                    <a:pt x="106" y="187"/>
                    <a:pt x="92" y="103"/>
                    <a:pt x="66" y="0"/>
                  </a:cubicBezTo>
                  <a:cubicBezTo>
                    <a:pt x="158" y="11"/>
                    <a:pt x="194" y="126"/>
                    <a:pt x="187" y="151"/>
                  </a:cubicBezTo>
                  <a:cubicBezTo>
                    <a:pt x="143" y="201"/>
                    <a:pt x="102" y="191"/>
                    <a:pt x="93" y="190"/>
                  </a:cubicBezTo>
                  <a:cubicBezTo>
                    <a:pt x="59" y="186"/>
                    <a:pt x="58" y="135"/>
                    <a:pt x="0" y="141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257800" y="3217863"/>
              <a:ext cx="401638" cy="527050"/>
            </a:xfrm>
            <a:custGeom>
              <a:avLst/>
              <a:gdLst>
                <a:gd name="T0" fmla="*/ 186 w 186"/>
                <a:gd name="T1" fmla="*/ 243 h 243"/>
                <a:gd name="T2" fmla="*/ 32 w 186"/>
                <a:gd name="T3" fmla="*/ 141 h 243"/>
                <a:gd name="T4" fmla="*/ 10 w 186"/>
                <a:gd name="T5" fmla="*/ 40 h 243"/>
                <a:gd name="T6" fmla="*/ 0 w 186"/>
                <a:gd name="T7" fmla="*/ 0 h 243"/>
                <a:gd name="T8" fmla="*/ 88 w 186"/>
                <a:gd name="T9" fmla="*/ 117 h 243"/>
                <a:gd name="T10" fmla="*/ 186 w 186"/>
                <a:gd name="T1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43">
                  <a:moveTo>
                    <a:pt x="186" y="243"/>
                  </a:moveTo>
                  <a:cubicBezTo>
                    <a:pt x="154" y="188"/>
                    <a:pt x="83" y="215"/>
                    <a:pt x="32" y="141"/>
                  </a:cubicBezTo>
                  <a:cubicBezTo>
                    <a:pt x="14" y="115"/>
                    <a:pt x="7" y="70"/>
                    <a:pt x="10" y="40"/>
                  </a:cubicBezTo>
                  <a:cubicBezTo>
                    <a:pt x="12" y="18"/>
                    <a:pt x="7" y="7"/>
                    <a:pt x="0" y="0"/>
                  </a:cubicBezTo>
                  <a:cubicBezTo>
                    <a:pt x="77" y="22"/>
                    <a:pt x="61" y="67"/>
                    <a:pt x="88" y="117"/>
                  </a:cubicBezTo>
                  <a:cubicBezTo>
                    <a:pt x="125" y="185"/>
                    <a:pt x="178" y="196"/>
                    <a:pt x="186" y="243"/>
                  </a:cubicBezTo>
                  <a:close/>
                </a:path>
              </a:pathLst>
            </a:custGeom>
            <a:solidFill>
              <a:srgbClr val="FDD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056188" y="3706813"/>
              <a:ext cx="298450" cy="201613"/>
            </a:xfrm>
            <a:custGeom>
              <a:avLst/>
              <a:gdLst>
                <a:gd name="T0" fmla="*/ 119 w 139"/>
                <a:gd name="T1" fmla="*/ 13 h 93"/>
                <a:gd name="T2" fmla="*/ 107 w 139"/>
                <a:gd name="T3" fmla="*/ 43 h 93"/>
                <a:gd name="T4" fmla="*/ 85 w 139"/>
                <a:gd name="T5" fmla="*/ 28 h 93"/>
                <a:gd name="T6" fmla="*/ 70 w 139"/>
                <a:gd name="T7" fmla="*/ 5 h 93"/>
                <a:gd name="T8" fmla="*/ 55 w 139"/>
                <a:gd name="T9" fmla="*/ 28 h 93"/>
                <a:gd name="T10" fmla="*/ 32 w 139"/>
                <a:gd name="T11" fmla="*/ 43 h 93"/>
                <a:gd name="T12" fmla="*/ 20 w 139"/>
                <a:gd name="T13" fmla="*/ 13 h 93"/>
                <a:gd name="T14" fmla="*/ 12 w 139"/>
                <a:gd name="T15" fmla="*/ 0 h 93"/>
                <a:gd name="T16" fmla="*/ 0 w 139"/>
                <a:gd name="T17" fmla="*/ 4 h 93"/>
                <a:gd name="T18" fmla="*/ 3 w 139"/>
                <a:gd name="T19" fmla="*/ 10 h 93"/>
                <a:gd name="T20" fmla="*/ 11 w 139"/>
                <a:gd name="T21" fmla="*/ 7 h 93"/>
                <a:gd name="T22" fmla="*/ 10 w 139"/>
                <a:gd name="T23" fmla="*/ 30 h 93"/>
                <a:gd name="T24" fmla="*/ 70 w 139"/>
                <a:gd name="T25" fmla="*/ 93 h 93"/>
                <a:gd name="T26" fmla="*/ 130 w 139"/>
                <a:gd name="T27" fmla="*/ 30 h 93"/>
                <a:gd name="T28" fmla="*/ 129 w 139"/>
                <a:gd name="T29" fmla="*/ 7 h 93"/>
                <a:gd name="T30" fmla="*/ 137 w 139"/>
                <a:gd name="T31" fmla="*/ 10 h 93"/>
                <a:gd name="T32" fmla="*/ 139 w 139"/>
                <a:gd name="T33" fmla="*/ 4 h 93"/>
                <a:gd name="T34" fmla="*/ 127 w 139"/>
                <a:gd name="T35" fmla="*/ 0 h 93"/>
                <a:gd name="T36" fmla="*/ 119 w 139"/>
                <a:gd name="T37" fmla="*/ 13 h 93"/>
                <a:gd name="T38" fmla="*/ 70 w 139"/>
                <a:gd name="T39" fmla="*/ 47 h 93"/>
                <a:gd name="T40" fmla="*/ 62 w 139"/>
                <a:gd name="T41" fmla="*/ 35 h 93"/>
                <a:gd name="T42" fmla="*/ 70 w 139"/>
                <a:gd name="T43" fmla="*/ 23 h 93"/>
                <a:gd name="T44" fmla="*/ 77 w 139"/>
                <a:gd name="T45" fmla="*/ 35 h 93"/>
                <a:gd name="T46" fmla="*/ 70 w 139"/>
                <a:gd name="T47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93">
                  <a:moveTo>
                    <a:pt x="119" y="13"/>
                  </a:moveTo>
                  <a:cubicBezTo>
                    <a:pt x="122" y="28"/>
                    <a:pt x="119" y="41"/>
                    <a:pt x="107" y="43"/>
                  </a:cubicBezTo>
                  <a:cubicBezTo>
                    <a:pt x="97" y="46"/>
                    <a:pt x="88" y="39"/>
                    <a:pt x="85" y="28"/>
                  </a:cubicBezTo>
                  <a:cubicBezTo>
                    <a:pt x="81" y="18"/>
                    <a:pt x="81" y="5"/>
                    <a:pt x="70" y="5"/>
                  </a:cubicBezTo>
                  <a:cubicBezTo>
                    <a:pt x="58" y="5"/>
                    <a:pt x="58" y="18"/>
                    <a:pt x="55" y="28"/>
                  </a:cubicBezTo>
                  <a:cubicBezTo>
                    <a:pt x="51" y="39"/>
                    <a:pt x="43" y="46"/>
                    <a:pt x="32" y="43"/>
                  </a:cubicBezTo>
                  <a:cubicBezTo>
                    <a:pt x="20" y="41"/>
                    <a:pt x="18" y="28"/>
                    <a:pt x="20" y="13"/>
                  </a:cubicBezTo>
                  <a:cubicBezTo>
                    <a:pt x="21" y="8"/>
                    <a:pt x="18" y="1"/>
                    <a:pt x="12" y="0"/>
                  </a:cubicBezTo>
                  <a:cubicBezTo>
                    <a:pt x="9" y="0"/>
                    <a:pt x="5" y="1"/>
                    <a:pt x="0" y="4"/>
                  </a:cubicBezTo>
                  <a:cubicBezTo>
                    <a:pt x="1" y="7"/>
                    <a:pt x="1" y="8"/>
                    <a:pt x="3" y="10"/>
                  </a:cubicBezTo>
                  <a:cubicBezTo>
                    <a:pt x="5" y="9"/>
                    <a:pt x="7" y="6"/>
                    <a:pt x="11" y="7"/>
                  </a:cubicBezTo>
                  <a:cubicBezTo>
                    <a:pt x="16" y="8"/>
                    <a:pt x="16" y="21"/>
                    <a:pt x="10" y="30"/>
                  </a:cubicBezTo>
                  <a:cubicBezTo>
                    <a:pt x="18" y="54"/>
                    <a:pt x="56" y="93"/>
                    <a:pt x="70" y="93"/>
                  </a:cubicBezTo>
                  <a:cubicBezTo>
                    <a:pt x="84" y="93"/>
                    <a:pt x="121" y="54"/>
                    <a:pt x="130" y="30"/>
                  </a:cubicBezTo>
                  <a:cubicBezTo>
                    <a:pt x="123" y="21"/>
                    <a:pt x="123" y="8"/>
                    <a:pt x="129" y="7"/>
                  </a:cubicBezTo>
                  <a:cubicBezTo>
                    <a:pt x="133" y="6"/>
                    <a:pt x="135" y="9"/>
                    <a:pt x="137" y="10"/>
                  </a:cubicBezTo>
                  <a:cubicBezTo>
                    <a:pt x="138" y="8"/>
                    <a:pt x="138" y="7"/>
                    <a:pt x="139" y="4"/>
                  </a:cubicBezTo>
                  <a:cubicBezTo>
                    <a:pt x="135" y="1"/>
                    <a:pt x="130" y="0"/>
                    <a:pt x="127" y="0"/>
                  </a:cubicBezTo>
                  <a:cubicBezTo>
                    <a:pt x="121" y="1"/>
                    <a:pt x="118" y="8"/>
                    <a:pt x="119" y="13"/>
                  </a:cubicBezTo>
                  <a:close/>
                  <a:moveTo>
                    <a:pt x="70" y="47"/>
                  </a:moveTo>
                  <a:cubicBezTo>
                    <a:pt x="66" y="47"/>
                    <a:pt x="62" y="42"/>
                    <a:pt x="62" y="35"/>
                  </a:cubicBezTo>
                  <a:cubicBezTo>
                    <a:pt x="62" y="28"/>
                    <a:pt x="66" y="23"/>
                    <a:pt x="70" y="23"/>
                  </a:cubicBezTo>
                  <a:cubicBezTo>
                    <a:pt x="73" y="23"/>
                    <a:pt x="77" y="28"/>
                    <a:pt x="77" y="35"/>
                  </a:cubicBezTo>
                  <a:cubicBezTo>
                    <a:pt x="77" y="42"/>
                    <a:pt x="73" y="47"/>
                    <a:pt x="70" y="47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4992688" y="3508376"/>
              <a:ext cx="425450" cy="277813"/>
            </a:xfrm>
            <a:custGeom>
              <a:avLst/>
              <a:gdLst>
                <a:gd name="T0" fmla="*/ 99 w 197"/>
                <a:gd name="T1" fmla="*/ 62 h 128"/>
                <a:gd name="T2" fmla="*/ 28 w 197"/>
                <a:gd name="T3" fmla="*/ 91 h 128"/>
                <a:gd name="T4" fmla="*/ 44 w 197"/>
                <a:gd name="T5" fmla="*/ 87 h 128"/>
                <a:gd name="T6" fmla="*/ 54 w 197"/>
                <a:gd name="T7" fmla="*/ 106 h 128"/>
                <a:gd name="T8" fmla="*/ 63 w 197"/>
                <a:gd name="T9" fmla="*/ 126 h 128"/>
                <a:gd name="T10" fmla="*/ 79 w 197"/>
                <a:gd name="T11" fmla="*/ 119 h 128"/>
                <a:gd name="T12" fmla="*/ 99 w 197"/>
                <a:gd name="T13" fmla="*/ 79 h 128"/>
                <a:gd name="T14" fmla="*/ 118 w 197"/>
                <a:gd name="T15" fmla="*/ 119 h 128"/>
                <a:gd name="T16" fmla="*/ 134 w 197"/>
                <a:gd name="T17" fmla="*/ 126 h 128"/>
                <a:gd name="T18" fmla="*/ 143 w 197"/>
                <a:gd name="T19" fmla="*/ 106 h 128"/>
                <a:gd name="T20" fmla="*/ 154 w 197"/>
                <a:gd name="T21" fmla="*/ 87 h 128"/>
                <a:gd name="T22" fmla="*/ 169 w 197"/>
                <a:gd name="T23" fmla="*/ 91 h 128"/>
                <a:gd name="T24" fmla="*/ 99 w 197"/>
                <a:gd name="T25" fmla="*/ 62 h 128"/>
                <a:gd name="T26" fmla="*/ 75 w 197"/>
                <a:gd name="T27" fmla="*/ 106 h 128"/>
                <a:gd name="T28" fmla="*/ 66 w 197"/>
                <a:gd name="T29" fmla="*/ 117 h 128"/>
                <a:gd name="T30" fmla="*/ 62 w 197"/>
                <a:gd name="T31" fmla="*/ 103 h 128"/>
                <a:gd name="T32" fmla="*/ 72 w 197"/>
                <a:gd name="T33" fmla="*/ 93 h 128"/>
                <a:gd name="T34" fmla="*/ 75 w 197"/>
                <a:gd name="T35" fmla="*/ 106 h 128"/>
                <a:gd name="T36" fmla="*/ 131 w 197"/>
                <a:gd name="T37" fmla="*/ 117 h 128"/>
                <a:gd name="T38" fmla="*/ 122 w 197"/>
                <a:gd name="T39" fmla="*/ 106 h 128"/>
                <a:gd name="T40" fmla="*/ 126 w 197"/>
                <a:gd name="T41" fmla="*/ 93 h 128"/>
                <a:gd name="T42" fmla="*/ 135 w 197"/>
                <a:gd name="T43" fmla="*/ 103 h 128"/>
                <a:gd name="T44" fmla="*/ 131 w 197"/>
                <a:gd name="T45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28">
                  <a:moveTo>
                    <a:pt x="99" y="62"/>
                  </a:moveTo>
                  <a:cubicBezTo>
                    <a:pt x="54" y="0"/>
                    <a:pt x="0" y="58"/>
                    <a:pt x="28" y="91"/>
                  </a:cubicBezTo>
                  <a:cubicBezTo>
                    <a:pt x="35" y="86"/>
                    <a:pt x="41" y="87"/>
                    <a:pt x="44" y="87"/>
                  </a:cubicBezTo>
                  <a:cubicBezTo>
                    <a:pt x="53" y="89"/>
                    <a:pt x="55" y="99"/>
                    <a:pt x="54" y="106"/>
                  </a:cubicBezTo>
                  <a:cubicBezTo>
                    <a:pt x="52" y="118"/>
                    <a:pt x="56" y="124"/>
                    <a:pt x="63" y="126"/>
                  </a:cubicBezTo>
                  <a:cubicBezTo>
                    <a:pt x="69" y="128"/>
                    <a:pt x="75" y="126"/>
                    <a:pt x="79" y="119"/>
                  </a:cubicBezTo>
                  <a:cubicBezTo>
                    <a:pt x="85" y="108"/>
                    <a:pt x="83" y="79"/>
                    <a:pt x="99" y="79"/>
                  </a:cubicBezTo>
                  <a:cubicBezTo>
                    <a:pt x="114" y="79"/>
                    <a:pt x="112" y="108"/>
                    <a:pt x="118" y="119"/>
                  </a:cubicBezTo>
                  <a:cubicBezTo>
                    <a:pt x="122" y="126"/>
                    <a:pt x="128" y="128"/>
                    <a:pt x="134" y="126"/>
                  </a:cubicBezTo>
                  <a:cubicBezTo>
                    <a:pt x="141" y="124"/>
                    <a:pt x="145" y="118"/>
                    <a:pt x="143" y="106"/>
                  </a:cubicBezTo>
                  <a:cubicBezTo>
                    <a:pt x="142" y="99"/>
                    <a:pt x="145" y="89"/>
                    <a:pt x="154" y="87"/>
                  </a:cubicBezTo>
                  <a:cubicBezTo>
                    <a:pt x="156" y="87"/>
                    <a:pt x="162" y="86"/>
                    <a:pt x="169" y="91"/>
                  </a:cubicBezTo>
                  <a:cubicBezTo>
                    <a:pt x="197" y="58"/>
                    <a:pt x="144" y="0"/>
                    <a:pt x="99" y="62"/>
                  </a:cubicBezTo>
                  <a:close/>
                  <a:moveTo>
                    <a:pt x="75" y="106"/>
                  </a:moveTo>
                  <a:cubicBezTo>
                    <a:pt x="74" y="113"/>
                    <a:pt x="70" y="118"/>
                    <a:pt x="66" y="117"/>
                  </a:cubicBezTo>
                  <a:cubicBezTo>
                    <a:pt x="63" y="116"/>
                    <a:pt x="61" y="110"/>
                    <a:pt x="62" y="103"/>
                  </a:cubicBezTo>
                  <a:cubicBezTo>
                    <a:pt x="64" y="97"/>
                    <a:pt x="68" y="92"/>
                    <a:pt x="72" y="93"/>
                  </a:cubicBezTo>
                  <a:cubicBezTo>
                    <a:pt x="75" y="93"/>
                    <a:pt x="77" y="99"/>
                    <a:pt x="75" y="106"/>
                  </a:cubicBezTo>
                  <a:close/>
                  <a:moveTo>
                    <a:pt x="131" y="117"/>
                  </a:moveTo>
                  <a:cubicBezTo>
                    <a:pt x="128" y="118"/>
                    <a:pt x="124" y="113"/>
                    <a:pt x="122" y="106"/>
                  </a:cubicBezTo>
                  <a:cubicBezTo>
                    <a:pt x="121" y="99"/>
                    <a:pt x="122" y="93"/>
                    <a:pt x="126" y="93"/>
                  </a:cubicBezTo>
                  <a:cubicBezTo>
                    <a:pt x="129" y="92"/>
                    <a:pt x="133" y="97"/>
                    <a:pt x="135" y="103"/>
                  </a:cubicBezTo>
                  <a:cubicBezTo>
                    <a:pt x="136" y="110"/>
                    <a:pt x="135" y="116"/>
                    <a:pt x="131" y="11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4881563" y="3200401"/>
              <a:ext cx="295275" cy="227013"/>
            </a:xfrm>
            <a:custGeom>
              <a:avLst/>
              <a:gdLst>
                <a:gd name="T0" fmla="*/ 127 w 137"/>
                <a:gd name="T1" fmla="*/ 0 h 105"/>
                <a:gd name="T2" fmla="*/ 42 w 137"/>
                <a:gd name="T3" fmla="*/ 95 h 105"/>
                <a:gd name="T4" fmla="*/ 28 w 137"/>
                <a:gd name="T5" fmla="*/ 25 h 105"/>
                <a:gd name="T6" fmla="*/ 65 w 137"/>
                <a:gd name="T7" fmla="*/ 50 h 105"/>
                <a:gd name="T8" fmla="*/ 37 w 137"/>
                <a:gd name="T9" fmla="*/ 46 h 105"/>
                <a:gd name="T10" fmla="*/ 62 w 137"/>
                <a:gd name="T11" fmla="*/ 76 h 105"/>
                <a:gd name="T12" fmla="*/ 127 w 137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05">
                  <a:moveTo>
                    <a:pt x="127" y="0"/>
                  </a:moveTo>
                  <a:cubicBezTo>
                    <a:pt x="137" y="50"/>
                    <a:pt x="87" y="105"/>
                    <a:pt x="42" y="95"/>
                  </a:cubicBezTo>
                  <a:cubicBezTo>
                    <a:pt x="5" y="87"/>
                    <a:pt x="0" y="38"/>
                    <a:pt x="28" y="25"/>
                  </a:cubicBezTo>
                  <a:cubicBezTo>
                    <a:pt x="55" y="12"/>
                    <a:pt x="81" y="37"/>
                    <a:pt x="65" y="50"/>
                  </a:cubicBezTo>
                  <a:cubicBezTo>
                    <a:pt x="50" y="63"/>
                    <a:pt x="45" y="41"/>
                    <a:pt x="37" y="46"/>
                  </a:cubicBezTo>
                  <a:cubicBezTo>
                    <a:pt x="22" y="56"/>
                    <a:pt x="40" y="76"/>
                    <a:pt x="62" y="76"/>
                  </a:cubicBezTo>
                  <a:cubicBezTo>
                    <a:pt x="84" y="76"/>
                    <a:pt x="124" y="48"/>
                    <a:pt x="127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20764579">
            <a:off x="14347271" y="1571365"/>
            <a:ext cx="601936" cy="578848"/>
            <a:chOff x="4881563" y="2794001"/>
            <a:chExt cx="1158875" cy="1114425"/>
          </a:xfrm>
        </p:grpSpPr>
        <p:sp>
          <p:nvSpPr>
            <p:cNvPr id="33" name="Freeform 5"/>
            <p:cNvSpPr/>
            <p:nvPr/>
          </p:nvSpPr>
          <p:spPr bwMode="auto">
            <a:xfrm>
              <a:off x="4919663" y="3076576"/>
              <a:ext cx="220663" cy="163513"/>
            </a:xfrm>
            <a:custGeom>
              <a:avLst/>
              <a:gdLst>
                <a:gd name="T0" fmla="*/ 46 w 102"/>
                <a:gd name="T1" fmla="*/ 36 h 75"/>
                <a:gd name="T2" fmla="*/ 102 w 102"/>
                <a:gd name="T3" fmla="*/ 57 h 75"/>
                <a:gd name="T4" fmla="*/ 46 w 102"/>
                <a:gd name="T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75">
                  <a:moveTo>
                    <a:pt x="46" y="36"/>
                  </a:moveTo>
                  <a:cubicBezTo>
                    <a:pt x="18" y="1"/>
                    <a:pt x="59" y="0"/>
                    <a:pt x="102" y="57"/>
                  </a:cubicBezTo>
                  <a:cubicBezTo>
                    <a:pt x="35" y="75"/>
                    <a:pt x="0" y="42"/>
                    <a:pt x="46" y="36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5049838" y="3335338"/>
              <a:ext cx="150813" cy="195263"/>
            </a:xfrm>
            <a:custGeom>
              <a:avLst/>
              <a:gdLst>
                <a:gd name="T0" fmla="*/ 31 w 70"/>
                <a:gd name="T1" fmla="*/ 53 h 90"/>
                <a:gd name="T2" fmla="*/ 56 w 70"/>
                <a:gd name="T3" fmla="*/ 0 h 90"/>
                <a:gd name="T4" fmla="*/ 31 w 70"/>
                <a:gd name="T5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90">
                  <a:moveTo>
                    <a:pt x="31" y="53"/>
                  </a:moveTo>
                  <a:cubicBezTo>
                    <a:pt x="0" y="70"/>
                    <a:pt x="6" y="25"/>
                    <a:pt x="56" y="0"/>
                  </a:cubicBezTo>
                  <a:cubicBezTo>
                    <a:pt x="70" y="53"/>
                    <a:pt x="35" y="90"/>
                    <a:pt x="31" y="53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4957763" y="2871788"/>
              <a:ext cx="309563" cy="296863"/>
            </a:xfrm>
            <a:custGeom>
              <a:avLst/>
              <a:gdLst>
                <a:gd name="T0" fmla="*/ 74 w 143"/>
                <a:gd name="T1" fmla="*/ 63 h 137"/>
                <a:gd name="T2" fmla="*/ 100 w 143"/>
                <a:gd name="T3" fmla="*/ 137 h 137"/>
                <a:gd name="T4" fmla="*/ 74 w 143"/>
                <a:gd name="T5" fmla="*/ 6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37">
                  <a:moveTo>
                    <a:pt x="74" y="63"/>
                  </a:moveTo>
                  <a:cubicBezTo>
                    <a:pt x="97" y="0"/>
                    <a:pt x="143" y="37"/>
                    <a:pt x="100" y="137"/>
                  </a:cubicBezTo>
                  <a:cubicBezTo>
                    <a:pt x="0" y="96"/>
                    <a:pt x="14" y="28"/>
                    <a:pt x="74" y="6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5197475" y="3170238"/>
              <a:ext cx="15875" cy="319088"/>
            </a:xfrm>
            <a:custGeom>
              <a:avLst/>
              <a:gdLst>
                <a:gd name="T0" fmla="*/ 10 w 10"/>
                <a:gd name="T1" fmla="*/ 201 h 201"/>
                <a:gd name="T2" fmla="*/ 0 w 10"/>
                <a:gd name="T3" fmla="*/ 201 h 201"/>
                <a:gd name="T4" fmla="*/ 2 w 10"/>
                <a:gd name="T5" fmla="*/ 0 h 201"/>
                <a:gd name="T6" fmla="*/ 10 w 10"/>
                <a:gd name="T7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01">
                  <a:moveTo>
                    <a:pt x="10" y="201"/>
                  </a:moveTo>
                  <a:lnTo>
                    <a:pt x="0" y="201"/>
                  </a:lnTo>
                  <a:lnTo>
                    <a:pt x="2" y="0"/>
                  </a:lnTo>
                  <a:lnTo>
                    <a:pt x="10" y="201"/>
                  </a:lnTo>
                  <a:close/>
                </a:path>
              </a:pathLst>
            </a:custGeom>
            <a:solidFill>
              <a:srgbClr val="513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9"/>
            <p:cNvSpPr>
              <a:spLocks noChangeArrowheads="1"/>
            </p:cNvSpPr>
            <p:nvPr/>
          </p:nvSpPr>
          <p:spPr bwMode="auto">
            <a:xfrm>
              <a:off x="5221288" y="3248026"/>
              <a:ext cx="36513" cy="36513"/>
            </a:xfrm>
            <a:prstGeom prst="ellipse">
              <a:avLst/>
            </a:pr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10"/>
            <p:cNvSpPr>
              <a:spLocks noChangeArrowheads="1"/>
            </p:cNvSpPr>
            <p:nvPr/>
          </p:nvSpPr>
          <p:spPr bwMode="auto">
            <a:xfrm>
              <a:off x="4897438" y="3157538"/>
              <a:ext cx="47625" cy="47625"/>
            </a:xfrm>
            <a:prstGeom prst="ellipse">
              <a:avLst/>
            </a:pr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5165725" y="3486151"/>
              <a:ext cx="79375" cy="133350"/>
            </a:xfrm>
            <a:custGeom>
              <a:avLst/>
              <a:gdLst>
                <a:gd name="T0" fmla="*/ 37 w 37"/>
                <a:gd name="T1" fmla="*/ 27 h 61"/>
                <a:gd name="T2" fmla="*/ 37 w 37"/>
                <a:gd name="T3" fmla="*/ 45 h 61"/>
                <a:gd name="T4" fmla="*/ 19 w 37"/>
                <a:gd name="T5" fmla="*/ 61 h 61"/>
                <a:gd name="T6" fmla="*/ 0 w 37"/>
                <a:gd name="T7" fmla="*/ 45 h 61"/>
                <a:gd name="T8" fmla="*/ 0 w 37"/>
                <a:gd name="T9" fmla="*/ 27 h 61"/>
                <a:gd name="T10" fmla="*/ 9 w 37"/>
                <a:gd name="T11" fmla="*/ 26 h 61"/>
                <a:gd name="T12" fmla="*/ 6 w 37"/>
                <a:gd name="T13" fmla="*/ 16 h 61"/>
                <a:gd name="T14" fmla="*/ 19 w 37"/>
                <a:gd name="T15" fmla="*/ 0 h 61"/>
                <a:gd name="T16" fmla="*/ 31 w 37"/>
                <a:gd name="T17" fmla="*/ 16 h 61"/>
                <a:gd name="T18" fmla="*/ 29 w 37"/>
                <a:gd name="T19" fmla="*/ 26 h 61"/>
                <a:gd name="T20" fmla="*/ 37 w 37"/>
                <a:gd name="T21" fmla="*/ 27 h 61"/>
                <a:gd name="T22" fmla="*/ 11 w 37"/>
                <a:gd name="T23" fmla="*/ 26 h 61"/>
                <a:gd name="T24" fmla="*/ 19 w 37"/>
                <a:gd name="T25" fmla="*/ 26 h 61"/>
                <a:gd name="T26" fmla="*/ 26 w 37"/>
                <a:gd name="T27" fmla="*/ 26 h 61"/>
                <a:gd name="T28" fmla="*/ 29 w 37"/>
                <a:gd name="T29" fmla="*/ 16 h 61"/>
                <a:gd name="T30" fmla="*/ 19 w 37"/>
                <a:gd name="T31" fmla="*/ 2 h 61"/>
                <a:gd name="T32" fmla="*/ 8 w 37"/>
                <a:gd name="T33" fmla="*/ 16 h 61"/>
                <a:gd name="T34" fmla="*/ 11 w 37"/>
                <a:gd name="T35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61">
                  <a:moveTo>
                    <a:pt x="37" y="27"/>
                  </a:moveTo>
                  <a:cubicBezTo>
                    <a:pt x="37" y="33"/>
                    <a:pt x="37" y="39"/>
                    <a:pt x="37" y="45"/>
                  </a:cubicBezTo>
                  <a:cubicBezTo>
                    <a:pt x="30" y="48"/>
                    <a:pt x="23" y="55"/>
                    <a:pt x="19" y="61"/>
                  </a:cubicBezTo>
                  <a:cubicBezTo>
                    <a:pt x="14" y="54"/>
                    <a:pt x="5" y="47"/>
                    <a:pt x="0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3" y="26"/>
                    <a:pt x="9" y="26"/>
                  </a:cubicBezTo>
                  <a:cubicBezTo>
                    <a:pt x="7" y="23"/>
                    <a:pt x="6" y="19"/>
                    <a:pt x="6" y="16"/>
                  </a:cubicBezTo>
                  <a:cubicBezTo>
                    <a:pt x="6" y="9"/>
                    <a:pt x="10" y="0"/>
                    <a:pt x="19" y="0"/>
                  </a:cubicBezTo>
                  <a:cubicBezTo>
                    <a:pt x="27" y="0"/>
                    <a:pt x="31" y="9"/>
                    <a:pt x="31" y="16"/>
                  </a:cubicBezTo>
                  <a:cubicBezTo>
                    <a:pt x="31" y="19"/>
                    <a:pt x="30" y="23"/>
                    <a:pt x="29" y="26"/>
                  </a:cubicBezTo>
                  <a:cubicBezTo>
                    <a:pt x="34" y="26"/>
                    <a:pt x="37" y="27"/>
                    <a:pt x="37" y="27"/>
                  </a:cubicBezTo>
                  <a:close/>
                  <a:moveTo>
                    <a:pt x="11" y="26"/>
                  </a:moveTo>
                  <a:cubicBezTo>
                    <a:pt x="13" y="26"/>
                    <a:pt x="16" y="26"/>
                    <a:pt x="19" y="26"/>
                  </a:cubicBezTo>
                  <a:cubicBezTo>
                    <a:pt x="21" y="26"/>
                    <a:pt x="24" y="26"/>
                    <a:pt x="26" y="26"/>
                  </a:cubicBezTo>
                  <a:cubicBezTo>
                    <a:pt x="28" y="23"/>
                    <a:pt x="29" y="19"/>
                    <a:pt x="29" y="16"/>
                  </a:cubicBezTo>
                  <a:cubicBezTo>
                    <a:pt x="29" y="11"/>
                    <a:pt x="26" y="2"/>
                    <a:pt x="19" y="2"/>
                  </a:cubicBezTo>
                  <a:cubicBezTo>
                    <a:pt x="11" y="2"/>
                    <a:pt x="8" y="11"/>
                    <a:pt x="8" y="16"/>
                  </a:cubicBezTo>
                  <a:cubicBezTo>
                    <a:pt x="8" y="19"/>
                    <a:pt x="9" y="23"/>
                    <a:pt x="11" y="26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"/>
            <p:cNvSpPr/>
            <p:nvPr/>
          </p:nvSpPr>
          <p:spPr bwMode="auto">
            <a:xfrm>
              <a:off x="5200650" y="2794001"/>
              <a:ext cx="839788" cy="1087438"/>
            </a:xfrm>
            <a:custGeom>
              <a:avLst/>
              <a:gdLst>
                <a:gd name="T0" fmla="*/ 0 w 390"/>
                <a:gd name="T1" fmla="*/ 174 h 502"/>
                <a:gd name="T2" fmla="*/ 95 w 390"/>
                <a:gd name="T3" fmla="*/ 161 h 502"/>
                <a:gd name="T4" fmla="*/ 139 w 390"/>
                <a:gd name="T5" fmla="*/ 202 h 502"/>
                <a:gd name="T6" fmla="*/ 113 w 390"/>
                <a:gd name="T7" fmla="*/ 15 h 502"/>
                <a:gd name="T8" fmla="*/ 234 w 390"/>
                <a:gd name="T9" fmla="*/ 166 h 502"/>
                <a:gd name="T10" fmla="*/ 305 w 390"/>
                <a:gd name="T11" fmla="*/ 0 h 502"/>
                <a:gd name="T12" fmla="*/ 345 w 390"/>
                <a:gd name="T13" fmla="*/ 221 h 502"/>
                <a:gd name="T14" fmla="*/ 263 w 390"/>
                <a:gd name="T15" fmla="*/ 364 h 502"/>
                <a:gd name="T16" fmla="*/ 290 w 390"/>
                <a:gd name="T17" fmla="*/ 384 h 502"/>
                <a:gd name="T18" fmla="*/ 374 w 390"/>
                <a:gd name="T19" fmla="*/ 403 h 502"/>
                <a:gd name="T20" fmla="*/ 299 w 390"/>
                <a:gd name="T21" fmla="*/ 487 h 502"/>
                <a:gd name="T22" fmla="*/ 213 w 390"/>
                <a:gd name="T23" fmla="*/ 439 h 502"/>
                <a:gd name="T24" fmla="*/ 59 w 390"/>
                <a:gd name="T25" fmla="*/ 337 h 502"/>
                <a:gd name="T26" fmla="*/ 37 w 390"/>
                <a:gd name="T27" fmla="*/ 236 h 502"/>
                <a:gd name="T28" fmla="*/ 0 w 390"/>
                <a:gd name="T29" fmla="*/ 17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0" h="502">
                  <a:moveTo>
                    <a:pt x="0" y="174"/>
                  </a:moveTo>
                  <a:cubicBezTo>
                    <a:pt x="20" y="177"/>
                    <a:pt x="50" y="135"/>
                    <a:pt x="95" y="161"/>
                  </a:cubicBezTo>
                  <a:cubicBezTo>
                    <a:pt x="126" y="180"/>
                    <a:pt x="118" y="201"/>
                    <a:pt x="139" y="202"/>
                  </a:cubicBezTo>
                  <a:cubicBezTo>
                    <a:pt x="153" y="202"/>
                    <a:pt x="139" y="118"/>
                    <a:pt x="113" y="15"/>
                  </a:cubicBezTo>
                  <a:cubicBezTo>
                    <a:pt x="205" y="26"/>
                    <a:pt x="241" y="141"/>
                    <a:pt x="234" y="166"/>
                  </a:cubicBezTo>
                  <a:cubicBezTo>
                    <a:pt x="263" y="127"/>
                    <a:pt x="282" y="48"/>
                    <a:pt x="305" y="0"/>
                  </a:cubicBezTo>
                  <a:cubicBezTo>
                    <a:pt x="342" y="12"/>
                    <a:pt x="377" y="121"/>
                    <a:pt x="345" y="221"/>
                  </a:cubicBezTo>
                  <a:cubicBezTo>
                    <a:pt x="307" y="341"/>
                    <a:pt x="242" y="314"/>
                    <a:pt x="263" y="364"/>
                  </a:cubicBezTo>
                  <a:cubicBezTo>
                    <a:pt x="266" y="372"/>
                    <a:pt x="269" y="376"/>
                    <a:pt x="290" y="384"/>
                  </a:cubicBezTo>
                  <a:cubicBezTo>
                    <a:pt x="317" y="396"/>
                    <a:pt x="358" y="403"/>
                    <a:pt x="374" y="403"/>
                  </a:cubicBezTo>
                  <a:cubicBezTo>
                    <a:pt x="390" y="403"/>
                    <a:pt x="351" y="473"/>
                    <a:pt x="299" y="487"/>
                  </a:cubicBezTo>
                  <a:cubicBezTo>
                    <a:pt x="247" y="502"/>
                    <a:pt x="231" y="469"/>
                    <a:pt x="213" y="439"/>
                  </a:cubicBezTo>
                  <a:cubicBezTo>
                    <a:pt x="181" y="384"/>
                    <a:pt x="110" y="411"/>
                    <a:pt x="59" y="337"/>
                  </a:cubicBezTo>
                  <a:cubicBezTo>
                    <a:pt x="41" y="311"/>
                    <a:pt x="34" y="266"/>
                    <a:pt x="37" y="236"/>
                  </a:cubicBezTo>
                  <a:cubicBezTo>
                    <a:pt x="41" y="187"/>
                    <a:pt x="15" y="193"/>
                    <a:pt x="0" y="174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5635625" y="2794001"/>
              <a:ext cx="377825" cy="752475"/>
            </a:xfrm>
            <a:custGeom>
              <a:avLst/>
              <a:gdLst>
                <a:gd name="T0" fmla="*/ 103 w 175"/>
                <a:gd name="T1" fmla="*/ 0 h 348"/>
                <a:gd name="T2" fmla="*/ 143 w 175"/>
                <a:gd name="T3" fmla="*/ 221 h 348"/>
                <a:gd name="T4" fmla="*/ 82 w 175"/>
                <a:gd name="T5" fmla="*/ 317 h 348"/>
                <a:gd name="T6" fmla="*/ 39 w 175"/>
                <a:gd name="T7" fmla="*/ 288 h 348"/>
                <a:gd name="T8" fmla="*/ 103 w 175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48">
                  <a:moveTo>
                    <a:pt x="103" y="0"/>
                  </a:moveTo>
                  <a:cubicBezTo>
                    <a:pt x="140" y="12"/>
                    <a:pt x="175" y="121"/>
                    <a:pt x="143" y="221"/>
                  </a:cubicBezTo>
                  <a:cubicBezTo>
                    <a:pt x="125" y="279"/>
                    <a:pt x="100" y="302"/>
                    <a:pt x="82" y="317"/>
                  </a:cubicBezTo>
                  <a:cubicBezTo>
                    <a:pt x="35" y="348"/>
                    <a:pt x="0" y="315"/>
                    <a:pt x="39" y="288"/>
                  </a:cubicBezTo>
                  <a:cubicBezTo>
                    <a:pt x="123" y="228"/>
                    <a:pt x="175" y="90"/>
                    <a:pt x="103" y="0"/>
                  </a:cubicBezTo>
                  <a:close/>
                </a:path>
              </a:pathLst>
            </a:custGeom>
            <a:solidFill>
              <a:srgbClr val="FDD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5767388" y="3581401"/>
              <a:ext cx="254000" cy="141288"/>
            </a:xfrm>
            <a:custGeom>
              <a:avLst/>
              <a:gdLst>
                <a:gd name="T0" fmla="*/ 0 w 118"/>
                <a:gd name="T1" fmla="*/ 0 h 65"/>
                <a:gd name="T2" fmla="*/ 27 w 118"/>
                <a:gd name="T3" fmla="*/ 20 h 65"/>
                <a:gd name="T4" fmla="*/ 111 w 118"/>
                <a:gd name="T5" fmla="*/ 39 h 65"/>
                <a:gd name="T6" fmla="*/ 106 w 118"/>
                <a:gd name="T7" fmla="*/ 65 h 65"/>
                <a:gd name="T8" fmla="*/ 0 w 11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65">
                  <a:moveTo>
                    <a:pt x="0" y="0"/>
                  </a:moveTo>
                  <a:cubicBezTo>
                    <a:pt x="3" y="8"/>
                    <a:pt x="6" y="12"/>
                    <a:pt x="27" y="20"/>
                  </a:cubicBezTo>
                  <a:cubicBezTo>
                    <a:pt x="54" y="32"/>
                    <a:pt x="95" y="39"/>
                    <a:pt x="111" y="39"/>
                  </a:cubicBezTo>
                  <a:cubicBezTo>
                    <a:pt x="118" y="39"/>
                    <a:pt x="115" y="51"/>
                    <a:pt x="106" y="65"/>
                  </a:cubicBezTo>
                  <a:cubicBezTo>
                    <a:pt x="89" y="64"/>
                    <a:pt x="0" y="38"/>
                    <a:pt x="0" y="0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/>
            <p:nvPr/>
          </p:nvSpPr>
          <p:spPr bwMode="auto">
            <a:xfrm>
              <a:off x="5300663" y="2825751"/>
              <a:ext cx="419100" cy="434975"/>
            </a:xfrm>
            <a:custGeom>
              <a:avLst/>
              <a:gdLst>
                <a:gd name="T0" fmla="*/ 0 w 194"/>
                <a:gd name="T1" fmla="*/ 141 h 201"/>
                <a:gd name="T2" fmla="*/ 48 w 194"/>
                <a:gd name="T3" fmla="*/ 146 h 201"/>
                <a:gd name="T4" fmla="*/ 92 w 194"/>
                <a:gd name="T5" fmla="*/ 187 h 201"/>
                <a:gd name="T6" fmla="*/ 66 w 194"/>
                <a:gd name="T7" fmla="*/ 0 h 201"/>
                <a:gd name="T8" fmla="*/ 187 w 194"/>
                <a:gd name="T9" fmla="*/ 151 h 201"/>
                <a:gd name="T10" fmla="*/ 93 w 194"/>
                <a:gd name="T11" fmla="*/ 190 h 201"/>
                <a:gd name="T12" fmla="*/ 0 w 194"/>
                <a:gd name="T13" fmla="*/ 14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201">
                  <a:moveTo>
                    <a:pt x="0" y="141"/>
                  </a:moveTo>
                  <a:cubicBezTo>
                    <a:pt x="14" y="136"/>
                    <a:pt x="29" y="136"/>
                    <a:pt x="48" y="146"/>
                  </a:cubicBezTo>
                  <a:cubicBezTo>
                    <a:pt x="79" y="165"/>
                    <a:pt x="71" y="186"/>
                    <a:pt x="92" y="187"/>
                  </a:cubicBezTo>
                  <a:cubicBezTo>
                    <a:pt x="106" y="187"/>
                    <a:pt x="92" y="103"/>
                    <a:pt x="66" y="0"/>
                  </a:cubicBezTo>
                  <a:cubicBezTo>
                    <a:pt x="158" y="11"/>
                    <a:pt x="194" y="126"/>
                    <a:pt x="187" y="151"/>
                  </a:cubicBezTo>
                  <a:cubicBezTo>
                    <a:pt x="143" y="201"/>
                    <a:pt x="102" y="191"/>
                    <a:pt x="93" y="190"/>
                  </a:cubicBezTo>
                  <a:cubicBezTo>
                    <a:pt x="59" y="186"/>
                    <a:pt x="58" y="135"/>
                    <a:pt x="0" y="141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5257800" y="3217863"/>
              <a:ext cx="401638" cy="527050"/>
            </a:xfrm>
            <a:custGeom>
              <a:avLst/>
              <a:gdLst>
                <a:gd name="T0" fmla="*/ 186 w 186"/>
                <a:gd name="T1" fmla="*/ 243 h 243"/>
                <a:gd name="T2" fmla="*/ 32 w 186"/>
                <a:gd name="T3" fmla="*/ 141 h 243"/>
                <a:gd name="T4" fmla="*/ 10 w 186"/>
                <a:gd name="T5" fmla="*/ 40 h 243"/>
                <a:gd name="T6" fmla="*/ 0 w 186"/>
                <a:gd name="T7" fmla="*/ 0 h 243"/>
                <a:gd name="T8" fmla="*/ 88 w 186"/>
                <a:gd name="T9" fmla="*/ 117 h 243"/>
                <a:gd name="T10" fmla="*/ 186 w 186"/>
                <a:gd name="T1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43">
                  <a:moveTo>
                    <a:pt x="186" y="243"/>
                  </a:moveTo>
                  <a:cubicBezTo>
                    <a:pt x="154" y="188"/>
                    <a:pt x="83" y="215"/>
                    <a:pt x="32" y="141"/>
                  </a:cubicBezTo>
                  <a:cubicBezTo>
                    <a:pt x="14" y="115"/>
                    <a:pt x="7" y="70"/>
                    <a:pt x="10" y="40"/>
                  </a:cubicBezTo>
                  <a:cubicBezTo>
                    <a:pt x="12" y="18"/>
                    <a:pt x="7" y="7"/>
                    <a:pt x="0" y="0"/>
                  </a:cubicBezTo>
                  <a:cubicBezTo>
                    <a:pt x="77" y="22"/>
                    <a:pt x="61" y="67"/>
                    <a:pt x="88" y="117"/>
                  </a:cubicBezTo>
                  <a:cubicBezTo>
                    <a:pt x="125" y="185"/>
                    <a:pt x="178" y="196"/>
                    <a:pt x="186" y="243"/>
                  </a:cubicBezTo>
                  <a:close/>
                </a:path>
              </a:pathLst>
            </a:custGeom>
            <a:solidFill>
              <a:srgbClr val="FDD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5056188" y="3706813"/>
              <a:ext cx="298450" cy="201613"/>
            </a:xfrm>
            <a:custGeom>
              <a:avLst/>
              <a:gdLst>
                <a:gd name="T0" fmla="*/ 119 w 139"/>
                <a:gd name="T1" fmla="*/ 13 h 93"/>
                <a:gd name="T2" fmla="*/ 107 w 139"/>
                <a:gd name="T3" fmla="*/ 43 h 93"/>
                <a:gd name="T4" fmla="*/ 85 w 139"/>
                <a:gd name="T5" fmla="*/ 28 h 93"/>
                <a:gd name="T6" fmla="*/ 70 w 139"/>
                <a:gd name="T7" fmla="*/ 5 h 93"/>
                <a:gd name="T8" fmla="*/ 55 w 139"/>
                <a:gd name="T9" fmla="*/ 28 h 93"/>
                <a:gd name="T10" fmla="*/ 32 w 139"/>
                <a:gd name="T11" fmla="*/ 43 h 93"/>
                <a:gd name="T12" fmla="*/ 20 w 139"/>
                <a:gd name="T13" fmla="*/ 13 h 93"/>
                <a:gd name="T14" fmla="*/ 12 w 139"/>
                <a:gd name="T15" fmla="*/ 0 h 93"/>
                <a:gd name="T16" fmla="*/ 0 w 139"/>
                <a:gd name="T17" fmla="*/ 4 h 93"/>
                <a:gd name="T18" fmla="*/ 3 w 139"/>
                <a:gd name="T19" fmla="*/ 10 h 93"/>
                <a:gd name="T20" fmla="*/ 11 w 139"/>
                <a:gd name="T21" fmla="*/ 7 h 93"/>
                <a:gd name="T22" fmla="*/ 10 w 139"/>
                <a:gd name="T23" fmla="*/ 30 h 93"/>
                <a:gd name="T24" fmla="*/ 70 w 139"/>
                <a:gd name="T25" fmla="*/ 93 h 93"/>
                <a:gd name="T26" fmla="*/ 130 w 139"/>
                <a:gd name="T27" fmla="*/ 30 h 93"/>
                <a:gd name="T28" fmla="*/ 129 w 139"/>
                <a:gd name="T29" fmla="*/ 7 h 93"/>
                <a:gd name="T30" fmla="*/ 137 w 139"/>
                <a:gd name="T31" fmla="*/ 10 h 93"/>
                <a:gd name="T32" fmla="*/ 139 w 139"/>
                <a:gd name="T33" fmla="*/ 4 h 93"/>
                <a:gd name="T34" fmla="*/ 127 w 139"/>
                <a:gd name="T35" fmla="*/ 0 h 93"/>
                <a:gd name="T36" fmla="*/ 119 w 139"/>
                <a:gd name="T37" fmla="*/ 13 h 93"/>
                <a:gd name="T38" fmla="*/ 70 w 139"/>
                <a:gd name="T39" fmla="*/ 47 h 93"/>
                <a:gd name="T40" fmla="*/ 62 w 139"/>
                <a:gd name="T41" fmla="*/ 35 h 93"/>
                <a:gd name="T42" fmla="*/ 70 w 139"/>
                <a:gd name="T43" fmla="*/ 23 h 93"/>
                <a:gd name="T44" fmla="*/ 77 w 139"/>
                <a:gd name="T45" fmla="*/ 35 h 93"/>
                <a:gd name="T46" fmla="*/ 70 w 139"/>
                <a:gd name="T47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93">
                  <a:moveTo>
                    <a:pt x="119" y="13"/>
                  </a:moveTo>
                  <a:cubicBezTo>
                    <a:pt x="122" y="28"/>
                    <a:pt x="119" y="41"/>
                    <a:pt x="107" y="43"/>
                  </a:cubicBezTo>
                  <a:cubicBezTo>
                    <a:pt x="97" y="46"/>
                    <a:pt x="88" y="39"/>
                    <a:pt x="85" y="28"/>
                  </a:cubicBezTo>
                  <a:cubicBezTo>
                    <a:pt x="81" y="18"/>
                    <a:pt x="81" y="5"/>
                    <a:pt x="70" y="5"/>
                  </a:cubicBezTo>
                  <a:cubicBezTo>
                    <a:pt x="58" y="5"/>
                    <a:pt x="58" y="18"/>
                    <a:pt x="55" y="28"/>
                  </a:cubicBezTo>
                  <a:cubicBezTo>
                    <a:pt x="51" y="39"/>
                    <a:pt x="43" y="46"/>
                    <a:pt x="32" y="43"/>
                  </a:cubicBezTo>
                  <a:cubicBezTo>
                    <a:pt x="20" y="41"/>
                    <a:pt x="18" y="28"/>
                    <a:pt x="20" y="13"/>
                  </a:cubicBezTo>
                  <a:cubicBezTo>
                    <a:pt x="21" y="8"/>
                    <a:pt x="18" y="1"/>
                    <a:pt x="12" y="0"/>
                  </a:cubicBezTo>
                  <a:cubicBezTo>
                    <a:pt x="9" y="0"/>
                    <a:pt x="5" y="1"/>
                    <a:pt x="0" y="4"/>
                  </a:cubicBezTo>
                  <a:cubicBezTo>
                    <a:pt x="1" y="7"/>
                    <a:pt x="1" y="8"/>
                    <a:pt x="3" y="10"/>
                  </a:cubicBezTo>
                  <a:cubicBezTo>
                    <a:pt x="5" y="9"/>
                    <a:pt x="7" y="6"/>
                    <a:pt x="11" y="7"/>
                  </a:cubicBezTo>
                  <a:cubicBezTo>
                    <a:pt x="16" y="8"/>
                    <a:pt x="16" y="21"/>
                    <a:pt x="10" y="30"/>
                  </a:cubicBezTo>
                  <a:cubicBezTo>
                    <a:pt x="18" y="54"/>
                    <a:pt x="56" y="93"/>
                    <a:pt x="70" y="93"/>
                  </a:cubicBezTo>
                  <a:cubicBezTo>
                    <a:pt x="84" y="93"/>
                    <a:pt x="121" y="54"/>
                    <a:pt x="130" y="30"/>
                  </a:cubicBezTo>
                  <a:cubicBezTo>
                    <a:pt x="123" y="21"/>
                    <a:pt x="123" y="8"/>
                    <a:pt x="129" y="7"/>
                  </a:cubicBezTo>
                  <a:cubicBezTo>
                    <a:pt x="133" y="6"/>
                    <a:pt x="135" y="9"/>
                    <a:pt x="137" y="10"/>
                  </a:cubicBezTo>
                  <a:cubicBezTo>
                    <a:pt x="138" y="8"/>
                    <a:pt x="138" y="7"/>
                    <a:pt x="139" y="4"/>
                  </a:cubicBezTo>
                  <a:cubicBezTo>
                    <a:pt x="135" y="1"/>
                    <a:pt x="130" y="0"/>
                    <a:pt x="127" y="0"/>
                  </a:cubicBezTo>
                  <a:cubicBezTo>
                    <a:pt x="121" y="1"/>
                    <a:pt x="118" y="8"/>
                    <a:pt x="119" y="13"/>
                  </a:cubicBezTo>
                  <a:close/>
                  <a:moveTo>
                    <a:pt x="70" y="47"/>
                  </a:moveTo>
                  <a:cubicBezTo>
                    <a:pt x="66" y="47"/>
                    <a:pt x="62" y="42"/>
                    <a:pt x="62" y="35"/>
                  </a:cubicBezTo>
                  <a:cubicBezTo>
                    <a:pt x="62" y="28"/>
                    <a:pt x="66" y="23"/>
                    <a:pt x="70" y="23"/>
                  </a:cubicBezTo>
                  <a:cubicBezTo>
                    <a:pt x="73" y="23"/>
                    <a:pt x="77" y="28"/>
                    <a:pt x="77" y="35"/>
                  </a:cubicBezTo>
                  <a:cubicBezTo>
                    <a:pt x="77" y="42"/>
                    <a:pt x="73" y="47"/>
                    <a:pt x="70" y="47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4992688" y="3508376"/>
              <a:ext cx="425450" cy="277813"/>
            </a:xfrm>
            <a:custGeom>
              <a:avLst/>
              <a:gdLst>
                <a:gd name="T0" fmla="*/ 99 w 197"/>
                <a:gd name="T1" fmla="*/ 62 h 128"/>
                <a:gd name="T2" fmla="*/ 28 w 197"/>
                <a:gd name="T3" fmla="*/ 91 h 128"/>
                <a:gd name="T4" fmla="*/ 44 w 197"/>
                <a:gd name="T5" fmla="*/ 87 h 128"/>
                <a:gd name="T6" fmla="*/ 54 w 197"/>
                <a:gd name="T7" fmla="*/ 106 h 128"/>
                <a:gd name="T8" fmla="*/ 63 w 197"/>
                <a:gd name="T9" fmla="*/ 126 h 128"/>
                <a:gd name="T10" fmla="*/ 79 w 197"/>
                <a:gd name="T11" fmla="*/ 119 h 128"/>
                <a:gd name="T12" fmla="*/ 99 w 197"/>
                <a:gd name="T13" fmla="*/ 79 h 128"/>
                <a:gd name="T14" fmla="*/ 118 w 197"/>
                <a:gd name="T15" fmla="*/ 119 h 128"/>
                <a:gd name="T16" fmla="*/ 134 w 197"/>
                <a:gd name="T17" fmla="*/ 126 h 128"/>
                <a:gd name="T18" fmla="*/ 143 w 197"/>
                <a:gd name="T19" fmla="*/ 106 h 128"/>
                <a:gd name="T20" fmla="*/ 154 w 197"/>
                <a:gd name="T21" fmla="*/ 87 h 128"/>
                <a:gd name="T22" fmla="*/ 169 w 197"/>
                <a:gd name="T23" fmla="*/ 91 h 128"/>
                <a:gd name="T24" fmla="*/ 99 w 197"/>
                <a:gd name="T25" fmla="*/ 62 h 128"/>
                <a:gd name="T26" fmla="*/ 75 w 197"/>
                <a:gd name="T27" fmla="*/ 106 h 128"/>
                <a:gd name="T28" fmla="*/ 66 w 197"/>
                <a:gd name="T29" fmla="*/ 117 h 128"/>
                <a:gd name="T30" fmla="*/ 62 w 197"/>
                <a:gd name="T31" fmla="*/ 103 h 128"/>
                <a:gd name="T32" fmla="*/ 72 w 197"/>
                <a:gd name="T33" fmla="*/ 93 h 128"/>
                <a:gd name="T34" fmla="*/ 75 w 197"/>
                <a:gd name="T35" fmla="*/ 106 h 128"/>
                <a:gd name="T36" fmla="*/ 131 w 197"/>
                <a:gd name="T37" fmla="*/ 117 h 128"/>
                <a:gd name="T38" fmla="*/ 122 w 197"/>
                <a:gd name="T39" fmla="*/ 106 h 128"/>
                <a:gd name="T40" fmla="*/ 126 w 197"/>
                <a:gd name="T41" fmla="*/ 93 h 128"/>
                <a:gd name="T42" fmla="*/ 135 w 197"/>
                <a:gd name="T43" fmla="*/ 103 h 128"/>
                <a:gd name="T44" fmla="*/ 131 w 197"/>
                <a:gd name="T45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28">
                  <a:moveTo>
                    <a:pt x="99" y="62"/>
                  </a:moveTo>
                  <a:cubicBezTo>
                    <a:pt x="54" y="0"/>
                    <a:pt x="0" y="58"/>
                    <a:pt x="28" y="91"/>
                  </a:cubicBezTo>
                  <a:cubicBezTo>
                    <a:pt x="35" y="86"/>
                    <a:pt x="41" y="87"/>
                    <a:pt x="44" y="87"/>
                  </a:cubicBezTo>
                  <a:cubicBezTo>
                    <a:pt x="53" y="89"/>
                    <a:pt x="55" y="99"/>
                    <a:pt x="54" y="106"/>
                  </a:cubicBezTo>
                  <a:cubicBezTo>
                    <a:pt x="52" y="118"/>
                    <a:pt x="56" y="124"/>
                    <a:pt x="63" y="126"/>
                  </a:cubicBezTo>
                  <a:cubicBezTo>
                    <a:pt x="69" y="128"/>
                    <a:pt x="75" y="126"/>
                    <a:pt x="79" y="119"/>
                  </a:cubicBezTo>
                  <a:cubicBezTo>
                    <a:pt x="85" y="108"/>
                    <a:pt x="83" y="79"/>
                    <a:pt x="99" y="79"/>
                  </a:cubicBezTo>
                  <a:cubicBezTo>
                    <a:pt x="114" y="79"/>
                    <a:pt x="112" y="108"/>
                    <a:pt x="118" y="119"/>
                  </a:cubicBezTo>
                  <a:cubicBezTo>
                    <a:pt x="122" y="126"/>
                    <a:pt x="128" y="128"/>
                    <a:pt x="134" y="126"/>
                  </a:cubicBezTo>
                  <a:cubicBezTo>
                    <a:pt x="141" y="124"/>
                    <a:pt x="145" y="118"/>
                    <a:pt x="143" y="106"/>
                  </a:cubicBezTo>
                  <a:cubicBezTo>
                    <a:pt x="142" y="99"/>
                    <a:pt x="145" y="89"/>
                    <a:pt x="154" y="87"/>
                  </a:cubicBezTo>
                  <a:cubicBezTo>
                    <a:pt x="156" y="87"/>
                    <a:pt x="162" y="86"/>
                    <a:pt x="169" y="91"/>
                  </a:cubicBezTo>
                  <a:cubicBezTo>
                    <a:pt x="197" y="58"/>
                    <a:pt x="144" y="0"/>
                    <a:pt x="99" y="62"/>
                  </a:cubicBezTo>
                  <a:close/>
                  <a:moveTo>
                    <a:pt x="75" y="106"/>
                  </a:moveTo>
                  <a:cubicBezTo>
                    <a:pt x="74" y="113"/>
                    <a:pt x="70" y="118"/>
                    <a:pt x="66" y="117"/>
                  </a:cubicBezTo>
                  <a:cubicBezTo>
                    <a:pt x="63" y="116"/>
                    <a:pt x="61" y="110"/>
                    <a:pt x="62" y="103"/>
                  </a:cubicBezTo>
                  <a:cubicBezTo>
                    <a:pt x="64" y="97"/>
                    <a:pt x="68" y="92"/>
                    <a:pt x="72" y="93"/>
                  </a:cubicBezTo>
                  <a:cubicBezTo>
                    <a:pt x="75" y="93"/>
                    <a:pt x="77" y="99"/>
                    <a:pt x="75" y="106"/>
                  </a:cubicBezTo>
                  <a:close/>
                  <a:moveTo>
                    <a:pt x="131" y="117"/>
                  </a:moveTo>
                  <a:cubicBezTo>
                    <a:pt x="128" y="118"/>
                    <a:pt x="124" y="113"/>
                    <a:pt x="122" y="106"/>
                  </a:cubicBezTo>
                  <a:cubicBezTo>
                    <a:pt x="121" y="99"/>
                    <a:pt x="122" y="93"/>
                    <a:pt x="126" y="93"/>
                  </a:cubicBezTo>
                  <a:cubicBezTo>
                    <a:pt x="129" y="92"/>
                    <a:pt x="133" y="97"/>
                    <a:pt x="135" y="103"/>
                  </a:cubicBezTo>
                  <a:cubicBezTo>
                    <a:pt x="136" y="110"/>
                    <a:pt x="135" y="116"/>
                    <a:pt x="131" y="11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4881563" y="3200401"/>
              <a:ext cx="295275" cy="227013"/>
            </a:xfrm>
            <a:custGeom>
              <a:avLst/>
              <a:gdLst>
                <a:gd name="T0" fmla="*/ 127 w 137"/>
                <a:gd name="T1" fmla="*/ 0 h 105"/>
                <a:gd name="T2" fmla="*/ 42 w 137"/>
                <a:gd name="T3" fmla="*/ 95 h 105"/>
                <a:gd name="T4" fmla="*/ 28 w 137"/>
                <a:gd name="T5" fmla="*/ 25 h 105"/>
                <a:gd name="T6" fmla="*/ 65 w 137"/>
                <a:gd name="T7" fmla="*/ 50 h 105"/>
                <a:gd name="T8" fmla="*/ 37 w 137"/>
                <a:gd name="T9" fmla="*/ 46 h 105"/>
                <a:gd name="T10" fmla="*/ 62 w 137"/>
                <a:gd name="T11" fmla="*/ 76 h 105"/>
                <a:gd name="T12" fmla="*/ 127 w 137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05">
                  <a:moveTo>
                    <a:pt x="127" y="0"/>
                  </a:moveTo>
                  <a:cubicBezTo>
                    <a:pt x="137" y="50"/>
                    <a:pt x="87" y="105"/>
                    <a:pt x="42" y="95"/>
                  </a:cubicBezTo>
                  <a:cubicBezTo>
                    <a:pt x="5" y="87"/>
                    <a:pt x="0" y="38"/>
                    <a:pt x="28" y="25"/>
                  </a:cubicBezTo>
                  <a:cubicBezTo>
                    <a:pt x="55" y="12"/>
                    <a:pt x="81" y="37"/>
                    <a:pt x="65" y="50"/>
                  </a:cubicBezTo>
                  <a:cubicBezTo>
                    <a:pt x="50" y="63"/>
                    <a:pt x="45" y="41"/>
                    <a:pt x="37" y="46"/>
                  </a:cubicBezTo>
                  <a:cubicBezTo>
                    <a:pt x="22" y="56"/>
                    <a:pt x="40" y="76"/>
                    <a:pt x="62" y="76"/>
                  </a:cubicBezTo>
                  <a:cubicBezTo>
                    <a:pt x="84" y="76"/>
                    <a:pt x="124" y="48"/>
                    <a:pt x="127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524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9304 -0.029704 E" pathEditMode="relative" ptsTypes="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  <p:to x="203042" y="203042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304 0.029704 L 0 0 E" pathEditMode="relative" ptsTypes="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from x="49251" y="492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80755" y="6050708"/>
            <a:ext cx="9697241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第一次一起吃饭，你坐在我对面，就像是一位天使。一抬头就能看见你的感觉真好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437" y="497283"/>
            <a:ext cx="2224635" cy="1482060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7687" y="258827"/>
            <a:ext cx="3197435" cy="2131623"/>
          </a:xfrm>
          <a:prstGeom prst="rect">
            <a:avLst/>
          </a:prstGeom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1115" y="2998317"/>
            <a:ext cx="4384632" cy="3052391"/>
          </a:xfrm>
          <a:prstGeom prst="rect">
            <a:avLst/>
          </a:prstGeom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11" y="3848141"/>
            <a:ext cx="1632567" cy="34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7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7.40741E-7 1.27305E-6 L -0.19185 0.0011 " pathEditMode="relative" rAng="0" ptsTypes="AA" p14:bounceEnd="50000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93" y="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95062E-6 4.68832E-6 L 3.95062E-6 -0.34 " pathEditMode="relative" rAng="0" ptsTypes="AA" p14:bounceEnd="50000">
                                          <p:cBhvr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0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accel="50000" fill="hold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93827E-7 -2.80948E-6 L 0.19049 -2.80948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7.40741E-7 1.27305E-6 L -0.19185 0.0011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93" y="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95062E-6 4.68832E-6 L 3.95062E-6 -0.34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0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ac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93827E-7 -2.80948E-6 L 0.19049 -2.80948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矩形 392"/>
          <p:cNvSpPr/>
          <p:nvPr/>
        </p:nvSpPr>
        <p:spPr>
          <a:xfrm>
            <a:off x="2658777" y="5680058"/>
            <a:ext cx="7562693" cy="481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在一起的时间多一点，我便多爱你一点。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lum brigh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472" y="3292"/>
            <a:ext cx="2905801" cy="31393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2011" y="2078299"/>
            <a:ext cx="3145273" cy="2115849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551" y="1050787"/>
            <a:ext cx="2775765" cy="416922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2230" y="1050787"/>
            <a:ext cx="2718086" cy="416922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8" name="Picture 2" descr="http://gb.cri.cn/mmsource/images/2015/10/09/89/88536584259322619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0834" y="1050786"/>
            <a:ext cx="2779482" cy="416922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032011" y="977119"/>
            <a:ext cx="2998305" cy="4341305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 flipV="1">
            <a:off x="353" y="6228094"/>
            <a:ext cx="3211088" cy="1007883"/>
            <a:chOff x="980412" y="3175"/>
            <a:chExt cx="2830775" cy="955675"/>
          </a:xfrm>
        </p:grpSpPr>
        <p:sp>
          <p:nvSpPr>
            <p:cNvPr id="17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3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1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7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8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59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0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1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2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3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4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5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6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69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0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1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2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3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4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5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6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7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8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79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0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1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2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3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4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5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6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7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8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89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0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1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2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3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4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5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6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7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8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99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0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1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2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3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4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5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6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7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8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09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110" name="组合 109"/>
          <p:cNvGrpSpPr/>
          <p:nvPr/>
        </p:nvGrpSpPr>
        <p:grpSpPr>
          <a:xfrm flipV="1">
            <a:off x="3216005" y="6228094"/>
            <a:ext cx="3211088" cy="1007883"/>
            <a:chOff x="980412" y="3175"/>
            <a:chExt cx="2830775" cy="955675"/>
          </a:xfrm>
        </p:grpSpPr>
        <p:sp>
          <p:nvSpPr>
            <p:cNvPr id="111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2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3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4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5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6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7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8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19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0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1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2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3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4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5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6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7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8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29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0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1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2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3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4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5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6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7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8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39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0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1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2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3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4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5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6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7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8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49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0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1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2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3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4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5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5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6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7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8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9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0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1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2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3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4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5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6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7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8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79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0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1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2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3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4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5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6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7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8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89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0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1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2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204" name="组合 203"/>
          <p:cNvGrpSpPr/>
          <p:nvPr/>
        </p:nvGrpSpPr>
        <p:grpSpPr>
          <a:xfrm flipV="1">
            <a:off x="6431657" y="6228094"/>
            <a:ext cx="3211088" cy="1007883"/>
            <a:chOff x="980412" y="3175"/>
            <a:chExt cx="2830775" cy="955675"/>
          </a:xfrm>
        </p:grpSpPr>
        <p:sp>
          <p:nvSpPr>
            <p:cNvPr id="205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2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3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4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5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6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7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8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9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0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1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2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3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4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5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6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7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8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39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0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1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2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3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4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5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6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7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8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49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0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1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2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3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4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5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6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7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8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59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0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1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2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3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4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5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6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7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8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69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0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1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2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3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4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5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6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7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8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79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0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1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2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3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4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5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6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7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8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89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0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1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2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3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4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5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6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97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298" name="组合 297"/>
          <p:cNvGrpSpPr/>
          <p:nvPr/>
        </p:nvGrpSpPr>
        <p:grpSpPr>
          <a:xfrm flipV="1">
            <a:off x="9647309" y="6228094"/>
            <a:ext cx="3211088" cy="1007883"/>
            <a:chOff x="980412" y="3175"/>
            <a:chExt cx="2830775" cy="955675"/>
          </a:xfrm>
        </p:grpSpPr>
        <p:sp>
          <p:nvSpPr>
            <p:cNvPr id="299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0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1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2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3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4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5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6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7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8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09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0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1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2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3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4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5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6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7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8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19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0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1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2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3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4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5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6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7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8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29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0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1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2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3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4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5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6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7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8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39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0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1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2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3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4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5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6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7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8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49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0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1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2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3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4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5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6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7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8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59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0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1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2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3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4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5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6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7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8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69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0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1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2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3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4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5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6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7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8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79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0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1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2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3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4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5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6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7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8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89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90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391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</p:spTree>
    <p:extLst>
      <p:ext uri="{BB962C8B-B14F-4D97-AF65-F5344CB8AC3E}">
        <p14:creationId xmlns:p14="http://schemas.microsoft.com/office/powerpoint/2010/main" val="1656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5000">
        <p14:gallery dir="l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2.19491E-7 L -1.02704 -2.19491E-7 " pathEditMode="relative" rAng="0" ptsTypes="AA">
                                      <p:cBhvr>
                                        <p:cTn id="11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58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9259E-6 -4.29324E-6 L -1.02704 -4.29324E-6 " pathEditMode="relative" rAng="0" ptsTypes="AA">
                                      <p:cBhvr>
                                        <p:cTn id="18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5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9167E-6 -4.81481E-6 L -1.02709 -4.81481E-6 " pathEditMode="relative" rAng="0" ptsTypes="AA">
                                      <p:cBhvr>
                                        <p:cTn id="25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54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16667E-6 -4.81481E-6 L -1.02708 -4.81481E-6 " pathEditMode="relative" rAng="0" ptsTypes="AA">
                                      <p:cBhvr>
                                        <p:cTn id="32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54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4.16667E-7 -4.81481E-6 L -0.32474 -4.81481E-6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37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35" y="-455389"/>
            <a:ext cx="12851280" cy="856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3402377" y="6000421"/>
            <a:ext cx="6281690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31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余生有你，请多多指教。</a:t>
            </a:r>
          </a:p>
        </p:txBody>
      </p:sp>
    </p:spTree>
    <p:extLst>
      <p:ext uri="{BB962C8B-B14F-4D97-AF65-F5344CB8AC3E}">
        <p14:creationId xmlns:p14="http://schemas.microsoft.com/office/powerpoint/2010/main" val="146069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" y="-6203"/>
            <a:ext cx="12858044" cy="7232650"/>
          </a:xfrm>
          <a:custGeom>
            <a:avLst/>
            <a:gdLst>
              <a:gd name="connsiteX0" fmla="*/ 6185806 w 12192000"/>
              <a:gd name="connsiteY0" fmla="*/ 2232719 h 6858000"/>
              <a:gd name="connsiteX1" fmla="*/ 5069434 w 12192000"/>
              <a:gd name="connsiteY1" fmla="*/ 3349091 h 6858000"/>
              <a:gd name="connsiteX2" fmla="*/ 6185806 w 12192000"/>
              <a:gd name="connsiteY2" fmla="*/ 4465463 h 6858000"/>
              <a:gd name="connsiteX3" fmla="*/ 7302178 w 12192000"/>
              <a:gd name="connsiteY3" fmla="*/ 3349091 h 6858000"/>
              <a:gd name="connsiteX4" fmla="*/ 6185806 w 12192000"/>
              <a:gd name="connsiteY4" fmla="*/ 2232719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6185806" y="2232719"/>
                </a:moveTo>
                <a:cubicBezTo>
                  <a:pt x="5569252" y="2232719"/>
                  <a:pt x="5069434" y="2732536"/>
                  <a:pt x="5069434" y="3349091"/>
                </a:cubicBezTo>
                <a:cubicBezTo>
                  <a:pt x="5069434" y="3965646"/>
                  <a:pt x="5569252" y="4465463"/>
                  <a:pt x="6185806" y="4465463"/>
                </a:cubicBezTo>
                <a:cubicBezTo>
                  <a:pt x="6802361" y="4465463"/>
                  <a:pt x="7302178" y="3965646"/>
                  <a:pt x="7302178" y="3349091"/>
                </a:cubicBezTo>
                <a:cubicBezTo>
                  <a:pt x="7302178" y="2732536"/>
                  <a:pt x="6802361" y="2232719"/>
                  <a:pt x="6185806" y="223271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594425" y="5810648"/>
            <a:ext cx="3736869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531" dirty="0">
              <a:solidFill>
                <a:srgbClr val="605238"/>
              </a:solidFill>
              <a:latin typeface="苏新诗柳楷简" panose="02010600000101010101" pitchFamily="2" charset="-122"/>
              <a:ea typeface="苏新诗柳楷简" panose="0201060000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3" y="1"/>
            <a:ext cx="12858044" cy="1768134"/>
            <a:chOff x="353" y="1"/>
            <a:chExt cx="12858044" cy="176813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" y="1"/>
              <a:ext cx="6429022" cy="17681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9375" y="1"/>
              <a:ext cx="6429022" cy="1768134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9026262" y="1680017"/>
            <a:ext cx="4685090" cy="5877337"/>
            <a:chOff x="9026262" y="1680017"/>
            <a:chExt cx="4685090" cy="587733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215628" y="1680017"/>
              <a:ext cx="3495724" cy="5634547"/>
            </a:xfrm>
            <a:custGeom>
              <a:avLst/>
              <a:gdLst>
                <a:gd name="connsiteX0" fmla="*/ 1271991 w 3314646"/>
                <a:gd name="connsiteY0" fmla="*/ 0 h 5342678"/>
                <a:gd name="connsiteX1" fmla="*/ 2071117 w 3314646"/>
                <a:gd name="connsiteY1" fmla="*/ 0 h 5342678"/>
                <a:gd name="connsiteX2" fmla="*/ 3314646 w 3314646"/>
                <a:gd name="connsiteY2" fmla="*/ 5223129 h 5342678"/>
                <a:gd name="connsiteX3" fmla="*/ 3314646 w 3314646"/>
                <a:gd name="connsiteY3" fmla="*/ 5342678 h 5342678"/>
                <a:gd name="connsiteX4" fmla="*/ 0 w 3314646"/>
                <a:gd name="connsiteY4" fmla="*/ 5342678 h 5342678"/>
                <a:gd name="connsiteX5" fmla="*/ 1271991 w 3314646"/>
                <a:gd name="connsiteY5" fmla="*/ 0 h 53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46" h="5342678">
                  <a:moveTo>
                    <a:pt x="1271991" y="0"/>
                  </a:moveTo>
                  <a:lnTo>
                    <a:pt x="2071117" y="0"/>
                  </a:lnTo>
                  <a:lnTo>
                    <a:pt x="3314646" y="5223129"/>
                  </a:lnTo>
                  <a:lnTo>
                    <a:pt x="3314646" y="5342678"/>
                  </a:lnTo>
                  <a:lnTo>
                    <a:pt x="0" y="5342678"/>
                  </a:lnTo>
                  <a:lnTo>
                    <a:pt x="1271991" y="0"/>
                  </a:lnTo>
                  <a:close/>
                </a:path>
              </a:pathLst>
            </a:cu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9685341" y="4561854"/>
              <a:ext cx="2336421" cy="3654579"/>
            </a:xfrm>
            <a:custGeom>
              <a:avLst/>
              <a:gdLst>
                <a:gd name="connsiteX0" fmla="*/ 0 w 2215395"/>
                <a:gd name="connsiteY0" fmla="*/ 0 h 3465272"/>
                <a:gd name="connsiteX1" fmla="*/ 2215395 w 2215395"/>
                <a:gd name="connsiteY1" fmla="*/ 0 h 3465272"/>
                <a:gd name="connsiteX2" fmla="*/ 2215395 w 2215395"/>
                <a:gd name="connsiteY2" fmla="*/ 3465272 h 3465272"/>
                <a:gd name="connsiteX3" fmla="*/ 0 w 2215395"/>
                <a:gd name="connsiteY3" fmla="*/ 3465272 h 3465272"/>
                <a:gd name="connsiteX4" fmla="*/ 0 w 2215395"/>
                <a:gd name="connsiteY4" fmla="*/ 0 h 346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5395" h="3465272">
                  <a:moveTo>
                    <a:pt x="0" y="0"/>
                  </a:moveTo>
                  <a:lnTo>
                    <a:pt x="2215395" y="0"/>
                  </a:lnTo>
                  <a:lnTo>
                    <a:pt x="2215395" y="3465272"/>
                  </a:lnTo>
                  <a:lnTo>
                    <a:pt x="0" y="34652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2" name="组合 11"/>
          <p:cNvGrpSpPr/>
          <p:nvPr/>
        </p:nvGrpSpPr>
        <p:grpSpPr>
          <a:xfrm>
            <a:off x="-439975" y="1635959"/>
            <a:ext cx="6819016" cy="5884305"/>
            <a:chOff x="-439975" y="1635959"/>
            <a:chExt cx="6819016" cy="588430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439975" y="1635959"/>
              <a:ext cx="5679984" cy="5634547"/>
            </a:xfrm>
            <a:custGeom>
              <a:avLst/>
              <a:gdLst>
                <a:gd name="connsiteX0" fmla="*/ 0 w 5385762"/>
                <a:gd name="connsiteY0" fmla="*/ 0 h 5342678"/>
                <a:gd name="connsiteX1" fmla="*/ 5385762 w 5385762"/>
                <a:gd name="connsiteY1" fmla="*/ 0 h 5342678"/>
                <a:gd name="connsiteX2" fmla="*/ 4113771 w 5385762"/>
                <a:gd name="connsiteY2" fmla="*/ 5342678 h 5342678"/>
                <a:gd name="connsiteX3" fmla="*/ 0 w 5385762"/>
                <a:gd name="connsiteY3" fmla="*/ 5342678 h 5342678"/>
                <a:gd name="connsiteX4" fmla="*/ 0 w 5385762"/>
                <a:gd name="connsiteY4" fmla="*/ 0 h 53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762" h="5342678">
                  <a:moveTo>
                    <a:pt x="0" y="0"/>
                  </a:moveTo>
                  <a:lnTo>
                    <a:pt x="5385762" y="0"/>
                  </a:lnTo>
                  <a:lnTo>
                    <a:pt x="4113771" y="5342678"/>
                  </a:lnTo>
                  <a:lnTo>
                    <a:pt x="0" y="534267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3232501" y="4373724"/>
              <a:ext cx="2638501" cy="3654579"/>
            </a:xfrm>
            <a:custGeom>
              <a:avLst/>
              <a:gdLst>
                <a:gd name="connsiteX0" fmla="*/ 0 w 2501827"/>
                <a:gd name="connsiteY0" fmla="*/ 0 h 3465272"/>
                <a:gd name="connsiteX1" fmla="*/ 2501827 w 2501827"/>
                <a:gd name="connsiteY1" fmla="*/ 0 h 3465272"/>
                <a:gd name="connsiteX2" fmla="*/ 2501827 w 2501827"/>
                <a:gd name="connsiteY2" fmla="*/ 3465272 h 3465272"/>
                <a:gd name="connsiteX3" fmla="*/ 0 w 2501827"/>
                <a:gd name="connsiteY3" fmla="*/ 3465272 h 3465272"/>
                <a:gd name="connsiteX4" fmla="*/ 0 w 2501827"/>
                <a:gd name="connsiteY4" fmla="*/ 0 h 346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1827" h="3465272">
                  <a:moveTo>
                    <a:pt x="0" y="0"/>
                  </a:moveTo>
                  <a:lnTo>
                    <a:pt x="2501827" y="0"/>
                  </a:lnTo>
                  <a:lnTo>
                    <a:pt x="2501827" y="3465272"/>
                  </a:lnTo>
                  <a:lnTo>
                    <a:pt x="0" y="34652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2" name="椭圆 1"/>
          <p:cNvSpPr/>
          <p:nvPr/>
        </p:nvSpPr>
        <p:spPr>
          <a:xfrm>
            <a:off x="4529723" y="1455553"/>
            <a:ext cx="3660378" cy="3660378"/>
          </a:xfrm>
          <a:prstGeom prst="ellips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442" y="737104"/>
            <a:ext cx="6411370" cy="610457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201921" y="3082224"/>
            <a:ext cx="40939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633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我们的</a:t>
            </a:r>
            <a:endParaRPr lang="en-US" altLang="zh-CN" sz="4800" spc="633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9600" spc="633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婚礼</a:t>
            </a:r>
            <a:endParaRPr lang="zh-CN" altLang="en-US" sz="9600" spc="633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27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000">
        <p14:gallery dir="l"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76403" y="4679512"/>
            <a:ext cx="9078158" cy="1785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789" tIns="57394" rIns="114789" bIns="57394" rtlCol="0" anchor="ctr"/>
          <a:lstStyle/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162070"/>
            <a:ext cx="12858750" cy="144149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4789" tIns="57394" rIns="114789" bIns="57394" anchor="ctr"/>
          <a:lstStyle/>
          <a:p>
            <a:pPr defTabSz="114789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54" y="332398"/>
            <a:ext cx="10844491" cy="282827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58567" y="3266553"/>
            <a:ext cx="5770810" cy="1707107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4789" tIns="57394" rIns="114789" bIns="57394"/>
          <a:lstStyle/>
          <a:p>
            <a:pPr defTabSz="1147891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429375" y="3266553"/>
            <a:ext cx="5770811" cy="163116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4789" tIns="57394" rIns="114789" bIns="57394"/>
          <a:lstStyle/>
          <a:p>
            <a:pPr defTabSz="1147891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366" y="3266552"/>
            <a:ext cx="553641" cy="4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815" y="3266552"/>
            <a:ext cx="553641" cy="4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1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402" y="5484370"/>
            <a:ext cx="9682947" cy="1395219"/>
          </a:xfrm>
          <a:prstGeom prst="rect">
            <a:avLst/>
          </a:prstGeom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15628" y="1680017"/>
            <a:ext cx="3495724" cy="5634547"/>
          </a:xfrm>
          <a:custGeom>
            <a:avLst/>
            <a:gdLst>
              <a:gd name="connsiteX0" fmla="*/ 1271991 w 3314646"/>
              <a:gd name="connsiteY0" fmla="*/ 0 h 5342678"/>
              <a:gd name="connsiteX1" fmla="*/ 2071117 w 3314646"/>
              <a:gd name="connsiteY1" fmla="*/ 0 h 5342678"/>
              <a:gd name="connsiteX2" fmla="*/ 3314646 w 3314646"/>
              <a:gd name="connsiteY2" fmla="*/ 5223129 h 5342678"/>
              <a:gd name="connsiteX3" fmla="*/ 3314646 w 3314646"/>
              <a:gd name="connsiteY3" fmla="*/ 5342678 h 5342678"/>
              <a:gd name="connsiteX4" fmla="*/ 0 w 3314646"/>
              <a:gd name="connsiteY4" fmla="*/ 5342678 h 5342678"/>
              <a:gd name="connsiteX5" fmla="*/ 1271991 w 3314646"/>
              <a:gd name="connsiteY5" fmla="*/ 0 h 53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4646" h="5342678">
                <a:moveTo>
                  <a:pt x="1271991" y="0"/>
                </a:moveTo>
                <a:lnTo>
                  <a:pt x="2071117" y="0"/>
                </a:lnTo>
                <a:lnTo>
                  <a:pt x="3314646" y="5223129"/>
                </a:lnTo>
                <a:lnTo>
                  <a:pt x="3314646" y="5342678"/>
                </a:lnTo>
                <a:lnTo>
                  <a:pt x="0" y="5342678"/>
                </a:lnTo>
                <a:lnTo>
                  <a:pt x="1271991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8457">
            <a:off x="9445629" y="-2129516"/>
            <a:ext cx="5529438" cy="6101670"/>
          </a:xfrm>
          <a:prstGeom prst="rect">
            <a:avLst/>
          </a:prstGeom>
        </p:spPr>
      </p:pic>
      <p:pic>
        <p:nvPicPr>
          <p:cNvPr id="9" name="图片 8" descr="http://img4q.duitang.com/uploads/item/201506/17/20150617200623_NnGvr.jpe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3990" y="1647437"/>
            <a:ext cx="3211477" cy="5678970"/>
          </a:xfrm>
          <a:custGeom>
            <a:avLst/>
            <a:gdLst>
              <a:gd name="connsiteX0" fmla="*/ 2006600 w 3116942"/>
              <a:gd name="connsiteY0" fmla="*/ 0 h 5511800"/>
              <a:gd name="connsiteX1" fmla="*/ 2514600 w 3116942"/>
              <a:gd name="connsiteY1" fmla="*/ 495300 h 5511800"/>
              <a:gd name="connsiteX2" fmla="*/ 2755900 w 3116942"/>
              <a:gd name="connsiteY2" fmla="*/ 685800 h 5511800"/>
              <a:gd name="connsiteX3" fmla="*/ 2730500 w 3116942"/>
              <a:gd name="connsiteY3" fmla="*/ 1676400 h 5511800"/>
              <a:gd name="connsiteX4" fmla="*/ 2641600 w 3116942"/>
              <a:gd name="connsiteY4" fmla="*/ 1663700 h 5511800"/>
              <a:gd name="connsiteX5" fmla="*/ 3060700 w 3116942"/>
              <a:gd name="connsiteY5" fmla="*/ 1803400 h 5511800"/>
              <a:gd name="connsiteX6" fmla="*/ 2882900 w 3116942"/>
              <a:gd name="connsiteY6" fmla="*/ 2400300 h 5511800"/>
              <a:gd name="connsiteX7" fmla="*/ 3098800 w 3116942"/>
              <a:gd name="connsiteY7" fmla="*/ 2324100 h 5511800"/>
              <a:gd name="connsiteX8" fmla="*/ 3116942 w 3116942"/>
              <a:gd name="connsiteY8" fmla="*/ 3480652 h 5511800"/>
              <a:gd name="connsiteX9" fmla="*/ 3116942 w 3116942"/>
              <a:gd name="connsiteY9" fmla="*/ 5511800 h 5511800"/>
              <a:gd name="connsiteX10" fmla="*/ 593725 w 3116942"/>
              <a:gd name="connsiteY10" fmla="*/ 5511800 h 5511800"/>
              <a:gd name="connsiteX11" fmla="*/ 355600 w 3116942"/>
              <a:gd name="connsiteY11" fmla="*/ 5397500 h 5511800"/>
              <a:gd name="connsiteX12" fmla="*/ 88900 w 3116942"/>
              <a:gd name="connsiteY12" fmla="*/ 5422900 h 5511800"/>
              <a:gd name="connsiteX13" fmla="*/ 342900 w 3116942"/>
              <a:gd name="connsiteY13" fmla="*/ 5016500 h 5511800"/>
              <a:gd name="connsiteX14" fmla="*/ 76200 w 3116942"/>
              <a:gd name="connsiteY14" fmla="*/ 4673600 h 5511800"/>
              <a:gd name="connsiteX15" fmla="*/ 152400 w 3116942"/>
              <a:gd name="connsiteY15" fmla="*/ 4191000 h 5511800"/>
              <a:gd name="connsiteX16" fmla="*/ 0 w 3116942"/>
              <a:gd name="connsiteY16" fmla="*/ 3619500 h 5511800"/>
              <a:gd name="connsiteX17" fmla="*/ 342900 w 3116942"/>
              <a:gd name="connsiteY17" fmla="*/ 3200400 h 5511800"/>
              <a:gd name="connsiteX18" fmla="*/ 292100 w 3116942"/>
              <a:gd name="connsiteY18" fmla="*/ 2628900 h 5511800"/>
              <a:gd name="connsiteX19" fmla="*/ 482600 w 3116942"/>
              <a:gd name="connsiteY19" fmla="*/ 2044700 h 5511800"/>
              <a:gd name="connsiteX20" fmla="*/ 431800 w 3116942"/>
              <a:gd name="connsiteY20" fmla="*/ 1549400 h 5511800"/>
              <a:gd name="connsiteX21" fmla="*/ 711200 w 3116942"/>
              <a:gd name="connsiteY21" fmla="*/ 622300 h 5511800"/>
              <a:gd name="connsiteX22" fmla="*/ 1143000 w 3116942"/>
              <a:gd name="connsiteY22" fmla="*/ 38100 h 551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116942" h="5511800">
                <a:moveTo>
                  <a:pt x="2006600" y="0"/>
                </a:moveTo>
                <a:lnTo>
                  <a:pt x="2514600" y="495300"/>
                </a:lnTo>
                <a:lnTo>
                  <a:pt x="2755900" y="685800"/>
                </a:lnTo>
                <a:lnTo>
                  <a:pt x="2730500" y="1676400"/>
                </a:lnTo>
                <a:lnTo>
                  <a:pt x="2641600" y="1663700"/>
                </a:lnTo>
                <a:lnTo>
                  <a:pt x="3060700" y="1803400"/>
                </a:lnTo>
                <a:lnTo>
                  <a:pt x="2882900" y="2400300"/>
                </a:lnTo>
                <a:lnTo>
                  <a:pt x="3098800" y="2324100"/>
                </a:lnTo>
                <a:lnTo>
                  <a:pt x="3116942" y="3480652"/>
                </a:lnTo>
                <a:lnTo>
                  <a:pt x="3116942" y="5511800"/>
                </a:lnTo>
                <a:lnTo>
                  <a:pt x="593725" y="5511800"/>
                </a:lnTo>
                <a:lnTo>
                  <a:pt x="355600" y="5397500"/>
                </a:lnTo>
                <a:lnTo>
                  <a:pt x="88900" y="5422900"/>
                </a:lnTo>
                <a:lnTo>
                  <a:pt x="342900" y="5016500"/>
                </a:lnTo>
                <a:lnTo>
                  <a:pt x="76200" y="4673600"/>
                </a:lnTo>
                <a:lnTo>
                  <a:pt x="152400" y="4191000"/>
                </a:lnTo>
                <a:lnTo>
                  <a:pt x="0" y="3619500"/>
                </a:lnTo>
                <a:lnTo>
                  <a:pt x="342900" y="3200400"/>
                </a:lnTo>
                <a:lnTo>
                  <a:pt x="292100" y="2628900"/>
                </a:lnTo>
                <a:lnTo>
                  <a:pt x="482600" y="2044700"/>
                </a:lnTo>
                <a:lnTo>
                  <a:pt x="431800" y="1549400"/>
                </a:lnTo>
                <a:lnTo>
                  <a:pt x="711200" y="622300"/>
                </a:lnTo>
                <a:lnTo>
                  <a:pt x="1143000" y="38100"/>
                </a:lnTo>
                <a:close/>
              </a:path>
            </a:pathLst>
          </a:cu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effectLst>
            <a:softEdge rad="317500"/>
          </a:effectLst>
          <a:extLst/>
        </p:spPr>
      </p:pic>
      <p:sp>
        <p:nvSpPr>
          <p:cNvPr id="61" name="文本框 60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one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one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one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7487" y="3275505"/>
            <a:ext cx="7323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今生，我从红尘深处寻你而来，茫茫人海，凝眸刹那，不语，泪流，任心惊鸿一颤，千山万水的距离怎阻你我今世的重逢？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26542" y="2704394"/>
            <a:ext cx="1405667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相</a:t>
            </a:r>
            <a:r>
              <a:rPr lang="en-US" altLang="zh-CN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·</a:t>
            </a:r>
            <a:r>
              <a:rPr lang="zh-CN" altLang="en-US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遇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054748">
            <a:off x="9922343" y="2546150"/>
            <a:ext cx="564419" cy="5375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85363">
            <a:off x="10257010" y="2111080"/>
            <a:ext cx="341837" cy="3255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9685341" y="4561854"/>
            <a:ext cx="2336421" cy="3654579"/>
          </a:xfrm>
          <a:custGeom>
            <a:avLst/>
            <a:gdLst>
              <a:gd name="connsiteX0" fmla="*/ 0 w 2215395"/>
              <a:gd name="connsiteY0" fmla="*/ 0 h 3465272"/>
              <a:gd name="connsiteX1" fmla="*/ 2215395 w 2215395"/>
              <a:gd name="connsiteY1" fmla="*/ 0 h 3465272"/>
              <a:gd name="connsiteX2" fmla="*/ 2215395 w 2215395"/>
              <a:gd name="connsiteY2" fmla="*/ 3465272 h 3465272"/>
              <a:gd name="connsiteX3" fmla="*/ 0 w 2215395"/>
              <a:gd name="connsiteY3" fmla="*/ 3465272 h 3465272"/>
              <a:gd name="connsiteX4" fmla="*/ 0 w 2215395"/>
              <a:gd name="connsiteY4" fmla="*/ 0 h 346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5395" h="3465272">
                <a:moveTo>
                  <a:pt x="0" y="0"/>
                </a:moveTo>
                <a:lnTo>
                  <a:pt x="2215395" y="0"/>
                </a:lnTo>
                <a:lnTo>
                  <a:pt x="2215395" y="3465272"/>
                </a:lnTo>
                <a:lnTo>
                  <a:pt x="0" y="3465272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4519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50000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2" dur="6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50000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7" dur="6" fill="hold"/>
                                        <p:tgtEl>
                                          <p:spTgt spid="1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08333E-6 -2.22222E-6 L -2.08333E-6 -2.22222E-6 C 0.00313 -0.00347 0.00677 -0.00509 0.00938 -0.00949 C 0.01797 -0.02222 0.01003 -0.0118 0.0168 -0.01852 C 0.01784 -0.01944 0.01862 -0.0206 0.01966 -0.02176 C 0.0211 -0.02291 0.02396 -0.02546 0.02565 -0.02662 C 0.02917 -0.02986 0.03229 -0.03125 0.0362 -0.03356 C 0.03828 -0.03472 0.04011 -0.03657 0.04206 -0.0375 C 0.04531 -0.03958 0.04675 -0.03981 0.04987 -0.0419 C 0.0513 -0.04305 0.05274 -0.04467 0.0543 -0.04606 C 0.05508 -0.04629 0.0556 -0.04653 0.05651 -0.04745 C 0.05703 -0.04884 0.05781 -0.05046 0.05847 -0.05069 C 0.05951 -0.05231 0.06068 -0.05185 0.06159 -0.05324 C 0.06537 -0.05671 0.06745 -0.06041 0.07097 -0.06342 C 0.07409 -0.06551 0.07722 -0.06759 0.08021 -0.06991 L 0.08685 -0.075 C 0.08867 -0.07685 0.09102 -0.07847 0.09271 -0.08102 C 0.09349 -0.08171 0.09401 -0.08333 0.09492 -0.08403 C 0.09584 -0.08495 0.09675 -0.08518 0.09792 -0.08611 C 0.10104 -0.08958 0.10508 -0.09583 0.10808 -0.0993 C 0.10873 -0.10046 0.10912 -0.10208 0.11016 -0.10301 C 0.11081 -0.1037 0.11211 -0.10532 0.11289 -0.10602 C 0.11498 -0.10926 0.11654 -0.11296 0.11875 -0.11551 C 0.11992 -0.11713 0.1211 -0.11875 0.12227 -0.1206 C 0.12852 -0.13055 0.12487 -0.12685 0.12943 -0.13078 C 0.13021 -0.13194 0.13073 -0.13426 0.13151 -0.13518 C 0.13216 -0.13657 0.13347 -0.13773 0.13425 -0.13889 C 0.13555 -0.14028 0.13867 -0.1456 0.13919 -0.14676 C 0.14206 -0.15278 0.14193 -0.15416 0.14558 -0.15972 C 0.14623 -0.16041 0.14714 -0.16065 0.14766 -0.16111 C 0.15169 -0.1706 0.14779 -0.1618 0.15417 -0.17245 C 0.15625 -0.17616 0.15834 -0.17986 0.16042 -0.18379 C 0.16146 -0.18541 0.16302 -0.18727 0.16393 -0.19004 C 0.16419 -0.19143 0.16433 -0.19328 0.16524 -0.19421 C 0.16641 -0.19722 0.1681 -0.19884 0.16953 -0.20069 C 0.17214 -0.21111 0.16862 -0.19884 0.17422 -0.21157 C 0.17487 -0.21319 0.17526 -0.21458 0.17552 -0.21597 C 0.17604 -0.21898 0.17526 -0.22268 0.1763 -0.225 L 0.17852 -0.22963 C 0.17969 -0.23981 0.17878 -0.23565 0.1806 -0.24259 C 0.18099 -0.24699 0.18086 -0.25023 0.18151 -0.2544 C 0.18203 -0.25926 0.18216 -0.25856 0.18229 -0.26366 C 0.18255 -0.2662 0.18242 -0.26921 0.18281 -0.27083 C 0.18294 -0.27384 0.18373 -0.2794 0.18373 -0.27916 C 0.18373 -0.2831 0.18373 -0.28611 0.18386 -0.28935 C 0.18399 -0.29375 0.18425 -0.29606 0.18477 -0.2993 C 0.18477 -0.33125 0.18425 -0.29977 0.18529 -0.31481 C 0.18542 -0.31991 0.18568 -0.3243 0.18581 -0.32916 C 0.18594 -0.33148 0.18581 -0.33379 0.1862 -0.33588 C 0.18633 -0.3375 0.18646 -0.33912 0.18659 -0.34074 C 0.18737 -0.35092 0.18646 -0.34444 0.18711 -0.35625 C 0.18711 -0.35764 0.1875 -0.35856 0.18763 -0.36065 C 0.18776 -0.3625 0.18789 -0.36389 0.18802 -0.36574 C 0.18789 -0.36875 0.18802 -0.37176 0.18828 -0.37407 C 0.18828 -0.37847 0.18893 -0.38171 0.1888 -0.38588 C 0.18906 -0.39213 0.18933 -0.39861 0.18919 -0.40509 C 0.18919 -0.40926 0.18906 -0.41389 0.18919 -0.41805 C 0.18906 -0.4206 0.18946 -0.42268 0.18946 -0.425 C 0.18841 -0.43889 0.1875 -0.45324 0.18646 -0.46759 L 0.18633 -0.46736 " pathEditMode="relative" rAng="21180000" ptsTypes="AAAAAAAAAAAAAAAAAAAAAAAAAAAAAAAAAAAAAAAAAAAAAAAAAAAAAAAAAAAA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3" y="-2338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25E-6 0.00023 L 1.25E-6 0.00023 C 0.00078 -0.00347 0.0013 -0.00741 0.00234 -0.01088 C 0.0026 -0.0125 0.00338 -0.01366 0.0039 -0.01505 C 0.00416 -0.01644 0.00429 -0.01806 0.00468 -0.01921 C 0.00507 -0.02083 0.00573 -0.02199 0.00625 -0.02338 C 0.00651 -0.02477 0.00651 -0.02639 0.00703 -0.02755 C 0.00755 -0.0294 0.00859 -0.03033 0.00937 -0.03171 C 0.00963 -0.0331 0.00963 -0.03472 0.01015 -0.03588 C 0.01106 -0.03889 0.01263 -0.04121 0.01328 -0.04421 C 0.01471 -0.05208 0.01315 -0.04514 0.01562 -0.05255 C 0.01614 -0.0544 0.0164 -0.05648 0.01718 -0.0581 C 0.0177 -0.05972 0.01875 -0.06088 0.01953 -0.06227 C 0.02031 -0.06458 0.02096 -0.06713 0.02187 -0.06921 C 0.02252 -0.0713 0.02343 -0.07292 0.02422 -0.07477 C 0.02474 -0.07662 0.02513 -0.07871 0.02578 -0.08033 C 0.02851 -0.08843 0.02747 -0.08333 0.02968 -0.09005 C 0.03307 -0.10093 0.02877 -0.09051 0.03437 -0.10255 C 0.03567 -0.11019 0.03411 -0.10394 0.0375 -0.11088 C 0.03906 -0.11458 0.04023 -0.11875 0.04218 -0.12199 C 0.04895 -0.13426 0.04062 -0.11875 0.04609 -0.13033 C 0.04674 -0.13195 0.04765 -0.1331 0.04843 -0.13449 C 0.04948 -0.13727 0.05 -0.14097 0.05156 -0.14283 C 0.05651 -0.14884 0.05091 -0.1419 0.05703 -0.15116 C 0.05794 -0.15278 0.05911 -0.15394 0.06015 -0.15533 L 0.06797 -0.16921 C 0.06875 -0.1706 0.0694 -0.17222 0.07031 -0.17338 C 0.07135 -0.17477 0.07239 -0.17593 0.07343 -0.17755 C 0.07461 -0.17986 0.07526 -0.18264 0.07656 -0.18449 C 0.07786 -0.18681 0.07981 -0.18773 0.08125 -0.19005 C 0.08229 -0.1919 0.0832 -0.19398 0.08437 -0.1956 C 0.08502 -0.19676 0.08593 -0.19746 0.08672 -0.19838 C 0.08828 -0.20116 0.08932 -0.20509 0.0914 -0.20671 C 0.09244 -0.20764 0.09349 -0.20833 0.09453 -0.20949 C 0.0957 -0.21111 0.09648 -0.21343 0.09765 -0.21505 C 0.09961 -0.21806 0.10169 -0.22083 0.1039 -0.22338 C 0.10468 -0.22431 0.10547 -0.225 0.10625 -0.22616 C 0.11041 -0.2338 0.10638 -0.23056 0.11093 -0.2331 C 0.11172 -0.23449 0.11237 -0.23611 0.11328 -0.23727 C 0.11393 -0.23843 0.11484 -0.23912 0.11562 -0.24005 C 0.11718 -0.24283 0.11836 -0.2463 0.12031 -0.24838 C 0.12109 -0.24931 0.12187 -0.25 0.12265 -0.25116 C 0.12773 -0.26042 0.12213 -0.25347 0.12734 -0.26088 C 0.13138 -0.26713 0.12799 -0.25949 0.13281 -0.26921 C 0.13333 -0.2706 0.13359 -0.27222 0.13437 -0.27338 C 0.13502 -0.27477 0.13593 -0.27523 0.13672 -0.27616 L 0.14453 -0.29005 L 0.14687 -0.29421 C 0.14765 -0.2956 0.14856 -0.29676 0.14922 -0.29838 C 0.14974 -0.29977 0.15 -0.30139 0.15078 -0.30255 C 0.15169 -0.3044 0.15286 -0.30509 0.1539 -0.30671 C 0.15455 -0.3081 0.15468 -0.30972 0.15547 -0.31088 C 0.16263 -0.32361 0.15247 -0.30208 0.16015 -0.31783 C 0.16093 -0.31945 0.16145 -0.32176 0.1625 -0.32315 C 0.16354 -0.325 0.16523 -0.3257 0.1664 -0.32755 C 0.16836 -0.33033 0.16979 -0.33449 0.17187 -0.33727 C 0.17291 -0.33866 0.17395 -0.33982 0.175 -0.34144 C 0.17656 -0.34398 0.17968 -0.34977 0.17968 -0.34977 L 0.17968 -0.34977 " pathEditMode="relative" ptsTypes="AAAAAAAAAAAAAAAAAAAAAAAAAAAAAAAAAAAAAAAAAAAAAAAAAAAAAAAAAAA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1" grpId="2"/>
      <p:bldP spid="69" grpId="0"/>
      <p:bldP spid="70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8457">
            <a:off x="-3428318" y="-2129516"/>
            <a:ext cx="5529438" cy="61016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00457" y="5912825"/>
            <a:ext cx="6429022" cy="871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这是我第一次遇见你，明白了什么叫一见倾心，那一刻，我的心为你而跳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21377691">
            <a:off x="2599210" y="677721"/>
            <a:ext cx="6082234" cy="5043853"/>
            <a:chOff x="2950650" y="1345601"/>
            <a:chExt cx="4183574" cy="3469340"/>
          </a:xfrm>
          <a:effectLst>
            <a:outerShdw sx="101000" sy="101000" algn="ctr" rotWithShape="0">
              <a:prstClr val="black">
                <a:alpha val="7000"/>
              </a:prstClr>
            </a:outerShdw>
          </a:effectLst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950651" y="1345601"/>
              <a:ext cx="4183573" cy="27890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2950650" y="4148163"/>
              <a:ext cx="4183573" cy="666778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2013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第一次遇见你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21047444">
            <a:off x="8119818" y="687395"/>
            <a:ext cx="2682106" cy="1168136"/>
            <a:chOff x="7589838" y="251273"/>
            <a:chExt cx="2543173" cy="1107627"/>
          </a:xfrm>
        </p:grpSpPr>
        <p:sp>
          <p:nvSpPr>
            <p:cNvPr id="15" name="Freeform 6"/>
            <p:cNvSpPr/>
            <p:nvPr/>
          </p:nvSpPr>
          <p:spPr bwMode="auto">
            <a:xfrm>
              <a:off x="7605713" y="363538"/>
              <a:ext cx="995362" cy="995362"/>
            </a:xfrm>
            <a:custGeom>
              <a:avLst/>
              <a:gdLst>
                <a:gd name="T0" fmla="*/ 363 w 462"/>
                <a:gd name="T1" fmla="*/ 426 h 459"/>
                <a:gd name="T2" fmla="*/ 369 w 462"/>
                <a:gd name="T3" fmla="*/ 417 h 459"/>
                <a:gd name="T4" fmla="*/ 407 w 462"/>
                <a:gd name="T5" fmla="*/ 366 h 459"/>
                <a:gd name="T6" fmla="*/ 433 w 462"/>
                <a:gd name="T7" fmla="*/ 333 h 459"/>
                <a:gd name="T8" fmla="*/ 438 w 462"/>
                <a:gd name="T9" fmla="*/ 274 h 459"/>
                <a:gd name="T10" fmla="*/ 461 w 462"/>
                <a:gd name="T11" fmla="*/ 217 h 459"/>
                <a:gd name="T12" fmla="*/ 431 w 462"/>
                <a:gd name="T13" fmla="*/ 161 h 459"/>
                <a:gd name="T14" fmla="*/ 434 w 462"/>
                <a:gd name="T15" fmla="*/ 104 h 459"/>
                <a:gd name="T16" fmla="*/ 431 w 462"/>
                <a:gd name="T17" fmla="*/ 99 h 459"/>
                <a:gd name="T18" fmla="*/ 372 w 462"/>
                <a:gd name="T19" fmla="*/ 83 h 459"/>
                <a:gd name="T20" fmla="*/ 334 w 462"/>
                <a:gd name="T21" fmla="*/ 66 h 459"/>
                <a:gd name="T22" fmla="*/ 261 w 462"/>
                <a:gd name="T23" fmla="*/ 46 h 459"/>
                <a:gd name="T24" fmla="*/ 159 w 462"/>
                <a:gd name="T25" fmla="*/ 28 h 459"/>
                <a:gd name="T26" fmla="*/ 100 w 462"/>
                <a:gd name="T27" fmla="*/ 65 h 459"/>
                <a:gd name="T28" fmla="*/ 45 w 462"/>
                <a:gd name="T29" fmla="*/ 162 h 459"/>
                <a:gd name="T30" fmla="*/ 4 w 462"/>
                <a:gd name="T31" fmla="*/ 238 h 459"/>
                <a:gd name="T32" fmla="*/ 45 w 462"/>
                <a:gd name="T33" fmla="*/ 297 h 459"/>
                <a:gd name="T34" fmla="*/ 38 w 462"/>
                <a:gd name="T35" fmla="*/ 387 h 459"/>
                <a:gd name="T36" fmla="*/ 110 w 462"/>
                <a:gd name="T37" fmla="*/ 425 h 459"/>
                <a:gd name="T38" fmla="*/ 128 w 462"/>
                <a:gd name="T39" fmla="*/ 444 h 459"/>
                <a:gd name="T40" fmla="*/ 195 w 462"/>
                <a:gd name="T41" fmla="*/ 444 h 459"/>
                <a:gd name="T42" fmla="*/ 274 w 462"/>
                <a:gd name="T43" fmla="*/ 450 h 459"/>
                <a:gd name="T44" fmla="*/ 279 w 462"/>
                <a:gd name="T45" fmla="*/ 452 h 459"/>
                <a:gd name="T46" fmla="*/ 286 w 462"/>
                <a:gd name="T47" fmla="*/ 454 h 459"/>
                <a:gd name="T48" fmla="*/ 363 w 462"/>
                <a:gd name="T49" fmla="*/ 42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459">
                  <a:moveTo>
                    <a:pt x="363" y="426"/>
                  </a:moveTo>
                  <a:cubicBezTo>
                    <a:pt x="365" y="423"/>
                    <a:pt x="367" y="420"/>
                    <a:pt x="369" y="417"/>
                  </a:cubicBezTo>
                  <a:cubicBezTo>
                    <a:pt x="381" y="397"/>
                    <a:pt x="393" y="382"/>
                    <a:pt x="407" y="366"/>
                  </a:cubicBezTo>
                  <a:cubicBezTo>
                    <a:pt x="415" y="356"/>
                    <a:pt x="424" y="346"/>
                    <a:pt x="433" y="333"/>
                  </a:cubicBezTo>
                  <a:cubicBezTo>
                    <a:pt x="457" y="298"/>
                    <a:pt x="440" y="296"/>
                    <a:pt x="438" y="274"/>
                  </a:cubicBezTo>
                  <a:cubicBezTo>
                    <a:pt x="436" y="252"/>
                    <a:pt x="461" y="244"/>
                    <a:pt x="461" y="217"/>
                  </a:cubicBezTo>
                  <a:cubicBezTo>
                    <a:pt x="462" y="185"/>
                    <a:pt x="438" y="182"/>
                    <a:pt x="431" y="161"/>
                  </a:cubicBezTo>
                  <a:cubicBezTo>
                    <a:pt x="425" y="146"/>
                    <a:pt x="443" y="124"/>
                    <a:pt x="434" y="104"/>
                  </a:cubicBezTo>
                  <a:cubicBezTo>
                    <a:pt x="433" y="102"/>
                    <a:pt x="432" y="101"/>
                    <a:pt x="431" y="99"/>
                  </a:cubicBezTo>
                  <a:cubicBezTo>
                    <a:pt x="415" y="78"/>
                    <a:pt x="386" y="92"/>
                    <a:pt x="372" y="83"/>
                  </a:cubicBezTo>
                  <a:cubicBezTo>
                    <a:pt x="358" y="75"/>
                    <a:pt x="359" y="65"/>
                    <a:pt x="334" y="66"/>
                  </a:cubicBezTo>
                  <a:cubicBezTo>
                    <a:pt x="309" y="67"/>
                    <a:pt x="279" y="75"/>
                    <a:pt x="261" y="46"/>
                  </a:cubicBezTo>
                  <a:cubicBezTo>
                    <a:pt x="243" y="18"/>
                    <a:pt x="195" y="0"/>
                    <a:pt x="159" y="28"/>
                  </a:cubicBezTo>
                  <a:cubicBezTo>
                    <a:pt x="135" y="46"/>
                    <a:pt x="133" y="63"/>
                    <a:pt x="100" y="65"/>
                  </a:cubicBezTo>
                  <a:cubicBezTo>
                    <a:pt x="38" y="69"/>
                    <a:pt x="42" y="125"/>
                    <a:pt x="45" y="162"/>
                  </a:cubicBezTo>
                  <a:cubicBezTo>
                    <a:pt x="48" y="199"/>
                    <a:pt x="8" y="194"/>
                    <a:pt x="4" y="238"/>
                  </a:cubicBezTo>
                  <a:cubicBezTo>
                    <a:pt x="0" y="283"/>
                    <a:pt x="38" y="282"/>
                    <a:pt x="45" y="297"/>
                  </a:cubicBezTo>
                  <a:cubicBezTo>
                    <a:pt x="62" y="330"/>
                    <a:pt x="21" y="353"/>
                    <a:pt x="38" y="387"/>
                  </a:cubicBezTo>
                  <a:cubicBezTo>
                    <a:pt x="55" y="420"/>
                    <a:pt x="90" y="394"/>
                    <a:pt x="110" y="425"/>
                  </a:cubicBezTo>
                  <a:cubicBezTo>
                    <a:pt x="115" y="434"/>
                    <a:pt x="121" y="440"/>
                    <a:pt x="128" y="444"/>
                  </a:cubicBezTo>
                  <a:cubicBezTo>
                    <a:pt x="146" y="454"/>
                    <a:pt x="168" y="451"/>
                    <a:pt x="195" y="444"/>
                  </a:cubicBezTo>
                  <a:cubicBezTo>
                    <a:pt x="232" y="436"/>
                    <a:pt x="247" y="441"/>
                    <a:pt x="274" y="450"/>
                  </a:cubicBezTo>
                  <a:cubicBezTo>
                    <a:pt x="276" y="451"/>
                    <a:pt x="278" y="452"/>
                    <a:pt x="279" y="452"/>
                  </a:cubicBezTo>
                  <a:cubicBezTo>
                    <a:pt x="282" y="453"/>
                    <a:pt x="284" y="453"/>
                    <a:pt x="286" y="454"/>
                  </a:cubicBezTo>
                  <a:cubicBezTo>
                    <a:pt x="314" y="459"/>
                    <a:pt x="344" y="449"/>
                    <a:pt x="363" y="426"/>
                  </a:cubicBezTo>
                  <a:close/>
                </a:path>
              </a:pathLst>
            </a:custGeom>
            <a:solidFill>
              <a:srgbClr val="A52D38">
                <a:alpha val="3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7818437" y="601663"/>
              <a:ext cx="617538" cy="622300"/>
            </a:xfrm>
            <a:custGeom>
              <a:avLst/>
              <a:gdLst>
                <a:gd name="connsiteX0" fmla="*/ 375481 w 617538"/>
                <a:gd name="connsiteY0" fmla="*/ 198758 h 622300"/>
                <a:gd name="connsiteX1" fmla="*/ 297330 w 617538"/>
                <a:gd name="connsiteY1" fmla="*/ 251465 h 622300"/>
                <a:gd name="connsiteX2" fmla="*/ 182318 w 617538"/>
                <a:gd name="connsiteY2" fmla="*/ 383976 h 622300"/>
                <a:gd name="connsiteX3" fmla="*/ 325092 w 617538"/>
                <a:gd name="connsiteY3" fmla="*/ 485406 h 622300"/>
                <a:gd name="connsiteX4" fmla="*/ 423245 w 617538"/>
                <a:gd name="connsiteY4" fmla="*/ 366093 h 622300"/>
                <a:gd name="connsiteX5" fmla="*/ 375481 w 617538"/>
                <a:gd name="connsiteY5" fmla="*/ 198758 h 622300"/>
                <a:gd name="connsiteX6" fmla="*/ 308769 w 617538"/>
                <a:gd name="connsiteY6" fmla="*/ 0 h 622300"/>
                <a:gd name="connsiteX7" fmla="*/ 617538 w 617538"/>
                <a:gd name="connsiteY7" fmla="*/ 311150 h 622300"/>
                <a:gd name="connsiteX8" fmla="*/ 308769 w 617538"/>
                <a:gd name="connsiteY8" fmla="*/ 622300 h 622300"/>
                <a:gd name="connsiteX9" fmla="*/ 0 w 617538"/>
                <a:gd name="connsiteY9" fmla="*/ 311150 h 622300"/>
                <a:gd name="connsiteX10" fmla="*/ 308769 w 617538"/>
                <a:gd name="connsiteY10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7538" h="622300">
                  <a:moveTo>
                    <a:pt x="375481" y="198758"/>
                  </a:moveTo>
                  <a:cubicBezTo>
                    <a:pt x="351420" y="203600"/>
                    <a:pt x="324303" y="219940"/>
                    <a:pt x="297330" y="251465"/>
                  </a:cubicBezTo>
                  <a:cubicBezTo>
                    <a:pt x="161301" y="159892"/>
                    <a:pt x="90130" y="299714"/>
                    <a:pt x="182318" y="383976"/>
                  </a:cubicBezTo>
                  <a:cubicBezTo>
                    <a:pt x="210049" y="409785"/>
                    <a:pt x="276750" y="446296"/>
                    <a:pt x="325092" y="485406"/>
                  </a:cubicBezTo>
                  <a:cubicBezTo>
                    <a:pt x="358433" y="437438"/>
                    <a:pt x="395897" y="399698"/>
                    <a:pt x="423245" y="366093"/>
                  </a:cubicBezTo>
                  <a:cubicBezTo>
                    <a:pt x="492362" y="273190"/>
                    <a:pt x="447667" y="184233"/>
                    <a:pt x="375481" y="198758"/>
                  </a:cubicBezTo>
                  <a:close/>
                  <a:moveTo>
                    <a:pt x="308769" y="0"/>
                  </a:moveTo>
                  <a:cubicBezTo>
                    <a:pt x="479297" y="0"/>
                    <a:pt x="617538" y="139307"/>
                    <a:pt x="617538" y="311150"/>
                  </a:cubicBezTo>
                  <a:cubicBezTo>
                    <a:pt x="617538" y="482993"/>
                    <a:pt x="479297" y="622300"/>
                    <a:pt x="308769" y="622300"/>
                  </a:cubicBezTo>
                  <a:cubicBezTo>
                    <a:pt x="138241" y="622300"/>
                    <a:pt x="0" y="482993"/>
                    <a:pt x="0" y="311150"/>
                  </a:cubicBezTo>
                  <a:cubicBezTo>
                    <a:pt x="0" y="139307"/>
                    <a:pt x="138241" y="0"/>
                    <a:pt x="308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7791450" y="573088"/>
              <a:ext cx="674687" cy="679450"/>
            </a:xfrm>
            <a:custGeom>
              <a:avLst/>
              <a:gdLst>
                <a:gd name="T0" fmla="*/ 156 w 313"/>
                <a:gd name="T1" fmla="*/ 313 h 313"/>
                <a:gd name="T2" fmla="*/ 0 w 313"/>
                <a:gd name="T3" fmla="*/ 156 h 313"/>
                <a:gd name="T4" fmla="*/ 156 w 313"/>
                <a:gd name="T5" fmla="*/ 0 h 313"/>
                <a:gd name="T6" fmla="*/ 313 w 313"/>
                <a:gd name="T7" fmla="*/ 156 h 313"/>
                <a:gd name="T8" fmla="*/ 156 w 313"/>
                <a:gd name="T9" fmla="*/ 313 h 313"/>
                <a:gd name="T10" fmla="*/ 156 w 313"/>
                <a:gd name="T11" fmla="*/ 6 h 313"/>
                <a:gd name="T12" fmla="*/ 5 w 313"/>
                <a:gd name="T13" fmla="*/ 156 h 313"/>
                <a:gd name="T14" fmla="*/ 156 w 313"/>
                <a:gd name="T15" fmla="*/ 307 h 313"/>
                <a:gd name="T16" fmla="*/ 307 w 313"/>
                <a:gd name="T17" fmla="*/ 156 h 313"/>
                <a:gd name="T18" fmla="*/ 156 w 313"/>
                <a:gd name="T19" fmla="*/ 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313">
                  <a:moveTo>
                    <a:pt x="156" y="313"/>
                  </a:moveTo>
                  <a:cubicBezTo>
                    <a:pt x="70" y="313"/>
                    <a:pt x="0" y="243"/>
                    <a:pt x="0" y="156"/>
                  </a:cubicBezTo>
                  <a:cubicBezTo>
                    <a:pt x="0" y="70"/>
                    <a:pt x="70" y="0"/>
                    <a:pt x="156" y="0"/>
                  </a:cubicBezTo>
                  <a:cubicBezTo>
                    <a:pt x="242" y="0"/>
                    <a:pt x="313" y="70"/>
                    <a:pt x="313" y="156"/>
                  </a:cubicBezTo>
                  <a:cubicBezTo>
                    <a:pt x="313" y="243"/>
                    <a:pt x="242" y="313"/>
                    <a:pt x="156" y="313"/>
                  </a:cubicBezTo>
                  <a:close/>
                  <a:moveTo>
                    <a:pt x="156" y="6"/>
                  </a:moveTo>
                  <a:cubicBezTo>
                    <a:pt x="73" y="6"/>
                    <a:pt x="5" y="73"/>
                    <a:pt x="5" y="156"/>
                  </a:cubicBezTo>
                  <a:cubicBezTo>
                    <a:pt x="5" y="239"/>
                    <a:pt x="73" y="307"/>
                    <a:pt x="156" y="307"/>
                  </a:cubicBezTo>
                  <a:cubicBezTo>
                    <a:pt x="239" y="307"/>
                    <a:pt x="307" y="239"/>
                    <a:pt x="307" y="156"/>
                  </a:cubicBezTo>
                  <a:cubicBezTo>
                    <a:pt x="307" y="73"/>
                    <a:pt x="239" y="6"/>
                    <a:pt x="15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7915275" y="376238"/>
              <a:ext cx="231775" cy="117475"/>
            </a:xfrm>
            <a:custGeom>
              <a:avLst/>
              <a:gdLst>
                <a:gd name="T0" fmla="*/ 107 w 107"/>
                <a:gd name="T1" fmla="*/ 47 h 54"/>
                <a:gd name="T2" fmla="*/ 0 w 107"/>
                <a:gd name="T3" fmla="*/ 54 h 54"/>
                <a:gd name="T4" fmla="*/ 107 w 107"/>
                <a:gd name="T5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4">
                  <a:moveTo>
                    <a:pt x="107" y="47"/>
                  </a:moveTo>
                  <a:cubicBezTo>
                    <a:pt x="93" y="24"/>
                    <a:pt x="34" y="0"/>
                    <a:pt x="0" y="54"/>
                  </a:cubicBezTo>
                  <a:cubicBezTo>
                    <a:pt x="24" y="29"/>
                    <a:pt x="81" y="26"/>
                    <a:pt x="10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7689850" y="514350"/>
              <a:ext cx="146050" cy="188912"/>
            </a:xfrm>
            <a:custGeom>
              <a:avLst/>
              <a:gdLst>
                <a:gd name="T0" fmla="*/ 68 w 68"/>
                <a:gd name="T1" fmla="*/ 2 h 87"/>
                <a:gd name="T2" fmla="*/ 15 w 68"/>
                <a:gd name="T3" fmla="*/ 87 h 87"/>
                <a:gd name="T4" fmla="*/ 68 w 68"/>
                <a:gd name="T5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87">
                  <a:moveTo>
                    <a:pt x="68" y="2"/>
                  </a:moveTo>
                  <a:cubicBezTo>
                    <a:pt x="47" y="0"/>
                    <a:pt x="0" y="18"/>
                    <a:pt x="15" y="87"/>
                  </a:cubicBezTo>
                  <a:cubicBezTo>
                    <a:pt x="15" y="33"/>
                    <a:pt x="40" y="6"/>
                    <a:pt x="6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7589838" y="803275"/>
              <a:ext cx="98425" cy="147637"/>
            </a:xfrm>
            <a:custGeom>
              <a:avLst/>
              <a:gdLst>
                <a:gd name="T0" fmla="*/ 45 w 45"/>
                <a:gd name="T1" fmla="*/ 0 h 68"/>
                <a:gd name="T2" fmla="*/ 26 w 45"/>
                <a:gd name="T3" fmla="*/ 68 h 68"/>
                <a:gd name="T4" fmla="*/ 45 w 45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68">
                  <a:moveTo>
                    <a:pt x="45" y="0"/>
                  </a:moveTo>
                  <a:cubicBezTo>
                    <a:pt x="27" y="4"/>
                    <a:pt x="0" y="36"/>
                    <a:pt x="26" y="68"/>
                  </a:cubicBezTo>
                  <a:cubicBezTo>
                    <a:pt x="16" y="47"/>
                    <a:pt x="26" y="12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7677150" y="1127125"/>
              <a:ext cx="90487" cy="112712"/>
            </a:xfrm>
            <a:custGeom>
              <a:avLst/>
              <a:gdLst>
                <a:gd name="T0" fmla="*/ 11 w 42"/>
                <a:gd name="T1" fmla="*/ 0 h 52"/>
                <a:gd name="T2" fmla="*/ 42 w 42"/>
                <a:gd name="T3" fmla="*/ 51 h 52"/>
                <a:gd name="T4" fmla="*/ 11 w 42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2">
                  <a:moveTo>
                    <a:pt x="11" y="0"/>
                  </a:moveTo>
                  <a:cubicBezTo>
                    <a:pt x="0" y="12"/>
                    <a:pt x="4" y="52"/>
                    <a:pt x="42" y="51"/>
                  </a:cubicBezTo>
                  <a:cubicBezTo>
                    <a:pt x="23" y="47"/>
                    <a:pt x="5" y="17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8435975" y="544513"/>
              <a:ext cx="120650" cy="112712"/>
            </a:xfrm>
            <a:custGeom>
              <a:avLst/>
              <a:gdLst>
                <a:gd name="T0" fmla="*/ 44 w 56"/>
                <a:gd name="T1" fmla="*/ 52 h 52"/>
                <a:gd name="T2" fmla="*/ 0 w 56"/>
                <a:gd name="T3" fmla="*/ 8 h 52"/>
                <a:gd name="T4" fmla="*/ 44 w 56"/>
                <a:gd name="T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52">
                  <a:moveTo>
                    <a:pt x="44" y="52"/>
                  </a:moveTo>
                  <a:cubicBezTo>
                    <a:pt x="56" y="26"/>
                    <a:pt x="41" y="0"/>
                    <a:pt x="0" y="8"/>
                  </a:cubicBezTo>
                  <a:cubicBezTo>
                    <a:pt x="31" y="5"/>
                    <a:pt x="48" y="31"/>
                    <a:pt x="4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 rot="20804144">
              <a:off x="8404224" y="251273"/>
              <a:ext cx="1728787" cy="749300"/>
              <a:chOff x="8496300" y="477838"/>
              <a:chExt cx="1728787" cy="749300"/>
            </a:xfrm>
          </p:grpSpPr>
          <p:sp>
            <p:nvSpPr>
              <p:cNvPr id="14" name="Freeform 5"/>
              <p:cNvSpPr/>
              <p:nvPr/>
            </p:nvSpPr>
            <p:spPr bwMode="auto">
              <a:xfrm>
                <a:off x="8496300" y="477838"/>
                <a:ext cx="1728787" cy="749300"/>
              </a:xfrm>
              <a:custGeom>
                <a:avLst/>
                <a:gdLst>
                  <a:gd name="T0" fmla="*/ 640 w 802"/>
                  <a:gd name="T1" fmla="*/ 190 h 345"/>
                  <a:gd name="T2" fmla="*/ 758 w 802"/>
                  <a:gd name="T3" fmla="*/ 98 h 345"/>
                  <a:gd name="T4" fmla="*/ 385 w 802"/>
                  <a:gd name="T5" fmla="*/ 89 h 345"/>
                  <a:gd name="T6" fmla="*/ 27 w 802"/>
                  <a:gd name="T7" fmla="*/ 51 h 345"/>
                  <a:gd name="T8" fmla="*/ 24 w 802"/>
                  <a:gd name="T9" fmla="*/ 108 h 345"/>
                  <a:gd name="T10" fmla="*/ 55 w 802"/>
                  <a:gd name="T11" fmla="*/ 164 h 345"/>
                  <a:gd name="T12" fmla="*/ 32 w 802"/>
                  <a:gd name="T13" fmla="*/ 221 h 345"/>
                  <a:gd name="T14" fmla="*/ 26 w 802"/>
                  <a:gd name="T15" fmla="*/ 280 h 345"/>
                  <a:gd name="T16" fmla="*/ 0 w 802"/>
                  <a:gd name="T17" fmla="*/ 313 h 345"/>
                  <a:gd name="T18" fmla="*/ 145 w 802"/>
                  <a:gd name="T19" fmla="*/ 328 h 345"/>
                  <a:gd name="T20" fmla="*/ 275 w 802"/>
                  <a:gd name="T21" fmla="*/ 324 h 345"/>
                  <a:gd name="T22" fmla="*/ 188 w 802"/>
                  <a:gd name="T23" fmla="*/ 278 h 345"/>
                  <a:gd name="T24" fmla="*/ 341 w 802"/>
                  <a:gd name="T25" fmla="*/ 308 h 345"/>
                  <a:gd name="T26" fmla="*/ 469 w 802"/>
                  <a:gd name="T27" fmla="*/ 268 h 345"/>
                  <a:gd name="T28" fmla="*/ 335 w 802"/>
                  <a:gd name="T29" fmla="*/ 238 h 345"/>
                  <a:gd name="T30" fmla="*/ 469 w 802"/>
                  <a:gd name="T31" fmla="*/ 259 h 345"/>
                  <a:gd name="T32" fmla="*/ 617 w 802"/>
                  <a:gd name="T33" fmla="*/ 206 h 345"/>
                  <a:gd name="T34" fmla="*/ 477 w 802"/>
                  <a:gd name="T35" fmla="*/ 187 h 345"/>
                  <a:gd name="T36" fmla="*/ 640 w 802"/>
                  <a:gd name="T37" fmla="*/ 19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2" h="345">
                    <a:moveTo>
                      <a:pt x="640" y="190"/>
                    </a:moveTo>
                    <a:cubicBezTo>
                      <a:pt x="769" y="177"/>
                      <a:pt x="802" y="81"/>
                      <a:pt x="758" y="98"/>
                    </a:cubicBezTo>
                    <a:cubicBezTo>
                      <a:pt x="714" y="115"/>
                      <a:pt x="598" y="176"/>
                      <a:pt x="385" y="89"/>
                    </a:cubicBezTo>
                    <a:cubicBezTo>
                      <a:pt x="239" y="29"/>
                      <a:pt x="121" y="0"/>
                      <a:pt x="27" y="51"/>
                    </a:cubicBezTo>
                    <a:cubicBezTo>
                      <a:pt x="37" y="71"/>
                      <a:pt x="19" y="93"/>
                      <a:pt x="24" y="108"/>
                    </a:cubicBezTo>
                    <a:cubicBezTo>
                      <a:pt x="32" y="129"/>
                      <a:pt x="56" y="132"/>
                      <a:pt x="55" y="164"/>
                    </a:cubicBezTo>
                    <a:cubicBezTo>
                      <a:pt x="54" y="191"/>
                      <a:pt x="29" y="199"/>
                      <a:pt x="32" y="221"/>
                    </a:cubicBezTo>
                    <a:cubicBezTo>
                      <a:pt x="34" y="243"/>
                      <a:pt x="50" y="245"/>
                      <a:pt x="26" y="280"/>
                    </a:cubicBezTo>
                    <a:cubicBezTo>
                      <a:pt x="17" y="293"/>
                      <a:pt x="8" y="303"/>
                      <a:pt x="0" y="313"/>
                    </a:cubicBezTo>
                    <a:cubicBezTo>
                      <a:pt x="53" y="307"/>
                      <a:pt x="100" y="317"/>
                      <a:pt x="145" y="328"/>
                    </a:cubicBezTo>
                    <a:cubicBezTo>
                      <a:pt x="211" y="345"/>
                      <a:pt x="273" y="338"/>
                      <a:pt x="275" y="324"/>
                    </a:cubicBezTo>
                    <a:cubicBezTo>
                      <a:pt x="279" y="306"/>
                      <a:pt x="253" y="318"/>
                      <a:pt x="188" y="278"/>
                    </a:cubicBezTo>
                    <a:cubicBezTo>
                      <a:pt x="240" y="303"/>
                      <a:pt x="282" y="306"/>
                      <a:pt x="341" y="308"/>
                    </a:cubicBezTo>
                    <a:cubicBezTo>
                      <a:pt x="456" y="310"/>
                      <a:pt x="535" y="273"/>
                      <a:pt x="469" y="268"/>
                    </a:cubicBezTo>
                    <a:cubicBezTo>
                      <a:pt x="402" y="263"/>
                      <a:pt x="374" y="258"/>
                      <a:pt x="335" y="238"/>
                    </a:cubicBezTo>
                    <a:cubicBezTo>
                      <a:pt x="368" y="247"/>
                      <a:pt x="386" y="258"/>
                      <a:pt x="469" y="259"/>
                    </a:cubicBezTo>
                    <a:cubicBezTo>
                      <a:pt x="616" y="261"/>
                      <a:pt x="680" y="204"/>
                      <a:pt x="617" y="206"/>
                    </a:cubicBezTo>
                    <a:cubicBezTo>
                      <a:pt x="542" y="208"/>
                      <a:pt x="507" y="199"/>
                      <a:pt x="477" y="187"/>
                    </a:cubicBezTo>
                    <a:cubicBezTo>
                      <a:pt x="519" y="195"/>
                      <a:pt x="533" y="200"/>
                      <a:pt x="640" y="190"/>
                    </a:cubicBezTo>
                    <a:close/>
                  </a:path>
                </a:pathLst>
              </a:custGeom>
              <a:solidFill>
                <a:srgbClr val="EDB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8575675" y="682625"/>
                <a:ext cx="877887" cy="222250"/>
              </a:xfrm>
              <a:custGeom>
                <a:avLst/>
                <a:gdLst>
                  <a:gd name="T0" fmla="*/ 241 w 407"/>
                  <a:gd name="T1" fmla="*/ 96 h 103"/>
                  <a:gd name="T2" fmla="*/ 248 w 407"/>
                  <a:gd name="T3" fmla="*/ 97 h 103"/>
                  <a:gd name="T4" fmla="*/ 256 w 407"/>
                  <a:gd name="T5" fmla="*/ 99 h 103"/>
                  <a:gd name="T6" fmla="*/ 266 w 407"/>
                  <a:gd name="T7" fmla="*/ 100 h 103"/>
                  <a:gd name="T8" fmla="*/ 273 w 407"/>
                  <a:gd name="T9" fmla="*/ 101 h 103"/>
                  <a:gd name="T10" fmla="*/ 280 w 407"/>
                  <a:gd name="T11" fmla="*/ 101 h 103"/>
                  <a:gd name="T12" fmla="*/ 296 w 407"/>
                  <a:gd name="T13" fmla="*/ 101 h 103"/>
                  <a:gd name="T14" fmla="*/ 335 w 407"/>
                  <a:gd name="T15" fmla="*/ 98 h 103"/>
                  <a:gd name="T16" fmla="*/ 377 w 407"/>
                  <a:gd name="T17" fmla="*/ 85 h 103"/>
                  <a:gd name="T18" fmla="*/ 396 w 407"/>
                  <a:gd name="T19" fmla="*/ 70 h 103"/>
                  <a:gd name="T20" fmla="*/ 402 w 407"/>
                  <a:gd name="T21" fmla="*/ 59 h 103"/>
                  <a:gd name="T22" fmla="*/ 402 w 407"/>
                  <a:gd name="T23" fmla="*/ 55 h 103"/>
                  <a:gd name="T24" fmla="*/ 398 w 407"/>
                  <a:gd name="T25" fmla="*/ 54 h 103"/>
                  <a:gd name="T26" fmla="*/ 395 w 407"/>
                  <a:gd name="T27" fmla="*/ 55 h 103"/>
                  <a:gd name="T28" fmla="*/ 392 w 407"/>
                  <a:gd name="T29" fmla="*/ 56 h 103"/>
                  <a:gd name="T30" fmla="*/ 386 w 407"/>
                  <a:gd name="T31" fmla="*/ 58 h 103"/>
                  <a:gd name="T32" fmla="*/ 373 w 407"/>
                  <a:gd name="T33" fmla="*/ 63 h 103"/>
                  <a:gd name="T34" fmla="*/ 346 w 407"/>
                  <a:gd name="T35" fmla="*/ 69 h 103"/>
                  <a:gd name="T36" fmla="*/ 289 w 407"/>
                  <a:gd name="T37" fmla="*/ 71 h 103"/>
                  <a:gd name="T38" fmla="*/ 233 w 407"/>
                  <a:gd name="T39" fmla="*/ 59 h 103"/>
                  <a:gd name="T40" fmla="*/ 220 w 407"/>
                  <a:gd name="T41" fmla="*/ 54 h 103"/>
                  <a:gd name="T42" fmla="*/ 207 w 407"/>
                  <a:gd name="T43" fmla="*/ 49 h 103"/>
                  <a:gd name="T44" fmla="*/ 183 w 407"/>
                  <a:gd name="T45" fmla="*/ 38 h 103"/>
                  <a:gd name="T46" fmla="*/ 135 w 407"/>
                  <a:gd name="T47" fmla="*/ 19 h 103"/>
                  <a:gd name="T48" fmla="*/ 92 w 407"/>
                  <a:gd name="T49" fmla="*/ 6 h 103"/>
                  <a:gd name="T50" fmla="*/ 54 w 407"/>
                  <a:gd name="T51" fmla="*/ 2 h 103"/>
                  <a:gd name="T52" fmla="*/ 24 w 407"/>
                  <a:gd name="T53" fmla="*/ 5 h 103"/>
                  <a:gd name="T54" fmla="*/ 14 w 407"/>
                  <a:gd name="T55" fmla="*/ 8 h 103"/>
                  <a:gd name="T56" fmla="*/ 6 w 407"/>
                  <a:gd name="T57" fmla="*/ 11 h 103"/>
                  <a:gd name="T58" fmla="*/ 0 w 407"/>
                  <a:gd name="T59" fmla="*/ 13 h 103"/>
                  <a:gd name="T60" fmla="*/ 6 w 407"/>
                  <a:gd name="T61" fmla="*/ 10 h 103"/>
                  <a:gd name="T62" fmla="*/ 13 w 407"/>
                  <a:gd name="T63" fmla="*/ 7 h 103"/>
                  <a:gd name="T64" fmla="*/ 24 w 407"/>
                  <a:gd name="T65" fmla="*/ 4 h 103"/>
                  <a:gd name="T66" fmla="*/ 54 w 407"/>
                  <a:gd name="T67" fmla="*/ 0 h 103"/>
                  <a:gd name="T68" fmla="*/ 92 w 407"/>
                  <a:gd name="T69" fmla="*/ 4 h 103"/>
                  <a:gd name="T70" fmla="*/ 184 w 407"/>
                  <a:gd name="T71" fmla="*/ 34 h 103"/>
                  <a:gd name="T72" fmla="*/ 209 w 407"/>
                  <a:gd name="T73" fmla="*/ 45 h 103"/>
                  <a:gd name="T74" fmla="*/ 222 w 407"/>
                  <a:gd name="T75" fmla="*/ 50 h 103"/>
                  <a:gd name="T76" fmla="*/ 235 w 407"/>
                  <a:gd name="T77" fmla="*/ 54 h 103"/>
                  <a:gd name="T78" fmla="*/ 289 w 407"/>
                  <a:gd name="T79" fmla="*/ 66 h 103"/>
                  <a:gd name="T80" fmla="*/ 345 w 407"/>
                  <a:gd name="T81" fmla="*/ 65 h 103"/>
                  <a:gd name="T82" fmla="*/ 372 w 407"/>
                  <a:gd name="T83" fmla="*/ 58 h 103"/>
                  <a:gd name="T84" fmla="*/ 384 w 407"/>
                  <a:gd name="T85" fmla="*/ 54 h 103"/>
                  <a:gd name="T86" fmla="*/ 391 w 407"/>
                  <a:gd name="T87" fmla="*/ 52 h 103"/>
                  <a:gd name="T88" fmla="*/ 394 w 407"/>
                  <a:gd name="T89" fmla="*/ 51 h 103"/>
                  <a:gd name="T90" fmla="*/ 397 w 407"/>
                  <a:gd name="T91" fmla="*/ 50 h 103"/>
                  <a:gd name="T92" fmla="*/ 401 w 407"/>
                  <a:gd name="T93" fmla="*/ 50 h 103"/>
                  <a:gd name="T94" fmla="*/ 405 w 407"/>
                  <a:gd name="T95" fmla="*/ 52 h 103"/>
                  <a:gd name="T96" fmla="*/ 406 w 407"/>
                  <a:gd name="T97" fmla="*/ 61 h 103"/>
                  <a:gd name="T98" fmla="*/ 399 w 407"/>
                  <a:gd name="T99" fmla="*/ 72 h 103"/>
                  <a:gd name="T100" fmla="*/ 379 w 407"/>
                  <a:gd name="T101" fmla="*/ 88 h 103"/>
                  <a:gd name="T102" fmla="*/ 335 w 407"/>
                  <a:gd name="T103" fmla="*/ 101 h 103"/>
                  <a:gd name="T104" fmla="*/ 296 w 407"/>
                  <a:gd name="T105" fmla="*/ 102 h 103"/>
                  <a:gd name="T106" fmla="*/ 280 w 407"/>
                  <a:gd name="T107" fmla="*/ 102 h 103"/>
                  <a:gd name="T108" fmla="*/ 273 w 407"/>
                  <a:gd name="T109" fmla="*/ 102 h 103"/>
                  <a:gd name="T110" fmla="*/ 266 w 407"/>
                  <a:gd name="T111" fmla="*/ 101 h 103"/>
                  <a:gd name="T112" fmla="*/ 255 w 407"/>
                  <a:gd name="T113" fmla="*/ 99 h 103"/>
                  <a:gd name="T114" fmla="*/ 247 w 407"/>
                  <a:gd name="T115" fmla="*/ 97 h 103"/>
                  <a:gd name="T116" fmla="*/ 241 w 407"/>
                  <a:gd name="T117" fmla="*/ 9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7" h="103">
                    <a:moveTo>
                      <a:pt x="241" y="96"/>
                    </a:moveTo>
                    <a:cubicBezTo>
                      <a:pt x="241" y="96"/>
                      <a:pt x="243" y="96"/>
                      <a:pt x="248" y="97"/>
                    </a:cubicBezTo>
                    <a:cubicBezTo>
                      <a:pt x="250" y="97"/>
                      <a:pt x="252" y="98"/>
                      <a:pt x="256" y="99"/>
                    </a:cubicBezTo>
                    <a:cubicBezTo>
                      <a:pt x="259" y="99"/>
                      <a:pt x="262" y="99"/>
                      <a:pt x="266" y="100"/>
                    </a:cubicBezTo>
                    <a:cubicBezTo>
                      <a:pt x="269" y="100"/>
                      <a:pt x="271" y="101"/>
                      <a:pt x="273" y="101"/>
                    </a:cubicBezTo>
                    <a:cubicBezTo>
                      <a:pt x="275" y="101"/>
                      <a:pt x="278" y="101"/>
                      <a:pt x="280" y="101"/>
                    </a:cubicBezTo>
                    <a:cubicBezTo>
                      <a:pt x="285" y="101"/>
                      <a:pt x="290" y="101"/>
                      <a:pt x="296" y="101"/>
                    </a:cubicBezTo>
                    <a:cubicBezTo>
                      <a:pt x="308" y="100"/>
                      <a:pt x="321" y="99"/>
                      <a:pt x="335" y="98"/>
                    </a:cubicBezTo>
                    <a:cubicBezTo>
                      <a:pt x="348" y="97"/>
                      <a:pt x="364" y="93"/>
                      <a:pt x="377" y="85"/>
                    </a:cubicBezTo>
                    <a:cubicBezTo>
                      <a:pt x="384" y="81"/>
                      <a:pt x="391" y="76"/>
                      <a:pt x="396" y="70"/>
                    </a:cubicBezTo>
                    <a:cubicBezTo>
                      <a:pt x="399" y="67"/>
                      <a:pt x="401" y="63"/>
                      <a:pt x="402" y="59"/>
                    </a:cubicBezTo>
                    <a:cubicBezTo>
                      <a:pt x="403" y="58"/>
                      <a:pt x="403" y="56"/>
                      <a:pt x="402" y="55"/>
                    </a:cubicBezTo>
                    <a:cubicBezTo>
                      <a:pt x="401" y="54"/>
                      <a:pt x="400" y="54"/>
                      <a:pt x="398" y="54"/>
                    </a:cubicBezTo>
                    <a:cubicBezTo>
                      <a:pt x="397" y="54"/>
                      <a:pt x="396" y="55"/>
                      <a:pt x="395" y="55"/>
                    </a:cubicBezTo>
                    <a:cubicBezTo>
                      <a:pt x="392" y="56"/>
                      <a:pt x="392" y="56"/>
                      <a:pt x="392" y="56"/>
                    </a:cubicBezTo>
                    <a:cubicBezTo>
                      <a:pt x="386" y="58"/>
                      <a:pt x="386" y="58"/>
                      <a:pt x="386" y="58"/>
                    </a:cubicBezTo>
                    <a:cubicBezTo>
                      <a:pt x="382" y="60"/>
                      <a:pt x="377" y="61"/>
                      <a:pt x="373" y="63"/>
                    </a:cubicBezTo>
                    <a:cubicBezTo>
                      <a:pt x="364" y="65"/>
                      <a:pt x="355" y="68"/>
                      <a:pt x="346" y="69"/>
                    </a:cubicBezTo>
                    <a:cubicBezTo>
                      <a:pt x="327" y="72"/>
                      <a:pt x="308" y="73"/>
                      <a:pt x="289" y="71"/>
                    </a:cubicBezTo>
                    <a:cubicBezTo>
                      <a:pt x="270" y="68"/>
                      <a:pt x="251" y="64"/>
                      <a:pt x="233" y="59"/>
                    </a:cubicBezTo>
                    <a:cubicBezTo>
                      <a:pt x="229" y="57"/>
                      <a:pt x="225" y="55"/>
                      <a:pt x="220" y="54"/>
                    </a:cubicBezTo>
                    <a:cubicBezTo>
                      <a:pt x="216" y="52"/>
                      <a:pt x="212" y="51"/>
                      <a:pt x="207" y="49"/>
                    </a:cubicBezTo>
                    <a:cubicBezTo>
                      <a:pt x="199" y="45"/>
                      <a:pt x="191" y="42"/>
                      <a:pt x="183" y="38"/>
                    </a:cubicBezTo>
                    <a:cubicBezTo>
                      <a:pt x="166" y="31"/>
                      <a:pt x="151" y="25"/>
                      <a:pt x="135" y="19"/>
                    </a:cubicBezTo>
                    <a:cubicBezTo>
                      <a:pt x="120" y="14"/>
                      <a:pt x="106" y="9"/>
                      <a:pt x="92" y="6"/>
                    </a:cubicBezTo>
                    <a:cubicBezTo>
                      <a:pt x="78" y="4"/>
                      <a:pt x="65" y="2"/>
                      <a:pt x="54" y="2"/>
                    </a:cubicBezTo>
                    <a:cubicBezTo>
                      <a:pt x="42" y="2"/>
                      <a:pt x="32" y="3"/>
                      <a:pt x="24" y="5"/>
                    </a:cubicBezTo>
                    <a:cubicBezTo>
                      <a:pt x="20" y="6"/>
                      <a:pt x="17" y="7"/>
                      <a:pt x="14" y="8"/>
                    </a:cubicBezTo>
                    <a:cubicBezTo>
                      <a:pt x="11" y="9"/>
                      <a:pt x="8" y="10"/>
                      <a:pt x="6" y="11"/>
                    </a:cubicBezTo>
                    <a:cubicBezTo>
                      <a:pt x="2" y="12"/>
                      <a:pt x="0" y="13"/>
                      <a:pt x="0" y="13"/>
                    </a:cubicBezTo>
                    <a:cubicBezTo>
                      <a:pt x="0" y="13"/>
                      <a:pt x="2" y="12"/>
                      <a:pt x="6" y="10"/>
                    </a:cubicBezTo>
                    <a:cubicBezTo>
                      <a:pt x="8" y="9"/>
                      <a:pt x="10" y="8"/>
                      <a:pt x="13" y="7"/>
                    </a:cubicBezTo>
                    <a:cubicBezTo>
                      <a:pt x="16" y="6"/>
                      <a:pt x="20" y="5"/>
                      <a:pt x="24" y="4"/>
                    </a:cubicBezTo>
                    <a:cubicBezTo>
                      <a:pt x="32" y="2"/>
                      <a:pt x="42" y="0"/>
                      <a:pt x="54" y="0"/>
                    </a:cubicBezTo>
                    <a:cubicBezTo>
                      <a:pt x="65" y="0"/>
                      <a:pt x="78" y="1"/>
                      <a:pt x="92" y="4"/>
                    </a:cubicBezTo>
                    <a:cubicBezTo>
                      <a:pt x="120" y="9"/>
                      <a:pt x="152" y="20"/>
                      <a:pt x="184" y="34"/>
                    </a:cubicBezTo>
                    <a:cubicBezTo>
                      <a:pt x="192" y="38"/>
                      <a:pt x="201" y="41"/>
                      <a:pt x="209" y="45"/>
                    </a:cubicBezTo>
                    <a:cubicBezTo>
                      <a:pt x="213" y="47"/>
                      <a:pt x="218" y="48"/>
                      <a:pt x="222" y="50"/>
                    </a:cubicBezTo>
                    <a:cubicBezTo>
                      <a:pt x="226" y="51"/>
                      <a:pt x="230" y="53"/>
                      <a:pt x="235" y="54"/>
                    </a:cubicBezTo>
                    <a:cubicBezTo>
                      <a:pt x="253" y="59"/>
                      <a:pt x="271" y="64"/>
                      <a:pt x="289" y="66"/>
                    </a:cubicBezTo>
                    <a:cubicBezTo>
                      <a:pt x="308" y="68"/>
                      <a:pt x="327" y="67"/>
                      <a:pt x="345" y="65"/>
                    </a:cubicBezTo>
                    <a:cubicBezTo>
                      <a:pt x="354" y="63"/>
                      <a:pt x="363" y="61"/>
                      <a:pt x="372" y="58"/>
                    </a:cubicBezTo>
                    <a:cubicBezTo>
                      <a:pt x="376" y="57"/>
                      <a:pt x="380" y="56"/>
                      <a:pt x="384" y="54"/>
                    </a:cubicBezTo>
                    <a:cubicBezTo>
                      <a:pt x="391" y="52"/>
                      <a:pt x="391" y="52"/>
                      <a:pt x="391" y="52"/>
                    </a:cubicBezTo>
                    <a:cubicBezTo>
                      <a:pt x="394" y="51"/>
                      <a:pt x="394" y="51"/>
                      <a:pt x="394" y="51"/>
                    </a:cubicBezTo>
                    <a:cubicBezTo>
                      <a:pt x="395" y="50"/>
                      <a:pt x="396" y="50"/>
                      <a:pt x="397" y="50"/>
                    </a:cubicBezTo>
                    <a:cubicBezTo>
                      <a:pt x="399" y="50"/>
                      <a:pt x="400" y="49"/>
                      <a:pt x="401" y="50"/>
                    </a:cubicBezTo>
                    <a:cubicBezTo>
                      <a:pt x="403" y="50"/>
                      <a:pt x="405" y="51"/>
                      <a:pt x="405" y="52"/>
                    </a:cubicBezTo>
                    <a:cubicBezTo>
                      <a:pt x="407" y="55"/>
                      <a:pt x="407" y="58"/>
                      <a:pt x="406" y="61"/>
                    </a:cubicBezTo>
                    <a:cubicBezTo>
                      <a:pt x="405" y="65"/>
                      <a:pt x="402" y="69"/>
                      <a:pt x="399" y="72"/>
                    </a:cubicBezTo>
                    <a:cubicBezTo>
                      <a:pt x="393" y="79"/>
                      <a:pt x="386" y="84"/>
                      <a:pt x="379" y="88"/>
                    </a:cubicBezTo>
                    <a:cubicBezTo>
                      <a:pt x="365" y="96"/>
                      <a:pt x="349" y="100"/>
                      <a:pt x="335" y="101"/>
                    </a:cubicBezTo>
                    <a:cubicBezTo>
                      <a:pt x="321" y="102"/>
                      <a:pt x="308" y="102"/>
                      <a:pt x="296" y="102"/>
                    </a:cubicBezTo>
                    <a:cubicBezTo>
                      <a:pt x="290" y="103"/>
                      <a:pt x="285" y="102"/>
                      <a:pt x="280" y="102"/>
                    </a:cubicBezTo>
                    <a:cubicBezTo>
                      <a:pt x="278" y="102"/>
                      <a:pt x="275" y="102"/>
                      <a:pt x="273" y="102"/>
                    </a:cubicBezTo>
                    <a:cubicBezTo>
                      <a:pt x="271" y="102"/>
                      <a:pt x="268" y="101"/>
                      <a:pt x="266" y="101"/>
                    </a:cubicBezTo>
                    <a:cubicBezTo>
                      <a:pt x="262" y="100"/>
                      <a:pt x="259" y="100"/>
                      <a:pt x="255" y="99"/>
                    </a:cubicBezTo>
                    <a:cubicBezTo>
                      <a:pt x="252" y="98"/>
                      <a:pt x="250" y="98"/>
                      <a:pt x="247" y="97"/>
                    </a:cubicBezTo>
                    <a:cubicBezTo>
                      <a:pt x="243" y="96"/>
                      <a:pt x="241" y="96"/>
                      <a:pt x="241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8926513" y="890588"/>
                <a:ext cx="365125" cy="88900"/>
              </a:xfrm>
              <a:custGeom>
                <a:avLst/>
                <a:gdLst>
                  <a:gd name="T0" fmla="*/ 0 w 169"/>
                  <a:gd name="T1" fmla="*/ 24 h 41"/>
                  <a:gd name="T2" fmla="*/ 11 w 169"/>
                  <a:gd name="T3" fmla="*/ 27 h 41"/>
                  <a:gd name="T4" fmla="*/ 23 w 169"/>
                  <a:gd name="T5" fmla="*/ 31 h 41"/>
                  <a:gd name="T6" fmla="*/ 31 w 169"/>
                  <a:gd name="T7" fmla="*/ 32 h 41"/>
                  <a:gd name="T8" fmla="*/ 40 w 169"/>
                  <a:gd name="T9" fmla="*/ 34 h 41"/>
                  <a:gd name="T10" fmla="*/ 45 w 169"/>
                  <a:gd name="T11" fmla="*/ 35 h 41"/>
                  <a:gd name="T12" fmla="*/ 50 w 169"/>
                  <a:gd name="T13" fmla="*/ 35 h 41"/>
                  <a:gd name="T14" fmla="*/ 60 w 169"/>
                  <a:gd name="T15" fmla="*/ 36 h 41"/>
                  <a:gd name="T16" fmla="*/ 82 w 169"/>
                  <a:gd name="T17" fmla="*/ 37 h 41"/>
                  <a:gd name="T18" fmla="*/ 130 w 169"/>
                  <a:gd name="T19" fmla="*/ 32 h 41"/>
                  <a:gd name="T20" fmla="*/ 153 w 169"/>
                  <a:gd name="T21" fmla="*/ 25 h 41"/>
                  <a:gd name="T22" fmla="*/ 163 w 169"/>
                  <a:gd name="T23" fmla="*/ 19 h 41"/>
                  <a:gd name="T24" fmla="*/ 164 w 169"/>
                  <a:gd name="T25" fmla="*/ 18 h 41"/>
                  <a:gd name="T26" fmla="*/ 164 w 169"/>
                  <a:gd name="T27" fmla="*/ 17 h 41"/>
                  <a:gd name="T28" fmla="*/ 160 w 169"/>
                  <a:gd name="T29" fmla="*/ 15 h 41"/>
                  <a:gd name="T30" fmla="*/ 149 w 169"/>
                  <a:gd name="T31" fmla="*/ 14 h 41"/>
                  <a:gd name="T32" fmla="*/ 138 w 169"/>
                  <a:gd name="T33" fmla="*/ 13 h 41"/>
                  <a:gd name="T34" fmla="*/ 128 w 169"/>
                  <a:gd name="T35" fmla="*/ 13 h 41"/>
                  <a:gd name="T36" fmla="*/ 118 w 169"/>
                  <a:gd name="T37" fmla="*/ 11 h 41"/>
                  <a:gd name="T38" fmla="*/ 101 w 169"/>
                  <a:gd name="T39" fmla="*/ 8 h 41"/>
                  <a:gd name="T40" fmla="*/ 88 w 169"/>
                  <a:gd name="T41" fmla="*/ 4 h 41"/>
                  <a:gd name="T42" fmla="*/ 78 w 169"/>
                  <a:gd name="T43" fmla="*/ 0 h 41"/>
                  <a:gd name="T44" fmla="*/ 89 w 169"/>
                  <a:gd name="T45" fmla="*/ 3 h 41"/>
                  <a:gd name="T46" fmla="*/ 101 w 169"/>
                  <a:gd name="T47" fmla="*/ 6 h 41"/>
                  <a:gd name="T48" fmla="*/ 118 w 169"/>
                  <a:gd name="T49" fmla="*/ 9 h 41"/>
                  <a:gd name="T50" fmla="*/ 128 w 169"/>
                  <a:gd name="T51" fmla="*/ 10 h 41"/>
                  <a:gd name="T52" fmla="*/ 138 w 169"/>
                  <a:gd name="T53" fmla="*/ 10 h 41"/>
                  <a:gd name="T54" fmla="*/ 149 w 169"/>
                  <a:gd name="T55" fmla="*/ 10 h 41"/>
                  <a:gd name="T56" fmla="*/ 155 w 169"/>
                  <a:gd name="T57" fmla="*/ 10 h 41"/>
                  <a:gd name="T58" fmla="*/ 161 w 169"/>
                  <a:gd name="T59" fmla="*/ 11 h 41"/>
                  <a:gd name="T60" fmla="*/ 167 w 169"/>
                  <a:gd name="T61" fmla="*/ 14 h 41"/>
                  <a:gd name="T62" fmla="*/ 168 w 169"/>
                  <a:gd name="T63" fmla="*/ 19 h 41"/>
                  <a:gd name="T64" fmla="*/ 166 w 169"/>
                  <a:gd name="T65" fmla="*/ 22 h 41"/>
                  <a:gd name="T66" fmla="*/ 155 w 169"/>
                  <a:gd name="T67" fmla="*/ 29 h 41"/>
                  <a:gd name="T68" fmla="*/ 131 w 169"/>
                  <a:gd name="T69" fmla="*/ 37 h 41"/>
                  <a:gd name="T70" fmla="*/ 82 w 169"/>
                  <a:gd name="T71" fmla="*/ 41 h 41"/>
                  <a:gd name="T72" fmla="*/ 71 w 169"/>
                  <a:gd name="T73" fmla="*/ 40 h 41"/>
                  <a:gd name="T74" fmla="*/ 60 w 169"/>
                  <a:gd name="T75" fmla="*/ 39 h 41"/>
                  <a:gd name="T76" fmla="*/ 49 w 169"/>
                  <a:gd name="T77" fmla="*/ 38 h 41"/>
                  <a:gd name="T78" fmla="*/ 44 w 169"/>
                  <a:gd name="T79" fmla="*/ 38 h 41"/>
                  <a:gd name="T80" fmla="*/ 40 w 169"/>
                  <a:gd name="T81" fmla="*/ 37 h 41"/>
                  <a:gd name="T82" fmla="*/ 23 w 169"/>
                  <a:gd name="T83" fmla="*/ 33 h 41"/>
                  <a:gd name="T84" fmla="*/ 11 w 169"/>
                  <a:gd name="T85" fmla="*/ 28 h 41"/>
                  <a:gd name="T86" fmla="*/ 0 w 169"/>
                  <a:gd name="T87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41">
                    <a:moveTo>
                      <a:pt x="0" y="24"/>
                    </a:moveTo>
                    <a:cubicBezTo>
                      <a:pt x="0" y="24"/>
                      <a:pt x="4" y="25"/>
                      <a:pt x="11" y="27"/>
                    </a:cubicBezTo>
                    <a:cubicBezTo>
                      <a:pt x="14" y="29"/>
                      <a:pt x="19" y="30"/>
                      <a:pt x="23" y="31"/>
                    </a:cubicBezTo>
                    <a:cubicBezTo>
                      <a:pt x="26" y="32"/>
                      <a:pt x="29" y="32"/>
                      <a:pt x="31" y="32"/>
                    </a:cubicBezTo>
                    <a:cubicBezTo>
                      <a:pt x="34" y="33"/>
                      <a:pt x="37" y="33"/>
                      <a:pt x="40" y="34"/>
                    </a:cubicBezTo>
                    <a:cubicBezTo>
                      <a:pt x="42" y="34"/>
                      <a:pt x="43" y="34"/>
                      <a:pt x="45" y="35"/>
                    </a:cubicBezTo>
                    <a:cubicBezTo>
                      <a:pt x="46" y="35"/>
                      <a:pt x="48" y="35"/>
                      <a:pt x="50" y="35"/>
                    </a:cubicBezTo>
                    <a:cubicBezTo>
                      <a:pt x="53" y="35"/>
                      <a:pt x="56" y="35"/>
                      <a:pt x="60" y="36"/>
                    </a:cubicBezTo>
                    <a:cubicBezTo>
                      <a:pt x="67" y="36"/>
                      <a:pt x="75" y="37"/>
                      <a:pt x="82" y="37"/>
                    </a:cubicBezTo>
                    <a:cubicBezTo>
                      <a:pt x="98" y="37"/>
                      <a:pt x="114" y="36"/>
                      <a:pt x="130" y="32"/>
                    </a:cubicBezTo>
                    <a:cubicBezTo>
                      <a:pt x="138" y="31"/>
                      <a:pt x="146" y="28"/>
                      <a:pt x="153" y="25"/>
                    </a:cubicBezTo>
                    <a:cubicBezTo>
                      <a:pt x="157" y="24"/>
                      <a:pt x="161" y="22"/>
                      <a:pt x="163" y="19"/>
                    </a:cubicBezTo>
                    <a:cubicBezTo>
                      <a:pt x="163" y="19"/>
                      <a:pt x="164" y="18"/>
                      <a:pt x="164" y="1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63" y="16"/>
                      <a:pt x="162" y="15"/>
                      <a:pt x="160" y="15"/>
                    </a:cubicBezTo>
                    <a:cubicBezTo>
                      <a:pt x="157" y="14"/>
                      <a:pt x="153" y="14"/>
                      <a:pt x="149" y="14"/>
                    </a:cubicBezTo>
                    <a:cubicBezTo>
                      <a:pt x="145" y="14"/>
                      <a:pt x="141" y="14"/>
                      <a:pt x="138" y="13"/>
                    </a:cubicBezTo>
                    <a:cubicBezTo>
                      <a:pt x="134" y="13"/>
                      <a:pt x="131" y="13"/>
                      <a:pt x="128" y="13"/>
                    </a:cubicBezTo>
                    <a:cubicBezTo>
                      <a:pt x="124" y="12"/>
                      <a:pt x="121" y="12"/>
                      <a:pt x="118" y="11"/>
                    </a:cubicBezTo>
                    <a:cubicBezTo>
                      <a:pt x="112" y="10"/>
                      <a:pt x="106" y="10"/>
                      <a:pt x="101" y="8"/>
                    </a:cubicBezTo>
                    <a:cubicBezTo>
                      <a:pt x="96" y="7"/>
                      <a:pt x="92" y="6"/>
                      <a:pt x="88" y="4"/>
                    </a:cubicBezTo>
                    <a:cubicBezTo>
                      <a:pt x="82" y="1"/>
                      <a:pt x="78" y="0"/>
                      <a:pt x="78" y="0"/>
                    </a:cubicBezTo>
                    <a:cubicBezTo>
                      <a:pt x="78" y="0"/>
                      <a:pt x="82" y="1"/>
                      <a:pt x="89" y="3"/>
                    </a:cubicBezTo>
                    <a:cubicBezTo>
                      <a:pt x="92" y="4"/>
                      <a:pt x="97" y="5"/>
                      <a:pt x="101" y="6"/>
                    </a:cubicBezTo>
                    <a:cubicBezTo>
                      <a:pt x="106" y="8"/>
                      <a:pt x="112" y="8"/>
                      <a:pt x="118" y="9"/>
                    </a:cubicBezTo>
                    <a:cubicBezTo>
                      <a:pt x="121" y="9"/>
                      <a:pt x="124" y="9"/>
                      <a:pt x="128" y="10"/>
                    </a:cubicBezTo>
                    <a:cubicBezTo>
                      <a:pt x="131" y="10"/>
                      <a:pt x="135" y="10"/>
                      <a:pt x="138" y="10"/>
                    </a:cubicBezTo>
                    <a:cubicBezTo>
                      <a:pt x="142" y="10"/>
                      <a:pt x="145" y="10"/>
                      <a:pt x="149" y="10"/>
                    </a:cubicBezTo>
                    <a:cubicBezTo>
                      <a:pt x="151" y="10"/>
                      <a:pt x="153" y="10"/>
                      <a:pt x="155" y="10"/>
                    </a:cubicBezTo>
                    <a:cubicBezTo>
                      <a:pt x="157" y="10"/>
                      <a:pt x="159" y="10"/>
                      <a:pt x="161" y="11"/>
                    </a:cubicBezTo>
                    <a:cubicBezTo>
                      <a:pt x="163" y="11"/>
                      <a:pt x="165" y="12"/>
                      <a:pt x="167" y="14"/>
                    </a:cubicBezTo>
                    <a:cubicBezTo>
                      <a:pt x="169" y="15"/>
                      <a:pt x="169" y="17"/>
                      <a:pt x="168" y="19"/>
                    </a:cubicBezTo>
                    <a:cubicBezTo>
                      <a:pt x="168" y="20"/>
                      <a:pt x="167" y="21"/>
                      <a:pt x="166" y="22"/>
                    </a:cubicBezTo>
                    <a:cubicBezTo>
                      <a:pt x="163" y="26"/>
                      <a:pt x="159" y="28"/>
                      <a:pt x="155" y="29"/>
                    </a:cubicBezTo>
                    <a:cubicBezTo>
                      <a:pt x="148" y="33"/>
                      <a:pt x="140" y="35"/>
                      <a:pt x="131" y="37"/>
                    </a:cubicBezTo>
                    <a:cubicBezTo>
                      <a:pt x="115" y="40"/>
                      <a:pt x="98" y="41"/>
                      <a:pt x="82" y="41"/>
                    </a:cubicBezTo>
                    <a:cubicBezTo>
                      <a:pt x="78" y="41"/>
                      <a:pt x="74" y="41"/>
                      <a:pt x="71" y="40"/>
                    </a:cubicBezTo>
                    <a:cubicBezTo>
                      <a:pt x="67" y="40"/>
                      <a:pt x="63" y="40"/>
                      <a:pt x="60" y="39"/>
                    </a:cubicBezTo>
                    <a:cubicBezTo>
                      <a:pt x="56" y="39"/>
                      <a:pt x="53" y="38"/>
                      <a:pt x="49" y="38"/>
                    </a:cubicBezTo>
                    <a:cubicBezTo>
                      <a:pt x="48" y="38"/>
                      <a:pt x="46" y="38"/>
                      <a:pt x="44" y="38"/>
                    </a:cubicBezTo>
                    <a:cubicBezTo>
                      <a:pt x="43" y="37"/>
                      <a:pt x="41" y="37"/>
                      <a:pt x="40" y="37"/>
                    </a:cubicBezTo>
                    <a:cubicBezTo>
                      <a:pt x="33" y="35"/>
                      <a:pt x="28" y="34"/>
                      <a:pt x="23" y="33"/>
                    </a:cubicBezTo>
                    <a:cubicBezTo>
                      <a:pt x="18" y="31"/>
                      <a:pt x="14" y="30"/>
                      <a:pt x="11" y="28"/>
                    </a:cubicBezTo>
                    <a:cubicBezTo>
                      <a:pt x="4" y="26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8751888" y="942975"/>
                <a:ext cx="361950" cy="88900"/>
              </a:xfrm>
              <a:custGeom>
                <a:avLst/>
                <a:gdLst>
                  <a:gd name="T0" fmla="*/ 0 w 168"/>
                  <a:gd name="T1" fmla="*/ 19 h 41"/>
                  <a:gd name="T2" fmla="*/ 11 w 168"/>
                  <a:gd name="T3" fmla="*/ 24 h 41"/>
                  <a:gd name="T4" fmla="*/ 23 w 168"/>
                  <a:gd name="T5" fmla="*/ 28 h 41"/>
                  <a:gd name="T6" fmla="*/ 30 w 168"/>
                  <a:gd name="T7" fmla="*/ 30 h 41"/>
                  <a:gd name="T8" fmla="*/ 39 w 168"/>
                  <a:gd name="T9" fmla="*/ 32 h 41"/>
                  <a:gd name="T10" fmla="*/ 58 w 168"/>
                  <a:gd name="T11" fmla="*/ 35 h 41"/>
                  <a:gd name="T12" fmla="*/ 80 w 168"/>
                  <a:gd name="T13" fmla="*/ 36 h 41"/>
                  <a:gd name="T14" fmla="*/ 128 w 168"/>
                  <a:gd name="T15" fmla="*/ 35 h 41"/>
                  <a:gd name="T16" fmla="*/ 151 w 168"/>
                  <a:gd name="T17" fmla="*/ 30 h 41"/>
                  <a:gd name="T18" fmla="*/ 162 w 168"/>
                  <a:gd name="T19" fmla="*/ 26 h 41"/>
                  <a:gd name="T20" fmla="*/ 163 w 168"/>
                  <a:gd name="T21" fmla="*/ 25 h 41"/>
                  <a:gd name="T22" fmla="*/ 163 w 168"/>
                  <a:gd name="T23" fmla="*/ 24 h 41"/>
                  <a:gd name="T24" fmla="*/ 160 w 168"/>
                  <a:gd name="T25" fmla="*/ 23 h 41"/>
                  <a:gd name="T26" fmla="*/ 149 w 168"/>
                  <a:gd name="T27" fmla="*/ 21 h 41"/>
                  <a:gd name="T28" fmla="*/ 138 w 168"/>
                  <a:gd name="T29" fmla="*/ 19 h 41"/>
                  <a:gd name="T30" fmla="*/ 119 w 168"/>
                  <a:gd name="T31" fmla="*/ 16 h 41"/>
                  <a:gd name="T32" fmla="*/ 110 w 168"/>
                  <a:gd name="T33" fmla="*/ 14 h 41"/>
                  <a:gd name="T34" fmla="*/ 102 w 168"/>
                  <a:gd name="T35" fmla="*/ 11 h 41"/>
                  <a:gd name="T36" fmla="*/ 96 w 168"/>
                  <a:gd name="T37" fmla="*/ 8 h 41"/>
                  <a:gd name="T38" fmla="*/ 91 w 168"/>
                  <a:gd name="T39" fmla="*/ 6 h 41"/>
                  <a:gd name="T40" fmla="*/ 83 w 168"/>
                  <a:gd name="T41" fmla="*/ 2 h 41"/>
                  <a:gd name="T42" fmla="*/ 81 w 168"/>
                  <a:gd name="T43" fmla="*/ 0 h 41"/>
                  <a:gd name="T44" fmla="*/ 84 w 168"/>
                  <a:gd name="T45" fmla="*/ 1 h 41"/>
                  <a:gd name="T46" fmla="*/ 91 w 168"/>
                  <a:gd name="T47" fmla="*/ 5 h 41"/>
                  <a:gd name="T48" fmla="*/ 97 w 168"/>
                  <a:gd name="T49" fmla="*/ 7 h 41"/>
                  <a:gd name="T50" fmla="*/ 103 w 168"/>
                  <a:gd name="T51" fmla="*/ 9 h 41"/>
                  <a:gd name="T52" fmla="*/ 119 w 168"/>
                  <a:gd name="T53" fmla="*/ 13 h 41"/>
                  <a:gd name="T54" fmla="*/ 139 w 168"/>
                  <a:gd name="T55" fmla="*/ 16 h 41"/>
                  <a:gd name="T56" fmla="*/ 149 w 168"/>
                  <a:gd name="T57" fmla="*/ 17 h 41"/>
                  <a:gd name="T58" fmla="*/ 161 w 168"/>
                  <a:gd name="T59" fmla="*/ 18 h 41"/>
                  <a:gd name="T60" fmla="*/ 167 w 168"/>
                  <a:gd name="T61" fmla="*/ 22 h 41"/>
                  <a:gd name="T62" fmla="*/ 167 w 168"/>
                  <a:gd name="T63" fmla="*/ 27 h 41"/>
                  <a:gd name="T64" fmla="*/ 164 w 168"/>
                  <a:gd name="T65" fmla="*/ 30 h 41"/>
                  <a:gd name="T66" fmla="*/ 152 w 168"/>
                  <a:gd name="T67" fmla="*/ 35 h 41"/>
                  <a:gd name="T68" fmla="*/ 128 w 168"/>
                  <a:gd name="T69" fmla="*/ 40 h 41"/>
                  <a:gd name="T70" fmla="*/ 80 w 168"/>
                  <a:gd name="T71" fmla="*/ 40 h 41"/>
                  <a:gd name="T72" fmla="*/ 38 w 168"/>
                  <a:gd name="T73" fmla="*/ 35 h 41"/>
                  <a:gd name="T74" fmla="*/ 30 w 168"/>
                  <a:gd name="T75" fmla="*/ 32 h 41"/>
                  <a:gd name="T76" fmla="*/ 22 w 168"/>
                  <a:gd name="T77" fmla="*/ 30 h 41"/>
                  <a:gd name="T78" fmla="*/ 10 w 168"/>
                  <a:gd name="T79" fmla="*/ 25 h 41"/>
                  <a:gd name="T80" fmla="*/ 0 w 168"/>
                  <a:gd name="T8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8" h="41">
                    <a:moveTo>
                      <a:pt x="0" y="19"/>
                    </a:moveTo>
                    <a:cubicBezTo>
                      <a:pt x="0" y="19"/>
                      <a:pt x="4" y="21"/>
                      <a:pt x="11" y="24"/>
                    </a:cubicBezTo>
                    <a:cubicBezTo>
                      <a:pt x="14" y="25"/>
                      <a:pt x="18" y="27"/>
                      <a:pt x="23" y="28"/>
                    </a:cubicBezTo>
                    <a:cubicBezTo>
                      <a:pt x="25" y="29"/>
                      <a:pt x="28" y="29"/>
                      <a:pt x="30" y="30"/>
                    </a:cubicBezTo>
                    <a:cubicBezTo>
                      <a:pt x="33" y="31"/>
                      <a:pt x="36" y="31"/>
                      <a:pt x="39" y="32"/>
                    </a:cubicBezTo>
                    <a:cubicBezTo>
                      <a:pt x="45" y="33"/>
                      <a:pt x="51" y="34"/>
                      <a:pt x="58" y="35"/>
                    </a:cubicBezTo>
                    <a:cubicBezTo>
                      <a:pt x="65" y="35"/>
                      <a:pt x="73" y="35"/>
                      <a:pt x="80" y="36"/>
                    </a:cubicBezTo>
                    <a:cubicBezTo>
                      <a:pt x="95" y="37"/>
                      <a:pt x="112" y="37"/>
                      <a:pt x="128" y="35"/>
                    </a:cubicBezTo>
                    <a:cubicBezTo>
                      <a:pt x="136" y="34"/>
                      <a:pt x="144" y="32"/>
                      <a:pt x="151" y="30"/>
                    </a:cubicBezTo>
                    <a:cubicBezTo>
                      <a:pt x="155" y="29"/>
                      <a:pt x="159" y="28"/>
                      <a:pt x="162" y="26"/>
                    </a:cubicBezTo>
                    <a:cubicBezTo>
                      <a:pt x="162" y="25"/>
                      <a:pt x="163" y="25"/>
                      <a:pt x="163" y="25"/>
                    </a:cubicBezTo>
                    <a:cubicBezTo>
                      <a:pt x="164" y="24"/>
                      <a:pt x="163" y="24"/>
                      <a:pt x="163" y="24"/>
                    </a:cubicBezTo>
                    <a:cubicBezTo>
                      <a:pt x="163" y="24"/>
                      <a:pt x="161" y="23"/>
                      <a:pt x="160" y="23"/>
                    </a:cubicBezTo>
                    <a:cubicBezTo>
                      <a:pt x="156" y="22"/>
                      <a:pt x="153" y="21"/>
                      <a:pt x="149" y="21"/>
                    </a:cubicBezTo>
                    <a:cubicBezTo>
                      <a:pt x="145" y="20"/>
                      <a:pt x="142" y="20"/>
                      <a:pt x="138" y="19"/>
                    </a:cubicBezTo>
                    <a:cubicBezTo>
                      <a:pt x="131" y="18"/>
                      <a:pt x="125" y="17"/>
                      <a:pt x="119" y="16"/>
                    </a:cubicBezTo>
                    <a:cubicBezTo>
                      <a:pt x="116" y="15"/>
                      <a:pt x="113" y="14"/>
                      <a:pt x="110" y="14"/>
                    </a:cubicBezTo>
                    <a:cubicBezTo>
                      <a:pt x="107" y="13"/>
                      <a:pt x="105" y="12"/>
                      <a:pt x="102" y="11"/>
                    </a:cubicBezTo>
                    <a:cubicBezTo>
                      <a:pt x="100" y="10"/>
                      <a:pt x="98" y="9"/>
                      <a:pt x="96" y="8"/>
                    </a:cubicBezTo>
                    <a:cubicBezTo>
                      <a:pt x="94" y="7"/>
                      <a:pt x="92" y="7"/>
                      <a:pt x="91" y="6"/>
                    </a:cubicBezTo>
                    <a:cubicBezTo>
                      <a:pt x="87" y="4"/>
                      <a:pt x="85" y="3"/>
                      <a:pt x="83" y="2"/>
                    </a:cubicBezTo>
                    <a:cubicBezTo>
                      <a:pt x="82" y="1"/>
                      <a:pt x="81" y="0"/>
                      <a:pt x="81" y="0"/>
                    </a:cubicBezTo>
                    <a:cubicBezTo>
                      <a:pt x="81" y="0"/>
                      <a:pt x="82" y="1"/>
                      <a:pt x="84" y="1"/>
                    </a:cubicBezTo>
                    <a:cubicBezTo>
                      <a:pt x="85" y="2"/>
                      <a:pt x="88" y="4"/>
                      <a:pt x="91" y="5"/>
                    </a:cubicBezTo>
                    <a:cubicBezTo>
                      <a:pt x="93" y="6"/>
                      <a:pt x="95" y="6"/>
                      <a:pt x="97" y="7"/>
                    </a:cubicBezTo>
                    <a:cubicBezTo>
                      <a:pt x="99" y="8"/>
                      <a:pt x="101" y="8"/>
                      <a:pt x="103" y="9"/>
                    </a:cubicBezTo>
                    <a:cubicBezTo>
                      <a:pt x="108" y="11"/>
                      <a:pt x="113" y="12"/>
                      <a:pt x="119" y="13"/>
                    </a:cubicBezTo>
                    <a:cubicBezTo>
                      <a:pt x="125" y="14"/>
                      <a:pt x="132" y="15"/>
                      <a:pt x="139" y="16"/>
                    </a:cubicBezTo>
                    <a:cubicBezTo>
                      <a:pt x="142" y="16"/>
                      <a:pt x="146" y="16"/>
                      <a:pt x="149" y="17"/>
                    </a:cubicBezTo>
                    <a:cubicBezTo>
                      <a:pt x="153" y="17"/>
                      <a:pt x="157" y="17"/>
                      <a:pt x="161" y="18"/>
                    </a:cubicBezTo>
                    <a:cubicBezTo>
                      <a:pt x="163" y="19"/>
                      <a:pt x="165" y="19"/>
                      <a:pt x="167" y="22"/>
                    </a:cubicBezTo>
                    <a:cubicBezTo>
                      <a:pt x="168" y="24"/>
                      <a:pt x="168" y="26"/>
                      <a:pt x="167" y="27"/>
                    </a:cubicBezTo>
                    <a:cubicBezTo>
                      <a:pt x="166" y="28"/>
                      <a:pt x="165" y="29"/>
                      <a:pt x="164" y="30"/>
                    </a:cubicBezTo>
                    <a:cubicBezTo>
                      <a:pt x="160" y="32"/>
                      <a:pt x="156" y="33"/>
                      <a:pt x="152" y="35"/>
                    </a:cubicBezTo>
                    <a:cubicBezTo>
                      <a:pt x="145" y="37"/>
                      <a:pt x="136" y="38"/>
                      <a:pt x="128" y="40"/>
                    </a:cubicBezTo>
                    <a:cubicBezTo>
                      <a:pt x="112" y="41"/>
                      <a:pt x="95" y="41"/>
                      <a:pt x="80" y="40"/>
                    </a:cubicBezTo>
                    <a:cubicBezTo>
                      <a:pt x="65" y="39"/>
                      <a:pt x="50" y="37"/>
                      <a:pt x="38" y="35"/>
                    </a:cubicBezTo>
                    <a:cubicBezTo>
                      <a:pt x="35" y="34"/>
                      <a:pt x="32" y="33"/>
                      <a:pt x="30" y="32"/>
                    </a:cubicBezTo>
                    <a:cubicBezTo>
                      <a:pt x="27" y="31"/>
                      <a:pt x="24" y="31"/>
                      <a:pt x="22" y="30"/>
                    </a:cubicBezTo>
                    <a:cubicBezTo>
                      <a:pt x="17" y="28"/>
                      <a:pt x="13" y="26"/>
                      <a:pt x="10" y="25"/>
                    </a:cubicBezTo>
                    <a:cubicBezTo>
                      <a:pt x="4" y="21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/>
              <p:nvPr/>
            </p:nvSpPr>
            <p:spPr bwMode="auto">
              <a:xfrm>
                <a:off x="8582025" y="984250"/>
                <a:ext cx="276225" cy="77787"/>
              </a:xfrm>
              <a:custGeom>
                <a:avLst/>
                <a:gdLst>
                  <a:gd name="T0" fmla="*/ 0 w 128"/>
                  <a:gd name="T1" fmla="*/ 14 h 36"/>
                  <a:gd name="T2" fmla="*/ 25 w 128"/>
                  <a:gd name="T3" fmla="*/ 17 h 36"/>
                  <a:gd name="T4" fmla="*/ 43 w 128"/>
                  <a:gd name="T5" fmla="*/ 21 h 36"/>
                  <a:gd name="T6" fmla="*/ 61 w 128"/>
                  <a:gd name="T7" fmla="*/ 26 h 36"/>
                  <a:gd name="T8" fmla="*/ 80 w 128"/>
                  <a:gd name="T9" fmla="*/ 29 h 36"/>
                  <a:gd name="T10" fmla="*/ 99 w 128"/>
                  <a:gd name="T11" fmla="*/ 31 h 36"/>
                  <a:gd name="T12" fmla="*/ 117 w 128"/>
                  <a:gd name="T13" fmla="*/ 30 h 36"/>
                  <a:gd name="T14" fmla="*/ 124 w 128"/>
                  <a:gd name="T15" fmla="*/ 27 h 36"/>
                  <a:gd name="T16" fmla="*/ 124 w 128"/>
                  <a:gd name="T17" fmla="*/ 24 h 36"/>
                  <a:gd name="T18" fmla="*/ 122 w 128"/>
                  <a:gd name="T19" fmla="*/ 22 h 36"/>
                  <a:gd name="T20" fmla="*/ 108 w 128"/>
                  <a:gd name="T21" fmla="*/ 17 h 36"/>
                  <a:gd name="T22" fmla="*/ 95 w 128"/>
                  <a:gd name="T23" fmla="*/ 11 h 36"/>
                  <a:gd name="T24" fmla="*/ 87 w 128"/>
                  <a:gd name="T25" fmla="*/ 5 h 36"/>
                  <a:gd name="T26" fmla="*/ 81 w 128"/>
                  <a:gd name="T27" fmla="*/ 2 h 36"/>
                  <a:gd name="T28" fmla="*/ 79 w 128"/>
                  <a:gd name="T29" fmla="*/ 0 h 36"/>
                  <a:gd name="T30" fmla="*/ 87 w 128"/>
                  <a:gd name="T31" fmla="*/ 5 h 36"/>
                  <a:gd name="T32" fmla="*/ 109 w 128"/>
                  <a:gd name="T33" fmla="*/ 14 h 36"/>
                  <a:gd name="T34" fmla="*/ 124 w 128"/>
                  <a:gd name="T35" fmla="*/ 19 h 36"/>
                  <a:gd name="T36" fmla="*/ 128 w 128"/>
                  <a:gd name="T37" fmla="*/ 23 h 36"/>
                  <a:gd name="T38" fmla="*/ 128 w 128"/>
                  <a:gd name="T39" fmla="*/ 26 h 36"/>
                  <a:gd name="T40" fmla="*/ 127 w 128"/>
                  <a:gd name="T41" fmla="*/ 29 h 36"/>
                  <a:gd name="T42" fmla="*/ 122 w 128"/>
                  <a:gd name="T43" fmla="*/ 32 h 36"/>
                  <a:gd name="T44" fmla="*/ 118 w 128"/>
                  <a:gd name="T45" fmla="*/ 34 h 36"/>
                  <a:gd name="T46" fmla="*/ 99 w 128"/>
                  <a:gd name="T47" fmla="*/ 36 h 36"/>
                  <a:gd name="T48" fmla="*/ 79 w 128"/>
                  <a:gd name="T49" fmla="*/ 34 h 36"/>
                  <a:gd name="T50" fmla="*/ 60 w 128"/>
                  <a:gd name="T51" fmla="*/ 30 h 36"/>
                  <a:gd name="T52" fmla="*/ 42 w 128"/>
                  <a:gd name="T53" fmla="*/ 25 h 36"/>
                  <a:gd name="T54" fmla="*/ 25 w 128"/>
                  <a:gd name="T55" fmla="*/ 21 h 36"/>
                  <a:gd name="T56" fmla="*/ 0 w 128"/>
                  <a:gd name="T5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36">
                    <a:moveTo>
                      <a:pt x="0" y="14"/>
                    </a:moveTo>
                    <a:cubicBezTo>
                      <a:pt x="0" y="14"/>
                      <a:pt x="20" y="16"/>
                      <a:pt x="25" y="17"/>
                    </a:cubicBezTo>
                    <a:cubicBezTo>
                      <a:pt x="31" y="18"/>
                      <a:pt x="37" y="19"/>
                      <a:pt x="43" y="21"/>
                    </a:cubicBezTo>
                    <a:cubicBezTo>
                      <a:pt x="49" y="22"/>
                      <a:pt x="55" y="24"/>
                      <a:pt x="61" y="26"/>
                    </a:cubicBezTo>
                    <a:cubicBezTo>
                      <a:pt x="67" y="27"/>
                      <a:pt x="73" y="28"/>
                      <a:pt x="80" y="29"/>
                    </a:cubicBezTo>
                    <a:cubicBezTo>
                      <a:pt x="86" y="30"/>
                      <a:pt x="92" y="31"/>
                      <a:pt x="99" y="31"/>
                    </a:cubicBezTo>
                    <a:cubicBezTo>
                      <a:pt x="105" y="31"/>
                      <a:pt x="111" y="31"/>
                      <a:pt x="117" y="30"/>
                    </a:cubicBezTo>
                    <a:cubicBezTo>
                      <a:pt x="119" y="29"/>
                      <a:pt x="122" y="28"/>
                      <a:pt x="124" y="27"/>
                    </a:cubicBezTo>
                    <a:cubicBezTo>
                      <a:pt x="124" y="27"/>
                      <a:pt x="124" y="24"/>
                      <a:pt x="124" y="24"/>
                    </a:cubicBezTo>
                    <a:cubicBezTo>
                      <a:pt x="124" y="24"/>
                      <a:pt x="123" y="23"/>
                      <a:pt x="122" y="22"/>
                    </a:cubicBezTo>
                    <a:cubicBezTo>
                      <a:pt x="117" y="20"/>
                      <a:pt x="112" y="19"/>
                      <a:pt x="108" y="17"/>
                    </a:cubicBezTo>
                    <a:cubicBezTo>
                      <a:pt x="103" y="15"/>
                      <a:pt x="99" y="13"/>
                      <a:pt x="95" y="11"/>
                    </a:cubicBezTo>
                    <a:cubicBezTo>
                      <a:pt x="92" y="9"/>
                      <a:pt x="89" y="7"/>
                      <a:pt x="87" y="5"/>
                    </a:cubicBezTo>
                    <a:cubicBezTo>
                      <a:pt x="84" y="4"/>
                      <a:pt x="82" y="3"/>
                      <a:pt x="81" y="2"/>
                    </a:cubicBezTo>
                    <a:cubicBezTo>
                      <a:pt x="80" y="1"/>
                      <a:pt x="79" y="0"/>
                      <a:pt x="79" y="0"/>
                    </a:cubicBezTo>
                    <a:cubicBezTo>
                      <a:pt x="79" y="0"/>
                      <a:pt x="82" y="2"/>
                      <a:pt x="87" y="5"/>
                    </a:cubicBezTo>
                    <a:cubicBezTo>
                      <a:pt x="92" y="7"/>
                      <a:pt x="99" y="11"/>
                      <a:pt x="109" y="14"/>
                    </a:cubicBezTo>
                    <a:cubicBezTo>
                      <a:pt x="113" y="16"/>
                      <a:pt x="118" y="17"/>
                      <a:pt x="124" y="19"/>
                    </a:cubicBezTo>
                    <a:cubicBezTo>
                      <a:pt x="125" y="20"/>
                      <a:pt x="127" y="21"/>
                      <a:pt x="128" y="23"/>
                    </a:cubicBezTo>
                    <a:cubicBezTo>
                      <a:pt x="128" y="24"/>
                      <a:pt x="128" y="26"/>
                      <a:pt x="128" y="26"/>
                    </a:cubicBezTo>
                    <a:cubicBezTo>
                      <a:pt x="128" y="27"/>
                      <a:pt x="128" y="28"/>
                      <a:pt x="127" y="29"/>
                    </a:cubicBezTo>
                    <a:cubicBezTo>
                      <a:pt x="126" y="31"/>
                      <a:pt x="124" y="32"/>
                      <a:pt x="122" y="32"/>
                    </a:cubicBezTo>
                    <a:cubicBezTo>
                      <a:pt x="121" y="33"/>
                      <a:pt x="119" y="34"/>
                      <a:pt x="118" y="34"/>
                    </a:cubicBezTo>
                    <a:cubicBezTo>
                      <a:pt x="112" y="35"/>
                      <a:pt x="105" y="36"/>
                      <a:pt x="99" y="36"/>
                    </a:cubicBezTo>
                    <a:cubicBezTo>
                      <a:pt x="92" y="36"/>
                      <a:pt x="85" y="35"/>
                      <a:pt x="79" y="34"/>
                    </a:cubicBezTo>
                    <a:cubicBezTo>
                      <a:pt x="72" y="33"/>
                      <a:pt x="66" y="32"/>
                      <a:pt x="60" y="30"/>
                    </a:cubicBezTo>
                    <a:cubicBezTo>
                      <a:pt x="53" y="29"/>
                      <a:pt x="47" y="26"/>
                      <a:pt x="42" y="25"/>
                    </a:cubicBezTo>
                    <a:cubicBezTo>
                      <a:pt x="36" y="23"/>
                      <a:pt x="30" y="22"/>
                      <a:pt x="25" y="21"/>
                    </a:cubicBezTo>
                    <a:cubicBezTo>
                      <a:pt x="19" y="19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53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8457">
            <a:off x="-3428318" y="-2129516"/>
            <a:ext cx="5529438" cy="61016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74490" y="5912825"/>
            <a:ext cx="6429022" cy="871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这是我第一次遇见你，明白了什么叫一见倾心，那一刻，我的心为你而跳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178109">
            <a:off x="6256592" y="603158"/>
            <a:ext cx="6082234" cy="5043652"/>
            <a:chOff x="2950650" y="1345739"/>
            <a:chExt cx="4183574" cy="3469202"/>
          </a:xfrm>
          <a:effectLst>
            <a:outerShdw sx="101000" sy="101000" algn="ctr" rotWithShape="0">
              <a:prstClr val="black">
                <a:alpha val="7000"/>
              </a:prstClr>
            </a:outerShdw>
          </a:effectLst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950651" y="1345739"/>
              <a:ext cx="4183573" cy="2788774"/>
            </a:xfrm>
            <a:prstGeom prst="rect">
              <a:avLst/>
            </a:prstGeom>
            <a:solidFill>
              <a:srgbClr val="FFFFFF"/>
            </a:solidFill>
            <a:ln w="101600">
              <a:solidFill>
                <a:srgbClr val="FFFFFF"/>
              </a:solidFill>
            </a:ln>
            <a:extLst/>
          </p:spPr>
        </p:pic>
        <p:sp>
          <p:nvSpPr>
            <p:cNvPr id="3" name="矩形 2"/>
            <p:cNvSpPr/>
            <p:nvPr/>
          </p:nvSpPr>
          <p:spPr>
            <a:xfrm>
              <a:off x="2950650" y="4148163"/>
              <a:ext cx="4183573" cy="666778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2015</a:t>
              </a:r>
              <a:r>
                <a:rPr lang="zh-CN" altLang="en-US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 smtClean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每次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遇见你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21047444">
            <a:off x="4244967" y="511052"/>
            <a:ext cx="2682106" cy="1168136"/>
            <a:chOff x="7589838" y="251273"/>
            <a:chExt cx="2543173" cy="1107627"/>
          </a:xfrm>
        </p:grpSpPr>
        <p:sp>
          <p:nvSpPr>
            <p:cNvPr id="15" name="Freeform 6"/>
            <p:cNvSpPr/>
            <p:nvPr/>
          </p:nvSpPr>
          <p:spPr bwMode="auto">
            <a:xfrm>
              <a:off x="7605713" y="363538"/>
              <a:ext cx="995362" cy="995362"/>
            </a:xfrm>
            <a:custGeom>
              <a:avLst/>
              <a:gdLst>
                <a:gd name="T0" fmla="*/ 363 w 462"/>
                <a:gd name="T1" fmla="*/ 426 h 459"/>
                <a:gd name="T2" fmla="*/ 369 w 462"/>
                <a:gd name="T3" fmla="*/ 417 h 459"/>
                <a:gd name="T4" fmla="*/ 407 w 462"/>
                <a:gd name="T5" fmla="*/ 366 h 459"/>
                <a:gd name="T6" fmla="*/ 433 w 462"/>
                <a:gd name="T7" fmla="*/ 333 h 459"/>
                <a:gd name="T8" fmla="*/ 438 w 462"/>
                <a:gd name="T9" fmla="*/ 274 h 459"/>
                <a:gd name="T10" fmla="*/ 461 w 462"/>
                <a:gd name="T11" fmla="*/ 217 h 459"/>
                <a:gd name="T12" fmla="*/ 431 w 462"/>
                <a:gd name="T13" fmla="*/ 161 h 459"/>
                <a:gd name="T14" fmla="*/ 434 w 462"/>
                <a:gd name="T15" fmla="*/ 104 h 459"/>
                <a:gd name="T16" fmla="*/ 431 w 462"/>
                <a:gd name="T17" fmla="*/ 99 h 459"/>
                <a:gd name="T18" fmla="*/ 372 w 462"/>
                <a:gd name="T19" fmla="*/ 83 h 459"/>
                <a:gd name="T20" fmla="*/ 334 w 462"/>
                <a:gd name="T21" fmla="*/ 66 h 459"/>
                <a:gd name="T22" fmla="*/ 261 w 462"/>
                <a:gd name="T23" fmla="*/ 46 h 459"/>
                <a:gd name="T24" fmla="*/ 159 w 462"/>
                <a:gd name="T25" fmla="*/ 28 h 459"/>
                <a:gd name="T26" fmla="*/ 100 w 462"/>
                <a:gd name="T27" fmla="*/ 65 h 459"/>
                <a:gd name="T28" fmla="*/ 45 w 462"/>
                <a:gd name="T29" fmla="*/ 162 h 459"/>
                <a:gd name="T30" fmla="*/ 4 w 462"/>
                <a:gd name="T31" fmla="*/ 238 h 459"/>
                <a:gd name="T32" fmla="*/ 45 w 462"/>
                <a:gd name="T33" fmla="*/ 297 h 459"/>
                <a:gd name="T34" fmla="*/ 38 w 462"/>
                <a:gd name="T35" fmla="*/ 387 h 459"/>
                <a:gd name="T36" fmla="*/ 110 w 462"/>
                <a:gd name="T37" fmla="*/ 425 h 459"/>
                <a:gd name="T38" fmla="*/ 128 w 462"/>
                <a:gd name="T39" fmla="*/ 444 h 459"/>
                <a:gd name="T40" fmla="*/ 195 w 462"/>
                <a:gd name="T41" fmla="*/ 444 h 459"/>
                <a:gd name="T42" fmla="*/ 274 w 462"/>
                <a:gd name="T43" fmla="*/ 450 h 459"/>
                <a:gd name="T44" fmla="*/ 279 w 462"/>
                <a:gd name="T45" fmla="*/ 452 h 459"/>
                <a:gd name="T46" fmla="*/ 286 w 462"/>
                <a:gd name="T47" fmla="*/ 454 h 459"/>
                <a:gd name="T48" fmla="*/ 363 w 462"/>
                <a:gd name="T49" fmla="*/ 42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459">
                  <a:moveTo>
                    <a:pt x="363" y="426"/>
                  </a:moveTo>
                  <a:cubicBezTo>
                    <a:pt x="365" y="423"/>
                    <a:pt x="367" y="420"/>
                    <a:pt x="369" y="417"/>
                  </a:cubicBezTo>
                  <a:cubicBezTo>
                    <a:pt x="381" y="397"/>
                    <a:pt x="393" y="382"/>
                    <a:pt x="407" y="366"/>
                  </a:cubicBezTo>
                  <a:cubicBezTo>
                    <a:pt x="415" y="356"/>
                    <a:pt x="424" y="346"/>
                    <a:pt x="433" y="333"/>
                  </a:cubicBezTo>
                  <a:cubicBezTo>
                    <a:pt x="457" y="298"/>
                    <a:pt x="440" y="296"/>
                    <a:pt x="438" y="274"/>
                  </a:cubicBezTo>
                  <a:cubicBezTo>
                    <a:pt x="436" y="252"/>
                    <a:pt x="461" y="244"/>
                    <a:pt x="461" y="217"/>
                  </a:cubicBezTo>
                  <a:cubicBezTo>
                    <a:pt x="462" y="185"/>
                    <a:pt x="438" y="182"/>
                    <a:pt x="431" y="161"/>
                  </a:cubicBezTo>
                  <a:cubicBezTo>
                    <a:pt x="425" y="146"/>
                    <a:pt x="443" y="124"/>
                    <a:pt x="434" y="104"/>
                  </a:cubicBezTo>
                  <a:cubicBezTo>
                    <a:pt x="433" y="102"/>
                    <a:pt x="432" y="101"/>
                    <a:pt x="431" y="99"/>
                  </a:cubicBezTo>
                  <a:cubicBezTo>
                    <a:pt x="415" y="78"/>
                    <a:pt x="386" y="92"/>
                    <a:pt x="372" y="83"/>
                  </a:cubicBezTo>
                  <a:cubicBezTo>
                    <a:pt x="358" y="75"/>
                    <a:pt x="359" y="65"/>
                    <a:pt x="334" y="66"/>
                  </a:cubicBezTo>
                  <a:cubicBezTo>
                    <a:pt x="309" y="67"/>
                    <a:pt x="279" y="75"/>
                    <a:pt x="261" y="46"/>
                  </a:cubicBezTo>
                  <a:cubicBezTo>
                    <a:pt x="243" y="18"/>
                    <a:pt x="195" y="0"/>
                    <a:pt x="159" y="28"/>
                  </a:cubicBezTo>
                  <a:cubicBezTo>
                    <a:pt x="135" y="46"/>
                    <a:pt x="133" y="63"/>
                    <a:pt x="100" y="65"/>
                  </a:cubicBezTo>
                  <a:cubicBezTo>
                    <a:pt x="38" y="69"/>
                    <a:pt x="42" y="125"/>
                    <a:pt x="45" y="162"/>
                  </a:cubicBezTo>
                  <a:cubicBezTo>
                    <a:pt x="48" y="199"/>
                    <a:pt x="8" y="194"/>
                    <a:pt x="4" y="238"/>
                  </a:cubicBezTo>
                  <a:cubicBezTo>
                    <a:pt x="0" y="283"/>
                    <a:pt x="38" y="282"/>
                    <a:pt x="45" y="297"/>
                  </a:cubicBezTo>
                  <a:cubicBezTo>
                    <a:pt x="62" y="330"/>
                    <a:pt x="21" y="353"/>
                    <a:pt x="38" y="387"/>
                  </a:cubicBezTo>
                  <a:cubicBezTo>
                    <a:pt x="55" y="420"/>
                    <a:pt x="90" y="394"/>
                    <a:pt x="110" y="425"/>
                  </a:cubicBezTo>
                  <a:cubicBezTo>
                    <a:pt x="115" y="434"/>
                    <a:pt x="121" y="440"/>
                    <a:pt x="128" y="444"/>
                  </a:cubicBezTo>
                  <a:cubicBezTo>
                    <a:pt x="146" y="454"/>
                    <a:pt x="168" y="451"/>
                    <a:pt x="195" y="444"/>
                  </a:cubicBezTo>
                  <a:cubicBezTo>
                    <a:pt x="232" y="436"/>
                    <a:pt x="247" y="441"/>
                    <a:pt x="274" y="450"/>
                  </a:cubicBezTo>
                  <a:cubicBezTo>
                    <a:pt x="276" y="451"/>
                    <a:pt x="278" y="452"/>
                    <a:pt x="279" y="452"/>
                  </a:cubicBezTo>
                  <a:cubicBezTo>
                    <a:pt x="282" y="453"/>
                    <a:pt x="284" y="453"/>
                    <a:pt x="286" y="454"/>
                  </a:cubicBezTo>
                  <a:cubicBezTo>
                    <a:pt x="314" y="459"/>
                    <a:pt x="344" y="449"/>
                    <a:pt x="363" y="426"/>
                  </a:cubicBezTo>
                  <a:close/>
                </a:path>
              </a:pathLst>
            </a:custGeom>
            <a:solidFill>
              <a:srgbClr val="A52D38">
                <a:alpha val="3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7818437" y="601663"/>
              <a:ext cx="617538" cy="622300"/>
            </a:xfrm>
            <a:custGeom>
              <a:avLst/>
              <a:gdLst>
                <a:gd name="connsiteX0" fmla="*/ 375481 w 617538"/>
                <a:gd name="connsiteY0" fmla="*/ 198758 h 622300"/>
                <a:gd name="connsiteX1" fmla="*/ 297330 w 617538"/>
                <a:gd name="connsiteY1" fmla="*/ 251465 h 622300"/>
                <a:gd name="connsiteX2" fmla="*/ 182318 w 617538"/>
                <a:gd name="connsiteY2" fmla="*/ 383976 h 622300"/>
                <a:gd name="connsiteX3" fmla="*/ 325092 w 617538"/>
                <a:gd name="connsiteY3" fmla="*/ 485406 h 622300"/>
                <a:gd name="connsiteX4" fmla="*/ 423245 w 617538"/>
                <a:gd name="connsiteY4" fmla="*/ 366093 h 622300"/>
                <a:gd name="connsiteX5" fmla="*/ 375481 w 617538"/>
                <a:gd name="connsiteY5" fmla="*/ 198758 h 622300"/>
                <a:gd name="connsiteX6" fmla="*/ 308769 w 617538"/>
                <a:gd name="connsiteY6" fmla="*/ 0 h 622300"/>
                <a:gd name="connsiteX7" fmla="*/ 617538 w 617538"/>
                <a:gd name="connsiteY7" fmla="*/ 311150 h 622300"/>
                <a:gd name="connsiteX8" fmla="*/ 308769 w 617538"/>
                <a:gd name="connsiteY8" fmla="*/ 622300 h 622300"/>
                <a:gd name="connsiteX9" fmla="*/ 0 w 617538"/>
                <a:gd name="connsiteY9" fmla="*/ 311150 h 622300"/>
                <a:gd name="connsiteX10" fmla="*/ 308769 w 617538"/>
                <a:gd name="connsiteY10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7538" h="622300">
                  <a:moveTo>
                    <a:pt x="375481" y="198758"/>
                  </a:moveTo>
                  <a:cubicBezTo>
                    <a:pt x="351420" y="203600"/>
                    <a:pt x="324303" y="219940"/>
                    <a:pt x="297330" y="251465"/>
                  </a:cubicBezTo>
                  <a:cubicBezTo>
                    <a:pt x="161301" y="159892"/>
                    <a:pt x="90130" y="299714"/>
                    <a:pt x="182318" y="383976"/>
                  </a:cubicBezTo>
                  <a:cubicBezTo>
                    <a:pt x="210049" y="409785"/>
                    <a:pt x="276750" y="446296"/>
                    <a:pt x="325092" y="485406"/>
                  </a:cubicBezTo>
                  <a:cubicBezTo>
                    <a:pt x="358433" y="437438"/>
                    <a:pt x="395897" y="399698"/>
                    <a:pt x="423245" y="366093"/>
                  </a:cubicBezTo>
                  <a:cubicBezTo>
                    <a:pt x="492362" y="273190"/>
                    <a:pt x="447667" y="184233"/>
                    <a:pt x="375481" y="198758"/>
                  </a:cubicBezTo>
                  <a:close/>
                  <a:moveTo>
                    <a:pt x="308769" y="0"/>
                  </a:moveTo>
                  <a:cubicBezTo>
                    <a:pt x="479297" y="0"/>
                    <a:pt x="617538" y="139307"/>
                    <a:pt x="617538" y="311150"/>
                  </a:cubicBezTo>
                  <a:cubicBezTo>
                    <a:pt x="617538" y="482993"/>
                    <a:pt x="479297" y="622300"/>
                    <a:pt x="308769" y="622300"/>
                  </a:cubicBezTo>
                  <a:cubicBezTo>
                    <a:pt x="138241" y="622300"/>
                    <a:pt x="0" y="482993"/>
                    <a:pt x="0" y="311150"/>
                  </a:cubicBezTo>
                  <a:cubicBezTo>
                    <a:pt x="0" y="139307"/>
                    <a:pt x="138241" y="0"/>
                    <a:pt x="308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7791450" y="573088"/>
              <a:ext cx="674687" cy="679450"/>
            </a:xfrm>
            <a:custGeom>
              <a:avLst/>
              <a:gdLst>
                <a:gd name="T0" fmla="*/ 156 w 313"/>
                <a:gd name="T1" fmla="*/ 313 h 313"/>
                <a:gd name="T2" fmla="*/ 0 w 313"/>
                <a:gd name="T3" fmla="*/ 156 h 313"/>
                <a:gd name="T4" fmla="*/ 156 w 313"/>
                <a:gd name="T5" fmla="*/ 0 h 313"/>
                <a:gd name="T6" fmla="*/ 313 w 313"/>
                <a:gd name="T7" fmla="*/ 156 h 313"/>
                <a:gd name="T8" fmla="*/ 156 w 313"/>
                <a:gd name="T9" fmla="*/ 313 h 313"/>
                <a:gd name="T10" fmla="*/ 156 w 313"/>
                <a:gd name="T11" fmla="*/ 6 h 313"/>
                <a:gd name="T12" fmla="*/ 5 w 313"/>
                <a:gd name="T13" fmla="*/ 156 h 313"/>
                <a:gd name="T14" fmla="*/ 156 w 313"/>
                <a:gd name="T15" fmla="*/ 307 h 313"/>
                <a:gd name="T16" fmla="*/ 307 w 313"/>
                <a:gd name="T17" fmla="*/ 156 h 313"/>
                <a:gd name="T18" fmla="*/ 156 w 313"/>
                <a:gd name="T19" fmla="*/ 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313">
                  <a:moveTo>
                    <a:pt x="156" y="313"/>
                  </a:moveTo>
                  <a:cubicBezTo>
                    <a:pt x="70" y="313"/>
                    <a:pt x="0" y="243"/>
                    <a:pt x="0" y="156"/>
                  </a:cubicBezTo>
                  <a:cubicBezTo>
                    <a:pt x="0" y="70"/>
                    <a:pt x="70" y="0"/>
                    <a:pt x="156" y="0"/>
                  </a:cubicBezTo>
                  <a:cubicBezTo>
                    <a:pt x="242" y="0"/>
                    <a:pt x="313" y="70"/>
                    <a:pt x="313" y="156"/>
                  </a:cubicBezTo>
                  <a:cubicBezTo>
                    <a:pt x="313" y="243"/>
                    <a:pt x="242" y="313"/>
                    <a:pt x="156" y="313"/>
                  </a:cubicBezTo>
                  <a:close/>
                  <a:moveTo>
                    <a:pt x="156" y="6"/>
                  </a:moveTo>
                  <a:cubicBezTo>
                    <a:pt x="73" y="6"/>
                    <a:pt x="5" y="73"/>
                    <a:pt x="5" y="156"/>
                  </a:cubicBezTo>
                  <a:cubicBezTo>
                    <a:pt x="5" y="239"/>
                    <a:pt x="73" y="307"/>
                    <a:pt x="156" y="307"/>
                  </a:cubicBezTo>
                  <a:cubicBezTo>
                    <a:pt x="239" y="307"/>
                    <a:pt x="307" y="239"/>
                    <a:pt x="307" y="156"/>
                  </a:cubicBezTo>
                  <a:cubicBezTo>
                    <a:pt x="307" y="73"/>
                    <a:pt x="239" y="6"/>
                    <a:pt x="15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7915275" y="376238"/>
              <a:ext cx="231775" cy="117475"/>
            </a:xfrm>
            <a:custGeom>
              <a:avLst/>
              <a:gdLst>
                <a:gd name="T0" fmla="*/ 107 w 107"/>
                <a:gd name="T1" fmla="*/ 47 h 54"/>
                <a:gd name="T2" fmla="*/ 0 w 107"/>
                <a:gd name="T3" fmla="*/ 54 h 54"/>
                <a:gd name="T4" fmla="*/ 107 w 107"/>
                <a:gd name="T5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4">
                  <a:moveTo>
                    <a:pt x="107" y="47"/>
                  </a:moveTo>
                  <a:cubicBezTo>
                    <a:pt x="93" y="24"/>
                    <a:pt x="34" y="0"/>
                    <a:pt x="0" y="54"/>
                  </a:cubicBezTo>
                  <a:cubicBezTo>
                    <a:pt x="24" y="29"/>
                    <a:pt x="81" y="26"/>
                    <a:pt x="10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7689850" y="514350"/>
              <a:ext cx="146050" cy="188912"/>
            </a:xfrm>
            <a:custGeom>
              <a:avLst/>
              <a:gdLst>
                <a:gd name="T0" fmla="*/ 68 w 68"/>
                <a:gd name="T1" fmla="*/ 2 h 87"/>
                <a:gd name="T2" fmla="*/ 15 w 68"/>
                <a:gd name="T3" fmla="*/ 87 h 87"/>
                <a:gd name="T4" fmla="*/ 68 w 68"/>
                <a:gd name="T5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87">
                  <a:moveTo>
                    <a:pt x="68" y="2"/>
                  </a:moveTo>
                  <a:cubicBezTo>
                    <a:pt x="47" y="0"/>
                    <a:pt x="0" y="18"/>
                    <a:pt x="15" y="87"/>
                  </a:cubicBezTo>
                  <a:cubicBezTo>
                    <a:pt x="15" y="33"/>
                    <a:pt x="40" y="6"/>
                    <a:pt x="6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7589838" y="803275"/>
              <a:ext cx="98425" cy="147637"/>
            </a:xfrm>
            <a:custGeom>
              <a:avLst/>
              <a:gdLst>
                <a:gd name="T0" fmla="*/ 45 w 45"/>
                <a:gd name="T1" fmla="*/ 0 h 68"/>
                <a:gd name="T2" fmla="*/ 26 w 45"/>
                <a:gd name="T3" fmla="*/ 68 h 68"/>
                <a:gd name="T4" fmla="*/ 45 w 45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68">
                  <a:moveTo>
                    <a:pt x="45" y="0"/>
                  </a:moveTo>
                  <a:cubicBezTo>
                    <a:pt x="27" y="4"/>
                    <a:pt x="0" y="36"/>
                    <a:pt x="26" y="68"/>
                  </a:cubicBezTo>
                  <a:cubicBezTo>
                    <a:pt x="16" y="47"/>
                    <a:pt x="26" y="12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7677150" y="1127125"/>
              <a:ext cx="90487" cy="112712"/>
            </a:xfrm>
            <a:custGeom>
              <a:avLst/>
              <a:gdLst>
                <a:gd name="T0" fmla="*/ 11 w 42"/>
                <a:gd name="T1" fmla="*/ 0 h 52"/>
                <a:gd name="T2" fmla="*/ 42 w 42"/>
                <a:gd name="T3" fmla="*/ 51 h 52"/>
                <a:gd name="T4" fmla="*/ 11 w 42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2">
                  <a:moveTo>
                    <a:pt x="11" y="0"/>
                  </a:moveTo>
                  <a:cubicBezTo>
                    <a:pt x="0" y="12"/>
                    <a:pt x="4" y="52"/>
                    <a:pt x="42" y="51"/>
                  </a:cubicBezTo>
                  <a:cubicBezTo>
                    <a:pt x="23" y="47"/>
                    <a:pt x="5" y="17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8435975" y="544513"/>
              <a:ext cx="120650" cy="112712"/>
            </a:xfrm>
            <a:custGeom>
              <a:avLst/>
              <a:gdLst>
                <a:gd name="T0" fmla="*/ 44 w 56"/>
                <a:gd name="T1" fmla="*/ 52 h 52"/>
                <a:gd name="T2" fmla="*/ 0 w 56"/>
                <a:gd name="T3" fmla="*/ 8 h 52"/>
                <a:gd name="T4" fmla="*/ 44 w 56"/>
                <a:gd name="T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52">
                  <a:moveTo>
                    <a:pt x="44" y="52"/>
                  </a:moveTo>
                  <a:cubicBezTo>
                    <a:pt x="56" y="26"/>
                    <a:pt x="41" y="0"/>
                    <a:pt x="0" y="8"/>
                  </a:cubicBezTo>
                  <a:cubicBezTo>
                    <a:pt x="31" y="5"/>
                    <a:pt x="48" y="31"/>
                    <a:pt x="4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 rot="20804144">
              <a:off x="8404224" y="251273"/>
              <a:ext cx="1728787" cy="749300"/>
              <a:chOff x="8496300" y="477838"/>
              <a:chExt cx="1728787" cy="749300"/>
            </a:xfrm>
          </p:grpSpPr>
          <p:sp>
            <p:nvSpPr>
              <p:cNvPr id="14" name="Freeform 5"/>
              <p:cNvSpPr/>
              <p:nvPr/>
            </p:nvSpPr>
            <p:spPr bwMode="auto">
              <a:xfrm>
                <a:off x="8496300" y="477838"/>
                <a:ext cx="1728787" cy="749300"/>
              </a:xfrm>
              <a:custGeom>
                <a:avLst/>
                <a:gdLst>
                  <a:gd name="T0" fmla="*/ 640 w 802"/>
                  <a:gd name="T1" fmla="*/ 190 h 345"/>
                  <a:gd name="T2" fmla="*/ 758 w 802"/>
                  <a:gd name="T3" fmla="*/ 98 h 345"/>
                  <a:gd name="T4" fmla="*/ 385 w 802"/>
                  <a:gd name="T5" fmla="*/ 89 h 345"/>
                  <a:gd name="T6" fmla="*/ 27 w 802"/>
                  <a:gd name="T7" fmla="*/ 51 h 345"/>
                  <a:gd name="T8" fmla="*/ 24 w 802"/>
                  <a:gd name="T9" fmla="*/ 108 h 345"/>
                  <a:gd name="T10" fmla="*/ 55 w 802"/>
                  <a:gd name="T11" fmla="*/ 164 h 345"/>
                  <a:gd name="T12" fmla="*/ 32 w 802"/>
                  <a:gd name="T13" fmla="*/ 221 h 345"/>
                  <a:gd name="T14" fmla="*/ 26 w 802"/>
                  <a:gd name="T15" fmla="*/ 280 h 345"/>
                  <a:gd name="T16" fmla="*/ 0 w 802"/>
                  <a:gd name="T17" fmla="*/ 313 h 345"/>
                  <a:gd name="T18" fmla="*/ 145 w 802"/>
                  <a:gd name="T19" fmla="*/ 328 h 345"/>
                  <a:gd name="T20" fmla="*/ 275 w 802"/>
                  <a:gd name="T21" fmla="*/ 324 h 345"/>
                  <a:gd name="T22" fmla="*/ 188 w 802"/>
                  <a:gd name="T23" fmla="*/ 278 h 345"/>
                  <a:gd name="T24" fmla="*/ 341 w 802"/>
                  <a:gd name="T25" fmla="*/ 308 h 345"/>
                  <a:gd name="T26" fmla="*/ 469 w 802"/>
                  <a:gd name="T27" fmla="*/ 268 h 345"/>
                  <a:gd name="T28" fmla="*/ 335 w 802"/>
                  <a:gd name="T29" fmla="*/ 238 h 345"/>
                  <a:gd name="T30" fmla="*/ 469 w 802"/>
                  <a:gd name="T31" fmla="*/ 259 h 345"/>
                  <a:gd name="T32" fmla="*/ 617 w 802"/>
                  <a:gd name="T33" fmla="*/ 206 h 345"/>
                  <a:gd name="T34" fmla="*/ 477 w 802"/>
                  <a:gd name="T35" fmla="*/ 187 h 345"/>
                  <a:gd name="T36" fmla="*/ 640 w 802"/>
                  <a:gd name="T37" fmla="*/ 19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2" h="345">
                    <a:moveTo>
                      <a:pt x="640" y="190"/>
                    </a:moveTo>
                    <a:cubicBezTo>
                      <a:pt x="769" y="177"/>
                      <a:pt x="802" y="81"/>
                      <a:pt x="758" y="98"/>
                    </a:cubicBezTo>
                    <a:cubicBezTo>
                      <a:pt x="714" y="115"/>
                      <a:pt x="598" y="176"/>
                      <a:pt x="385" y="89"/>
                    </a:cubicBezTo>
                    <a:cubicBezTo>
                      <a:pt x="239" y="29"/>
                      <a:pt x="121" y="0"/>
                      <a:pt x="27" y="51"/>
                    </a:cubicBezTo>
                    <a:cubicBezTo>
                      <a:pt x="37" y="71"/>
                      <a:pt x="19" y="93"/>
                      <a:pt x="24" y="108"/>
                    </a:cubicBezTo>
                    <a:cubicBezTo>
                      <a:pt x="32" y="129"/>
                      <a:pt x="56" y="132"/>
                      <a:pt x="55" y="164"/>
                    </a:cubicBezTo>
                    <a:cubicBezTo>
                      <a:pt x="54" y="191"/>
                      <a:pt x="29" y="199"/>
                      <a:pt x="32" y="221"/>
                    </a:cubicBezTo>
                    <a:cubicBezTo>
                      <a:pt x="34" y="243"/>
                      <a:pt x="50" y="245"/>
                      <a:pt x="26" y="280"/>
                    </a:cubicBezTo>
                    <a:cubicBezTo>
                      <a:pt x="17" y="293"/>
                      <a:pt x="8" y="303"/>
                      <a:pt x="0" y="313"/>
                    </a:cubicBezTo>
                    <a:cubicBezTo>
                      <a:pt x="53" y="307"/>
                      <a:pt x="100" y="317"/>
                      <a:pt x="145" y="328"/>
                    </a:cubicBezTo>
                    <a:cubicBezTo>
                      <a:pt x="211" y="345"/>
                      <a:pt x="273" y="338"/>
                      <a:pt x="275" y="324"/>
                    </a:cubicBezTo>
                    <a:cubicBezTo>
                      <a:pt x="279" y="306"/>
                      <a:pt x="253" y="318"/>
                      <a:pt x="188" y="278"/>
                    </a:cubicBezTo>
                    <a:cubicBezTo>
                      <a:pt x="240" y="303"/>
                      <a:pt x="282" y="306"/>
                      <a:pt x="341" y="308"/>
                    </a:cubicBezTo>
                    <a:cubicBezTo>
                      <a:pt x="456" y="310"/>
                      <a:pt x="535" y="273"/>
                      <a:pt x="469" y="268"/>
                    </a:cubicBezTo>
                    <a:cubicBezTo>
                      <a:pt x="402" y="263"/>
                      <a:pt x="374" y="258"/>
                      <a:pt x="335" y="238"/>
                    </a:cubicBezTo>
                    <a:cubicBezTo>
                      <a:pt x="368" y="247"/>
                      <a:pt x="386" y="258"/>
                      <a:pt x="469" y="259"/>
                    </a:cubicBezTo>
                    <a:cubicBezTo>
                      <a:pt x="616" y="261"/>
                      <a:pt x="680" y="204"/>
                      <a:pt x="617" y="206"/>
                    </a:cubicBezTo>
                    <a:cubicBezTo>
                      <a:pt x="542" y="208"/>
                      <a:pt x="507" y="199"/>
                      <a:pt x="477" y="187"/>
                    </a:cubicBezTo>
                    <a:cubicBezTo>
                      <a:pt x="519" y="195"/>
                      <a:pt x="533" y="200"/>
                      <a:pt x="640" y="190"/>
                    </a:cubicBezTo>
                    <a:close/>
                  </a:path>
                </a:pathLst>
              </a:custGeom>
              <a:solidFill>
                <a:srgbClr val="EDB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8575675" y="682625"/>
                <a:ext cx="877887" cy="222250"/>
              </a:xfrm>
              <a:custGeom>
                <a:avLst/>
                <a:gdLst>
                  <a:gd name="T0" fmla="*/ 241 w 407"/>
                  <a:gd name="T1" fmla="*/ 96 h 103"/>
                  <a:gd name="T2" fmla="*/ 248 w 407"/>
                  <a:gd name="T3" fmla="*/ 97 h 103"/>
                  <a:gd name="T4" fmla="*/ 256 w 407"/>
                  <a:gd name="T5" fmla="*/ 99 h 103"/>
                  <a:gd name="T6" fmla="*/ 266 w 407"/>
                  <a:gd name="T7" fmla="*/ 100 h 103"/>
                  <a:gd name="T8" fmla="*/ 273 w 407"/>
                  <a:gd name="T9" fmla="*/ 101 h 103"/>
                  <a:gd name="T10" fmla="*/ 280 w 407"/>
                  <a:gd name="T11" fmla="*/ 101 h 103"/>
                  <a:gd name="T12" fmla="*/ 296 w 407"/>
                  <a:gd name="T13" fmla="*/ 101 h 103"/>
                  <a:gd name="T14" fmla="*/ 335 w 407"/>
                  <a:gd name="T15" fmla="*/ 98 h 103"/>
                  <a:gd name="T16" fmla="*/ 377 w 407"/>
                  <a:gd name="T17" fmla="*/ 85 h 103"/>
                  <a:gd name="T18" fmla="*/ 396 w 407"/>
                  <a:gd name="T19" fmla="*/ 70 h 103"/>
                  <a:gd name="T20" fmla="*/ 402 w 407"/>
                  <a:gd name="T21" fmla="*/ 59 h 103"/>
                  <a:gd name="T22" fmla="*/ 402 w 407"/>
                  <a:gd name="T23" fmla="*/ 55 h 103"/>
                  <a:gd name="T24" fmla="*/ 398 w 407"/>
                  <a:gd name="T25" fmla="*/ 54 h 103"/>
                  <a:gd name="T26" fmla="*/ 395 w 407"/>
                  <a:gd name="T27" fmla="*/ 55 h 103"/>
                  <a:gd name="T28" fmla="*/ 392 w 407"/>
                  <a:gd name="T29" fmla="*/ 56 h 103"/>
                  <a:gd name="T30" fmla="*/ 386 w 407"/>
                  <a:gd name="T31" fmla="*/ 58 h 103"/>
                  <a:gd name="T32" fmla="*/ 373 w 407"/>
                  <a:gd name="T33" fmla="*/ 63 h 103"/>
                  <a:gd name="T34" fmla="*/ 346 w 407"/>
                  <a:gd name="T35" fmla="*/ 69 h 103"/>
                  <a:gd name="T36" fmla="*/ 289 w 407"/>
                  <a:gd name="T37" fmla="*/ 71 h 103"/>
                  <a:gd name="T38" fmla="*/ 233 w 407"/>
                  <a:gd name="T39" fmla="*/ 59 h 103"/>
                  <a:gd name="T40" fmla="*/ 220 w 407"/>
                  <a:gd name="T41" fmla="*/ 54 h 103"/>
                  <a:gd name="T42" fmla="*/ 207 w 407"/>
                  <a:gd name="T43" fmla="*/ 49 h 103"/>
                  <a:gd name="T44" fmla="*/ 183 w 407"/>
                  <a:gd name="T45" fmla="*/ 38 h 103"/>
                  <a:gd name="T46" fmla="*/ 135 w 407"/>
                  <a:gd name="T47" fmla="*/ 19 h 103"/>
                  <a:gd name="T48" fmla="*/ 92 w 407"/>
                  <a:gd name="T49" fmla="*/ 6 h 103"/>
                  <a:gd name="T50" fmla="*/ 54 w 407"/>
                  <a:gd name="T51" fmla="*/ 2 h 103"/>
                  <a:gd name="T52" fmla="*/ 24 w 407"/>
                  <a:gd name="T53" fmla="*/ 5 h 103"/>
                  <a:gd name="T54" fmla="*/ 14 w 407"/>
                  <a:gd name="T55" fmla="*/ 8 h 103"/>
                  <a:gd name="T56" fmla="*/ 6 w 407"/>
                  <a:gd name="T57" fmla="*/ 11 h 103"/>
                  <a:gd name="T58" fmla="*/ 0 w 407"/>
                  <a:gd name="T59" fmla="*/ 13 h 103"/>
                  <a:gd name="T60" fmla="*/ 6 w 407"/>
                  <a:gd name="T61" fmla="*/ 10 h 103"/>
                  <a:gd name="T62" fmla="*/ 13 w 407"/>
                  <a:gd name="T63" fmla="*/ 7 h 103"/>
                  <a:gd name="T64" fmla="*/ 24 w 407"/>
                  <a:gd name="T65" fmla="*/ 4 h 103"/>
                  <a:gd name="T66" fmla="*/ 54 w 407"/>
                  <a:gd name="T67" fmla="*/ 0 h 103"/>
                  <a:gd name="T68" fmla="*/ 92 w 407"/>
                  <a:gd name="T69" fmla="*/ 4 h 103"/>
                  <a:gd name="T70" fmla="*/ 184 w 407"/>
                  <a:gd name="T71" fmla="*/ 34 h 103"/>
                  <a:gd name="T72" fmla="*/ 209 w 407"/>
                  <a:gd name="T73" fmla="*/ 45 h 103"/>
                  <a:gd name="T74" fmla="*/ 222 w 407"/>
                  <a:gd name="T75" fmla="*/ 50 h 103"/>
                  <a:gd name="T76" fmla="*/ 235 w 407"/>
                  <a:gd name="T77" fmla="*/ 54 h 103"/>
                  <a:gd name="T78" fmla="*/ 289 w 407"/>
                  <a:gd name="T79" fmla="*/ 66 h 103"/>
                  <a:gd name="T80" fmla="*/ 345 w 407"/>
                  <a:gd name="T81" fmla="*/ 65 h 103"/>
                  <a:gd name="T82" fmla="*/ 372 w 407"/>
                  <a:gd name="T83" fmla="*/ 58 h 103"/>
                  <a:gd name="T84" fmla="*/ 384 w 407"/>
                  <a:gd name="T85" fmla="*/ 54 h 103"/>
                  <a:gd name="T86" fmla="*/ 391 w 407"/>
                  <a:gd name="T87" fmla="*/ 52 h 103"/>
                  <a:gd name="T88" fmla="*/ 394 w 407"/>
                  <a:gd name="T89" fmla="*/ 51 h 103"/>
                  <a:gd name="T90" fmla="*/ 397 w 407"/>
                  <a:gd name="T91" fmla="*/ 50 h 103"/>
                  <a:gd name="T92" fmla="*/ 401 w 407"/>
                  <a:gd name="T93" fmla="*/ 50 h 103"/>
                  <a:gd name="T94" fmla="*/ 405 w 407"/>
                  <a:gd name="T95" fmla="*/ 52 h 103"/>
                  <a:gd name="T96" fmla="*/ 406 w 407"/>
                  <a:gd name="T97" fmla="*/ 61 h 103"/>
                  <a:gd name="T98" fmla="*/ 399 w 407"/>
                  <a:gd name="T99" fmla="*/ 72 h 103"/>
                  <a:gd name="T100" fmla="*/ 379 w 407"/>
                  <a:gd name="T101" fmla="*/ 88 h 103"/>
                  <a:gd name="T102" fmla="*/ 335 w 407"/>
                  <a:gd name="T103" fmla="*/ 101 h 103"/>
                  <a:gd name="T104" fmla="*/ 296 w 407"/>
                  <a:gd name="T105" fmla="*/ 102 h 103"/>
                  <a:gd name="T106" fmla="*/ 280 w 407"/>
                  <a:gd name="T107" fmla="*/ 102 h 103"/>
                  <a:gd name="T108" fmla="*/ 273 w 407"/>
                  <a:gd name="T109" fmla="*/ 102 h 103"/>
                  <a:gd name="T110" fmla="*/ 266 w 407"/>
                  <a:gd name="T111" fmla="*/ 101 h 103"/>
                  <a:gd name="T112" fmla="*/ 255 w 407"/>
                  <a:gd name="T113" fmla="*/ 99 h 103"/>
                  <a:gd name="T114" fmla="*/ 247 w 407"/>
                  <a:gd name="T115" fmla="*/ 97 h 103"/>
                  <a:gd name="T116" fmla="*/ 241 w 407"/>
                  <a:gd name="T117" fmla="*/ 9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7" h="103">
                    <a:moveTo>
                      <a:pt x="241" y="96"/>
                    </a:moveTo>
                    <a:cubicBezTo>
                      <a:pt x="241" y="96"/>
                      <a:pt x="243" y="96"/>
                      <a:pt x="248" y="97"/>
                    </a:cubicBezTo>
                    <a:cubicBezTo>
                      <a:pt x="250" y="97"/>
                      <a:pt x="252" y="98"/>
                      <a:pt x="256" y="99"/>
                    </a:cubicBezTo>
                    <a:cubicBezTo>
                      <a:pt x="259" y="99"/>
                      <a:pt x="262" y="99"/>
                      <a:pt x="266" y="100"/>
                    </a:cubicBezTo>
                    <a:cubicBezTo>
                      <a:pt x="269" y="100"/>
                      <a:pt x="271" y="101"/>
                      <a:pt x="273" y="101"/>
                    </a:cubicBezTo>
                    <a:cubicBezTo>
                      <a:pt x="275" y="101"/>
                      <a:pt x="278" y="101"/>
                      <a:pt x="280" y="101"/>
                    </a:cubicBezTo>
                    <a:cubicBezTo>
                      <a:pt x="285" y="101"/>
                      <a:pt x="290" y="101"/>
                      <a:pt x="296" y="101"/>
                    </a:cubicBezTo>
                    <a:cubicBezTo>
                      <a:pt x="308" y="100"/>
                      <a:pt x="321" y="99"/>
                      <a:pt x="335" y="98"/>
                    </a:cubicBezTo>
                    <a:cubicBezTo>
                      <a:pt x="348" y="97"/>
                      <a:pt x="364" y="93"/>
                      <a:pt x="377" y="85"/>
                    </a:cubicBezTo>
                    <a:cubicBezTo>
                      <a:pt x="384" y="81"/>
                      <a:pt x="391" y="76"/>
                      <a:pt x="396" y="70"/>
                    </a:cubicBezTo>
                    <a:cubicBezTo>
                      <a:pt x="399" y="67"/>
                      <a:pt x="401" y="63"/>
                      <a:pt x="402" y="59"/>
                    </a:cubicBezTo>
                    <a:cubicBezTo>
                      <a:pt x="403" y="58"/>
                      <a:pt x="403" y="56"/>
                      <a:pt x="402" y="55"/>
                    </a:cubicBezTo>
                    <a:cubicBezTo>
                      <a:pt x="401" y="54"/>
                      <a:pt x="400" y="54"/>
                      <a:pt x="398" y="54"/>
                    </a:cubicBezTo>
                    <a:cubicBezTo>
                      <a:pt x="397" y="54"/>
                      <a:pt x="396" y="55"/>
                      <a:pt x="395" y="55"/>
                    </a:cubicBezTo>
                    <a:cubicBezTo>
                      <a:pt x="392" y="56"/>
                      <a:pt x="392" y="56"/>
                      <a:pt x="392" y="56"/>
                    </a:cubicBezTo>
                    <a:cubicBezTo>
                      <a:pt x="386" y="58"/>
                      <a:pt x="386" y="58"/>
                      <a:pt x="386" y="58"/>
                    </a:cubicBezTo>
                    <a:cubicBezTo>
                      <a:pt x="382" y="60"/>
                      <a:pt x="377" y="61"/>
                      <a:pt x="373" y="63"/>
                    </a:cubicBezTo>
                    <a:cubicBezTo>
                      <a:pt x="364" y="65"/>
                      <a:pt x="355" y="68"/>
                      <a:pt x="346" y="69"/>
                    </a:cubicBezTo>
                    <a:cubicBezTo>
                      <a:pt x="327" y="72"/>
                      <a:pt x="308" y="73"/>
                      <a:pt x="289" y="71"/>
                    </a:cubicBezTo>
                    <a:cubicBezTo>
                      <a:pt x="270" y="68"/>
                      <a:pt x="251" y="64"/>
                      <a:pt x="233" y="59"/>
                    </a:cubicBezTo>
                    <a:cubicBezTo>
                      <a:pt x="229" y="57"/>
                      <a:pt x="225" y="55"/>
                      <a:pt x="220" y="54"/>
                    </a:cubicBezTo>
                    <a:cubicBezTo>
                      <a:pt x="216" y="52"/>
                      <a:pt x="212" y="51"/>
                      <a:pt x="207" y="49"/>
                    </a:cubicBezTo>
                    <a:cubicBezTo>
                      <a:pt x="199" y="45"/>
                      <a:pt x="191" y="42"/>
                      <a:pt x="183" y="38"/>
                    </a:cubicBezTo>
                    <a:cubicBezTo>
                      <a:pt x="166" y="31"/>
                      <a:pt x="151" y="25"/>
                      <a:pt x="135" y="19"/>
                    </a:cubicBezTo>
                    <a:cubicBezTo>
                      <a:pt x="120" y="14"/>
                      <a:pt x="106" y="9"/>
                      <a:pt x="92" y="6"/>
                    </a:cubicBezTo>
                    <a:cubicBezTo>
                      <a:pt x="78" y="4"/>
                      <a:pt x="65" y="2"/>
                      <a:pt x="54" y="2"/>
                    </a:cubicBezTo>
                    <a:cubicBezTo>
                      <a:pt x="42" y="2"/>
                      <a:pt x="32" y="3"/>
                      <a:pt x="24" y="5"/>
                    </a:cubicBezTo>
                    <a:cubicBezTo>
                      <a:pt x="20" y="6"/>
                      <a:pt x="17" y="7"/>
                      <a:pt x="14" y="8"/>
                    </a:cubicBezTo>
                    <a:cubicBezTo>
                      <a:pt x="11" y="9"/>
                      <a:pt x="8" y="10"/>
                      <a:pt x="6" y="11"/>
                    </a:cubicBezTo>
                    <a:cubicBezTo>
                      <a:pt x="2" y="12"/>
                      <a:pt x="0" y="13"/>
                      <a:pt x="0" y="13"/>
                    </a:cubicBezTo>
                    <a:cubicBezTo>
                      <a:pt x="0" y="13"/>
                      <a:pt x="2" y="12"/>
                      <a:pt x="6" y="10"/>
                    </a:cubicBezTo>
                    <a:cubicBezTo>
                      <a:pt x="8" y="9"/>
                      <a:pt x="10" y="8"/>
                      <a:pt x="13" y="7"/>
                    </a:cubicBezTo>
                    <a:cubicBezTo>
                      <a:pt x="16" y="6"/>
                      <a:pt x="20" y="5"/>
                      <a:pt x="24" y="4"/>
                    </a:cubicBezTo>
                    <a:cubicBezTo>
                      <a:pt x="32" y="2"/>
                      <a:pt x="42" y="0"/>
                      <a:pt x="54" y="0"/>
                    </a:cubicBezTo>
                    <a:cubicBezTo>
                      <a:pt x="65" y="0"/>
                      <a:pt x="78" y="1"/>
                      <a:pt x="92" y="4"/>
                    </a:cubicBezTo>
                    <a:cubicBezTo>
                      <a:pt x="120" y="9"/>
                      <a:pt x="152" y="20"/>
                      <a:pt x="184" y="34"/>
                    </a:cubicBezTo>
                    <a:cubicBezTo>
                      <a:pt x="192" y="38"/>
                      <a:pt x="201" y="41"/>
                      <a:pt x="209" y="45"/>
                    </a:cubicBezTo>
                    <a:cubicBezTo>
                      <a:pt x="213" y="47"/>
                      <a:pt x="218" y="48"/>
                      <a:pt x="222" y="50"/>
                    </a:cubicBezTo>
                    <a:cubicBezTo>
                      <a:pt x="226" y="51"/>
                      <a:pt x="230" y="53"/>
                      <a:pt x="235" y="54"/>
                    </a:cubicBezTo>
                    <a:cubicBezTo>
                      <a:pt x="253" y="59"/>
                      <a:pt x="271" y="64"/>
                      <a:pt x="289" y="66"/>
                    </a:cubicBezTo>
                    <a:cubicBezTo>
                      <a:pt x="308" y="68"/>
                      <a:pt x="327" y="67"/>
                      <a:pt x="345" y="65"/>
                    </a:cubicBezTo>
                    <a:cubicBezTo>
                      <a:pt x="354" y="63"/>
                      <a:pt x="363" y="61"/>
                      <a:pt x="372" y="58"/>
                    </a:cubicBezTo>
                    <a:cubicBezTo>
                      <a:pt x="376" y="57"/>
                      <a:pt x="380" y="56"/>
                      <a:pt x="384" y="54"/>
                    </a:cubicBezTo>
                    <a:cubicBezTo>
                      <a:pt x="391" y="52"/>
                      <a:pt x="391" y="52"/>
                      <a:pt x="391" y="52"/>
                    </a:cubicBezTo>
                    <a:cubicBezTo>
                      <a:pt x="394" y="51"/>
                      <a:pt x="394" y="51"/>
                      <a:pt x="394" y="51"/>
                    </a:cubicBezTo>
                    <a:cubicBezTo>
                      <a:pt x="395" y="50"/>
                      <a:pt x="396" y="50"/>
                      <a:pt x="397" y="50"/>
                    </a:cubicBezTo>
                    <a:cubicBezTo>
                      <a:pt x="399" y="50"/>
                      <a:pt x="400" y="49"/>
                      <a:pt x="401" y="50"/>
                    </a:cubicBezTo>
                    <a:cubicBezTo>
                      <a:pt x="403" y="50"/>
                      <a:pt x="405" y="51"/>
                      <a:pt x="405" y="52"/>
                    </a:cubicBezTo>
                    <a:cubicBezTo>
                      <a:pt x="407" y="55"/>
                      <a:pt x="407" y="58"/>
                      <a:pt x="406" y="61"/>
                    </a:cubicBezTo>
                    <a:cubicBezTo>
                      <a:pt x="405" y="65"/>
                      <a:pt x="402" y="69"/>
                      <a:pt x="399" y="72"/>
                    </a:cubicBezTo>
                    <a:cubicBezTo>
                      <a:pt x="393" y="79"/>
                      <a:pt x="386" y="84"/>
                      <a:pt x="379" y="88"/>
                    </a:cubicBezTo>
                    <a:cubicBezTo>
                      <a:pt x="365" y="96"/>
                      <a:pt x="349" y="100"/>
                      <a:pt x="335" y="101"/>
                    </a:cubicBezTo>
                    <a:cubicBezTo>
                      <a:pt x="321" y="102"/>
                      <a:pt x="308" y="102"/>
                      <a:pt x="296" y="102"/>
                    </a:cubicBezTo>
                    <a:cubicBezTo>
                      <a:pt x="290" y="103"/>
                      <a:pt x="285" y="102"/>
                      <a:pt x="280" y="102"/>
                    </a:cubicBezTo>
                    <a:cubicBezTo>
                      <a:pt x="278" y="102"/>
                      <a:pt x="275" y="102"/>
                      <a:pt x="273" y="102"/>
                    </a:cubicBezTo>
                    <a:cubicBezTo>
                      <a:pt x="271" y="102"/>
                      <a:pt x="268" y="101"/>
                      <a:pt x="266" y="101"/>
                    </a:cubicBezTo>
                    <a:cubicBezTo>
                      <a:pt x="262" y="100"/>
                      <a:pt x="259" y="100"/>
                      <a:pt x="255" y="99"/>
                    </a:cubicBezTo>
                    <a:cubicBezTo>
                      <a:pt x="252" y="98"/>
                      <a:pt x="250" y="98"/>
                      <a:pt x="247" y="97"/>
                    </a:cubicBezTo>
                    <a:cubicBezTo>
                      <a:pt x="243" y="96"/>
                      <a:pt x="241" y="96"/>
                      <a:pt x="241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8926513" y="890588"/>
                <a:ext cx="365125" cy="88900"/>
              </a:xfrm>
              <a:custGeom>
                <a:avLst/>
                <a:gdLst>
                  <a:gd name="T0" fmla="*/ 0 w 169"/>
                  <a:gd name="T1" fmla="*/ 24 h 41"/>
                  <a:gd name="T2" fmla="*/ 11 w 169"/>
                  <a:gd name="T3" fmla="*/ 27 h 41"/>
                  <a:gd name="T4" fmla="*/ 23 w 169"/>
                  <a:gd name="T5" fmla="*/ 31 h 41"/>
                  <a:gd name="T6" fmla="*/ 31 w 169"/>
                  <a:gd name="T7" fmla="*/ 32 h 41"/>
                  <a:gd name="T8" fmla="*/ 40 w 169"/>
                  <a:gd name="T9" fmla="*/ 34 h 41"/>
                  <a:gd name="T10" fmla="*/ 45 w 169"/>
                  <a:gd name="T11" fmla="*/ 35 h 41"/>
                  <a:gd name="T12" fmla="*/ 50 w 169"/>
                  <a:gd name="T13" fmla="*/ 35 h 41"/>
                  <a:gd name="T14" fmla="*/ 60 w 169"/>
                  <a:gd name="T15" fmla="*/ 36 h 41"/>
                  <a:gd name="T16" fmla="*/ 82 w 169"/>
                  <a:gd name="T17" fmla="*/ 37 h 41"/>
                  <a:gd name="T18" fmla="*/ 130 w 169"/>
                  <a:gd name="T19" fmla="*/ 32 h 41"/>
                  <a:gd name="T20" fmla="*/ 153 w 169"/>
                  <a:gd name="T21" fmla="*/ 25 h 41"/>
                  <a:gd name="T22" fmla="*/ 163 w 169"/>
                  <a:gd name="T23" fmla="*/ 19 h 41"/>
                  <a:gd name="T24" fmla="*/ 164 w 169"/>
                  <a:gd name="T25" fmla="*/ 18 h 41"/>
                  <a:gd name="T26" fmla="*/ 164 w 169"/>
                  <a:gd name="T27" fmla="*/ 17 h 41"/>
                  <a:gd name="T28" fmla="*/ 160 w 169"/>
                  <a:gd name="T29" fmla="*/ 15 h 41"/>
                  <a:gd name="T30" fmla="*/ 149 w 169"/>
                  <a:gd name="T31" fmla="*/ 14 h 41"/>
                  <a:gd name="T32" fmla="*/ 138 w 169"/>
                  <a:gd name="T33" fmla="*/ 13 h 41"/>
                  <a:gd name="T34" fmla="*/ 128 w 169"/>
                  <a:gd name="T35" fmla="*/ 13 h 41"/>
                  <a:gd name="T36" fmla="*/ 118 w 169"/>
                  <a:gd name="T37" fmla="*/ 11 h 41"/>
                  <a:gd name="T38" fmla="*/ 101 w 169"/>
                  <a:gd name="T39" fmla="*/ 8 h 41"/>
                  <a:gd name="T40" fmla="*/ 88 w 169"/>
                  <a:gd name="T41" fmla="*/ 4 h 41"/>
                  <a:gd name="T42" fmla="*/ 78 w 169"/>
                  <a:gd name="T43" fmla="*/ 0 h 41"/>
                  <a:gd name="T44" fmla="*/ 89 w 169"/>
                  <a:gd name="T45" fmla="*/ 3 h 41"/>
                  <a:gd name="T46" fmla="*/ 101 w 169"/>
                  <a:gd name="T47" fmla="*/ 6 h 41"/>
                  <a:gd name="T48" fmla="*/ 118 w 169"/>
                  <a:gd name="T49" fmla="*/ 9 h 41"/>
                  <a:gd name="T50" fmla="*/ 128 w 169"/>
                  <a:gd name="T51" fmla="*/ 10 h 41"/>
                  <a:gd name="T52" fmla="*/ 138 w 169"/>
                  <a:gd name="T53" fmla="*/ 10 h 41"/>
                  <a:gd name="T54" fmla="*/ 149 w 169"/>
                  <a:gd name="T55" fmla="*/ 10 h 41"/>
                  <a:gd name="T56" fmla="*/ 155 w 169"/>
                  <a:gd name="T57" fmla="*/ 10 h 41"/>
                  <a:gd name="T58" fmla="*/ 161 w 169"/>
                  <a:gd name="T59" fmla="*/ 11 h 41"/>
                  <a:gd name="T60" fmla="*/ 167 w 169"/>
                  <a:gd name="T61" fmla="*/ 14 h 41"/>
                  <a:gd name="T62" fmla="*/ 168 w 169"/>
                  <a:gd name="T63" fmla="*/ 19 h 41"/>
                  <a:gd name="T64" fmla="*/ 166 w 169"/>
                  <a:gd name="T65" fmla="*/ 22 h 41"/>
                  <a:gd name="T66" fmla="*/ 155 w 169"/>
                  <a:gd name="T67" fmla="*/ 29 h 41"/>
                  <a:gd name="T68" fmla="*/ 131 w 169"/>
                  <a:gd name="T69" fmla="*/ 37 h 41"/>
                  <a:gd name="T70" fmla="*/ 82 w 169"/>
                  <a:gd name="T71" fmla="*/ 41 h 41"/>
                  <a:gd name="T72" fmla="*/ 71 w 169"/>
                  <a:gd name="T73" fmla="*/ 40 h 41"/>
                  <a:gd name="T74" fmla="*/ 60 w 169"/>
                  <a:gd name="T75" fmla="*/ 39 h 41"/>
                  <a:gd name="T76" fmla="*/ 49 w 169"/>
                  <a:gd name="T77" fmla="*/ 38 h 41"/>
                  <a:gd name="T78" fmla="*/ 44 w 169"/>
                  <a:gd name="T79" fmla="*/ 38 h 41"/>
                  <a:gd name="T80" fmla="*/ 40 w 169"/>
                  <a:gd name="T81" fmla="*/ 37 h 41"/>
                  <a:gd name="T82" fmla="*/ 23 w 169"/>
                  <a:gd name="T83" fmla="*/ 33 h 41"/>
                  <a:gd name="T84" fmla="*/ 11 w 169"/>
                  <a:gd name="T85" fmla="*/ 28 h 41"/>
                  <a:gd name="T86" fmla="*/ 0 w 169"/>
                  <a:gd name="T87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41">
                    <a:moveTo>
                      <a:pt x="0" y="24"/>
                    </a:moveTo>
                    <a:cubicBezTo>
                      <a:pt x="0" y="24"/>
                      <a:pt x="4" y="25"/>
                      <a:pt x="11" y="27"/>
                    </a:cubicBezTo>
                    <a:cubicBezTo>
                      <a:pt x="14" y="29"/>
                      <a:pt x="19" y="30"/>
                      <a:pt x="23" y="31"/>
                    </a:cubicBezTo>
                    <a:cubicBezTo>
                      <a:pt x="26" y="32"/>
                      <a:pt x="29" y="32"/>
                      <a:pt x="31" y="32"/>
                    </a:cubicBezTo>
                    <a:cubicBezTo>
                      <a:pt x="34" y="33"/>
                      <a:pt x="37" y="33"/>
                      <a:pt x="40" y="34"/>
                    </a:cubicBezTo>
                    <a:cubicBezTo>
                      <a:pt x="42" y="34"/>
                      <a:pt x="43" y="34"/>
                      <a:pt x="45" y="35"/>
                    </a:cubicBezTo>
                    <a:cubicBezTo>
                      <a:pt x="46" y="35"/>
                      <a:pt x="48" y="35"/>
                      <a:pt x="50" y="35"/>
                    </a:cubicBezTo>
                    <a:cubicBezTo>
                      <a:pt x="53" y="35"/>
                      <a:pt x="56" y="35"/>
                      <a:pt x="60" y="36"/>
                    </a:cubicBezTo>
                    <a:cubicBezTo>
                      <a:pt x="67" y="36"/>
                      <a:pt x="75" y="37"/>
                      <a:pt x="82" y="37"/>
                    </a:cubicBezTo>
                    <a:cubicBezTo>
                      <a:pt x="98" y="37"/>
                      <a:pt x="114" y="36"/>
                      <a:pt x="130" y="32"/>
                    </a:cubicBezTo>
                    <a:cubicBezTo>
                      <a:pt x="138" y="31"/>
                      <a:pt x="146" y="28"/>
                      <a:pt x="153" y="25"/>
                    </a:cubicBezTo>
                    <a:cubicBezTo>
                      <a:pt x="157" y="24"/>
                      <a:pt x="161" y="22"/>
                      <a:pt x="163" y="19"/>
                    </a:cubicBezTo>
                    <a:cubicBezTo>
                      <a:pt x="163" y="19"/>
                      <a:pt x="164" y="18"/>
                      <a:pt x="164" y="1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63" y="16"/>
                      <a:pt x="162" y="15"/>
                      <a:pt x="160" y="15"/>
                    </a:cubicBezTo>
                    <a:cubicBezTo>
                      <a:pt x="157" y="14"/>
                      <a:pt x="153" y="14"/>
                      <a:pt x="149" y="14"/>
                    </a:cubicBezTo>
                    <a:cubicBezTo>
                      <a:pt x="145" y="14"/>
                      <a:pt x="141" y="14"/>
                      <a:pt x="138" y="13"/>
                    </a:cubicBezTo>
                    <a:cubicBezTo>
                      <a:pt x="134" y="13"/>
                      <a:pt x="131" y="13"/>
                      <a:pt x="128" y="13"/>
                    </a:cubicBezTo>
                    <a:cubicBezTo>
                      <a:pt x="124" y="12"/>
                      <a:pt x="121" y="12"/>
                      <a:pt x="118" y="11"/>
                    </a:cubicBezTo>
                    <a:cubicBezTo>
                      <a:pt x="112" y="10"/>
                      <a:pt x="106" y="10"/>
                      <a:pt x="101" y="8"/>
                    </a:cubicBezTo>
                    <a:cubicBezTo>
                      <a:pt x="96" y="7"/>
                      <a:pt x="92" y="6"/>
                      <a:pt x="88" y="4"/>
                    </a:cubicBezTo>
                    <a:cubicBezTo>
                      <a:pt x="82" y="1"/>
                      <a:pt x="78" y="0"/>
                      <a:pt x="78" y="0"/>
                    </a:cubicBezTo>
                    <a:cubicBezTo>
                      <a:pt x="78" y="0"/>
                      <a:pt x="82" y="1"/>
                      <a:pt x="89" y="3"/>
                    </a:cubicBezTo>
                    <a:cubicBezTo>
                      <a:pt x="92" y="4"/>
                      <a:pt x="97" y="5"/>
                      <a:pt x="101" y="6"/>
                    </a:cubicBezTo>
                    <a:cubicBezTo>
                      <a:pt x="106" y="8"/>
                      <a:pt x="112" y="8"/>
                      <a:pt x="118" y="9"/>
                    </a:cubicBezTo>
                    <a:cubicBezTo>
                      <a:pt x="121" y="9"/>
                      <a:pt x="124" y="9"/>
                      <a:pt x="128" y="10"/>
                    </a:cubicBezTo>
                    <a:cubicBezTo>
                      <a:pt x="131" y="10"/>
                      <a:pt x="135" y="10"/>
                      <a:pt x="138" y="10"/>
                    </a:cubicBezTo>
                    <a:cubicBezTo>
                      <a:pt x="142" y="10"/>
                      <a:pt x="145" y="10"/>
                      <a:pt x="149" y="10"/>
                    </a:cubicBezTo>
                    <a:cubicBezTo>
                      <a:pt x="151" y="10"/>
                      <a:pt x="153" y="10"/>
                      <a:pt x="155" y="10"/>
                    </a:cubicBezTo>
                    <a:cubicBezTo>
                      <a:pt x="157" y="10"/>
                      <a:pt x="159" y="10"/>
                      <a:pt x="161" y="11"/>
                    </a:cubicBezTo>
                    <a:cubicBezTo>
                      <a:pt x="163" y="11"/>
                      <a:pt x="165" y="12"/>
                      <a:pt x="167" y="14"/>
                    </a:cubicBezTo>
                    <a:cubicBezTo>
                      <a:pt x="169" y="15"/>
                      <a:pt x="169" y="17"/>
                      <a:pt x="168" y="19"/>
                    </a:cubicBezTo>
                    <a:cubicBezTo>
                      <a:pt x="168" y="20"/>
                      <a:pt x="167" y="21"/>
                      <a:pt x="166" y="22"/>
                    </a:cubicBezTo>
                    <a:cubicBezTo>
                      <a:pt x="163" y="26"/>
                      <a:pt x="159" y="28"/>
                      <a:pt x="155" y="29"/>
                    </a:cubicBezTo>
                    <a:cubicBezTo>
                      <a:pt x="148" y="33"/>
                      <a:pt x="140" y="35"/>
                      <a:pt x="131" y="37"/>
                    </a:cubicBezTo>
                    <a:cubicBezTo>
                      <a:pt x="115" y="40"/>
                      <a:pt x="98" y="41"/>
                      <a:pt x="82" y="41"/>
                    </a:cubicBezTo>
                    <a:cubicBezTo>
                      <a:pt x="78" y="41"/>
                      <a:pt x="74" y="41"/>
                      <a:pt x="71" y="40"/>
                    </a:cubicBezTo>
                    <a:cubicBezTo>
                      <a:pt x="67" y="40"/>
                      <a:pt x="63" y="40"/>
                      <a:pt x="60" y="39"/>
                    </a:cubicBezTo>
                    <a:cubicBezTo>
                      <a:pt x="56" y="39"/>
                      <a:pt x="53" y="38"/>
                      <a:pt x="49" y="38"/>
                    </a:cubicBezTo>
                    <a:cubicBezTo>
                      <a:pt x="48" y="38"/>
                      <a:pt x="46" y="38"/>
                      <a:pt x="44" y="38"/>
                    </a:cubicBezTo>
                    <a:cubicBezTo>
                      <a:pt x="43" y="37"/>
                      <a:pt x="41" y="37"/>
                      <a:pt x="40" y="37"/>
                    </a:cubicBezTo>
                    <a:cubicBezTo>
                      <a:pt x="33" y="35"/>
                      <a:pt x="28" y="34"/>
                      <a:pt x="23" y="33"/>
                    </a:cubicBezTo>
                    <a:cubicBezTo>
                      <a:pt x="18" y="31"/>
                      <a:pt x="14" y="30"/>
                      <a:pt x="11" y="28"/>
                    </a:cubicBezTo>
                    <a:cubicBezTo>
                      <a:pt x="4" y="26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8751888" y="942975"/>
                <a:ext cx="361950" cy="88900"/>
              </a:xfrm>
              <a:custGeom>
                <a:avLst/>
                <a:gdLst>
                  <a:gd name="T0" fmla="*/ 0 w 168"/>
                  <a:gd name="T1" fmla="*/ 19 h 41"/>
                  <a:gd name="T2" fmla="*/ 11 w 168"/>
                  <a:gd name="T3" fmla="*/ 24 h 41"/>
                  <a:gd name="T4" fmla="*/ 23 w 168"/>
                  <a:gd name="T5" fmla="*/ 28 h 41"/>
                  <a:gd name="T6" fmla="*/ 30 w 168"/>
                  <a:gd name="T7" fmla="*/ 30 h 41"/>
                  <a:gd name="T8" fmla="*/ 39 w 168"/>
                  <a:gd name="T9" fmla="*/ 32 h 41"/>
                  <a:gd name="T10" fmla="*/ 58 w 168"/>
                  <a:gd name="T11" fmla="*/ 35 h 41"/>
                  <a:gd name="T12" fmla="*/ 80 w 168"/>
                  <a:gd name="T13" fmla="*/ 36 h 41"/>
                  <a:gd name="T14" fmla="*/ 128 w 168"/>
                  <a:gd name="T15" fmla="*/ 35 h 41"/>
                  <a:gd name="T16" fmla="*/ 151 w 168"/>
                  <a:gd name="T17" fmla="*/ 30 h 41"/>
                  <a:gd name="T18" fmla="*/ 162 w 168"/>
                  <a:gd name="T19" fmla="*/ 26 h 41"/>
                  <a:gd name="T20" fmla="*/ 163 w 168"/>
                  <a:gd name="T21" fmla="*/ 25 h 41"/>
                  <a:gd name="T22" fmla="*/ 163 w 168"/>
                  <a:gd name="T23" fmla="*/ 24 h 41"/>
                  <a:gd name="T24" fmla="*/ 160 w 168"/>
                  <a:gd name="T25" fmla="*/ 23 h 41"/>
                  <a:gd name="T26" fmla="*/ 149 w 168"/>
                  <a:gd name="T27" fmla="*/ 21 h 41"/>
                  <a:gd name="T28" fmla="*/ 138 w 168"/>
                  <a:gd name="T29" fmla="*/ 19 h 41"/>
                  <a:gd name="T30" fmla="*/ 119 w 168"/>
                  <a:gd name="T31" fmla="*/ 16 h 41"/>
                  <a:gd name="T32" fmla="*/ 110 w 168"/>
                  <a:gd name="T33" fmla="*/ 14 h 41"/>
                  <a:gd name="T34" fmla="*/ 102 w 168"/>
                  <a:gd name="T35" fmla="*/ 11 h 41"/>
                  <a:gd name="T36" fmla="*/ 96 w 168"/>
                  <a:gd name="T37" fmla="*/ 8 h 41"/>
                  <a:gd name="T38" fmla="*/ 91 w 168"/>
                  <a:gd name="T39" fmla="*/ 6 h 41"/>
                  <a:gd name="T40" fmla="*/ 83 w 168"/>
                  <a:gd name="T41" fmla="*/ 2 h 41"/>
                  <a:gd name="T42" fmla="*/ 81 w 168"/>
                  <a:gd name="T43" fmla="*/ 0 h 41"/>
                  <a:gd name="T44" fmla="*/ 84 w 168"/>
                  <a:gd name="T45" fmla="*/ 1 h 41"/>
                  <a:gd name="T46" fmla="*/ 91 w 168"/>
                  <a:gd name="T47" fmla="*/ 5 h 41"/>
                  <a:gd name="T48" fmla="*/ 97 w 168"/>
                  <a:gd name="T49" fmla="*/ 7 h 41"/>
                  <a:gd name="T50" fmla="*/ 103 w 168"/>
                  <a:gd name="T51" fmla="*/ 9 h 41"/>
                  <a:gd name="T52" fmla="*/ 119 w 168"/>
                  <a:gd name="T53" fmla="*/ 13 h 41"/>
                  <a:gd name="T54" fmla="*/ 139 w 168"/>
                  <a:gd name="T55" fmla="*/ 16 h 41"/>
                  <a:gd name="T56" fmla="*/ 149 w 168"/>
                  <a:gd name="T57" fmla="*/ 17 h 41"/>
                  <a:gd name="T58" fmla="*/ 161 w 168"/>
                  <a:gd name="T59" fmla="*/ 18 h 41"/>
                  <a:gd name="T60" fmla="*/ 167 w 168"/>
                  <a:gd name="T61" fmla="*/ 22 h 41"/>
                  <a:gd name="T62" fmla="*/ 167 w 168"/>
                  <a:gd name="T63" fmla="*/ 27 h 41"/>
                  <a:gd name="T64" fmla="*/ 164 w 168"/>
                  <a:gd name="T65" fmla="*/ 30 h 41"/>
                  <a:gd name="T66" fmla="*/ 152 w 168"/>
                  <a:gd name="T67" fmla="*/ 35 h 41"/>
                  <a:gd name="T68" fmla="*/ 128 w 168"/>
                  <a:gd name="T69" fmla="*/ 40 h 41"/>
                  <a:gd name="T70" fmla="*/ 80 w 168"/>
                  <a:gd name="T71" fmla="*/ 40 h 41"/>
                  <a:gd name="T72" fmla="*/ 38 w 168"/>
                  <a:gd name="T73" fmla="*/ 35 h 41"/>
                  <a:gd name="T74" fmla="*/ 30 w 168"/>
                  <a:gd name="T75" fmla="*/ 32 h 41"/>
                  <a:gd name="T76" fmla="*/ 22 w 168"/>
                  <a:gd name="T77" fmla="*/ 30 h 41"/>
                  <a:gd name="T78" fmla="*/ 10 w 168"/>
                  <a:gd name="T79" fmla="*/ 25 h 41"/>
                  <a:gd name="T80" fmla="*/ 0 w 168"/>
                  <a:gd name="T8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8" h="41">
                    <a:moveTo>
                      <a:pt x="0" y="19"/>
                    </a:moveTo>
                    <a:cubicBezTo>
                      <a:pt x="0" y="19"/>
                      <a:pt x="4" y="21"/>
                      <a:pt x="11" y="24"/>
                    </a:cubicBezTo>
                    <a:cubicBezTo>
                      <a:pt x="14" y="25"/>
                      <a:pt x="18" y="27"/>
                      <a:pt x="23" y="28"/>
                    </a:cubicBezTo>
                    <a:cubicBezTo>
                      <a:pt x="25" y="29"/>
                      <a:pt x="28" y="29"/>
                      <a:pt x="30" y="30"/>
                    </a:cubicBezTo>
                    <a:cubicBezTo>
                      <a:pt x="33" y="31"/>
                      <a:pt x="36" y="31"/>
                      <a:pt x="39" y="32"/>
                    </a:cubicBezTo>
                    <a:cubicBezTo>
                      <a:pt x="45" y="33"/>
                      <a:pt x="51" y="34"/>
                      <a:pt x="58" y="35"/>
                    </a:cubicBezTo>
                    <a:cubicBezTo>
                      <a:pt x="65" y="35"/>
                      <a:pt x="73" y="35"/>
                      <a:pt x="80" y="36"/>
                    </a:cubicBezTo>
                    <a:cubicBezTo>
                      <a:pt x="95" y="37"/>
                      <a:pt x="112" y="37"/>
                      <a:pt x="128" y="35"/>
                    </a:cubicBezTo>
                    <a:cubicBezTo>
                      <a:pt x="136" y="34"/>
                      <a:pt x="144" y="32"/>
                      <a:pt x="151" y="30"/>
                    </a:cubicBezTo>
                    <a:cubicBezTo>
                      <a:pt x="155" y="29"/>
                      <a:pt x="159" y="28"/>
                      <a:pt x="162" y="26"/>
                    </a:cubicBezTo>
                    <a:cubicBezTo>
                      <a:pt x="162" y="25"/>
                      <a:pt x="163" y="25"/>
                      <a:pt x="163" y="25"/>
                    </a:cubicBezTo>
                    <a:cubicBezTo>
                      <a:pt x="164" y="24"/>
                      <a:pt x="163" y="24"/>
                      <a:pt x="163" y="24"/>
                    </a:cubicBezTo>
                    <a:cubicBezTo>
                      <a:pt x="163" y="24"/>
                      <a:pt x="161" y="23"/>
                      <a:pt x="160" y="23"/>
                    </a:cubicBezTo>
                    <a:cubicBezTo>
                      <a:pt x="156" y="22"/>
                      <a:pt x="153" y="21"/>
                      <a:pt x="149" y="21"/>
                    </a:cubicBezTo>
                    <a:cubicBezTo>
                      <a:pt x="145" y="20"/>
                      <a:pt x="142" y="20"/>
                      <a:pt x="138" y="19"/>
                    </a:cubicBezTo>
                    <a:cubicBezTo>
                      <a:pt x="131" y="18"/>
                      <a:pt x="125" y="17"/>
                      <a:pt x="119" y="16"/>
                    </a:cubicBezTo>
                    <a:cubicBezTo>
                      <a:pt x="116" y="15"/>
                      <a:pt x="113" y="14"/>
                      <a:pt x="110" y="14"/>
                    </a:cubicBezTo>
                    <a:cubicBezTo>
                      <a:pt x="107" y="13"/>
                      <a:pt x="105" y="12"/>
                      <a:pt x="102" y="11"/>
                    </a:cubicBezTo>
                    <a:cubicBezTo>
                      <a:pt x="100" y="10"/>
                      <a:pt x="98" y="9"/>
                      <a:pt x="96" y="8"/>
                    </a:cubicBezTo>
                    <a:cubicBezTo>
                      <a:pt x="94" y="7"/>
                      <a:pt x="92" y="7"/>
                      <a:pt x="91" y="6"/>
                    </a:cubicBezTo>
                    <a:cubicBezTo>
                      <a:pt x="87" y="4"/>
                      <a:pt x="85" y="3"/>
                      <a:pt x="83" y="2"/>
                    </a:cubicBezTo>
                    <a:cubicBezTo>
                      <a:pt x="82" y="1"/>
                      <a:pt x="81" y="0"/>
                      <a:pt x="81" y="0"/>
                    </a:cubicBezTo>
                    <a:cubicBezTo>
                      <a:pt x="81" y="0"/>
                      <a:pt x="82" y="1"/>
                      <a:pt x="84" y="1"/>
                    </a:cubicBezTo>
                    <a:cubicBezTo>
                      <a:pt x="85" y="2"/>
                      <a:pt x="88" y="4"/>
                      <a:pt x="91" y="5"/>
                    </a:cubicBezTo>
                    <a:cubicBezTo>
                      <a:pt x="93" y="6"/>
                      <a:pt x="95" y="6"/>
                      <a:pt x="97" y="7"/>
                    </a:cubicBezTo>
                    <a:cubicBezTo>
                      <a:pt x="99" y="8"/>
                      <a:pt x="101" y="8"/>
                      <a:pt x="103" y="9"/>
                    </a:cubicBezTo>
                    <a:cubicBezTo>
                      <a:pt x="108" y="11"/>
                      <a:pt x="113" y="12"/>
                      <a:pt x="119" y="13"/>
                    </a:cubicBezTo>
                    <a:cubicBezTo>
                      <a:pt x="125" y="14"/>
                      <a:pt x="132" y="15"/>
                      <a:pt x="139" y="16"/>
                    </a:cubicBezTo>
                    <a:cubicBezTo>
                      <a:pt x="142" y="16"/>
                      <a:pt x="146" y="16"/>
                      <a:pt x="149" y="17"/>
                    </a:cubicBezTo>
                    <a:cubicBezTo>
                      <a:pt x="153" y="17"/>
                      <a:pt x="157" y="17"/>
                      <a:pt x="161" y="18"/>
                    </a:cubicBezTo>
                    <a:cubicBezTo>
                      <a:pt x="163" y="19"/>
                      <a:pt x="165" y="19"/>
                      <a:pt x="167" y="22"/>
                    </a:cubicBezTo>
                    <a:cubicBezTo>
                      <a:pt x="168" y="24"/>
                      <a:pt x="168" y="26"/>
                      <a:pt x="167" y="27"/>
                    </a:cubicBezTo>
                    <a:cubicBezTo>
                      <a:pt x="166" y="28"/>
                      <a:pt x="165" y="29"/>
                      <a:pt x="164" y="30"/>
                    </a:cubicBezTo>
                    <a:cubicBezTo>
                      <a:pt x="160" y="32"/>
                      <a:pt x="156" y="33"/>
                      <a:pt x="152" y="35"/>
                    </a:cubicBezTo>
                    <a:cubicBezTo>
                      <a:pt x="145" y="37"/>
                      <a:pt x="136" y="38"/>
                      <a:pt x="128" y="40"/>
                    </a:cubicBezTo>
                    <a:cubicBezTo>
                      <a:pt x="112" y="41"/>
                      <a:pt x="95" y="41"/>
                      <a:pt x="80" y="40"/>
                    </a:cubicBezTo>
                    <a:cubicBezTo>
                      <a:pt x="65" y="39"/>
                      <a:pt x="50" y="37"/>
                      <a:pt x="38" y="35"/>
                    </a:cubicBezTo>
                    <a:cubicBezTo>
                      <a:pt x="35" y="34"/>
                      <a:pt x="32" y="33"/>
                      <a:pt x="30" y="32"/>
                    </a:cubicBezTo>
                    <a:cubicBezTo>
                      <a:pt x="27" y="31"/>
                      <a:pt x="24" y="31"/>
                      <a:pt x="22" y="30"/>
                    </a:cubicBezTo>
                    <a:cubicBezTo>
                      <a:pt x="17" y="28"/>
                      <a:pt x="13" y="26"/>
                      <a:pt x="10" y="25"/>
                    </a:cubicBezTo>
                    <a:cubicBezTo>
                      <a:pt x="4" y="21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/>
              <p:nvPr/>
            </p:nvSpPr>
            <p:spPr bwMode="auto">
              <a:xfrm>
                <a:off x="8582025" y="984250"/>
                <a:ext cx="276225" cy="77787"/>
              </a:xfrm>
              <a:custGeom>
                <a:avLst/>
                <a:gdLst>
                  <a:gd name="T0" fmla="*/ 0 w 128"/>
                  <a:gd name="T1" fmla="*/ 14 h 36"/>
                  <a:gd name="T2" fmla="*/ 25 w 128"/>
                  <a:gd name="T3" fmla="*/ 17 h 36"/>
                  <a:gd name="T4" fmla="*/ 43 w 128"/>
                  <a:gd name="T5" fmla="*/ 21 h 36"/>
                  <a:gd name="T6" fmla="*/ 61 w 128"/>
                  <a:gd name="T7" fmla="*/ 26 h 36"/>
                  <a:gd name="T8" fmla="*/ 80 w 128"/>
                  <a:gd name="T9" fmla="*/ 29 h 36"/>
                  <a:gd name="T10" fmla="*/ 99 w 128"/>
                  <a:gd name="T11" fmla="*/ 31 h 36"/>
                  <a:gd name="T12" fmla="*/ 117 w 128"/>
                  <a:gd name="T13" fmla="*/ 30 h 36"/>
                  <a:gd name="T14" fmla="*/ 124 w 128"/>
                  <a:gd name="T15" fmla="*/ 27 h 36"/>
                  <a:gd name="T16" fmla="*/ 124 w 128"/>
                  <a:gd name="T17" fmla="*/ 24 h 36"/>
                  <a:gd name="T18" fmla="*/ 122 w 128"/>
                  <a:gd name="T19" fmla="*/ 22 h 36"/>
                  <a:gd name="T20" fmla="*/ 108 w 128"/>
                  <a:gd name="T21" fmla="*/ 17 h 36"/>
                  <a:gd name="T22" fmla="*/ 95 w 128"/>
                  <a:gd name="T23" fmla="*/ 11 h 36"/>
                  <a:gd name="T24" fmla="*/ 87 w 128"/>
                  <a:gd name="T25" fmla="*/ 5 h 36"/>
                  <a:gd name="T26" fmla="*/ 81 w 128"/>
                  <a:gd name="T27" fmla="*/ 2 h 36"/>
                  <a:gd name="T28" fmla="*/ 79 w 128"/>
                  <a:gd name="T29" fmla="*/ 0 h 36"/>
                  <a:gd name="T30" fmla="*/ 87 w 128"/>
                  <a:gd name="T31" fmla="*/ 5 h 36"/>
                  <a:gd name="T32" fmla="*/ 109 w 128"/>
                  <a:gd name="T33" fmla="*/ 14 h 36"/>
                  <a:gd name="T34" fmla="*/ 124 w 128"/>
                  <a:gd name="T35" fmla="*/ 19 h 36"/>
                  <a:gd name="T36" fmla="*/ 128 w 128"/>
                  <a:gd name="T37" fmla="*/ 23 h 36"/>
                  <a:gd name="T38" fmla="*/ 128 w 128"/>
                  <a:gd name="T39" fmla="*/ 26 h 36"/>
                  <a:gd name="T40" fmla="*/ 127 w 128"/>
                  <a:gd name="T41" fmla="*/ 29 h 36"/>
                  <a:gd name="T42" fmla="*/ 122 w 128"/>
                  <a:gd name="T43" fmla="*/ 32 h 36"/>
                  <a:gd name="T44" fmla="*/ 118 w 128"/>
                  <a:gd name="T45" fmla="*/ 34 h 36"/>
                  <a:gd name="T46" fmla="*/ 99 w 128"/>
                  <a:gd name="T47" fmla="*/ 36 h 36"/>
                  <a:gd name="T48" fmla="*/ 79 w 128"/>
                  <a:gd name="T49" fmla="*/ 34 h 36"/>
                  <a:gd name="T50" fmla="*/ 60 w 128"/>
                  <a:gd name="T51" fmla="*/ 30 h 36"/>
                  <a:gd name="T52" fmla="*/ 42 w 128"/>
                  <a:gd name="T53" fmla="*/ 25 h 36"/>
                  <a:gd name="T54" fmla="*/ 25 w 128"/>
                  <a:gd name="T55" fmla="*/ 21 h 36"/>
                  <a:gd name="T56" fmla="*/ 0 w 128"/>
                  <a:gd name="T5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36">
                    <a:moveTo>
                      <a:pt x="0" y="14"/>
                    </a:moveTo>
                    <a:cubicBezTo>
                      <a:pt x="0" y="14"/>
                      <a:pt x="20" y="16"/>
                      <a:pt x="25" y="17"/>
                    </a:cubicBezTo>
                    <a:cubicBezTo>
                      <a:pt x="31" y="18"/>
                      <a:pt x="37" y="19"/>
                      <a:pt x="43" y="21"/>
                    </a:cubicBezTo>
                    <a:cubicBezTo>
                      <a:pt x="49" y="22"/>
                      <a:pt x="55" y="24"/>
                      <a:pt x="61" y="26"/>
                    </a:cubicBezTo>
                    <a:cubicBezTo>
                      <a:pt x="67" y="27"/>
                      <a:pt x="73" y="28"/>
                      <a:pt x="80" y="29"/>
                    </a:cubicBezTo>
                    <a:cubicBezTo>
                      <a:pt x="86" y="30"/>
                      <a:pt x="92" y="31"/>
                      <a:pt x="99" y="31"/>
                    </a:cubicBezTo>
                    <a:cubicBezTo>
                      <a:pt x="105" y="31"/>
                      <a:pt x="111" y="31"/>
                      <a:pt x="117" y="30"/>
                    </a:cubicBezTo>
                    <a:cubicBezTo>
                      <a:pt x="119" y="29"/>
                      <a:pt x="122" y="28"/>
                      <a:pt x="124" y="27"/>
                    </a:cubicBezTo>
                    <a:cubicBezTo>
                      <a:pt x="124" y="27"/>
                      <a:pt x="124" y="24"/>
                      <a:pt x="124" y="24"/>
                    </a:cubicBezTo>
                    <a:cubicBezTo>
                      <a:pt x="124" y="24"/>
                      <a:pt x="123" y="23"/>
                      <a:pt x="122" y="22"/>
                    </a:cubicBezTo>
                    <a:cubicBezTo>
                      <a:pt x="117" y="20"/>
                      <a:pt x="112" y="19"/>
                      <a:pt x="108" y="17"/>
                    </a:cubicBezTo>
                    <a:cubicBezTo>
                      <a:pt x="103" y="15"/>
                      <a:pt x="99" y="13"/>
                      <a:pt x="95" y="11"/>
                    </a:cubicBezTo>
                    <a:cubicBezTo>
                      <a:pt x="92" y="9"/>
                      <a:pt x="89" y="7"/>
                      <a:pt x="87" y="5"/>
                    </a:cubicBezTo>
                    <a:cubicBezTo>
                      <a:pt x="84" y="4"/>
                      <a:pt x="82" y="3"/>
                      <a:pt x="81" y="2"/>
                    </a:cubicBezTo>
                    <a:cubicBezTo>
                      <a:pt x="80" y="1"/>
                      <a:pt x="79" y="0"/>
                      <a:pt x="79" y="0"/>
                    </a:cubicBezTo>
                    <a:cubicBezTo>
                      <a:pt x="79" y="0"/>
                      <a:pt x="82" y="2"/>
                      <a:pt x="87" y="5"/>
                    </a:cubicBezTo>
                    <a:cubicBezTo>
                      <a:pt x="92" y="7"/>
                      <a:pt x="99" y="11"/>
                      <a:pt x="109" y="14"/>
                    </a:cubicBezTo>
                    <a:cubicBezTo>
                      <a:pt x="113" y="16"/>
                      <a:pt x="118" y="17"/>
                      <a:pt x="124" y="19"/>
                    </a:cubicBezTo>
                    <a:cubicBezTo>
                      <a:pt x="125" y="20"/>
                      <a:pt x="127" y="21"/>
                      <a:pt x="128" y="23"/>
                    </a:cubicBezTo>
                    <a:cubicBezTo>
                      <a:pt x="128" y="24"/>
                      <a:pt x="128" y="26"/>
                      <a:pt x="128" y="26"/>
                    </a:cubicBezTo>
                    <a:cubicBezTo>
                      <a:pt x="128" y="27"/>
                      <a:pt x="128" y="28"/>
                      <a:pt x="127" y="29"/>
                    </a:cubicBezTo>
                    <a:cubicBezTo>
                      <a:pt x="126" y="31"/>
                      <a:pt x="124" y="32"/>
                      <a:pt x="122" y="32"/>
                    </a:cubicBezTo>
                    <a:cubicBezTo>
                      <a:pt x="121" y="33"/>
                      <a:pt x="119" y="34"/>
                      <a:pt x="118" y="34"/>
                    </a:cubicBezTo>
                    <a:cubicBezTo>
                      <a:pt x="112" y="35"/>
                      <a:pt x="105" y="36"/>
                      <a:pt x="99" y="36"/>
                    </a:cubicBezTo>
                    <a:cubicBezTo>
                      <a:pt x="92" y="36"/>
                      <a:pt x="85" y="35"/>
                      <a:pt x="79" y="34"/>
                    </a:cubicBezTo>
                    <a:cubicBezTo>
                      <a:pt x="72" y="33"/>
                      <a:pt x="66" y="32"/>
                      <a:pt x="60" y="30"/>
                    </a:cubicBezTo>
                    <a:cubicBezTo>
                      <a:pt x="53" y="29"/>
                      <a:pt x="47" y="26"/>
                      <a:pt x="42" y="25"/>
                    </a:cubicBezTo>
                    <a:cubicBezTo>
                      <a:pt x="36" y="23"/>
                      <a:pt x="30" y="22"/>
                      <a:pt x="25" y="21"/>
                    </a:cubicBezTo>
                    <a:cubicBezTo>
                      <a:pt x="19" y="19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629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8" name="组合 1557"/>
          <p:cNvGrpSpPr/>
          <p:nvPr/>
        </p:nvGrpSpPr>
        <p:grpSpPr>
          <a:xfrm flipV="1">
            <a:off x="353" y="6228094"/>
            <a:ext cx="3211088" cy="1007883"/>
            <a:chOff x="980412" y="3175"/>
            <a:chExt cx="2830775" cy="955675"/>
          </a:xfrm>
        </p:grpSpPr>
        <p:sp>
          <p:nvSpPr>
            <p:cNvPr id="1559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0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1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2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3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4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5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6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7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8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9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0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1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2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3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4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5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6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7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8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9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0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1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2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3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4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5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6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7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8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9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0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1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2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3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4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5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6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7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8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9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0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1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2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3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4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5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6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7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8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9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0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1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2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3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4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5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6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7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8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9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0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1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2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3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4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5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6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7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8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9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0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1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2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3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4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5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6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7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8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9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0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1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2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3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4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5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6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7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8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9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50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51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pic>
        <p:nvPicPr>
          <p:cNvPr id="1547" name="图片 154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661" y="3597155"/>
            <a:ext cx="1010108" cy="3672994"/>
          </a:xfrm>
          <a:prstGeom prst="rect">
            <a:avLst/>
          </a:prstGeom>
        </p:spPr>
      </p:pic>
      <p:grpSp>
        <p:nvGrpSpPr>
          <p:cNvPr id="1500" name="组合 1499"/>
          <p:cNvGrpSpPr/>
          <p:nvPr/>
        </p:nvGrpSpPr>
        <p:grpSpPr>
          <a:xfrm rot="592755">
            <a:off x="698051" y="1107201"/>
            <a:ext cx="3553242" cy="2486001"/>
            <a:chOff x="962698" y="1785543"/>
            <a:chExt cx="3369185" cy="2357226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62698" y="1785543"/>
              <a:ext cx="3369185" cy="2246123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62698" y="3962769"/>
              <a:ext cx="3369185" cy="180000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海南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三亚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1502" name="组合 1501"/>
          <p:cNvGrpSpPr/>
          <p:nvPr/>
        </p:nvGrpSpPr>
        <p:grpSpPr>
          <a:xfrm>
            <a:off x="3904811" y="1471813"/>
            <a:ext cx="3224790" cy="2711889"/>
            <a:chOff x="3461245" y="3025679"/>
            <a:chExt cx="3134884" cy="2636284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3" name="Picture 10" descr="http://img.mingxing.com/upload/attach/2014/01/52989-4fCCHuK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1245" y="3025679"/>
              <a:ext cx="3134884" cy="2510417"/>
            </a:xfrm>
            <a:prstGeom prst="rect">
              <a:avLst/>
            </a:prstGeom>
            <a:solidFill>
              <a:srgbClr val="FFFFFF"/>
            </a:solidFill>
            <a:ln w="101600">
              <a:solidFill>
                <a:srgbClr val="FFFFFF"/>
              </a:solidFill>
            </a:ln>
            <a:extLst/>
          </p:spPr>
        </p:pic>
        <p:sp>
          <p:nvSpPr>
            <p:cNvPr id="20" name="矩形 19"/>
            <p:cNvSpPr/>
            <p:nvPr/>
          </p:nvSpPr>
          <p:spPr>
            <a:xfrm>
              <a:off x="3461245" y="5460814"/>
              <a:ext cx="3134884" cy="20114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英国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伦敦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1501" name="组合 1500"/>
          <p:cNvGrpSpPr/>
          <p:nvPr/>
        </p:nvGrpSpPr>
        <p:grpSpPr>
          <a:xfrm rot="453032">
            <a:off x="7027663" y="1415843"/>
            <a:ext cx="2361860" cy="3183979"/>
            <a:chOff x="6096000" y="884810"/>
            <a:chExt cx="2399817" cy="3235146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278652" y="884810"/>
              <a:ext cx="2034512" cy="3051767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6096000" y="3873371"/>
              <a:ext cx="2399817" cy="246585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云南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丽江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1503" name="组合 1502"/>
          <p:cNvGrpSpPr/>
          <p:nvPr/>
        </p:nvGrpSpPr>
        <p:grpSpPr>
          <a:xfrm rot="21084502">
            <a:off x="9562311" y="1521132"/>
            <a:ext cx="2493624" cy="2971729"/>
            <a:chOff x="8495817" y="3248833"/>
            <a:chExt cx="2270005" cy="2705238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495817" y="3248833"/>
              <a:ext cx="2270005" cy="2270007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8495817" y="5727191"/>
              <a:ext cx="2270005" cy="226880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法国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巴黎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1512" name="图片 151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806250">
            <a:off x="-643480" y="953872"/>
            <a:ext cx="564419" cy="537542"/>
          </a:xfrm>
          <a:prstGeom prst="rect">
            <a:avLst/>
          </a:prstGeom>
        </p:spPr>
      </p:pic>
      <p:pic>
        <p:nvPicPr>
          <p:cNvPr id="1513" name="图片 1512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887049">
            <a:off x="-390354" y="500457"/>
            <a:ext cx="341837" cy="325559"/>
          </a:xfrm>
          <a:prstGeom prst="rect">
            <a:avLst/>
          </a:prstGeom>
        </p:spPr>
      </p:pic>
      <p:sp>
        <p:nvSpPr>
          <p:cNvPr id="1514" name="矩形 1513"/>
          <p:cNvSpPr/>
          <p:nvPr/>
        </p:nvSpPr>
        <p:spPr>
          <a:xfrm>
            <a:off x="1797504" y="4965445"/>
            <a:ext cx="8995500" cy="1260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自从生活中出现了你，我便从所有途径了解你的一切。无论是在海边、在车站、在公园还是在旅游的时候，你都是如此的动人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1548" name="组合 1547"/>
          <p:cNvGrpSpPr/>
          <p:nvPr/>
        </p:nvGrpSpPr>
        <p:grpSpPr>
          <a:xfrm rot="1000193" flipH="1">
            <a:off x="10958908" y="4916526"/>
            <a:ext cx="1217162" cy="1471642"/>
            <a:chOff x="723495" y="4003772"/>
            <a:chExt cx="1154113" cy="1395411"/>
          </a:xfrm>
        </p:grpSpPr>
        <p:sp>
          <p:nvSpPr>
            <p:cNvPr id="1526" name="Freeform 1107"/>
            <p:cNvSpPr/>
            <p:nvPr/>
          </p:nvSpPr>
          <p:spPr bwMode="auto">
            <a:xfrm flipH="1">
              <a:off x="1372782" y="4660996"/>
              <a:ext cx="176213" cy="314325"/>
            </a:xfrm>
            <a:custGeom>
              <a:avLst/>
              <a:gdLst>
                <a:gd name="T0" fmla="*/ 111 w 111"/>
                <a:gd name="T1" fmla="*/ 0 h 198"/>
                <a:gd name="T2" fmla="*/ 2 w 111"/>
                <a:gd name="T3" fmla="*/ 198 h 198"/>
                <a:gd name="T4" fmla="*/ 0 w 111"/>
                <a:gd name="T5" fmla="*/ 191 h 198"/>
                <a:gd name="T6" fmla="*/ 111 w 11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98">
                  <a:moveTo>
                    <a:pt x="111" y="0"/>
                  </a:moveTo>
                  <a:lnTo>
                    <a:pt x="2" y="198"/>
                  </a:lnTo>
                  <a:lnTo>
                    <a:pt x="0" y="19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8" name="Freeform 1109"/>
            <p:cNvSpPr/>
            <p:nvPr/>
          </p:nvSpPr>
          <p:spPr bwMode="auto">
            <a:xfrm flipH="1">
              <a:off x="1372783" y="4095846"/>
              <a:ext cx="107950" cy="288925"/>
            </a:xfrm>
            <a:custGeom>
              <a:avLst/>
              <a:gdLst>
                <a:gd name="T0" fmla="*/ 4 w 68"/>
                <a:gd name="T1" fmla="*/ 0 h 182"/>
                <a:gd name="T2" fmla="*/ 0 w 68"/>
                <a:gd name="T3" fmla="*/ 7 h 182"/>
                <a:gd name="T4" fmla="*/ 68 w 68"/>
                <a:gd name="T5" fmla="*/ 182 h 182"/>
                <a:gd name="T6" fmla="*/ 4 w 68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82">
                  <a:moveTo>
                    <a:pt x="4" y="0"/>
                  </a:moveTo>
                  <a:lnTo>
                    <a:pt x="0" y="7"/>
                  </a:lnTo>
                  <a:lnTo>
                    <a:pt x="68" y="1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2" name="Freeform 1103"/>
            <p:cNvSpPr/>
            <p:nvPr/>
          </p:nvSpPr>
          <p:spPr bwMode="auto">
            <a:xfrm flipH="1">
              <a:off x="723495" y="4149821"/>
              <a:ext cx="1023938" cy="1249362"/>
            </a:xfrm>
            <a:custGeom>
              <a:avLst/>
              <a:gdLst>
                <a:gd name="T0" fmla="*/ 336 w 475"/>
                <a:gd name="T1" fmla="*/ 546 h 577"/>
                <a:gd name="T2" fmla="*/ 244 w 475"/>
                <a:gd name="T3" fmla="*/ 510 h 577"/>
                <a:gd name="T4" fmla="*/ 174 w 475"/>
                <a:gd name="T5" fmla="*/ 485 h 577"/>
                <a:gd name="T6" fmla="*/ 174 w 475"/>
                <a:gd name="T7" fmla="*/ 431 h 577"/>
                <a:gd name="T8" fmla="*/ 207 w 475"/>
                <a:gd name="T9" fmla="*/ 339 h 577"/>
                <a:gd name="T10" fmla="*/ 193 w 475"/>
                <a:gd name="T11" fmla="*/ 275 h 577"/>
                <a:gd name="T12" fmla="*/ 157 w 475"/>
                <a:gd name="T13" fmla="*/ 232 h 577"/>
                <a:gd name="T14" fmla="*/ 74 w 475"/>
                <a:gd name="T15" fmla="*/ 210 h 577"/>
                <a:gd name="T16" fmla="*/ 11 w 475"/>
                <a:gd name="T17" fmla="*/ 186 h 577"/>
                <a:gd name="T18" fmla="*/ 5 w 475"/>
                <a:gd name="T19" fmla="*/ 155 h 577"/>
                <a:gd name="T20" fmla="*/ 25 w 475"/>
                <a:gd name="T21" fmla="*/ 157 h 577"/>
                <a:gd name="T22" fmla="*/ 101 w 475"/>
                <a:gd name="T23" fmla="*/ 182 h 577"/>
                <a:gd name="T24" fmla="*/ 165 w 475"/>
                <a:gd name="T25" fmla="*/ 182 h 577"/>
                <a:gd name="T26" fmla="*/ 211 w 475"/>
                <a:gd name="T27" fmla="*/ 180 h 577"/>
                <a:gd name="T28" fmla="*/ 198 w 475"/>
                <a:gd name="T29" fmla="*/ 166 h 577"/>
                <a:gd name="T30" fmla="*/ 178 w 475"/>
                <a:gd name="T31" fmla="*/ 153 h 577"/>
                <a:gd name="T32" fmla="*/ 179 w 475"/>
                <a:gd name="T33" fmla="*/ 105 h 577"/>
                <a:gd name="T34" fmla="*/ 182 w 475"/>
                <a:gd name="T35" fmla="*/ 70 h 577"/>
                <a:gd name="T36" fmla="*/ 229 w 475"/>
                <a:gd name="T37" fmla="*/ 73 h 577"/>
                <a:gd name="T38" fmla="*/ 208 w 475"/>
                <a:gd name="T39" fmla="*/ 74 h 577"/>
                <a:gd name="T40" fmla="*/ 219 w 475"/>
                <a:gd name="T41" fmla="*/ 71 h 577"/>
                <a:gd name="T42" fmla="*/ 222 w 475"/>
                <a:gd name="T43" fmla="*/ 72 h 577"/>
                <a:gd name="T44" fmla="*/ 199 w 475"/>
                <a:gd name="T45" fmla="*/ 62 h 577"/>
                <a:gd name="T46" fmla="*/ 195 w 475"/>
                <a:gd name="T47" fmla="*/ 64 h 577"/>
                <a:gd name="T48" fmla="*/ 190 w 475"/>
                <a:gd name="T49" fmla="*/ 81 h 577"/>
                <a:gd name="T50" fmla="*/ 216 w 475"/>
                <a:gd name="T51" fmla="*/ 32 h 577"/>
                <a:gd name="T52" fmla="*/ 260 w 475"/>
                <a:gd name="T53" fmla="*/ 48 h 577"/>
                <a:gd name="T54" fmla="*/ 305 w 475"/>
                <a:gd name="T55" fmla="*/ 69 h 577"/>
                <a:gd name="T56" fmla="*/ 303 w 475"/>
                <a:gd name="T57" fmla="*/ 107 h 577"/>
                <a:gd name="T58" fmla="*/ 314 w 475"/>
                <a:gd name="T59" fmla="*/ 120 h 577"/>
                <a:gd name="T60" fmla="*/ 320 w 475"/>
                <a:gd name="T61" fmla="*/ 127 h 577"/>
                <a:gd name="T62" fmla="*/ 282 w 475"/>
                <a:gd name="T63" fmla="*/ 150 h 577"/>
                <a:gd name="T64" fmla="*/ 299 w 475"/>
                <a:gd name="T65" fmla="*/ 154 h 577"/>
                <a:gd name="T66" fmla="*/ 470 w 475"/>
                <a:gd name="T67" fmla="*/ 0 h 577"/>
                <a:gd name="T68" fmla="*/ 472 w 475"/>
                <a:gd name="T69" fmla="*/ 15 h 577"/>
                <a:gd name="T70" fmla="*/ 475 w 475"/>
                <a:gd name="T71" fmla="*/ 66 h 577"/>
                <a:gd name="T72" fmla="*/ 474 w 475"/>
                <a:gd name="T73" fmla="*/ 85 h 577"/>
                <a:gd name="T74" fmla="*/ 454 w 475"/>
                <a:gd name="T75" fmla="*/ 169 h 577"/>
                <a:gd name="T76" fmla="*/ 423 w 475"/>
                <a:gd name="T77" fmla="*/ 229 h 577"/>
                <a:gd name="T78" fmla="*/ 383 w 475"/>
                <a:gd name="T79" fmla="*/ 260 h 577"/>
                <a:gd name="T80" fmla="*/ 294 w 475"/>
                <a:gd name="T81" fmla="*/ 261 h 577"/>
                <a:gd name="T82" fmla="*/ 296 w 475"/>
                <a:gd name="T83" fmla="*/ 303 h 577"/>
                <a:gd name="T84" fmla="*/ 287 w 475"/>
                <a:gd name="T85" fmla="*/ 409 h 577"/>
                <a:gd name="T86" fmla="*/ 236 w 475"/>
                <a:gd name="T87" fmla="*/ 458 h 577"/>
                <a:gd name="T88" fmla="*/ 318 w 475"/>
                <a:gd name="T89" fmla="*/ 498 h 577"/>
                <a:gd name="T90" fmla="*/ 363 w 475"/>
                <a:gd name="T91" fmla="*/ 516 h 577"/>
                <a:gd name="T92" fmla="*/ 362 w 475"/>
                <a:gd name="T93" fmla="*/ 562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5" h="577">
                  <a:moveTo>
                    <a:pt x="358" y="577"/>
                  </a:moveTo>
                  <a:cubicBezTo>
                    <a:pt x="351" y="577"/>
                    <a:pt x="343" y="556"/>
                    <a:pt x="336" y="546"/>
                  </a:cubicBezTo>
                  <a:cubicBezTo>
                    <a:pt x="331" y="540"/>
                    <a:pt x="326" y="537"/>
                    <a:pt x="318" y="533"/>
                  </a:cubicBezTo>
                  <a:cubicBezTo>
                    <a:pt x="305" y="527"/>
                    <a:pt x="262" y="516"/>
                    <a:pt x="244" y="510"/>
                  </a:cubicBezTo>
                  <a:cubicBezTo>
                    <a:pt x="227" y="505"/>
                    <a:pt x="220" y="504"/>
                    <a:pt x="209" y="501"/>
                  </a:cubicBezTo>
                  <a:cubicBezTo>
                    <a:pt x="198" y="498"/>
                    <a:pt x="183" y="491"/>
                    <a:pt x="174" y="485"/>
                  </a:cubicBezTo>
                  <a:cubicBezTo>
                    <a:pt x="166" y="478"/>
                    <a:pt x="163" y="470"/>
                    <a:pt x="163" y="465"/>
                  </a:cubicBezTo>
                  <a:cubicBezTo>
                    <a:pt x="163" y="461"/>
                    <a:pt x="168" y="442"/>
                    <a:pt x="174" y="431"/>
                  </a:cubicBezTo>
                  <a:cubicBezTo>
                    <a:pt x="179" y="421"/>
                    <a:pt x="190" y="392"/>
                    <a:pt x="194" y="380"/>
                  </a:cubicBezTo>
                  <a:cubicBezTo>
                    <a:pt x="199" y="368"/>
                    <a:pt x="207" y="351"/>
                    <a:pt x="207" y="339"/>
                  </a:cubicBezTo>
                  <a:cubicBezTo>
                    <a:pt x="207" y="328"/>
                    <a:pt x="205" y="320"/>
                    <a:pt x="202" y="306"/>
                  </a:cubicBezTo>
                  <a:cubicBezTo>
                    <a:pt x="198" y="292"/>
                    <a:pt x="194" y="287"/>
                    <a:pt x="193" y="275"/>
                  </a:cubicBezTo>
                  <a:cubicBezTo>
                    <a:pt x="193" y="263"/>
                    <a:pt x="194" y="237"/>
                    <a:pt x="192" y="235"/>
                  </a:cubicBezTo>
                  <a:cubicBezTo>
                    <a:pt x="190" y="233"/>
                    <a:pt x="169" y="234"/>
                    <a:pt x="157" y="232"/>
                  </a:cubicBezTo>
                  <a:cubicBezTo>
                    <a:pt x="140" y="229"/>
                    <a:pt x="126" y="227"/>
                    <a:pt x="111" y="227"/>
                  </a:cubicBezTo>
                  <a:cubicBezTo>
                    <a:pt x="102" y="227"/>
                    <a:pt x="81" y="213"/>
                    <a:pt x="74" y="210"/>
                  </a:cubicBezTo>
                  <a:cubicBezTo>
                    <a:pt x="68" y="206"/>
                    <a:pt x="34" y="185"/>
                    <a:pt x="31" y="184"/>
                  </a:cubicBezTo>
                  <a:cubicBezTo>
                    <a:pt x="28" y="184"/>
                    <a:pt x="17" y="187"/>
                    <a:pt x="11" y="186"/>
                  </a:cubicBezTo>
                  <a:cubicBezTo>
                    <a:pt x="6" y="185"/>
                    <a:pt x="0" y="177"/>
                    <a:pt x="1" y="169"/>
                  </a:cubicBezTo>
                  <a:cubicBezTo>
                    <a:pt x="2" y="162"/>
                    <a:pt x="2" y="158"/>
                    <a:pt x="5" y="155"/>
                  </a:cubicBezTo>
                  <a:cubicBezTo>
                    <a:pt x="9" y="153"/>
                    <a:pt x="14" y="152"/>
                    <a:pt x="16" y="152"/>
                  </a:cubicBezTo>
                  <a:cubicBezTo>
                    <a:pt x="18" y="153"/>
                    <a:pt x="21" y="154"/>
                    <a:pt x="25" y="157"/>
                  </a:cubicBezTo>
                  <a:cubicBezTo>
                    <a:pt x="28" y="161"/>
                    <a:pt x="34" y="168"/>
                    <a:pt x="43" y="169"/>
                  </a:cubicBezTo>
                  <a:cubicBezTo>
                    <a:pt x="53" y="171"/>
                    <a:pt x="84" y="176"/>
                    <a:pt x="101" y="182"/>
                  </a:cubicBezTo>
                  <a:cubicBezTo>
                    <a:pt x="116" y="187"/>
                    <a:pt x="119" y="189"/>
                    <a:pt x="124" y="190"/>
                  </a:cubicBezTo>
                  <a:cubicBezTo>
                    <a:pt x="130" y="190"/>
                    <a:pt x="149" y="181"/>
                    <a:pt x="165" y="182"/>
                  </a:cubicBezTo>
                  <a:cubicBezTo>
                    <a:pt x="181" y="183"/>
                    <a:pt x="193" y="183"/>
                    <a:pt x="199" y="184"/>
                  </a:cubicBezTo>
                  <a:cubicBezTo>
                    <a:pt x="206" y="185"/>
                    <a:pt x="210" y="183"/>
                    <a:pt x="211" y="180"/>
                  </a:cubicBezTo>
                  <a:cubicBezTo>
                    <a:pt x="212" y="176"/>
                    <a:pt x="207" y="171"/>
                    <a:pt x="205" y="169"/>
                  </a:cubicBezTo>
                  <a:cubicBezTo>
                    <a:pt x="202" y="168"/>
                    <a:pt x="201" y="166"/>
                    <a:pt x="198" y="166"/>
                  </a:cubicBezTo>
                  <a:cubicBezTo>
                    <a:pt x="196" y="167"/>
                    <a:pt x="184" y="170"/>
                    <a:pt x="181" y="165"/>
                  </a:cubicBezTo>
                  <a:cubicBezTo>
                    <a:pt x="179" y="163"/>
                    <a:pt x="181" y="156"/>
                    <a:pt x="178" y="153"/>
                  </a:cubicBezTo>
                  <a:cubicBezTo>
                    <a:pt x="176" y="149"/>
                    <a:pt x="170" y="141"/>
                    <a:pt x="171" y="129"/>
                  </a:cubicBezTo>
                  <a:cubicBezTo>
                    <a:pt x="172" y="116"/>
                    <a:pt x="176" y="109"/>
                    <a:pt x="179" y="105"/>
                  </a:cubicBezTo>
                  <a:cubicBezTo>
                    <a:pt x="182" y="102"/>
                    <a:pt x="185" y="97"/>
                    <a:pt x="183" y="89"/>
                  </a:cubicBezTo>
                  <a:cubicBezTo>
                    <a:pt x="182" y="84"/>
                    <a:pt x="181" y="77"/>
                    <a:pt x="182" y="70"/>
                  </a:cubicBezTo>
                  <a:cubicBezTo>
                    <a:pt x="185" y="82"/>
                    <a:pt x="192" y="87"/>
                    <a:pt x="197" y="90"/>
                  </a:cubicBezTo>
                  <a:cubicBezTo>
                    <a:pt x="217" y="100"/>
                    <a:pt x="231" y="85"/>
                    <a:pt x="229" y="73"/>
                  </a:cubicBezTo>
                  <a:cubicBezTo>
                    <a:pt x="227" y="67"/>
                    <a:pt x="223" y="63"/>
                    <a:pt x="218" y="63"/>
                  </a:cubicBezTo>
                  <a:cubicBezTo>
                    <a:pt x="215" y="63"/>
                    <a:pt x="207" y="65"/>
                    <a:pt x="208" y="74"/>
                  </a:cubicBezTo>
                  <a:cubicBezTo>
                    <a:pt x="209" y="78"/>
                    <a:pt x="213" y="81"/>
                    <a:pt x="217" y="80"/>
                  </a:cubicBezTo>
                  <a:cubicBezTo>
                    <a:pt x="221" y="78"/>
                    <a:pt x="222" y="74"/>
                    <a:pt x="219" y="71"/>
                  </a:cubicBezTo>
                  <a:cubicBezTo>
                    <a:pt x="220" y="76"/>
                    <a:pt x="213" y="77"/>
                    <a:pt x="213" y="72"/>
                  </a:cubicBezTo>
                  <a:cubicBezTo>
                    <a:pt x="213" y="69"/>
                    <a:pt x="219" y="67"/>
                    <a:pt x="222" y="72"/>
                  </a:cubicBezTo>
                  <a:cubicBezTo>
                    <a:pt x="225" y="79"/>
                    <a:pt x="216" y="89"/>
                    <a:pt x="203" y="81"/>
                  </a:cubicBezTo>
                  <a:cubicBezTo>
                    <a:pt x="196" y="76"/>
                    <a:pt x="197" y="66"/>
                    <a:pt x="199" y="62"/>
                  </a:cubicBezTo>
                  <a:cubicBezTo>
                    <a:pt x="203" y="52"/>
                    <a:pt x="212" y="50"/>
                    <a:pt x="225" y="51"/>
                  </a:cubicBezTo>
                  <a:cubicBezTo>
                    <a:pt x="210" y="47"/>
                    <a:pt x="197" y="54"/>
                    <a:pt x="195" y="64"/>
                  </a:cubicBezTo>
                  <a:cubicBezTo>
                    <a:pt x="193" y="74"/>
                    <a:pt x="196" y="88"/>
                    <a:pt x="216" y="88"/>
                  </a:cubicBezTo>
                  <a:cubicBezTo>
                    <a:pt x="206" y="92"/>
                    <a:pt x="195" y="88"/>
                    <a:pt x="190" y="81"/>
                  </a:cubicBezTo>
                  <a:cubicBezTo>
                    <a:pt x="184" y="73"/>
                    <a:pt x="183" y="60"/>
                    <a:pt x="185" y="54"/>
                  </a:cubicBezTo>
                  <a:cubicBezTo>
                    <a:pt x="191" y="37"/>
                    <a:pt x="209" y="34"/>
                    <a:pt x="216" y="32"/>
                  </a:cubicBezTo>
                  <a:cubicBezTo>
                    <a:pt x="223" y="30"/>
                    <a:pt x="234" y="27"/>
                    <a:pt x="243" y="34"/>
                  </a:cubicBezTo>
                  <a:cubicBezTo>
                    <a:pt x="253" y="40"/>
                    <a:pt x="255" y="47"/>
                    <a:pt x="260" y="48"/>
                  </a:cubicBezTo>
                  <a:cubicBezTo>
                    <a:pt x="265" y="49"/>
                    <a:pt x="276" y="44"/>
                    <a:pt x="285" y="47"/>
                  </a:cubicBezTo>
                  <a:cubicBezTo>
                    <a:pt x="293" y="50"/>
                    <a:pt x="303" y="57"/>
                    <a:pt x="305" y="69"/>
                  </a:cubicBezTo>
                  <a:cubicBezTo>
                    <a:pt x="307" y="80"/>
                    <a:pt x="304" y="87"/>
                    <a:pt x="300" y="93"/>
                  </a:cubicBezTo>
                  <a:cubicBezTo>
                    <a:pt x="297" y="98"/>
                    <a:pt x="298" y="106"/>
                    <a:pt x="303" y="107"/>
                  </a:cubicBezTo>
                  <a:cubicBezTo>
                    <a:pt x="307" y="108"/>
                    <a:pt x="319" y="106"/>
                    <a:pt x="313" y="95"/>
                  </a:cubicBezTo>
                  <a:cubicBezTo>
                    <a:pt x="319" y="99"/>
                    <a:pt x="324" y="111"/>
                    <a:pt x="314" y="120"/>
                  </a:cubicBezTo>
                  <a:cubicBezTo>
                    <a:pt x="305" y="129"/>
                    <a:pt x="294" y="133"/>
                    <a:pt x="297" y="137"/>
                  </a:cubicBezTo>
                  <a:cubicBezTo>
                    <a:pt x="299" y="142"/>
                    <a:pt x="314" y="135"/>
                    <a:pt x="320" y="127"/>
                  </a:cubicBezTo>
                  <a:cubicBezTo>
                    <a:pt x="320" y="129"/>
                    <a:pt x="317" y="137"/>
                    <a:pt x="309" y="142"/>
                  </a:cubicBezTo>
                  <a:cubicBezTo>
                    <a:pt x="300" y="148"/>
                    <a:pt x="290" y="151"/>
                    <a:pt x="282" y="150"/>
                  </a:cubicBezTo>
                  <a:cubicBezTo>
                    <a:pt x="274" y="150"/>
                    <a:pt x="259" y="165"/>
                    <a:pt x="264" y="180"/>
                  </a:cubicBezTo>
                  <a:cubicBezTo>
                    <a:pt x="270" y="165"/>
                    <a:pt x="275" y="161"/>
                    <a:pt x="299" y="154"/>
                  </a:cubicBezTo>
                  <a:cubicBezTo>
                    <a:pt x="319" y="149"/>
                    <a:pt x="338" y="135"/>
                    <a:pt x="350" y="124"/>
                  </a:cubicBezTo>
                  <a:cubicBezTo>
                    <a:pt x="363" y="113"/>
                    <a:pt x="447" y="53"/>
                    <a:pt x="470" y="0"/>
                  </a:cubicBezTo>
                  <a:cubicBezTo>
                    <a:pt x="471" y="6"/>
                    <a:pt x="459" y="24"/>
                    <a:pt x="461" y="26"/>
                  </a:cubicBezTo>
                  <a:cubicBezTo>
                    <a:pt x="464" y="28"/>
                    <a:pt x="470" y="18"/>
                    <a:pt x="472" y="15"/>
                  </a:cubicBezTo>
                  <a:cubicBezTo>
                    <a:pt x="473" y="19"/>
                    <a:pt x="454" y="89"/>
                    <a:pt x="427" y="114"/>
                  </a:cubicBezTo>
                  <a:cubicBezTo>
                    <a:pt x="433" y="110"/>
                    <a:pt x="470" y="75"/>
                    <a:pt x="475" y="66"/>
                  </a:cubicBezTo>
                  <a:cubicBezTo>
                    <a:pt x="474" y="71"/>
                    <a:pt x="470" y="85"/>
                    <a:pt x="467" y="89"/>
                  </a:cubicBezTo>
                  <a:cubicBezTo>
                    <a:pt x="470" y="87"/>
                    <a:pt x="471" y="87"/>
                    <a:pt x="474" y="85"/>
                  </a:cubicBezTo>
                  <a:cubicBezTo>
                    <a:pt x="472" y="91"/>
                    <a:pt x="454" y="165"/>
                    <a:pt x="397" y="190"/>
                  </a:cubicBezTo>
                  <a:cubicBezTo>
                    <a:pt x="408" y="187"/>
                    <a:pt x="440" y="179"/>
                    <a:pt x="454" y="169"/>
                  </a:cubicBezTo>
                  <a:cubicBezTo>
                    <a:pt x="447" y="183"/>
                    <a:pt x="425" y="225"/>
                    <a:pt x="367" y="237"/>
                  </a:cubicBezTo>
                  <a:cubicBezTo>
                    <a:pt x="378" y="237"/>
                    <a:pt x="413" y="233"/>
                    <a:pt x="423" y="229"/>
                  </a:cubicBezTo>
                  <a:cubicBezTo>
                    <a:pt x="417" y="236"/>
                    <a:pt x="400" y="256"/>
                    <a:pt x="362" y="258"/>
                  </a:cubicBezTo>
                  <a:cubicBezTo>
                    <a:pt x="370" y="259"/>
                    <a:pt x="376" y="261"/>
                    <a:pt x="383" y="260"/>
                  </a:cubicBezTo>
                  <a:cubicBezTo>
                    <a:pt x="376" y="264"/>
                    <a:pt x="347" y="272"/>
                    <a:pt x="327" y="268"/>
                  </a:cubicBezTo>
                  <a:cubicBezTo>
                    <a:pt x="307" y="263"/>
                    <a:pt x="306" y="258"/>
                    <a:pt x="294" y="261"/>
                  </a:cubicBezTo>
                  <a:cubicBezTo>
                    <a:pt x="282" y="264"/>
                    <a:pt x="279" y="270"/>
                    <a:pt x="281" y="278"/>
                  </a:cubicBezTo>
                  <a:cubicBezTo>
                    <a:pt x="282" y="286"/>
                    <a:pt x="284" y="293"/>
                    <a:pt x="296" y="303"/>
                  </a:cubicBezTo>
                  <a:cubicBezTo>
                    <a:pt x="309" y="314"/>
                    <a:pt x="328" y="328"/>
                    <a:pt x="327" y="351"/>
                  </a:cubicBezTo>
                  <a:cubicBezTo>
                    <a:pt x="326" y="375"/>
                    <a:pt x="313" y="393"/>
                    <a:pt x="287" y="409"/>
                  </a:cubicBezTo>
                  <a:cubicBezTo>
                    <a:pt x="262" y="423"/>
                    <a:pt x="252" y="431"/>
                    <a:pt x="249" y="434"/>
                  </a:cubicBezTo>
                  <a:cubicBezTo>
                    <a:pt x="246" y="437"/>
                    <a:pt x="240" y="453"/>
                    <a:pt x="236" y="458"/>
                  </a:cubicBezTo>
                  <a:cubicBezTo>
                    <a:pt x="239" y="459"/>
                    <a:pt x="247" y="458"/>
                    <a:pt x="270" y="469"/>
                  </a:cubicBezTo>
                  <a:cubicBezTo>
                    <a:pt x="294" y="481"/>
                    <a:pt x="306" y="491"/>
                    <a:pt x="318" y="498"/>
                  </a:cubicBezTo>
                  <a:cubicBezTo>
                    <a:pt x="329" y="504"/>
                    <a:pt x="335" y="506"/>
                    <a:pt x="347" y="507"/>
                  </a:cubicBezTo>
                  <a:cubicBezTo>
                    <a:pt x="354" y="507"/>
                    <a:pt x="362" y="511"/>
                    <a:pt x="363" y="516"/>
                  </a:cubicBezTo>
                  <a:cubicBezTo>
                    <a:pt x="364" y="522"/>
                    <a:pt x="361" y="528"/>
                    <a:pt x="359" y="537"/>
                  </a:cubicBezTo>
                  <a:cubicBezTo>
                    <a:pt x="357" y="546"/>
                    <a:pt x="361" y="556"/>
                    <a:pt x="362" y="562"/>
                  </a:cubicBezTo>
                  <a:cubicBezTo>
                    <a:pt x="363" y="569"/>
                    <a:pt x="363" y="576"/>
                    <a:pt x="358" y="577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5" name="Freeform 1106"/>
            <p:cNvSpPr/>
            <p:nvPr/>
          </p:nvSpPr>
          <p:spPr bwMode="auto">
            <a:xfrm flipH="1">
              <a:off x="1534708" y="4554634"/>
              <a:ext cx="288925" cy="504825"/>
            </a:xfrm>
            <a:custGeom>
              <a:avLst/>
              <a:gdLst>
                <a:gd name="T0" fmla="*/ 38 w 134"/>
                <a:gd name="T1" fmla="*/ 0 h 233"/>
                <a:gd name="T2" fmla="*/ 10 w 134"/>
                <a:gd name="T3" fmla="*/ 88 h 233"/>
                <a:gd name="T4" fmla="*/ 119 w 134"/>
                <a:gd name="T5" fmla="*/ 203 h 233"/>
                <a:gd name="T6" fmla="*/ 109 w 134"/>
                <a:gd name="T7" fmla="*/ 226 h 233"/>
                <a:gd name="T8" fmla="*/ 129 w 134"/>
                <a:gd name="T9" fmla="*/ 200 h 233"/>
                <a:gd name="T10" fmla="*/ 44 w 134"/>
                <a:gd name="T11" fmla="*/ 78 h 233"/>
                <a:gd name="T12" fmla="*/ 52 w 134"/>
                <a:gd name="T13" fmla="*/ 1 h 233"/>
                <a:gd name="T14" fmla="*/ 38 w 134"/>
                <a:gd name="T1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233">
                  <a:moveTo>
                    <a:pt x="38" y="0"/>
                  </a:moveTo>
                  <a:cubicBezTo>
                    <a:pt x="32" y="29"/>
                    <a:pt x="0" y="50"/>
                    <a:pt x="10" y="88"/>
                  </a:cubicBezTo>
                  <a:cubicBezTo>
                    <a:pt x="28" y="152"/>
                    <a:pt x="116" y="173"/>
                    <a:pt x="119" y="203"/>
                  </a:cubicBezTo>
                  <a:cubicBezTo>
                    <a:pt x="120" y="219"/>
                    <a:pt x="105" y="219"/>
                    <a:pt x="109" y="226"/>
                  </a:cubicBezTo>
                  <a:cubicBezTo>
                    <a:pt x="113" y="233"/>
                    <a:pt x="134" y="223"/>
                    <a:pt x="129" y="200"/>
                  </a:cubicBezTo>
                  <a:cubicBezTo>
                    <a:pt x="125" y="178"/>
                    <a:pt x="57" y="129"/>
                    <a:pt x="44" y="78"/>
                  </a:cubicBezTo>
                  <a:cubicBezTo>
                    <a:pt x="40" y="60"/>
                    <a:pt x="43" y="34"/>
                    <a:pt x="52" y="1"/>
                  </a:cubicBezTo>
                  <a:cubicBezTo>
                    <a:pt x="47" y="3"/>
                    <a:pt x="42" y="2"/>
                    <a:pt x="3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7" name="Freeform 1108"/>
            <p:cNvSpPr/>
            <p:nvPr/>
          </p:nvSpPr>
          <p:spPr bwMode="auto">
            <a:xfrm flipH="1">
              <a:off x="1468033" y="4003772"/>
              <a:ext cx="295275" cy="461962"/>
            </a:xfrm>
            <a:custGeom>
              <a:avLst/>
              <a:gdLst>
                <a:gd name="T0" fmla="*/ 127 w 137"/>
                <a:gd name="T1" fmla="*/ 21 h 214"/>
                <a:gd name="T2" fmla="*/ 106 w 137"/>
                <a:gd name="T3" fmla="*/ 58 h 214"/>
                <a:gd name="T4" fmla="*/ 9 w 137"/>
                <a:gd name="T5" fmla="*/ 130 h 214"/>
                <a:gd name="T6" fmla="*/ 16 w 137"/>
                <a:gd name="T7" fmla="*/ 212 h 214"/>
                <a:gd name="T8" fmla="*/ 29 w 137"/>
                <a:gd name="T9" fmla="*/ 214 h 214"/>
                <a:gd name="T10" fmla="*/ 37 w 137"/>
                <a:gd name="T11" fmla="*/ 148 h 214"/>
                <a:gd name="T12" fmla="*/ 84 w 137"/>
                <a:gd name="T13" fmla="*/ 84 h 214"/>
                <a:gd name="T14" fmla="*/ 135 w 137"/>
                <a:gd name="T15" fmla="*/ 30 h 214"/>
                <a:gd name="T16" fmla="*/ 119 w 137"/>
                <a:gd name="T17" fmla="*/ 4 h 214"/>
                <a:gd name="T18" fmla="*/ 127 w 137"/>
                <a:gd name="T19" fmla="*/ 2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14">
                  <a:moveTo>
                    <a:pt x="127" y="21"/>
                  </a:moveTo>
                  <a:cubicBezTo>
                    <a:pt x="128" y="31"/>
                    <a:pt x="131" y="43"/>
                    <a:pt x="106" y="58"/>
                  </a:cubicBezTo>
                  <a:cubicBezTo>
                    <a:pt x="79" y="74"/>
                    <a:pt x="22" y="84"/>
                    <a:pt x="9" y="130"/>
                  </a:cubicBezTo>
                  <a:cubicBezTo>
                    <a:pt x="0" y="164"/>
                    <a:pt x="23" y="179"/>
                    <a:pt x="16" y="212"/>
                  </a:cubicBezTo>
                  <a:cubicBezTo>
                    <a:pt x="19" y="212"/>
                    <a:pt x="25" y="213"/>
                    <a:pt x="29" y="214"/>
                  </a:cubicBezTo>
                  <a:cubicBezTo>
                    <a:pt x="28" y="205"/>
                    <a:pt x="29" y="170"/>
                    <a:pt x="37" y="148"/>
                  </a:cubicBezTo>
                  <a:cubicBezTo>
                    <a:pt x="44" y="126"/>
                    <a:pt x="55" y="101"/>
                    <a:pt x="84" y="84"/>
                  </a:cubicBezTo>
                  <a:cubicBezTo>
                    <a:pt x="117" y="65"/>
                    <a:pt x="133" y="50"/>
                    <a:pt x="135" y="30"/>
                  </a:cubicBezTo>
                  <a:cubicBezTo>
                    <a:pt x="137" y="10"/>
                    <a:pt x="126" y="0"/>
                    <a:pt x="119" y="4"/>
                  </a:cubicBezTo>
                  <a:cubicBezTo>
                    <a:pt x="113" y="7"/>
                    <a:pt x="126" y="13"/>
                    <a:pt x="127" y="21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9" name="Freeform 1110"/>
            <p:cNvSpPr/>
            <p:nvPr/>
          </p:nvSpPr>
          <p:spPr bwMode="auto">
            <a:xfrm flipH="1">
              <a:off x="1301345" y="4445096"/>
              <a:ext cx="558800" cy="100012"/>
            </a:xfrm>
            <a:custGeom>
              <a:avLst/>
              <a:gdLst>
                <a:gd name="T0" fmla="*/ 259 w 259"/>
                <a:gd name="T1" fmla="*/ 44 h 46"/>
                <a:gd name="T2" fmla="*/ 254 w 259"/>
                <a:gd name="T3" fmla="*/ 46 h 46"/>
                <a:gd name="T4" fmla="*/ 230 w 259"/>
                <a:gd name="T5" fmla="*/ 44 h 46"/>
                <a:gd name="T6" fmla="*/ 0 w 259"/>
                <a:gd name="T7" fmla="*/ 3 h 46"/>
                <a:gd name="T8" fmla="*/ 0 w 259"/>
                <a:gd name="T9" fmla="*/ 0 h 46"/>
                <a:gd name="T10" fmla="*/ 259 w 259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46">
                  <a:moveTo>
                    <a:pt x="259" y="44"/>
                  </a:moveTo>
                  <a:cubicBezTo>
                    <a:pt x="259" y="44"/>
                    <a:pt x="257" y="46"/>
                    <a:pt x="254" y="46"/>
                  </a:cubicBezTo>
                  <a:cubicBezTo>
                    <a:pt x="250" y="46"/>
                    <a:pt x="230" y="44"/>
                    <a:pt x="230" y="4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9" y="44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0" name="Freeform 1111"/>
            <p:cNvSpPr/>
            <p:nvPr/>
          </p:nvSpPr>
          <p:spPr bwMode="auto">
            <a:xfrm flipH="1">
              <a:off x="1795058" y="4427634"/>
              <a:ext cx="82550" cy="58737"/>
            </a:xfrm>
            <a:custGeom>
              <a:avLst/>
              <a:gdLst>
                <a:gd name="T0" fmla="*/ 22 w 38"/>
                <a:gd name="T1" fmla="*/ 12 h 27"/>
                <a:gd name="T2" fmla="*/ 0 w 38"/>
                <a:gd name="T3" fmla="*/ 7 h 27"/>
                <a:gd name="T4" fmla="*/ 22 w 38"/>
                <a:gd name="T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7">
                  <a:moveTo>
                    <a:pt x="22" y="12"/>
                  </a:moveTo>
                  <a:cubicBezTo>
                    <a:pt x="36" y="24"/>
                    <a:pt x="22" y="27"/>
                    <a:pt x="0" y="7"/>
                  </a:cubicBezTo>
                  <a:cubicBezTo>
                    <a:pt x="35" y="0"/>
                    <a:pt x="38" y="11"/>
                    <a:pt x="22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549" name="图片 154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4876" y="5902906"/>
            <a:ext cx="376005" cy="1367244"/>
          </a:xfrm>
          <a:prstGeom prst="rect">
            <a:avLst/>
          </a:prstGeom>
        </p:spPr>
      </p:pic>
      <p:grpSp>
        <p:nvGrpSpPr>
          <p:cNvPr id="1550" name="组合 1549"/>
          <p:cNvGrpSpPr/>
          <p:nvPr/>
        </p:nvGrpSpPr>
        <p:grpSpPr>
          <a:xfrm rot="1000193" flipH="1">
            <a:off x="14041975" y="6942711"/>
            <a:ext cx="335674" cy="405855"/>
            <a:chOff x="723495" y="4003772"/>
            <a:chExt cx="1154113" cy="1395411"/>
          </a:xfrm>
        </p:grpSpPr>
        <p:sp>
          <p:nvSpPr>
            <p:cNvPr id="1551" name="Freeform 1107"/>
            <p:cNvSpPr/>
            <p:nvPr/>
          </p:nvSpPr>
          <p:spPr bwMode="auto">
            <a:xfrm flipH="1">
              <a:off x="1372782" y="4660996"/>
              <a:ext cx="176213" cy="314325"/>
            </a:xfrm>
            <a:custGeom>
              <a:avLst/>
              <a:gdLst>
                <a:gd name="T0" fmla="*/ 111 w 111"/>
                <a:gd name="T1" fmla="*/ 0 h 198"/>
                <a:gd name="T2" fmla="*/ 2 w 111"/>
                <a:gd name="T3" fmla="*/ 198 h 198"/>
                <a:gd name="T4" fmla="*/ 0 w 111"/>
                <a:gd name="T5" fmla="*/ 191 h 198"/>
                <a:gd name="T6" fmla="*/ 111 w 11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98">
                  <a:moveTo>
                    <a:pt x="111" y="0"/>
                  </a:moveTo>
                  <a:lnTo>
                    <a:pt x="2" y="198"/>
                  </a:lnTo>
                  <a:lnTo>
                    <a:pt x="0" y="19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2" name="Freeform 1109"/>
            <p:cNvSpPr/>
            <p:nvPr/>
          </p:nvSpPr>
          <p:spPr bwMode="auto">
            <a:xfrm flipH="1">
              <a:off x="1372783" y="4095846"/>
              <a:ext cx="107950" cy="288925"/>
            </a:xfrm>
            <a:custGeom>
              <a:avLst/>
              <a:gdLst>
                <a:gd name="T0" fmla="*/ 4 w 68"/>
                <a:gd name="T1" fmla="*/ 0 h 182"/>
                <a:gd name="T2" fmla="*/ 0 w 68"/>
                <a:gd name="T3" fmla="*/ 7 h 182"/>
                <a:gd name="T4" fmla="*/ 68 w 68"/>
                <a:gd name="T5" fmla="*/ 182 h 182"/>
                <a:gd name="T6" fmla="*/ 4 w 68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82">
                  <a:moveTo>
                    <a:pt x="4" y="0"/>
                  </a:moveTo>
                  <a:lnTo>
                    <a:pt x="0" y="7"/>
                  </a:lnTo>
                  <a:lnTo>
                    <a:pt x="68" y="1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3" name="Freeform 1103"/>
            <p:cNvSpPr/>
            <p:nvPr/>
          </p:nvSpPr>
          <p:spPr bwMode="auto">
            <a:xfrm flipH="1">
              <a:off x="723495" y="4149821"/>
              <a:ext cx="1023938" cy="1249362"/>
            </a:xfrm>
            <a:custGeom>
              <a:avLst/>
              <a:gdLst>
                <a:gd name="T0" fmla="*/ 336 w 475"/>
                <a:gd name="T1" fmla="*/ 546 h 577"/>
                <a:gd name="T2" fmla="*/ 244 w 475"/>
                <a:gd name="T3" fmla="*/ 510 h 577"/>
                <a:gd name="T4" fmla="*/ 174 w 475"/>
                <a:gd name="T5" fmla="*/ 485 h 577"/>
                <a:gd name="T6" fmla="*/ 174 w 475"/>
                <a:gd name="T7" fmla="*/ 431 h 577"/>
                <a:gd name="T8" fmla="*/ 207 w 475"/>
                <a:gd name="T9" fmla="*/ 339 h 577"/>
                <a:gd name="T10" fmla="*/ 193 w 475"/>
                <a:gd name="T11" fmla="*/ 275 h 577"/>
                <a:gd name="T12" fmla="*/ 157 w 475"/>
                <a:gd name="T13" fmla="*/ 232 h 577"/>
                <a:gd name="T14" fmla="*/ 74 w 475"/>
                <a:gd name="T15" fmla="*/ 210 h 577"/>
                <a:gd name="T16" fmla="*/ 11 w 475"/>
                <a:gd name="T17" fmla="*/ 186 h 577"/>
                <a:gd name="T18" fmla="*/ 5 w 475"/>
                <a:gd name="T19" fmla="*/ 155 h 577"/>
                <a:gd name="T20" fmla="*/ 25 w 475"/>
                <a:gd name="T21" fmla="*/ 157 h 577"/>
                <a:gd name="T22" fmla="*/ 101 w 475"/>
                <a:gd name="T23" fmla="*/ 182 h 577"/>
                <a:gd name="T24" fmla="*/ 165 w 475"/>
                <a:gd name="T25" fmla="*/ 182 h 577"/>
                <a:gd name="T26" fmla="*/ 211 w 475"/>
                <a:gd name="T27" fmla="*/ 180 h 577"/>
                <a:gd name="T28" fmla="*/ 198 w 475"/>
                <a:gd name="T29" fmla="*/ 166 h 577"/>
                <a:gd name="T30" fmla="*/ 178 w 475"/>
                <a:gd name="T31" fmla="*/ 153 h 577"/>
                <a:gd name="T32" fmla="*/ 179 w 475"/>
                <a:gd name="T33" fmla="*/ 105 h 577"/>
                <a:gd name="T34" fmla="*/ 182 w 475"/>
                <a:gd name="T35" fmla="*/ 70 h 577"/>
                <a:gd name="T36" fmla="*/ 229 w 475"/>
                <a:gd name="T37" fmla="*/ 73 h 577"/>
                <a:gd name="T38" fmla="*/ 208 w 475"/>
                <a:gd name="T39" fmla="*/ 74 h 577"/>
                <a:gd name="T40" fmla="*/ 219 w 475"/>
                <a:gd name="T41" fmla="*/ 71 h 577"/>
                <a:gd name="T42" fmla="*/ 222 w 475"/>
                <a:gd name="T43" fmla="*/ 72 h 577"/>
                <a:gd name="T44" fmla="*/ 199 w 475"/>
                <a:gd name="T45" fmla="*/ 62 h 577"/>
                <a:gd name="T46" fmla="*/ 195 w 475"/>
                <a:gd name="T47" fmla="*/ 64 h 577"/>
                <a:gd name="T48" fmla="*/ 190 w 475"/>
                <a:gd name="T49" fmla="*/ 81 h 577"/>
                <a:gd name="T50" fmla="*/ 216 w 475"/>
                <a:gd name="T51" fmla="*/ 32 h 577"/>
                <a:gd name="T52" fmla="*/ 260 w 475"/>
                <a:gd name="T53" fmla="*/ 48 h 577"/>
                <a:gd name="T54" fmla="*/ 305 w 475"/>
                <a:gd name="T55" fmla="*/ 69 h 577"/>
                <a:gd name="T56" fmla="*/ 303 w 475"/>
                <a:gd name="T57" fmla="*/ 107 h 577"/>
                <a:gd name="T58" fmla="*/ 314 w 475"/>
                <a:gd name="T59" fmla="*/ 120 h 577"/>
                <a:gd name="T60" fmla="*/ 320 w 475"/>
                <a:gd name="T61" fmla="*/ 127 h 577"/>
                <a:gd name="T62" fmla="*/ 282 w 475"/>
                <a:gd name="T63" fmla="*/ 150 h 577"/>
                <a:gd name="T64" fmla="*/ 299 w 475"/>
                <a:gd name="T65" fmla="*/ 154 h 577"/>
                <a:gd name="T66" fmla="*/ 470 w 475"/>
                <a:gd name="T67" fmla="*/ 0 h 577"/>
                <a:gd name="T68" fmla="*/ 472 w 475"/>
                <a:gd name="T69" fmla="*/ 15 h 577"/>
                <a:gd name="T70" fmla="*/ 475 w 475"/>
                <a:gd name="T71" fmla="*/ 66 h 577"/>
                <a:gd name="T72" fmla="*/ 474 w 475"/>
                <a:gd name="T73" fmla="*/ 85 h 577"/>
                <a:gd name="T74" fmla="*/ 454 w 475"/>
                <a:gd name="T75" fmla="*/ 169 h 577"/>
                <a:gd name="T76" fmla="*/ 423 w 475"/>
                <a:gd name="T77" fmla="*/ 229 h 577"/>
                <a:gd name="T78" fmla="*/ 383 w 475"/>
                <a:gd name="T79" fmla="*/ 260 h 577"/>
                <a:gd name="T80" fmla="*/ 294 w 475"/>
                <a:gd name="T81" fmla="*/ 261 h 577"/>
                <a:gd name="T82" fmla="*/ 296 w 475"/>
                <a:gd name="T83" fmla="*/ 303 h 577"/>
                <a:gd name="T84" fmla="*/ 287 w 475"/>
                <a:gd name="T85" fmla="*/ 409 h 577"/>
                <a:gd name="T86" fmla="*/ 236 w 475"/>
                <a:gd name="T87" fmla="*/ 458 h 577"/>
                <a:gd name="T88" fmla="*/ 318 w 475"/>
                <a:gd name="T89" fmla="*/ 498 h 577"/>
                <a:gd name="T90" fmla="*/ 363 w 475"/>
                <a:gd name="T91" fmla="*/ 516 h 577"/>
                <a:gd name="T92" fmla="*/ 362 w 475"/>
                <a:gd name="T93" fmla="*/ 562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5" h="577">
                  <a:moveTo>
                    <a:pt x="358" y="577"/>
                  </a:moveTo>
                  <a:cubicBezTo>
                    <a:pt x="351" y="577"/>
                    <a:pt x="343" y="556"/>
                    <a:pt x="336" y="546"/>
                  </a:cubicBezTo>
                  <a:cubicBezTo>
                    <a:pt x="331" y="540"/>
                    <a:pt x="326" y="537"/>
                    <a:pt x="318" y="533"/>
                  </a:cubicBezTo>
                  <a:cubicBezTo>
                    <a:pt x="305" y="527"/>
                    <a:pt x="262" y="516"/>
                    <a:pt x="244" y="510"/>
                  </a:cubicBezTo>
                  <a:cubicBezTo>
                    <a:pt x="227" y="505"/>
                    <a:pt x="220" y="504"/>
                    <a:pt x="209" y="501"/>
                  </a:cubicBezTo>
                  <a:cubicBezTo>
                    <a:pt x="198" y="498"/>
                    <a:pt x="183" y="491"/>
                    <a:pt x="174" y="485"/>
                  </a:cubicBezTo>
                  <a:cubicBezTo>
                    <a:pt x="166" y="478"/>
                    <a:pt x="163" y="470"/>
                    <a:pt x="163" y="465"/>
                  </a:cubicBezTo>
                  <a:cubicBezTo>
                    <a:pt x="163" y="461"/>
                    <a:pt x="168" y="442"/>
                    <a:pt x="174" y="431"/>
                  </a:cubicBezTo>
                  <a:cubicBezTo>
                    <a:pt x="179" y="421"/>
                    <a:pt x="190" y="392"/>
                    <a:pt x="194" y="380"/>
                  </a:cubicBezTo>
                  <a:cubicBezTo>
                    <a:pt x="199" y="368"/>
                    <a:pt x="207" y="351"/>
                    <a:pt x="207" y="339"/>
                  </a:cubicBezTo>
                  <a:cubicBezTo>
                    <a:pt x="207" y="328"/>
                    <a:pt x="205" y="320"/>
                    <a:pt x="202" y="306"/>
                  </a:cubicBezTo>
                  <a:cubicBezTo>
                    <a:pt x="198" y="292"/>
                    <a:pt x="194" y="287"/>
                    <a:pt x="193" y="275"/>
                  </a:cubicBezTo>
                  <a:cubicBezTo>
                    <a:pt x="193" y="263"/>
                    <a:pt x="194" y="237"/>
                    <a:pt x="192" y="235"/>
                  </a:cubicBezTo>
                  <a:cubicBezTo>
                    <a:pt x="190" y="233"/>
                    <a:pt x="169" y="234"/>
                    <a:pt x="157" y="232"/>
                  </a:cubicBezTo>
                  <a:cubicBezTo>
                    <a:pt x="140" y="229"/>
                    <a:pt x="126" y="227"/>
                    <a:pt x="111" y="227"/>
                  </a:cubicBezTo>
                  <a:cubicBezTo>
                    <a:pt x="102" y="227"/>
                    <a:pt x="81" y="213"/>
                    <a:pt x="74" y="210"/>
                  </a:cubicBezTo>
                  <a:cubicBezTo>
                    <a:pt x="68" y="206"/>
                    <a:pt x="34" y="185"/>
                    <a:pt x="31" y="184"/>
                  </a:cubicBezTo>
                  <a:cubicBezTo>
                    <a:pt x="28" y="184"/>
                    <a:pt x="17" y="187"/>
                    <a:pt x="11" y="186"/>
                  </a:cubicBezTo>
                  <a:cubicBezTo>
                    <a:pt x="6" y="185"/>
                    <a:pt x="0" y="177"/>
                    <a:pt x="1" y="169"/>
                  </a:cubicBezTo>
                  <a:cubicBezTo>
                    <a:pt x="2" y="162"/>
                    <a:pt x="2" y="158"/>
                    <a:pt x="5" y="155"/>
                  </a:cubicBezTo>
                  <a:cubicBezTo>
                    <a:pt x="9" y="153"/>
                    <a:pt x="14" y="152"/>
                    <a:pt x="16" y="152"/>
                  </a:cubicBezTo>
                  <a:cubicBezTo>
                    <a:pt x="18" y="153"/>
                    <a:pt x="21" y="154"/>
                    <a:pt x="25" y="157"/>
                  </a:cubicBezTo>
                  <a:cubicBezTo>
                    <a:pt x="28" y="161"/>
                    <a:pt x="34" y="168"/>
                    <a:pt x="43" y="169"/>
                  </a:cubicBezTo>
                  <a:cubicBezTo>
                    <a:pt x="53" y="171"/>
                    <a:pt x="84" y="176"/>
                    <a:pt x="101" y="182"/>
                  </a:cubicBezTo>
                  <a:cubicBezTo>
                    <a:pt x="116" y="187"/>
                    <a:pt x="119" y="189"/>
                    <a:pt x="124" y="190"/>
                  </a:cubicBezTo>
                  <a:cubicBezTo>
                    <a:pt x="130" y="190"/>
                    <a:pt x="149" y="181"/>
                    <a:pt x="165" y="182"/>
                  </a:cubicBezTo>
                  <a:cubicBezTo>
                    <a:pt x="181" y="183"/>
                    <a:pt x="193" y="183"/>
                    <a:pt x="199" y="184"/>
                  </a:cubicBezTo>
                  <a:cubicBezTo>
                    <a:pt x="206" y="185"/>
                    <a:pt x="210" y="183"/>
                    <a:pt x="211" y="180"/>
                  </a:cubicBezTo>
                  <a:cubicBezTo>
                    <a:pt x="212" y="176"/>
                    <a:pt x="207" y="171"/>
                    <a:pt x="205" y="169"/>
                  </a:cubicBezTo>
                  <a:cubicBezTo>
                    <a:pt x="202" y="168"/>
                    <a:pt x="201" y="166"/>
                    <a:pt x="198" y="166"/>
                  </a:cubicBezTo>
                  <a:cubicBezTo>
                    <a:pt x="196" y="167"/>
                    <a:pt x="184" y="170"/>
                    <a:pt x="181" y="165"/>
                  </a:cubicBezTo>
                  <a:cubicBezTo>
                    <a:pt x="179" y="163"/>
                    <a:pt x="181" y="156"/>
                    <a:pt x="178" y="153"/>
                  </a:cubicBezTo>
                  <a:cubicBezTo>
                    <a:pt x="176" y="149"/>
                    <a:pt x="170" y="141"/>
                    <a:pt x="171" y="129"/>
                  </a:cubicBezTo>
                  <a:cubicBezTo>
                    <a:pt x="172" y="116"/>
                    <a:pt x="176" y="109"/>
                    <a:pt x="179" y="105"/>
                  </a:cubicBezTo>
                  <a:cubicBezTo>
                    <a:pt x="182" y="102"/>
                    <a:pt x="185" y="97"/>
                    <a:pt x="183" y="89"/>
                  </a:cubicBezTo>
                  <a:cubicBezTo>
                    <a:pt x="182" y="84"/>
                    <a:pt x="181" y="77"/>
                    <a:pt x="182" y="70"/>
                  </a:cubicBezTo>
                  <a:cubicBezTo>
                    <a:pt x="185" y="82"/>
                    <a:pt x="192" y="87"/>
                    <a:pt x="197" y="90"/>
                  </a:cubicBezTo>
                  <a:cubicBezTo>
                    <a:pt x="217" y="100"/>
                    <a:pt x="231" y="85"/>
                    <a:pt x="229" y="73"/>
                  </a:cubicBezTo>
                  <a:cubicBezTo>
                    <a:pt x="227" y="67"/>
                    <a:pt x="223" y="63"/>
                    <a:pt x="218" y="63"/>
                  </a:cubicBezTo>
                  <a:cubicBezTo>
                    <a:pt x="215" y="63"/>
                    <a:pt x="207" y="65"/>
                    <a:pt x="208" y="74"/>
                  </a:cubicBezTo>
                  <a:cubicBezTo>
                    <a:pt x="209" y="78"/>
                    <a:pt x="213" y="81"/>
                    <a:pt x="217" y="80"/>
                  </a:cubicBezTo>
                  <a:cubicBezTo>
                    <a:pt x="221" y="78"/>
                    <a:pt x="222" y="74"/>
                    <a:pt x="219" y="71"/>
                  </a:cubicBezTo>
                  <a:cubicBezTo>
                    <a:pt x="220" y="76"/>
                    <a:pt x="213" y="77"/>
                    <a:pt x="213" y="72"/>
                  </a:cubicBezTo>
                  <a:cubicBezTo>
                    <a:pt x="213" y="69"/>
                    <a:pt x="219" y="67"/>
                    <a:pt x="222" y="72"/>
                  </a:cubicBezTo>
                  <a:cubicBezTo>
                    <a:pt x="225" y="79"/>
                    <a:pt x="216" y="89"/>
                    <a:pt x="203" y="81"/>
                  </a:cubicBezTo>
                  <a:cubicBezTo>
                    <a:pt x="196" y="76"/>
                    <a:pt x="197" y="66"/>
                    <a:pt x="199" y="62"/>
                  </a:cubicBezTo>
                  <a:cubicBezTo>
                    <a:pt x="203" y="52"/>
                    <a:pt x="212" y="50"/>
                    <a:pt x="225" y="51"/>
                  </a:cubicBezTo>
                  <a:cubicBezTo>
                    <a:pt x="210" y="47"/>
                    <a:pt x="197" y="54"/>
                    <a:pt x="195" y="64"/>
                  </a:cubicBezTo>
                  <a:cubicBezTo>
                    <a:pt x="193" y="74"/>
                    <a:pt x="196" y="88"/>
                    <a:pt x="216" y="88"/>
                  </a:cubicBezTo>
                  <a:cubicBezTo>
                    <a:pt x="206" y="92"/>
                    <a:pt x="195" y="88"/>
                    <a:pt x="190" y="81"/>
                  </a:cubicBezTo>
                  <a:cubicBezTo>
                    <a:pt x="184" y="73"/>
                    <a:pt x="183" y="60"/>
                    <a:pt x="185" y="54"/>
                  </a:cubicBezTo>
                  <a:cubicBezTo>
                    <a:pt x="191" y="37"/>
                    <a:pt x="209" y="34"/>
                    <a:pt x="216" y="32"/>
                  </a:cubicBezTo>
                  <a:cubicBezTo>
                    <a:pt x="223" y="30"/>
                    <a:pt x="234" y="27"/>
                    <a:pt x="243" y="34"/>
                  </a:cubicBezTo>
                  <a:cubicBezTo>
                    <a:pt x="253" y="40"/>
                    <a:pt x="255" y="47"/>
                    <a:pt x="260" y="48"/>
                  </a:cubicBezTo>
                  <a:cubicBezTo>
                    <a:pt x="265" y="49"/>
                    <a:pt x="276" y="44"/>
                    <a:pt x="285" y="47"/>
                  </a:cubicBezTo>
                  <a:cubicBezTo>
                    <a:pt x="293" y="50"/>
                    <a:pt x="303" y="57"/>
                    <a:pt x="305" y="69"/>
                  </a:cubicBezTo>
                  <a:cubicBezTo>
                    <a:pt x="307" y="80"/>
                    <a:pt x="304" y="87"/>
                    <a:pt x="300" y="93"/>
                  </a:cubicBezTo>
                  <a:cubicBezTo>
                    <a:pt x="297" y="98"/>
                    <a:pt x="298" y="106"/>
                    <a:pt x="303" y="107"/>
                  </a:cubicBezTo>
                  <a:cubicBezTo>
                    <a:pt x="307" y="108"/>
                    <a:pt x="319" y="106"/>
                    <a:pt x="313" y="95"/>
                  </a:cubicBezTo>
                  <a:cubicBezTo>
                    <a:pt x="319" y="99"/>
                    <a:pt x="324" y="111"/>
                    <a:pt x="314" y="120"/>
                  </a:cubicBezTo>
                  <a:cubicBezTo>
                    <a:pt x="305" y="129"/>
                    <a:pt x="294" y="133"/>
                    <a:pt x="297" y="137"/>
                  </a:cubicBezTo>
                  <a:cubicBezTo>
                    <a:pt x="299" y="142"/>
                    <a:pt x="314" y="135"/>
                    <a:pt x="320" y="127"/>
                  </a:cubicBezTo>
                  <a:cubicBezTo>
                    <a:pt x="320" y="129"/>
                    <a:pt x="317" y="137"/>
                    <a:pt x="309" y="142"/>
                  </a:cubicBezTo>
                  <a:cubicBezTo>
                    <a:pt x="300" y="148"/>
                    <a:pt x="290" y="151"/>
                    <a:pt x="282" y="150"/>
                  </a:cubicBezTo>
                  <a:cubicBezTo>
                    <a:pt x="274" y="150"/>
                    <a:pt x="259" y="165"/>
                    <a:pt x="264" y="180"/>
                  </a:cubicBezTo>
                  <a:cubicBezTo>
                    <a:pt x="270" y="165"/>
                    <a:pt x="275" y="161"/>
                    <a:pt x="299" y="154"/>
                  </a:cubicBezTo>
                  <a:cubicBezTo>
                    <a:pt x="319" y="149"/>
                    <a:pt x="338" y="135"/>
                    <a:pt x="350" y="124"/>
                  </a:cubicBezTo>
                  <a:cubicBezTo>
                    <a:pt x="363" y="113"/>
                    <a:pt x="447" y="53"/>
                    <a:pt x="470" y="0"/>
                  </a:cubicBezTo>
                  <a:cubicBezTo>
                    <a:pt x="471" y="6"/>
                    <a:pt x="459" y="24"/>
                    <a:pt x="461" y="26"/>
                  </a:cubicBezTo>
                  <a:cubicBezTo>
                    <a:pt x="464" y="28"/>
                    <a:pt x="470" y="18"/>
                    <a:pt x="472" y="15"/>
                  </a:cubicBezTo>
                  <a:cubicBezTo>
                    <a:pt x="473" y="19"/>
                    <a:pt x="454" y="89"/>
                    <a:pt x="427" y="114"/>
                  </a:cubicBezTo>
                  <a:cubicBezTo>
                    <a:pt x="433" y="110"/>
                    <a:pt x="470" y="75"/>
                    <a:pt x="475" y="66"/>
                  </a:cubicBezTo>
                  <a:cubicBezTo>
                    <a:pt x="474" y="71"/>
                    <a:pt x="470" y="85"/>
                    <a:pt x="467" y="89"/>
                  </a:cubicBezTo>
                  <a:cubicBezTo>
                    <a:pt x="470" y="87"/>
                    <a:pt x="471" y="87"/>
                    <a:pt x="474" y="85"/>
                  </a:cubicBezTo>
                  <a:cubicBezTo>
                    <a:pt x="472" y="91"/>
                    <a:pt x="454" y="165"/>
                    <a:pt x="397" y="190"/>
                  </a:cubicBezTo>
                  <a:cubicBezTo>
                    <a:pt x="408" y="187"/>
                    <a:pt x="440" y="179"/>
                    <a:pt x="454" y="169"/>
                  </a:cubicBezTo>
                  <a:cubicBezTo>
                    <a:pt x="447" y="183"/>
                    <a:pt x="425" y="225"/>
                    <a:pt x="367" y="237"/>
                  </a:cubicBezTo>
                  <a:cubicBezTo>
                    <a:pt x="378" y="237"/>
                    <a:pt x="413" y="233"/>
                    <a:pt x="423" y="229"/>
                  </a:cubicBezTo>
                  <a:cubicBezTo>
                    <a:pt x="417" y="236"/>
                    <a:pt x="400" y="256"/>
                    <a:pt x="362" y="258"/>
                  </a:cubicBezTo>
                  <a:cubicBezTo>
                    <a:pt x="370" y="259"/>
                    <a:pt x="376" y="261"/>
                    <a:pt x="383" y="260"/>
                  </a:cubicBezTo>
                  <a:cubicBezTo>
                    <a:pt x="376" y="264"/>
                    <a:pt x="347" y="272"/>
                    <a:pt x="327" y="268"/>
                  </a:cubicBezTo>
                  <a:cubicBezTo>
                    <a:pt x="307" y="263"/>
                    <a:pt x="306" y="258"/>
                    <a:pt x="294" y="261"/>
                  </a:cubicBezTo>
                  <a:cubicBezTo>
                    <a:pt x="282" y="264"/>
                    <a:pt x="279" y="270"/>
                    <a:pt x="281" y="278"/>
                  </a:cubicBezTo>
                  <a:cubicBezTo>
                    <a:pt x="282" y="286"/>
                    <a:pt x="284" y="293"/>
                    <a:pt x="296" y="303"/>
                  </a:cubicBezTo>
                  <a:cubicBezTo>
                    <a:pt x="309" y="314"/>
                    <a:pt x="328" y="328"/>
                    <a:pt x="327" y="351"/>
                  </a:cubicBezTo>
                  <a:cubicBezTo>
                    <a:pt x="326" y="375"/>
                    <a:pt x="313" y="393"/>
                    <a:pt x="287" y="409"/>
                  </a:cubicBezTo>
                  <a:cubicBezTo>
                    <a:pt x="262" y="423"/>
                    <a:pt x="252" y="431"/>
                    <a:pt x="249" y="434"/>
                  </a:cubicBezTo>
                  <a:cubicBezTo>
                    <a:pt x="246" y="437"/>
                    <a:pt x="240" y="453"/>
                    <a:pt x="236" y="458"/>
                  </a:cubicBezTo>
                  <a:cubicBezTo>
                    <a:pt x="239" y="459"/>
                    <a:pt x="247" y="458"/>
                    <a:pt x="270" y="469"/>
                  </a:cubicBezTo>
                  <a:cubicBezTo>
                    <a:pt x="294" y="481"/>
                    <a:pt x="306" y="491"/>
                    <a:pt x="318" y="498"/>
                  </a:cubicBezTo>
                  <a:cubicBezTo>
                    <a:pt x="329" y="504"/>
                    <a:pt x="335" y="506"/>
                    <a:pt x="347" y="507"/>
                  </a:cubicBezTo>
                  <a:cubicBezTo>
                    <a:pt x="354" y="507"/>
                    <a:pt x="362" y="511"/>
                    <a:pt x="363" y="516"/>
                  </a:cubicBezTo>
                  <a:cubicBezTo>
                    <a:pt x="364" y="522"/>
                    <a:pt x="361" y="528"/>
                    <a:pt x="359" y="537"/>
                  </a:cubicBezTo>
                  <a:cubicBezTo>
                    <a:pt x="357" y="546"/>
                    <a:pt x="361" y="556"/>
                    <a:pt x="362" y="562"/>
                  </a:cubicBezTo>
                  <a:cubicBezTo>
                    <a:pt x="363" y="569"/>
                    <a:pt x="363" y="576"/>
                    <a:pt x="358" y="577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4" name="Freeform 1106"/>
            <p:cNvSpPr/>
            <p:nvPr/>
          </p:nvSpPr>
          <p:spPr bwMode="auto">
            <a:xfrm flipH="1">
              <a:off x="1534708" y="4554634"/>
              <a:ext cx="288925" cy="504825"/>
            </a:xfrm>
            <a:custGeom>
              <a:avLst/>
              <a:gdLst>
                <a:gd name="T0" fmla="*/ 38 w 134"/>
                <a:gd name="T1" fmla="*/ 0 h 233"/>
                <a:gd name="T2" fmla="*/ 10 w 134"/>
                <a:gd name="T3" fmla="*/ 88 h 233"/>
                <a:gd name="T4" fmla="*/ 119 w 134"/>
                <a:gd name="T5" fmla="*/ 203 h 233"/>
                <a:gd name="T6" fmla="*/ 109 w 134"/>
                <a:gd name="T7" fmla="*/ 226 h 233"/>
                <a:gd name="T8" fmla="*/ 129 w 134"/>
                <a:gd name="T9" fmla="*/ 200 h 233"/>
                <a:gd name="T10" fmla="*/ 44 w 134"/>
                <a:gd name="T11" fmla="*/ 78 h 233"/>
                <a:gd name="T12" fmla="*/ 52 w 134"/>
                <a:gd name="T13" fmla="*/ 1 h 233"/>
                <a:gd name="T14" fmla="*/ 38 w 134"/>
                <a:gd name="T1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233">
                  <a:moveTo>
                    <a:pt x="38" y="0"/>
                  </a:moveTo>
                  <a:cubicBezTo>
                    <a:pt x="32" y="29"/>
                    <a:pt x="0" y="50"/>
                    <a:pt x="10" y="88"/>
                  </a:cubicBezTo>
                  <a:cubicBezTo>
                    <a:pt x="28" y="152"/>
                    <a:pt x="116" y="173"/>
                    <a:pt x="119" y="203"/>
                  </a:cubicBezTo>
                  <a:cubicBezTo>
                    <a:pt x="120" y="219"/>
                    <a:pt x="105" y="219"/>
                    <a:pt x="109" y="226"/>
                  </a:cubicBezTo>
                  <a:cubicBezTo>
                    <a:pt x="113" y="233"/>
                    <a:pt x="134" y="223"/>
                    <a:pt x="129" y="200"/>
                  </a:cubicBezTo>
                  <a:cubicBezTo>
                    <a:pt x="125" y="178"/>
                    <a:pt x="57" y="129"/>
                    <a:pt x="44" y="78"/>
                  </a:cubicBezTo>
                  <a:cubicBezTo>
                    <a:pt x="40" y="60"/>
                    <a:pt x="43" y="34"/>
                    <a:pt x="52" y="1"/>
                  </a:cubicBezTo>
                  <a:cubicBezTo>
                    <a:pt x="47" y="3"/>
                    <a:pt x="42" y="2"/>
                    <a:pt x="3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5" name="Freeform 1108"/>
            <p:cNvSpPr/>
            <p:nvPr/>
          </p:nvSpPr>
          <p:spPr bwMode="auto">
            <a:xfrm flipH="1">
              <a:off x="1468033" y="4003772"/>
              <a:ext cx="295275" cy="461962"/>
            </a:xfrm>
            <a:custGeom>
              <a:avLst/>
              <a:gdLst>
                <a:gd name="T0" fmla="*/ 127 w 137"/>
                <a:gd name="T1" fmla="*/ 21 h 214"/>
                <a:gd name="T2" fmla="*/ 106 w 137"/>
                <a:gd name="T3" fmla="*/ 58 h 214"/>
                <a:gd name="T4" fmla="*/ 9 w 137"/>
                <a:gd name="T5" fmla="*/ 130 h 214"/>
                <a:gd name="T6" fmla="*/ 16 w 137"/>
                <a:gd name="T7" fmla="*/ 212 h 214"/>
                <a:gd name="T8" fmla="*/ 29 w 137"/>
                <a:gd name="T9" fmla="*/ 214 h 214"/>
                <a:gd name="T10" fmla="*/ 37 w 137"/>
                <a:gd name="T11" fmla="*/ 148 h 214"/>
                <a:gd name="T12" fmla="*/ 84 w 137"/>
                <a:gd name="T13" fmla="*/ 84 h 214"/>
                <a:gd name="T14" fmla="*/ 135 w 137"/>
                <a:gd name="T15" fmla="*/ 30 h 214"/>
                <a:gd name="T16" fmla="*/ 119 w 137"/>
                <a:gd name="T17" fmla="*/ 4 h 214"/>
                <a:gd name="T18" fmla="*/ 127 w 137"/>
                <a:gd name="T19" fmla="*/ 2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14">
                  <a:moveTo>
                    <a:pt x="127" y="21"/>
                  </a:moveTo>
                  <a:cubicBezTo>
                    <a:pt x="128" y="31"/>
                    <a:pt x="131" y="43"/>
                    <a:pt x="106" y="58"/>
                  </a:cubicBezTo>
                  <a:cubicBezTo>
                    <a:pt x="79" y="74"/>
                    <a:pt x="22" y="84"/>
                    <a:pt x="9" y="130"/>
                  </a:cubicBezTo>
                  <a:cubicBezTo>
                    <a:pt x="0" y="164"/>
                    <a:pt x="23" y="179"/>
                    <a:pt x="16" y="212"/>
                  </a:cubicBezTo>
                  <a:cubicBezTo>
                    <a:pt x="19" y="212"/>
                    <a:pt x="25" y="213"/>
                    <a:pt x="29" y="214"/>
                  </a:cubicBezTo>
                  <a:cubicBezTo>
                    <a:pt x="28" y="205"/>
                    <a:pt x="29" y="170"/>
                    <a:pt x="37" y="148"/>
                  </a:cubicBezTo>
                  <a:cubicBezTo>
                    <a:pt x="44" y="126"/>
                    <a:pt x="55" y="101"/>
                    <a:pt x="84" y="84"/>
                  </a:cubicBezTo>
                  <a:cubicBezTo>
                    <a:pt x="117" y="65"/>
                    <a:pt x="133" y="50"/>
                    <a:pt x="135" y="30"/>
                  </a:cubicBezTo>
                  <a:cubicBezTo>
                    <a:pt x="137" y="10"/>
                    <a:pt x="126" y="0"/>
                    <a:pt x="119" y="4"/>
                  </a:cubicBezTo>
                  <a:cubicBezTo>
                    <a:pt x="113" y="7"/>
                    <a:pt x="126" y="13"/>
                    <a:pt x="127" y="21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6" name="Freeform 1110"/>
            <p:cNvSpPr/>
            <p:nvPr/>
          </p:nvSpPr>
          <p:spPr bwMode="auto">
            <a:xfrm flipH="1">
              <a:off x="1301345" y="4445096"/>
              <a:ext cx="558800" cy="100012"/>
            </a:xfrm>
            <a:custGeom>
              <a:avLst/>
              <a:gdLst>
                <a:gd name="T0" fmla="*/ 259 w 259"/>
                <a:gd name="T1" fmla="*/ 44 h 46"/>
                <a:gd name="T2" fmla="*/ 254 w 259"/>
                <a:gd name="T3" fmla="*/ 46 h 46"/>
                <a:gd name="T4" fmla="*/ 230 w 259"/>
                <a:gd name="T5" fmla="*/ 44 h 46"/>
                <a:gd name="T6" fmla="*/ 0 w 259"/>
                <a:gd name="T7" fmla="*/ 3 h 46"/>
                <a:gd name="T8" fmla="*/ 0 w 259"/>
                <a:gd name="T9" fmla="*/ 0 h 46"/>
                <a:gd name="T10" fmla="*/ 259 w 259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46">
                  <a:moveTo>
                    <a:pt x="259" y="44"/>
                  </a:moveTo>
                  <a:cubicBezTo>
                    <a:pt x="259" y="44"/>
                    <a:pt x="257" y="46"/>
                    <a:pt x="254" y="46"/>
                  </a:cubicBezTo>
                  <a:cubicBezTo>
                    <a:pt x="250" y="46"/>
                    <a:pt x="230" y="44"/>
                    <a:pt x="230" y="4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9" y="44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7" name="Freeform 1111"/>
            <p:cNvSpPr/>
            <p:nvPr/>
          </p:nvSpPr>
          <p:spPr bwMode="auto">
            <a:xfrm flipH="1">
              <a:off x="1795058" y="4427634"/>
              <a:ext cx="82550" cy="58737"/>
            </a:xfrm>
            <a:custGeom>
              <a:avLst/>
              <a:gdLst>
                <a:gd name="T0" fmla="*/ 22 w 38"/>
                <a:gd name="T1" fmla="*/ 12 h 27"/>
                <a:gd name="T2" fmla="*/ 0 w 38"/>
                <a:gd name="T3" fmla="*/ 7 h 27"/>
                <a:gd name="T4" fmla="*/ 22 w 38"/>
                <a:gd name="T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7">
                  <a:moveTo>
                    <a:pt x="22" y="12"/>
                  </a:moveTo>
                  <a:cubicBezTo>
                    <a:pt x="36" y="24"/>
                    <a:pt x="22" y="27"/>
                    <a:pt x="0" y="7"/>
                  </a:cubicBezTo>
                  <a:cubicBezTo>
                    <a:pt x="35" y="0"/>
                    <a:pt x="38" y="11"/>
                    <a:pt x="22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4" name="组合 1933"/>
          <p:cNvGrpSpPr/>
          <p:nvPr/>
        </p:nvGrpSpPr>
        <p:grpSpPr>
          <a:xfrm flipV="1">
            <a:off x="3216005" y="6228094"/>
            <a:ext cx="3211088" cy="1007883"/>
            <a:chOff x="980412" y="3175"/>
            <a:chExt cx="2830775" cy="955675"/>
          </a:xfrm>
        </p:grpSpPr>
        <p:sp>
          <p:nvSpPr>
            <p:cNvPr id="1935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6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7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8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9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0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1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2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3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4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5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6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7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8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9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0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1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2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3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4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5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6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7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8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9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0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1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2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3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4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5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6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7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8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9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0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1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2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3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4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5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6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7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8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9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0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1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2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3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4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5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6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7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8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9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0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1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2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3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4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5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6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7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8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9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0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1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2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3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4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5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6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7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8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9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0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1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2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3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4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5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6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7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8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9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0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1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2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3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4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5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6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7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2028" name="组合 2027"/>
          <p:cNvGrpSpPr/>
          <p:nvPr/>
        </p:nvGrpSpPr>
        <p:grpSpPr>
          <a:xfrm flipV="1">
            <a:off x="6431657" y="6228094"/>
            <a:ext cx="3211088" cy="1007883"/>
            <a:chOff x="980412" y="3175"/>
            <a:chExt cx="2830775" cy="955675"/>
          </a:xfrm>
        </p:grpSpPr>
        <p:sp>
          <p:nvSpPr>
            <p:cNvPr id="2029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0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1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2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3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4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5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6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7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8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9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0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1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2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3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4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5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6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7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8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9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0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1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2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3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4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5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6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7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8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9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0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1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2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3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4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5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6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7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8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9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0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1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2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3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4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5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6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7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8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9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0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1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2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3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4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5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6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7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8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9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0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1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2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3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4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5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6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7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8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9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0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1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2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3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4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5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6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7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8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9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0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1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2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3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4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5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6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7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8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9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0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1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2122" name="组合 2121"/>
          <p:cNvGrpSpPr/>
          <p:nvPr/>
        </p:nvGrpSpPr>
        <p:grpSpPr>
          <a:xfrm flipV="1">
            <a:off x="9647309" y="6228094"/>
            <a:ext cx="3211088" cy="1007883"/>
            <a:chOff x="980412" y="3175"/>
            <a:chExt cx="2830775" cy="955675"/>
          </a:xfrm>
        </p:grpSpPr>
        <p:sp>
          <p:nvSpPr>
            <p:cNvPr id="2123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4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5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6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7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8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9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0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1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2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3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4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5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6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7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8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9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0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1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2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3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4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5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6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7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8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9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0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1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2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3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4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5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6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7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8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9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0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1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2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3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4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5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6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7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8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9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0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1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2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3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4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5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6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7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8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9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0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1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2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3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4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5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6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7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8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9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0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1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2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3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4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5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6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7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8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9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0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1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2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3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4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5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6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7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8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9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0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1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2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3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4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5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</p:spTree>
    <p:extLst>
      <p:ext uri="{BB962C8B-B14F-4D97-AF65-F5344CB8AC3E}">
        <p14:creationId xmlns:p14="http://schemas.microsoft.com/office/powerpoint/2010/main" val="4705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repeatCount="500000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8" fill="hold"/>
                                            <p:tgtEl>
                                              <p:spTgt spid="151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repeatCount="50000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8" fill="hold"/>
                                            <p:tgtEl>
                                              <p:spTgt spid="151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00013 0.0007 L 0.00013 0.00093 C 0.01562 -0.00231 0.03307 -0.00555 0.04752 -0.00671 C 0.0927 -0.01088 0.0513 -0.00625 0.08567 -0.01088 C 0.09101 -0.01157 0.09518 -0.01204 0.10026 -0.01227 C 0.10781 -0.01435 0.12278 -0.0162 0.13072 -0.01759 C 0.14908 -0.02037 0.16406 -0.02338 0.18346 -0.02639 C 0.19414 -0.02824 0.20312 -0.02893 0.2121 -0.03194 C 0.22838 -0.03356 0.23528 -0.03565 0.25104 -0.03796 C 0.25846 -0.03981 0.26627 -0.04097 0.27395 -0.04167 C 0.27734 -0.04236 0.27981 -0.04282 0.28489 -0.04329 C 0.28802 -0.04375 0.29179 -0.04421 0.29492 -0.04398 C 0.30117 -0.04514 0.30638 -0.04583 0.31119 -0.04722 C 0.32994 -0.04977 0.34166 -0.05092 0.35885 -0.05301 C 0.3746 -0.05602 0.39075 -0.05879 0.4052 -0.06065 L 0.4388 -0.0662 C 0.44869 -0.06782 0.46041 -0.06967 0.46848 -0.07014 C 0.47291 -0.07106 0.47604 -0.07106 0.48059 -0.07176 C 0.48463 -0.07222 0.48919 -0.07292 0.49518 -0.07407 C 0.51184 -0.07616 0.53307 -0.07801 0.54908 -0.08009 C 0.55195 -0.08009 0.55468 -0.0794 0.55963 -0.08102 C 0.56276 -0.08079 0.57031 -0.08217 0.57356 -0.08194 C 0.58489 -0.08333 0.59362 -0.08356 0.60559 -0.08379 C 0.61132 -0.08542 0.61757 -0.08588 0.62395 -0.0868 C 0.65716 -0.08935 0.63841 -0.08634 0.66132 -0.09028 C 0.66484 -0.09051 0.66783 -0.09028 0.67278 -0.09074 C 0.6763 -0.09051 0.68307 -0.09167 0.68684 -0.0912 C 0.69414 -0.09305 0.71054 -0.09398 0.71328 -0.09421 C 0.7289 -0.09467 0.72968 -0.09444 0.74856 -0.09606 C 0.75234 -0.09606 0.75612 -0.09699 0.75807 -0.09676 C 0.78177 -0.09768 0.75924 -0.09629 0.79388 -0.0993 C 0.80507 -0.10092 0.81653 -0.10162 0.82773 -0.10185 C 0.83281 -0.10208 0.84101 -0.10347 0.84687 -0.10347 C 0.84856 -0.10254 0.84947 -0.10231 0.85442 -0.10301 C 0.8608 -0.10278 0.87018 -0.10393 0.87708 -0.10486 C 0.89296 -0.10254 0.87252 -0.10486 0.90325 -0.10509 C 0.90651 -0.10486 0.90924 -0.1044 0.91119 -0.10486 C 0.91432 -0.10393 0.91223 -0.10092 0.91796 -0.10116 L 0.93033 -0.10231 C 0.93945 -0.09861 0.93346 -0.1 0.94427 -0.09861 C 0.94817 -0.09722 0.94882 -0.09537 0.95377 -0.09444 C 0.95807 -0.09282 0.95807 -0.09352 0.96028 -0.09143 C 0.96263 -0.09028 0.96302 -0.08866 0.96536 -0.08866 C 0.96757 -0.08727 0.97304 -0.08588 0.97304 -0.08542 C 0.97473 -0.08403 0.97513 -0.08217 0.97747 -0.08171 C 0.98007 -0.07963 0.98125 -0.0787 0.98489 -0.07778 C 0.99713 -0.06273 0.98281 -0.07708 0.99401 -0.07153 C 0.99596 -0.06921 0.99856 -0.06736 1.00091 -0.06551 C 1.00234 -0.06481 1.00325 -0.06366 1.00455 -0.06296 C 1.00664 -0.0618 1.00794 -0.0618 1.00911 -0.06157 C 1.01627 -0.05741 1.00976 -0.05949 1.01731 -0.05486 C 1.0177 -0.0537 1.02057 -0.05347 1.02096 -0.05324 C 1.02317 -0.05278 1.02369 -0.05278 1.02513 -0.05185 C 1.025 -0.05023 1.02656 -0.04838 1.02877 -0.04815 C 1.03098 -0.04537 1.03502 -0.04444 1.03528 -0.04329 C 1.03958 -0.04074 1.04257 -0.03773 1.04505 -0.03495 C 1.04648 -0.03356 1.04739 -0.03125 1.04895 -0.02963 C 1.05013 -0.02824 1.05247 -0.02754 1.05351 -0.02662 C 1.05312 -0.01898 1.05416 -0.01157 1.05507 -0.0037 L 1.05364 -0.00393 " pathEditMode="relative" rAng="21180000" ptsTypes="AAAAAAAAAAAAAAAAAAAAAAAAAAAAAAAAAAAAAAAAAAAAAAAAAAAAAAAAAAAA">
                                          <p:cBhvr>
                                            <p:cTn id="37" dur="4000" fill="hold"/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47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70833E-6 4.81481E-6 L -2.70833E-6 0.00069 C 0.00469 -0.0007 0.00768 -0.00116 0.01354 -0.00186 C 0.01524 -0.00186 0.01953 -0.00232 0.02253 -0.00232 C 0.02396 -0.00232 0.02461 -0.00301 0.02696 -0.00301 C 0.0293 -0.00348 0.03308 -0.00348 0.03607 -0.00348 C 0.0375 -0.00417 0.0375 -0.00348 0.04063 -0.00487 C 0.04362 -0.00487 0.04948 -0.00533 0.05417 -0.00533 C 0.0556 -0.00533 0.0556 -0.00602 0.05873 -0.00602 C 0.06394 -0.00649 0.07318 -0.00718 0.07683 -0.00764 C 0.08516 -0.0088 0.07591 -0.00764 0.09037 -0.0088 C 0.09336 -0.0095 0.09492 -0.0095 0.09935 -0.01019 C 0.10248 -0.01019 0.10847 -0.01019 0.11302 -0.01065 C 0.11771 -0.01065 0.12136 -0.01112 0.12657 -0.01181 C 0.13034 -0.01181 0.13581 -0.0125 0.14024 -0.0125 C 0.14323 -0.01297 0.14558 -0.01366 0.14935 -0.01366 C 0.16524 -0.01482 0.15912 -0.01413 0.17201 -0.01528 C 0.19154 -0.01713 0.16667 -0.01528 0.19896 -0.01713 C 0.20664 -0.01875 0.19766 -0.0176 0.21719 -0.01875 C 0.2263 -0.01945 0.23321 -0.02014 0.2444 -0.02061 C 0.28386 -0.02292 0.23542 -0.02014 0.26706 -0.02246 C 0.27084 -0.02246 0.27617 -0.02246 0.28073 -0.02292 C 0.28659 -0.02362 0.28972 -0.02408 0.29883 -0.02408 C 0.32761 -0.02524 0.29505 -0.02408 0.3306 -0.02593 C 0.33581 -0.02593 0.34258 -0.02593 0.3487 -0.02663 L 0.39401 -0.02894 C 0.39844 -0.02894 0.40222 -0.0294 0.40755 -0.0294 C 0.41354 -0.0301 0.41966 -0.0301 0.42578 -0.0301 C 0.43255 -0.03056 0.43633 -0.03125 0.44388 -0.03125 C 0.45144 -0.03172 0.46263 -0.03172 0.47097 -0.03241 C 0.47709 -0.03288 0.48229 -0.03288 0.48907 -0.03357 C 0.49284 -0.03357 0.49818 -0.03357 0.50261 -0.03357 C 0.51172 -0.03403 0.51771 -0.03473 0.52982 -0.03519 C 0.53594 -0.03519 0.54193 -0.03519 0.54792 -0.03588 C 0.55469 -0.03588 0.55938 -0.03635 0.56602 -0.03635 C 0.57748 -0.03704 0.58946 -0.0375 0.60222 -0.0382 C 0.60703 -0.0382 0.61146 -0.0382 0.61589 -0.0382 C 0.64011 -0.04005 0.61667 -0.03936 0.64323 -0.04005 C 0.64766 -0.04005 0.65144 -0.04005 0.65677 -0.04051 C 0.66042 -0.04051 0.66576 -0.04051 0.67019 -0.04121 C 0.67943 -0.04121 0.68633 -0.04167 0.69753 -0.04237 C 0.70196 -0.04237 0.70664 -0.04237 0.71107 -0.04283 C 0.7405 -0.04399 0.70808 -0.04283 0.73828 -0.04468 C 0.76172 -0.04514 0.74206 -0.04399 0.77005 -0.04584 C 0.77292 -0.04584 0.77461 -0.0463 0.77904 -0.0463 C 0.78282 -0.047 0.78815 -0.047 0.79271 -0.047 L 0.83789 -0.04931 L 0.85157 -0.05 C 0.85599 -0.05047 0.86146 -0.05047 0.86524 -0.05116 C 0.86823 -0.05116 0.86966 -0.05116 0.87422 -0.05163 C 0.87956 -0.05163 0.88646 -0.05163 0.89232 -0.05232 C 0.8961 -0.05232 0.89701 -0.05278 0.90144 -0.05278 C 0.94284 -0.05533 0.88399 -0.05163 0.92852 -0.05394 C 0.93321 -0.05463 0.9362 -0.05463 0.94219 -0.05533 C 0.94831 -0.05533 0.95795 -0.05533 0.96485 -0.05579 C 0.97604 -0.05649 0.98451 -0.05695 0.99662 -0.05764 C 1.00261 -0.05764 1.0086 -0.05811 1.01472 -0.05811 C 1.02357 -0.0588 1.04206 -0.05926 1.04206 -0.0588 L 1.04206 -0.05926 " pathEditMode="relative" rAng="0" ptsTypes="AAAAAAAAAAAAAAAAAAAAAAAAAAAAAAAAAAAAAAAAAAAAAAAAAAAAAAAAAAA">
                                          <p:cBhvr>
                                            <p:cTn id="39" dur="4000" fill="hold"/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096" y="-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2000"/>
                                            <p:tgtEl>
                                              <p:spTgt spid="1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15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142264 -0.159399 E" pathEditMode="relative" ptsTypes="">
                                          <p:cBhvr>
                                            <p:cTn id="47" dur="2000" fill="hold"/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549"/>
                                            </p:tgtEl>
                                          </p:cBhvr>
                                          <p:by x="150000" y="150000"/>
                                          <p:to x="268642" y="268642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42264 0.159399 L 0 0 E" pathEditMode="relative" ptsTypes="">
                                          <p:cBhvr>
                                            <p:cTn id="51" dur="2000" fill="hold"/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000" fill="hold"/>
                                            <p:tgtEl>
                                              <p:spTgt spid="1547"/>
                                            </p:tgtEl>
                                          </p:cBhvr>
                                          <p:by x="150000" y="150000"/>
                                          <p:from x="37224" y="3722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2000"/>
                                            <p:tgtEl>
                                              <p:spTgt spid="1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000"/>
                                            <p:tgtEl>
                                              <p:spTgt spid="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5472 -0.206466 E" pathEditMode="relative" ptsTypes="">
                                          <p:cBhvr>
                                            <p:cTn id="61" dur="2000" fill="hold"/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1550"/>
                                            </p:tgtEl>
                                          </p:cBhvr>
                                          <p:by x="150000" y="150000"/>
                                          <p:to x="362603" y="36260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5472 0.206466 L 0 0 E" pathEditMode="relative" ptsTypes="">
                                          <p:cBhvr>
                                            <p:cTn id="65" dur="2000" fill="hold"/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548"/>
                                            </p:tgtEl>
                                          </p:cBhvr>
                                          <p:by x="150000" y="150000"/>
                                          <p:from x="27578" y="2757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repeatCount="500000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8" fill="hold"/>
                                            <p:tgtEl>
                                              <p:spTgt spid="151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repeatCount="50000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8" fill="hold"/>
                                            <p:tgtEl>
                                              <p:spTgt spid="151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00013 0.0007 L 0.00013 0.00093 C 0.01562 -0.00231 0.03307 -0.00555 0.04752 -0.00671 C 0.0927 -0.01088 0.0513 -0.00625 0.08567 -0.01088 C 0.09101 -0.01157 0.09518 -0.01204 0.10026 -0.01227 C 0.10781 -0.01435 0.12278 -0.0162 0.13072 -0.01759 C 0.14908 -0.02037 0.16406 -0.02338 0.18346 -0.02639 C 0.19414 -0.02824 0.20312 -0.02893 0.2121 -0.03194 C 0.22838 -0.03356 0.23528 -0.03565 0.25104 -0.03796 C 0.25846 -0.03981 0.26627 -0.04097 0.27395 -0.04167 C 0.27734 -0.04236 0.27981 -0.04282 0.28489 -0.04329 C 0.28802 -0.04375 0.29179 -0.04421 0.29492 -0.04398 C 0.30117 -0.04514 0.30638 -0.04583 0.31119 -0.04722 C 0.32994 -0.04977 0.34166 -0.05092 0.35885 -0.05301 C 0.3746 -0.05602 0.39075 -0.05879 0.4052 -0.06065 L 0.4388 -0.0662 C 0.44869 -0.06782 0.46041 -0.06967 0.46848 -0.07014 C 0.47291 -0.07106 0.47604 -0.07106 0.48059 -0.07176 C 0.48463 -0.07222 0.48919 -0.07292 0.49518 -0.07407 C 0.51184 -0.07616 0.53307 -0.07801 0.54908 -0.08009 C 0.55195 -0.08009 0.55468 -0.0794 0.55963 -0.08102 C 0.56276 -0.08079 0.57031 -0.08217 0.57356 -0.08194 C 0.58489 -0.08333 0.59362 -0.08356 0.60559 -0.08379 C 0.61132 -0.08542 0.61757 -0.08588 0.62395 -0.0868 C 0.65716 -0.08935 0.63841 -0.08634 0.66132 -0.09028 C 0.66484 -0.09051 0.66783 -0.09028 0.67278 -0.09074 C 0.6763 -0.09051 0.68307 -0.09167 0.68684 -0.0912 C 0.69414 -0.09305 0.71054 -0.09398 0.71328 -0.09421 C 0.7289 -0.09467 0.72968 -0.09444 0.74856 -0.09606 C 0.75234 -0.09606 0.75612 -0.09699 0.75807 -0.09676 C 0.78177 -0.09768 0.75924 -0.09629 0.79388 -0.0993 C 0.80507 -0.10092 0.81653 -0.10162 0.82773 -0.10185 C 0.83281 -0.10208 0.84101 -0.10347 0.84687 -0.10347 C 0.84856 -0.10254 0.84947 -0.10231 0.85442 -0.10301 C 0.8608 -0.10278 0.87018 -0.10393 0.87708 -0.10486 C 0.89296 -0.10254 0.87252 -0.10486 0.90325 -0.10509 C 0.90651 -0.10486 0.90924 -0.1044 0.91119 -0.10486 C 0.91432 -0.10393 0.91223 -0.10092 0.91796 -0.10116 L 0.93033 -0.10231 C 0.93945 -0.09861 0.93346 -0.1 0.94427 -0.09861 C 0.94817 -0.09722 0.94882 -0.09537 0.95377 -0.09444 C 0.95807 -0.09282 0.95807 -0.09352 0.96028 -0.09143 C 0.96263 -0.09028 0.96302 -0.08866 0.96536 -0.08866 C 0.96757 -0.08727 0.97304 -0.08588 0.97304 -0.08542 C 0.97473 -0.08403 0.97513 -0.08217 0.97747 -0.08171 C 0.98007 -0.07963 0.98125 -0.0787 0.98489 -0.07778 C 0.99713 -0.06273 0.98281 -0.07708 0.99401 -0.07153 C 0.99596 -0.06921 0.99856 -0.06736 1.00091 -0.06551 C 1.00234 -0.06481 1.00325 -0.06366 1.00455 -0.06296 C 1.00664 -0.0618 1.00794 -0.0618 1.00911 -0.06157 C 1.01627 -0.05741 1.00976 -0.05949 1.01731 -0.05486 C 1.0177 -0.0537 1.02057 -0.05347 1.02096 -0.05324 C 1.02317 -0.05278 1.02369 -0.05278 1.02513 -0.05185 C 1.025 -0.05023 1.02656 -0.04838 1.02877 -0.04815 C 1.03098 -0.04537 1.03502 -0.04444 1.03528 -0.04329 C 1.03958 -0.04074 1.04257 -0.03773 1.04505 -0.03495 C 1.04648 -0.03356 1.04739 -0.03125 1.04895 -0.02963 C 1.05013 -0.02824 1.05247 -0.02754 1.05351 -0.02662 C 1.05312 -0.01898 1.05416 -0.01157 1.05507 -0.0037 L 1.05364 -0.00393 " pathEditMode="relative" rAng="21180000" ptsTypes="AAAAAAAAAAAAAAAAAAAAAAAAAAAAAAAAAAAAAAAAAAAAAAAAAAAAAAAAAAAA">
                                          <p:cBhvr>
                                            <p:cTn id="37" dur="4000" fill="hold"/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47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70833E-6 4.81481E-6 L -2.70833E-6 0.00069 C 0.00469 -0.0007 0.00768 -0.00116 0.01354 -0.00186 C 0.01524 -0.00186 0.01953 -0.00232 0.02253 -0.00232 C 0.02396 -0.00232 0.02461 -0.00301 0.02696 -0.00301 C 0.0293 -0.00348 0.03308 -0.00348 0.03607 -0.00348 C 0.0375 -0.00417 0.0375 -0.00348 0.04063 -0.00487 C 0.04362 -0.00487 0.04948 -0.00533 0.05417 -0.00533 C 0.0556 -0.00533 0.0556 -0.00602 0.05873 -0.00602 C 0.06394 -0.00649 0.07318 -0.00718 0.07683 -0.00764 C 0.08516 -0.0088 0.07591 -0.00764 0.09037 -0.0088 C 0.09336 -0.0095 0.09492 -0.0095 0.09935 -0.01019 C 0.10248 -0.01019 0.10847 -0.01019 0.11302 -0.01065 C 0.11771 -0.01065 0.12136 -0.01112 0.12657 -0.01181 C 0.13034 -0.01181 0.13581 -0.0125 0.14024 -0.0125 C 0.14323 -0.01297 0.14558 -0.01366 0.14935 -0.01366 C 0.16524 -0.01482 0.15912 -0.01413 0.17201 -0.01528 C 0.19154 -0.01713 0.16667 -0.01528 0.19896 -0.01713 C 0.20664 -0.01875 0.19766 -0.0176 0.21719 -0.01875 C 0.2263 -0.01945 0.23321 -0.02014 0.2444 -0.02061 C 0.28386 -0.02292 0.23542 -0.02014 0.26706 -0.02246 C 0.27084 -0.02246 0.27617 -0.02246 0.28073 -0.02292 C 0.28659 -0.02362 0.28972 -0.02408 0.29883 -0.02408 C 0.32761 -0.02524 0.29505 -0.02408 0.3306 -0.02593 C 0.33581 -0.02593 0.34258 -0.02593 0.3487 -0.02663 L 0.39401 -0.02894 C 0.39844 -0.02894 0.40222 -0.0294 0.40755 -0.0294 C 0.41354 -0.0301 0.41966 -0.0301 0.42578 -0.0301 C 0.43255 -0.03056 0.43633 -0.03125 0.44388 -0.03125 C 0.45144 -0.03172 0.46263 -0.03172 0.47097 -0.03241 C 0.47709 -0.03288 0.48229 -0.03288 0.48907 -0.03357 C 0.49284 -0.03357 0.49818 -0.03357 0.50261 -0.03357 C 0.51172 -0.03403 0.51771 -0.03473 0.52982 -0.03519 C 0.53594 -0.03519 0.54193 -0.03519 0.54792 -0.03588 C 0.55469 -0.03588 0.55938 -0.03635 0.56602 -0.03635 C 0.57748 -0.03704 0.58946 -0.0375 0.60222 -0.0382 C 0.60703 -0.0382 0.61146 -0.0382 0.61589 -0.0382 C 0.64011 -0.04005 0.61667 -0.03936 0.64323 -0.04005 C 0.64766 -0.04005 0.65144 -0.04005 0.65677 -0.04051 C 0.66042 -0.04051 0.66576 -0.04051 0.67019 -0.04121 C 0.67943 -0.04121 0.68633 -0.04167 0.69753 -0.04237 C 0.70196 -0.04237 0.70664 -0.04237 0.71107 -0.04283 C 0.7405 -0.04399 0.70808 -0.04283 0.73828 -0.04468 C 0.76172 -0.04514 0.74206 -0.04399 0.77005 -0.04584 C 0.77292 -0.04584 0.77461 -0.0463 0.77904 -0.0463 C 0.78282 -0.047 0.78815 -0.047 0.79271 -0.047 L 0.83789 -0.04931 L 0.85157 -0.05 C 0.85599 -0.05047 0.86146 -0.05047 0.86524 -0.05116 C 0.86823 -0.05116 0.86966 -0.05116 0.87422 -0.05163 C 0.87956 -0.05163 0.88646 -0.05163 0.89232 -0.05232 C 0.8961 -0.05232 0.89701 -0.05278 0.90144 -0.05278 C 0.94284 -0.05533 0.88399 -0.05163 0.92852 -0.05394 C 0.93321 -0.05463 0.9362 -0.05463 0.94219 -0.05533 C 0.94831 -0.05533 0.95795 -0.05533 0.96485 -0.05579 C 0.97604 -0.05649 0.98451 -0.05695 0.99662 -0.05764 C 1.00261 -0.05764 1.0086 -0.05811 1.01472 -0.05811 C 1.02357 -0.0588 1.04206 -0.05926 1.04206 -0.0588 L 1.04206 -0.05926 " pathEditMode="relative" rAng="0" ptsTypes="AAAAAAAAAAAAAAAAAAAAAAAAAAAAAAAAAAAAAAAAAAAAAAAAAAAAAAAAAAA">
                                          <p:cBhvr>
                                            <p:cTn id="39" dur="4000" fill="hold"/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096" y="-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2000"/>
                                            <p:tgtEl>
                                              <p:spTgt spid="1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15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142264 -0.159399 E" pathEditMode="relative" ptsTypes="">
                                          <p:cBhvr>
                                            <p:cTn id="47" dur="2000" fill="hold"/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000" fill="hold"/>
                                            <p:tgtEl>
                                              <p:spTgt spid="1549"/>
                                            </p:tgtEl>
                                          </p:cBhvr>
                                          <p:by x="150000" y="150000"/>
                                          <p:to x="268642" y="268642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42264 0.159399 L 0 0 E" pathEditMode="relative" ptsTypes="">
                                          <p:cBhvr>
                                            <p:cTn id="51" dur="2000" fill="hold"/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000" fill="hold"/>
                                            <p:tgtEl>
                                              <p:spTgt spid="1547"/>
                                            </p:tgtEl>
                                          </p:cBhvr>
                                          <p:by x="150000" y="150000"/>
                                          <p:from x="37224" y="3722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2000"/>
                                            <p:tgtEl>
                                              <p:spTgt spid="1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000"/>
                                            <p:tgtEl>
                                              <p:spTgt spid="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5472 -0.206466 E" pathEditMode="relative" ptsTypes="">
                                          <p:cBhvr>
                                            <p:cTn id="61" dur="2000" fill="hold"/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000" fill="hold"/>
                                            <p:tgtEl>
                                              <p:spTgt spid="1550"/>
                                            </p:tgtEl>
                                          </p:cBhvr>
                                          <p:by x="150000" y="150000"/>
                                          <p:to x="362603" y="36260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5472 0.206466 L 0 0 E" pathEditMode="relative" ptsTypes="">
                                          <p:cBhvr>
                                            <p:cTn id="65" dur="2000" fill="hold"/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548"/>
                                            </p:tgtEl>
                                          </p:cBhvr>
                                          <p:by x="150000" y="150000"/>
                                          <p:from x="27578" y="2757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1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993906" flipH="1">
            <a:off x="4814942" y="1316733"/>
            <a:ext cx="3228867" cy="215273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 rot="515372">
            <a:off x="7476746" y="1323282"/>
            <a:ext cx="3599472" cy="5293509"/>
            <a:chOff x="7446031" y="1453362"/>
            <a:chExt cx="2585650" cy="38025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6031" y="1453362"/>
              <a:ext cx="2585650" cy="25856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4" name="矩形 3"/>
            <p:cNvSpPr/>
            <p:nvPr/>
          </p:nvSpPr>
          <p:spPr>
            <a:xfrm>
              <a:off x="7446031" y="4552950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3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第一次牵手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6150" y="376743"/>
            <a:ext cx="3155912" cy="1828253"/>
            <a:chOff x="438151" y="5116513"/>
            <a:chExt cx="2992436" cy="173355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862925" y="1032393"/>
            <a:ext cx="892362" cy="516954"/>
            <a:chOff x="438151" y="5116513"/>
            <a:chExt cx="2992436" cy="1733550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263" y="5151438"/>
              <a:ext cx="2979737" cy="167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"/>
            <p:cNvSpPr/>
            <p:nvPr/>
          </p:nvSpPr>
          <p:spPr bwMode="auto">
            <a:xfrm>
              <a:off x="752475" y="5394326"/>
              <a:ext cx="93662" cy="1235075"/>
            </a:xfrm>
            <a:custGeom>
              <a:avLst/>
              <a:gdLst>
                <a:gd name="T0" fmla="*/ 8 w 41"/>
                <a:gd name="T1" fmla="*/ 0 h 538"/>
                <a:gd name="T2" fmla="*/ 14 w 41"/>
                <a:gd name="T3" fmla="*/ 22 h 538"/>
                <a:gd name="T4" fmla="*/ 20 w 41"/>
                <a:gd name="T5" fmla="*/ 48 h 538"/>
                <a:gd name="T6" fmla="*/ 27 w 41"/>
                <a:gd name="T7" fmla="*/ 82 h 538"/>
                <a:gd name="T8" fmla="*/ 33 w 41"/>
                <a:gd name="T9" fmla="*/ 123 h 538"/>
                <a:gd name="T10" fmla="*/ 36 w 41"/>
                <a:gd name="T11" fmla="*/ 146 h 538"/>
                <a:gd name="T12" fmla="*/ 38 w 41"/>
                <a:gd name="T13" fmla="*/ 169 h 538"/>
                <a:gd name="T14" fmla="*/ 41 w 41"/>
                <a:gd name="T15" fmla="*/ 219 h 538"/>
                <a:gd name="T16" fmla="*/ 40 w 41"/>
                <a:gd name="T17" fmla="*/ 269 h 538"/>
                <a:gd name="T18" fmla="*/ 40 w 41"/>
                <a:gd name="T19" fmla="*/ 295 h 538"/>
                <a:gd name="T20" fmla="*/ 38 w 41"/>
                <a:gd name="T21" fmla="*/ 320 h 538"/>
                <a:gd name="T22" fmla="*/ 35 w 41"/>
                <a:gd name="T23" fmla="*/ 370 h 538"/>
                <a:gd name="T24" fmla="*/ 28 w 41"/>
                <a:gd name="T25" fmla="*/ 415 h 538"/>
                <a:gd name="T26" fmla="*/ 22 w 41"/>
                <a:gd name="T27" fmla="*/ 456 h 538"/>
                <a:gd name="T28" fmla="*/ 15 w 41"/>
                <a:gd name="T29" fmla="*/ 490 h 538"/>
                <a:gd name="T30" fmla="*/ 7 w 41"/>
                <a:gd name="T31" fmla="*/ 516 h 538"/>
                <a:gd name="T32" fmla="*/ 0 w 41"/>
                <a:gd name="T33" fmla="*/ 538 h 538"/>
                <a:gd name="T34" fmla="*/ 5 w 41"/>
                <a:gd name="T35" fmla="*/ 515 h 538"/>
                <a:gd name="T36" fmla="*/ 10 w 41"/>
                <a:gd name="T37" fmla="*/ 489 h 538"/>
                <a:gd name="T38" fmla="*/ 15 w 41"/>
                <a:gd name="T39" fmla="*/ 455 h 538"/>
                <a:gd name="T40" fmla="*/ 19 w 41"/>
                <a:gd name="T41" fmla="*/ 414 h 538"/>
                <a:gd name="T42" fmla="*/ 24 w 41"/>
                <a:gd name="T43" fmla="*/ 369 h 538"/>
                <a:gd name="T44" fmla="*/ 26 w 41"/>
                <a:gd name="T45" fmla="*/ 320 h 538"/>
                <a:gd name="T46" fmla="*/ 28 w 41"/>
                <a:gd name="T47" fmla="*/ 295 h 538"/>
                <a:gd name="T48" fmla="*/ 28 w 41"/>
                <a:gd name="T49" fmla="*/ 269 h 538"/>
                <a:gd name="T50" fmla="*/ 28 w 41"/>
                <a:gd name="T51" fmla="*/ 219 h 538"/>
                <a:gd name="T52" fmla="*/ 27 w 41"/>
                <a:gd name="T53" fmla="*/ 170 h 538"/>
                <a:gd name="T54" fmla="*/ 26 w 41"/>
                <a:gd name="T55" fmla="*/ 147 h 538"/>
                <a:gd name="T56" fmla="*/ 24 w 41"/>
                <a:gd name="T57" fmla="*/ 124 h 538"/>
                <a:gd name="T58" fmla="*/ 20 w 41"/>
                <a:gd name="T59" fmla="*/ 84 h 538"/>
                <a:gd name="T60" fmla="*/ 16 w 41"/>
                <a:gd name="T61" fmla="*/ 49 h 538"/>
                <a:gd name="T62" fmla="*/ 12 w 41"/>
                <a:gd name="T63" fmla="*/ 23 h 538"/>
                <a:gd name="T64" fmla="*/ 8 w 41"/>
                <a:gd name="T6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38">
                  <a:moveTo>
                    <a:pt x="8" y="0"/>
                  </a:moveTo>
                  <a:cubicBezTo>
                    <a:pt x="8" y="0"/>
                    <a:pt x="10" y="8"/>
                    <a:pt x="14" y="22"/>
                  </a:cubicBezTo>
                  <a:cubicBezTo>
                    <a:pt x="16" y="29"/>
                    <a:pt x="18" y="38"/>
                    <a:pt x="20" y="48"/>
                  </a:cubicBezTo>
                  <a:cubicBezTo>
                    <a:pt x="23" y="58"/>
                    <a:pt x="26" y="70"/>
                    <a:pt x="27" y="82"/>
                  </a:cubicBezTo>
                  <a:cubicBezTo>
                    <a:pt x="29" y="95"/>
                    <a:pt x="31" y="109"/>
                    <a:pt x="33" y="123"/>
                  </a:cubicBezTo>
                  <a:cubicBezTo>
                    <a:pt x="34" y="131"/>
                    <a:pt x="35" y="138"/>
                    <a:pt x="36" y="146"/>
                  </a:cubicBezTo>
                  <a:cubicBezTo>
                    <a:pt x="37" y="153"/>
                    <a:pt x="37" y="161"/>
                    <a:pt x="38" y="169"/>
                  </a:cubicBezTo>
                  <a:cubicBezTo>
                    <a:pt x="39" y="185"/>
                    <a:pt x="39" y="202"/>
                    <a:pt x="41" y="219"/>
                  </a:cubicBezTo>
                  <a:cubicBezTo>
                    <a:pt x="40" y="235"/>
                    <a:pt x="40" y="252"/>
                    <a:pt x="40" y="269"/>
                  </a:cubicBezTo>
                  <a:cubicBezTo>
                    <a:pt x="40" y="278"/>
                    <a:pt x="40" y="287"/>
                    <a:pt x="40" y="295"/>
                  </a:cubicBezTo>
                  <a:cubicBezTo>
                    <a:pt x="39" y="304"/>
                    <a:pt x="39" y="312"/>
                    <a:pt x="38" y="320"/>
                  </a:cubicBezTo>
                  <a:cubicBezTo>
                    <a:pt x="37" y="337"/>
                    <a:pt x="36" y="354"/>
                    <a:pt x="35" y="370"/>
                  </a:cubicBezTo>
                  <a:cubicBezTo>
                    <a:pt x="32" y="385"/>
                    <a:pt x="30" y="401"/>
                    <a:pt x="28" y="415"/>
                  </a:cubicBezTo>
                  <a:cubicBezTo>
                    <a:pt x="27" y="430"/>
                    <a:pt x="24" y="443"/>
                    <a:pt x="22" y="456"/>
                  </a:cubicBezTo>
                  <a:cubicBezTo>
                    <a:pt x="19" y="468"/>
                    <a:pt x="17" y="480"/>
                    <a:pt x="15" y="490"/>
                  </a:cubicBezTo>
                  <a:cubicBezTo>
                    <a:pt x="12" y="500"/>
                    <a:pt x="9" y="509"/>
                    <a:pt x="7" y="516"/>
                  </a:cubicBezTo>
                  <a:cubicBezTo>
                    <a:pt x="3" y="530"/>
                    <a:pt x="0" y="538"/>
                    <a:pt x="0" y="538"/>
                  </a:cubicBezTo>
                  <a:cubicBezTo>
                    <a:pt x="0" y="538"/>
                    <a:pt x="2" y="530"/>
                    <a:pt x="5" y="515"/>
                  </a:cubicBezTo>
                  <a:cubicBezTo>
                    <a:pt x="6" y="508"/>
                    <a:pt x="8" y="499"/>
                    <a:pt x="10" y="489"/>
                  </a:cubicBezTo>
                  <a:cubicBezTo>
                    <a:pt x="11" y="479"/>
                    <a:pt x="13" y="467"/>
                    <a:pt x="15" y="455"/>
                  </a:cubicBezTo>
                  <a:cubicBezTo>
                    <a:pt x="16" y="442"/>
                    <a:pt x="18" y="429"/>
                    <a:pt x="19" y="414"/>
                  </a:cubicBezTo>
                  <a:cubicBezTo>
                    <a:pt x="21" y="400"/>
                    <a:pt x="22" y="384"/>
                    <a:pt x="24" y="369"/>
                  </a:cubicBezTo>
                  <a:cubicBezTo>
                    <a:pt x="24" y="353"/>
                    <a:pt x="25" y="336"/>
                    <a:pt x="26" y="320"/>
                  </a:cubicBezTo>
                  <a:cubicBezTo>
                    <a:pt x="27" y="311"/>
                    <a:pt x="27" y="303"/>
                    <a:pt x="28" y="295"/>
                  </a:cubicBezTo>
                  <a:cubicBezTo>
                    <a:pt x="28" y="286"/>
                    <a:pt x="28" y="278"/>
                    <a:pt x="28" y="269"/>
                  </a:cubicBezTo>
                  <a:cubicBezTo>
                    <a:pt x="28" y="252"/>
                    <a:pt x="28" y="235"/>
                    <a:pt x="28" y="219"/>
                  </a:cubicBezTo>
                  <a:cubicBezTo>
                    <a:pt x="28" y="202"/>
                    <a:pt x="27" y="186"/>
                    <a:pt x="27" y="170"/>
                  </a:cubicBezTo>
                  <a:cubicBezTo>
                    <a:pt x="26" y="162"/>
                    <a:pt x="26" y="154"/>
                    <a:pt x="26" y="147"/>
                  </a:cubicBezTo>
                  <a:cubicBezTo>
                    <a:pt x="25" y="139"/>
                    <a:pt x="25" y="132"/>
                    <a:pt x="24" y="124"/>
                  </a:cubicBezTo>
                  <a:cubicBezTo>
                    <a:pt x="23" y="110"/>
                    <a:pt x="21" y="96"/>
                    <a:pt x="20" y="84"/>
                  </a:cubicBezTo>
                  <a:cubicBezTo>
                    <a:pt x="20" y="71"/>
                    <a:pt x="17" y="59"/>
                    <a:pt x="16" y="49"/>
                  </a:cubicBezTo>
                  <a:cubicBezTo>
                    <a:pt x="14" y="39"/>
                    <a:pt x="13" y="30"/>
                    <a:pt x="12" y="23"/>
                  </a:cubicBezTo>
                  <a:cubicBezTo>
                    <a:pt x="9" y="8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542925" y="5181601"/>
              <a:ext cx="228600" cy="212725"/>
            </a:xfrm>
            <a:custGeom>
              <a:avLst/>
              <a:gdLst>
                <a:gd name="T0" fmla="*/ 100 w 100"/>
                <a:gd name="T1" fmla="*/ 93 h 93"/>
                <a:gd name="T2" fmla="*/ 98 w 100"/>
                <a:gd name="T3" fmla="*/ 91 h 93"/>
                <a:gd name="T4" fmla="*/ 90 w 100"/>
                <a:gd name="T5" fmla="*/ 86 h 93"/>
                <a:gd name="T6" fmla="*/ 69 w 100"/>
                <a:gd name="T7" fmla="*/ 64 h 93"/>
                <a:gd name="T8" fmla="*/ 46 w 100"/>
                <a:gd name="T9" fmla="*/ 29 h 93"/>
                <a:gd name="T10" fmla="*/ 31 w 100"/>
                <a:gd name="T11" fmla="*/ 14 h 93"/>
                <a:gd name="T12" fmla="*/ 16 w 100"/>
                <a:gd name="T13" fmla="*/ 19 h 93"/>
                <a:gd name="T14" fmla="*/ 15 w 100"/>
                <a:gd name="T15" fmla="*/ 20 h 93"/>
                <a:gd name="T16" fmla="*/ 15 w 100"/>
                <a:gd name="T17" fmla="*/ 20 h 93"/>
                <a:gd name="T18" fmla="*/ 14 w 100"/>
                <a:gd name="T19" fmla="*/ 21 h 93"/>
                <a:gd name="T20" fmla="*/ 13 w 100"/>
                <a:gd name="T21" fmla="*/ 22 h 93"/>
                <a:gd name="T22" fmla="*/ 12 w 100"/>
                <a:gd name="T23" fmla="*/ 25 h 93"/>
                <a:gd name="T24" fmla="*/ 15 w 100"/>
                <a:gd name="T25" fmla="*/ 34 h 93"/>
                <a:gd name="T26" fmla="*/ 30 w 100"/>
                <a:gd name="T27" fmla="*/ 50 h 93"/>
                <a:gd name="T28" fmla="*/ 63 w 100"/>
                <a:gd name="T29" fmla="*/ 75 h 93"/>
                <a:gd name="T30" fmla="*/ 90 w 100"/>
                <a:gd name="T31" fmla="*/ 88 h 93"/>
                <a:gd name="T32" fmla="*/ 100 w 100"/>
                <a:gd name="T33" fmla="*/ 93 h 93"/>
                <a:gd name="T34" fmla="*/ 100 w 100"/>
                <a:gd name="T35" fmla="*/ 93 h 93"/>
                <a:gd name="T36" fmla="*/ 89 w 100"/>
                <a:gd name="T37" fmla="*/ 91 h 93"/>
                <a:gd name="T38" fmla="*/ 60 w 100"/>
                <a:gd name="T39" fmla="*/ 81 h 93"/>
                <a:gd name="T40" fmla="*/ 22 w 100"/>
                <a:gd name="T41" fmla="*/ 59 h 93"/>
                <a:gd name="T42" fmla="*/ 5 w 100"/>
                <a:gd name="T43" fmla="*/ 40 h 93"/>
                <a:gd name="T44" fmla="*/ 0 w 100"/>
                <a:gd name="T45" fmla="*/ 25 h 93"/>
                <a:gd name="T46" fmla="*/ 2 w 100"/>
                <a:gd name="T47" fmla="*/ 16 h 93"/>
                <a:gd name="T48" fmla="*/ 5 w 100"/>
                <a:gd name="T49" fmla="*/ 12 h 93"/>
                <a:gd name="T50" fmla="*/ 6 w 100"/>
                <a:gd name="T51" fmla="*/ 11 h 93"/>
                <a:gd name="T52" fmla="*/ 7 w 100"/>
                <a:gd name="T53" fmla="*/ 10 h 93"/>
                <a:gd name="T54" fmla="*/ 7 w 100"/>
                <a:gd name="T55" fmla="*/ 10 h 93"/>
                <a:gd name="T56" fmla="*/ 20 w 100"/>
                <a:gd name="T57" fmla="*/ 2 h 93"/>
                <a:gd name="T58" fmla="*/ 37 w 100"/>
                <a:gd name="T59" fmla="*/ 3 h 93"/>
                <a:gd name="T60" fmla="*/ 55 w 100"/>
                <a:gd name="T61" fmla="*/ 23 h 93"/>
                <a:gd name="T62" fmla="*/ 75 w 100"/>
                <a:gd name="T63" fmla="*/ 60 h 93"/>
                <a:gd name="T64" fmla="*/ 92 w 100"/>
                <a:gd name="T65" fmla="*/ 85 h 93"/>
                <a:gd name="T66" fmla="*/ 100 w 10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3">
                  <a:moveTo>
                    <a:pt x="100" y="93"/>
                  </a:moveTo>
                  <a:cubicBezTo>
                    <a:pt x="100" y="93"/>
                    <a:pt x="99" y="92"/>
                    <a:pt x="98" y="91"/>
                  </a:cubicBezTo>
                  <a:cubicBezTo>
                    <a:pt x="96" y="90"/>
                    <a:pt x="93" y="89"/>
                    <a:pt x="90" y="86"/>
                  </a:cubicBezTo>
                  <a:cubicBezTo>
                    <a:pt x="85" y="82"/>
                    <a:pt x="77" y="74"/>
                    <a:pt x="69" y="64"/>
                  </a:cubicBezTo>
                  <a:cubicBezTo>
                    <a:pt x="62" y="54"/>
                    <a:pt x="54" y="41"/>
                    <a:pt x="46" y="29"/>
                  </a:cubicBezTo>
                  <a:cubicBezTo>
                    <a:pt x="42" y="23"/>
                    <a:pt x="37" y="17"/>
                    <a:pt x="31" y="14"/>
                  </a:cubicBezTo>
                  <a:cubicBezTo>
                    <a:pt x="27" y="12"/>
                    <a:pt x="21" y="14"/>
                    <a:pt x="16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5" y="20"/>
                    <a:pt x="15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2" y="24"/>
                    <a:pt x="12" y="25"/>
                  </a:cubicBezTo>
                  <a:cubicBezTo>
                    <a:pt x="12" y="27"/>
                    <a:pt x="13" y="31"/>
                    <a:pt x="15" y="34"/>
                  </a:cubicBezTo>
                  <a:cubicBezTo>
                    <a:pt x="19" y="39"/>
                    <a:pt x="24" y="45"/>
                    <a:pt x="30" y="50"/>
                  </a:cubicBezTo>
                  <a:cubicBezTo>
                    <a:pt x="41" y="60"/>
                    <a:pt x="53" y="68"/>
                    <a:pt x="63" y="75"/>
                  </a:cubicBezTo>
                  <a:cubicBezTo>
                    <a:pt x="74" y="81"/>
                    <a:pt x="83" y="86"/>
                    <a:pt x="90" y="88"/>
                  </a:cubicBezTo>
                  <a:cubicBezTo>
                    <a:pt x="96" y="91"/>
                    <a:pt x="100" y="93"/>
                    <a:pt x="100" y="93"/>
                  </a:cubicBezTo>
                  <a:close/>
                  <a:moveTo>
                    <a:pt x="100" y="93"/>
                  </a:moveTo>
                  <a:cubicBezTo>
                    <a:pt x="100" y="93"/>
                    <a:pt x="96" y="92"/>
                    <a:pt x="89" y="91"/>
                  </a:cubicBezTo>
                  <a:cubicBezTo>
                    <a:pt x="82" y="89"/>
                    <a:pt x="71" y="86"/>
                    <a:pt x="60" y="81"/>
                  </a:cubicBezTo>
                  <a:cubicBezTo>
                    <a:pt x="48" y="76"/>
                    <a:pt x="35" y="69"/>
                    <a:pt x="22" y="59"/>
                  </a:cubicBezTo>
                  <a:cubicBezTo>
                    <a:pt x="16" y="53"/>
                    <a:pt x="10" y="48"/>
                    <a:pt x="5" y="40"/>
                  </a:cubicBezTo>
                  <a:cubicBezTo>
                    <a:pt x="2" y="36"/>
                    <a:pt x="0" y="31"/>
                    <a:pt x="0" y="25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5"/>
                    <a:pt x="4" y="13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7"/>
                    <a:pt x="15" y="4"/>
                    <a:pt x="20" y="2"/>
                  </a:cubicBezTo>
                  <a:cubicBezTo>
                    <a:pt x="25" y="0"/>
                    <a:pt x="32" y="1"/>
                    <a:pt x="37" y="3"/>
                  </a:cubicBezTo>
                  <a:cubicBezTo>
                    <a:pt x="46" y="8"/>
                    <a:pt x="51" y="16"/>
                    <a:pt x="55" y="23"/>
                  </a:cubicBezTo>
                  <a:cubicBezTo>
                    <a:pt x="63" y="36"/>
                    <a:pt x="69" y="50"/>
                    <a:pt x="75" y="60"/>
                  </a:cubicBezTo>
                  <a:cubicBezTo>
                    <a:pt x="81" y="71"/>
                    <a:pt x="87" y="79"/>
                    <a:pt x="92" y="85"/>
                  </a:cubicBezTo>
                  <a:cubicBezTo>
                    <a:pt x="97" y="90"/>
                    <a:pt x="100" y="93"/>
                    <a:pt x="100" y="93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17525" y="5307013"/>
              <a:ext cx="254000" cy="120650"/>
            </a:xfrm>
            <a:custGeom>
              <a:avLst/>
              <a:gdLst>
                <a:gd name="T0" fmla="*/ 111 w 111"/>
                <a:gd name="T1" fmla="*/ 39 h 52"/>
                <a:gd name="T2" fmla="*/ 109 w 111"/>
                <a:gd name="T3" fmla="*/ 39 h 52"/>
                <a:gd name="T4" fmla="*/ 101 w 111"/>
                <a:gd name="T5" fmla="*/ 39 h 52"/>
                <a:gd name="T6" fmla="*/ 74 w 111"/>
                <a:gd name="T7" fmla="*/ 32 h 52"/>
                <a:gd name="T8" fmla="*/ 39 w 111"/>
                <a:gd name="T9" fmla="*/ 17 h 52"/>
                <a:gd name="T10" fmla="*/ 21 w 111"/>
                <a:gd name="T11" fmla="*/ 13 h 52"/>
                <a:gd name="T12" fmla="*/ 13 w 111"/>
                <a:gd name="T13" fmla="*/ 23 h 52"/>
                <a:gd name="T14" fmla="*/ 12 w 111"/>
                <a:gd name="T15" fmla="*/ 24 h 52"/>
                <a:gd name="T16" fmla="*/ 12 w 111"/>
                <a:gd name="T17" fmla="*/ 24 h 52"/>
                <a:gd name="T18" fmla="*/ 12 w 111"/>
                <a:gd name="T19" fmla="*/ 24 h 52"/>
                <a:gd name="T20" fmla="*/ 12 w 111"/>
                <a:gd name="T21" fmla="*/ 23 h 52"/>
                <a:gd name="T22" fmla="*/ 12 w 111"/>
                <a:gd name="T23" fmla="*/ 23 h 52"/>
                <a:gd name="T24" fmla="*/ 12 w 111"/>
                <a:gd name="T25" fmla="*/ 25 h 52"/>
                <a:gd name="T26" fmla="*/ 12 w 111"/>
                <a:gd name="T27" fmla="*/ 28 h 52"/>
                <a:gd name="T28" fmla="*/ 13 w 111"/>
                <a:gd name="T29" fmla="*/ 29 h 52"/>
                <a:gd name="T30" fmla="*/ 19 w 111"/>
                <a:gd name="T31" fmla="*/ 34 h 52"/>
                <a:gd name="T32" fmla="*/ 38 w 111"/>
                <a:gd name="T33" fmla="*/ 40 h 52"/>
                <a:gd name="T34" fmla="*/ 74 w 111"/>
                <a:gd name="T35" fmla="*/ 43 h 52"/>
                <a:gd name="T36" fmla="*/ 90 w 111"/>
                <a:gd name="T37" fmla="*/ 42 h 52"/>
                <a:gd name="T38" fmla="*/ 101 w 111"/>
                <a:gd name="T39" fmla="*/ 41 h 52"/>
                <a:gd name="T40" fmla="*/ 111 w 111"/>
                <a:gd name="T41" fmla="*/ 39 h 52"/>
                <a:gd name="T42" fmla="*/ 111 w 111"/>
                <a:gd name="T43" fmla="*/ 39 h 52"/>
                <a:gd name="T44" fmla="*/ 109 w 111"/>
                <a:gd name="T45" fmla="*/ 40 h 52"/>
                <a:gd name="T46" fmla="*/ 102 w 111"/>
                <a:gd name="T47" fmla="*/ 43 h 52"/>
                <a:gd name="T48" fmla="*/ 90 w 111"/>
                <a:gd name="T49" fmla="*/ 47 h 52"/>
                <a:gd name="T50" fmla="*/ 75 w 111"/>
                <a:gd name="T51" fmla="*/ 50 h 52"/>
                <a:gd name="T52" fmla="*/ 57 w 111"/>
                <a:gd name="T53" fmla="*/ 52 h 52"/>
                <a:gd name="T54" fmla="*/ 36 w 111"/>
                <a:gd name="T55" fmla="*/ 51 h 52"/>
                <a:gd name="T56" fmla="*/ 13 w 111"/>
                <a:gd name="T57" fmla="*/ 45 h 52"/>
                <a:gd name="T58" fmla="*/ 2 w 111"/>
                <a:gd name="T59" fmla="*/ 36 h 52"/>
                <a:gd name="T60" fmla="*/ 0 w 111"/>
                <a:gd name="T61" fmla="*/ 27 h 52"/>
                <a:gd name="T62" fmla="*/ 0 w 111"/>
                <a:gd name="T63" fmla="*/ 24 h 52"/>
                <a:gd name="T64" fmla="*/ 0 w 111"/>
                <a:gd name="T65" fmla="*/ 23 h 52"/>
                <a:gd name="T66" fmla="*/ 0 w 111"/>
                <a:gd name="T67" fmla="*/ 22 h 52"/>
                <a:gd name="T68" fmla="*/ 0 w 111"/>
                <a:gd name="T69" fmla="*/ 21 h 52"/>
                <a:gd name="T70" fmla="*/ 0 w 111"/>
                <a:gd name="T71" fmla="*/ 21 h 52"/>
                <a:gd name="T72" fmla="*/ 0 w 111"/>
                <a:gd name="T73" fmla="*/ 21 h 52"/>
                <a:gd name="T74" fmla="*/ 0 w 111"/>
                <a:gd name="T75" fmla="*/ 20 h 52"/>
                <a:gd name="T76" fmla="*/ 3 w 111"/>
                <a:gd name="T77" fmla="*/ 14 h 52"/>
                <a:gd name="T78" fmla="*/ 7 w 111"/>
                <a:gd name="T79" fmla="*/ 8 h 52"/>
                <a:gd name="T80" fmla="*/ 13 w 111"/>
                <a:gd name="T81" fmla="*/ 3 h 52"/>
                <a:gd name="T82" fmla="*/ 20 w 111"/>
                <a:gd name="T83" fmla="*/ 0 h 52"/>
                <a:gd name="T84" fmla="*/ 44 w 111"/>
                <a:gd name="T85" fmla="*/ 7 h 52"/>
                <a:gd name="T86" fmla="*/ 61 w 111"/>
                <a:gd name="T87" fmla="*/ 17 h 52"/>
                <a:gd name="T88" fmla="*/ 77 w 111"/>
                <a:gd name="T89" fmla="*/ 26 h 52"/>
                <a:gd name="T90" fmla="*/ 90 w 111"/>
                <a:gd name="T91" fmla="*/ 33 h 52"/>
                <a:gd name="T92" fmla="*/ 101 w 111"/>
                <a:gd name="T93" fmla="*/ 37 h 52"/>
                <a:gd name="T94" fmla="*/ 111 w 111"/>
                <a:gd name="T9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52">
                  <a:moveTo>
                    <a:pt x="111" y="39"/>
                  </a:moveTo>
                  <a:cubicBezTo>
                    <a:pt x="111" y="39"/>
                    <a:pt x="110" y="39"/>
                    <a:pt x="109" y="39"/>
                  </a:cubicBezTo>
                  <a:cubicBezTo>
                    <a:pt x="107" y="39"/>
                    <a:pt x="104" y="39"/>
                    <a:pt x="101" y="39"/>
                  </a:cubicBezTo>
                  <a:cubicBezTo>
                    <a:pt x="94" y="38"/>
                    <a:pt x="85" y="36"/>
                    <a:pt x="74" y="32"/>
                  </a:cubicBezTo>
                  <a:cubicBezTo>
                    <a:pt x="63" y="28"/>
                    <a:pt x="51" y="22"/>
                    <a:pt x="39" y="17"/>
                  </a:cubicBezTo>
                  <a:cubicBezTo>
                    <a:pt x="33" y="15"/>
                    <a:pt x="26" y="12"/>
                    <a:pt x="21" y="13"/>
                  </a:cubicBezTo>
                  <a:cubicBezTo>
                    <a:pt x="17" y="13"/>
                    <a:pt x="14" y="17"/>
                    <a:pt x="13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2" y="28"/>
                    <a:pt x="13" y="29"/>
                  </a:cubicBezTo>
                  <a:cubicBezTo>
                    <a:pt x="14" y="31"/>
                    <a:pt x="16" y="33"/>
                    <a:pt x="19" y="34"/>
                  </a:cubicBezTo>
                  <a:cubicBezTo>
                    <a:pt x="24" y="37"/>
                    <a:pt x="31" y="39"/>
                    <a:pt x="38" y="40"/>
                  </a:cubicBezTo>
                  <a:cubicBezTo>
                    <a:pt x="51" y="42"/>
                    <a:pt x="64" y="43"/>
                    <a:pt x="74" y="43"/>
                  </a:cubicBezTo>
                  <a:cubicBezTo>
                    <a:pt x="80" y="43"/>
                    <a:pt x="85" y="42"/>
                    <a:pt x="90" y="42"/>
                  </a:cubicBezTo>
                  <a:cubicBezTo>
                    <a:pt x="94" y="42"/>
                    <a:pt x="98" y="41"/>
                    <a:pt x="101" y="41"/>
                  </a:cubicBezTo>
                  <a:cubicBezTo>
                    <a:pt x="108" y="40"/>
                    <a:pt x="111" y="39"/>
                    <a:pt x="111" y="39"/>
                  </a:cubicBezTo>
                  <a:close/>
                  <a:moveTo>
                    <a:pt x="111" y="39"/>
                  </a:moveTo>
                  <a:cubicBezTo>
                    <a:pt x="111" y="39"/>
                    <a:pt x="110" y="39"/>
                    <a:pt x="109" y="40"/>
                  </a:cubicBezTo>
                  <a:cubicBezTo>
                    <a:pt x="107" y="41"/>
                    <a:pt x="105" y="42"/>
                    <a:pt x="102" y="43"/>
                  </a:cubicBezTo>
                  <a:cubicBezTo>
                    <a:pt x="99" y="44"/>
                    <a:pt x="95" y="46"/>
                    <a:pt x="90" y="47"/>
                  </a:cubicBezTo>
                  <a:cubicBezTo>
                    <a:pt x="86" y="48"/>
                    <a:pt x="81" y="49"/>
                    <a:pt x="75" y="50"/>
                  </a:cubicBezTo>
                  <a:cubicBezTo>
                    <a:pt x="69" y="51"/>
                    <a:pt x="63" y="51"/>
                    <a:pt x="57" y="52"/>
                  </a:cubicBezTo>
                  <a:cubicBezTo>
                    <a:pt x="50" y="52"/>
                    <a:pt x="43" y="52"/>
                    <a:pt x="36" y="51"/>
                  </a:cubicBezTo>
                  <a:cubicBezTo>
                    <a:pt x="29" y="50"/>
                    <a:pt x="21" y="49"/>
                    <a:pt x="13" y="45"/>
                  </a:cubicBezTo>
                  <a:cubicBezTo>
                    <a:pt x="9" y="43"/>
                    <a:pt x="6" y="40"/>
                    <a:pt x="2" y="36"/>
                  </a:cubicBezTo>
                  <a:cubicBezTo>
                    <a:pt x="1" y="34"/>
                    <a:pt x="0" y="29"/>
                    <a:pt x="0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8"/>
                  </a:cubicBezTo>
                  <a:cubicBezTo>
                    <a:pt x="8" y="6"/>
                    <a:pt x="11" y="4"/>
                    <a:pt x="13" y="3"/>
                  </a:cubicBezTo>
                  <a:cubicBezTo>
                    <a:pt x="15" y="1"/>
                    <a:pt x="18" y="1"/>
                    <a:pt x="20" y="0"/>
                  </a:cubicBezTo>
                  <a:cubicBezTo>
                    <a:pt x="30" y="0"/>
                    <a:pt x="37" y="4"/>
                    <a:pt x="44" y="7"/>
                  </a:cubicBezTo>
                  <a:cubicBezTo>
                    <a:pt x="50" y="10"/>
                    <a:pt x="56" y="14"/>
                    <a:pt x="61" y="17"/>
                  </a:cubicBezTo>
                  <a:cubicBezTo>
                    <a:pt x="67" y="20"/>
                    <a:pt x="72" y="23"/>
                    <a:pt x="77" y="26"/>
                  </a:cubicBezTo>
                  <a:cubicBezTo>
                    <a:pt x="82" y="28"/>
                    <a:pt x="86" y="31"/>
                    <a:pt x="90" y="33"/>
                  </a:cubicBezTo>
                  <a:cubicBezTo>
                    <a:pt x="94" y="34"/>
                    <a:pt x="98" y="35"/>
                    <a:pt x="101" y="37"/>
                  </a:cubicBezTo>
                  <a:cubicBezTo>
                    <a:pt x="107" y="38"/>
                    <a:pt x="111" y="39"/>
                    <a:pt x="111" y="3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549275" y="6577013"/>
              <a:ext cx="228600" cy="211138"/>
            </a:xfrm>
            <a:custGeom>
              <a:avLst/>
              <a:gdLst>
                <a:gd name="T0" fmla="*/ 100 w 100"/>
                <a:gd name="T1" fmla="*/ 0 h 92"/>
                <a:gd name="T2" fmla="*/ 92 w 100"/>
                <a:gd name="T3" fmla="*/ 8 h 92"/>
                <a:gd name="T4" fmla="*/ 75 w 100"/>
                <a:gd name="T5" fmla="*/ 32 h 92"/>
                <a:gd name="T6" fmla="*/ 55 w 100"/>
                <a:gd name="T7" fmla="*/ 70 h 92"/>
                <a:gd name="T8" fmla="*/ 36 w 100"/>
                <a:gd name="T9" fmla="*/ 89 h 92"/>
                <a:gd name="T10" fmla="*/ 20 w 100"/>
                <a:gd name="T11" fmla="*/ 90 h 92"/>
                <a:gd name="T12" fmla="*/ 7 w 100"/>
                <a:gd name="T13" fmla="*/ 83 h 92"/>
                <a:gd name="T14" fmla="*/ 7 w 100"/>
                <a:gd name="T15" fmla="*/ 82 h 92"/>
                <a:gd name="T16" fmla="*/ 6 w 100"/>
                <a:gd name="T17" fmla="*/ 81 h 92"/>
                <a:gd name="T18" fmla="*/ 5 w 100"/>
                <a:gd name="T19" fmla="*/ 80 h 92"/>
                <a:gd name="T20" fmla="*/ 2 w 100"/>
                <a:gd name="T21" fmla="*/ 76 h 92"/>
                <a:gd name="T22" fmla="*/ 0 w 100"/>
                <a:gd name="T23" fmla="*/ 67 h 92"/>
                <a:gd name="T24" fmla="*/ 5 w 100"/>
                <a:gd name="T25" fmla="*/ 53 h 92"/>
                <a:gd name="T26" fmla="*/ 22 w 100"/>
                <a:gd name="T27" fmla="*/ 34 h 92"/>
                <a:gd name="T28" fmla="*/ 60 w 100"/>
                <a:gd name="T29" fmla="*/ 11 h 92"/>
                <a:gd name="T30" fmla="*/ 89 w 100"/>
                <a:gd name="T31" fmla="*/ 2 h 92"/>
                <a:gd name="T32" fmla="*/ 100 w 100"/>
                <a:gd name="T33" fmla="*/ 0 h 92"/>
                <a:gd name="T34" fmla="*/ 100 w 100"/>
                <a:gd name="T35" fmla="*/ 0 h 92"/>
                <a:gd name="T36" fmla="*/ 89 w 100"/>
                <a:gd name="T37" fmla="*/ 4 h 92"/>
                <a:gd name="T38" fmla="*/ 63 w 100"/>
                <a:gd name="T39" fmla="*/ 18 h 92"/>
                <a:gd name="T40" fmla="*/ 30 w 100"/>
                <a:gd name="T41" fmla="*/ 42 h 92"/>
                <a:gd name="T42" fmla="*/ 15 w 100"/>
                <a:gd name="T43" fmla="*/ 59 h 92"/>
                <a:gd name="T44" fmla="*/ 12 w 100"/>
                <a:gd name="T45" fmla="*/ 67 h 92"/>
                <a:gd name="T46" fmla="*/ 13 w 100"/>
                <a:gd name="T47" fmla="*/ 70 h 92"/>
                <a:gd name="T48" fmla="*/ 14 w 100"/>
                <a:gd name="T49" fmla="*/ 72 h 92"/>
                <a:gd name="T50" fmla="*/ 15 w 100"/>
                <a:gd name="T51" fmla="*/ 73 h 92"/>
                <a:gd name="T52" fmla="*/ 15 w 100"/>
                <a:gd name="T53" fmla="*/ 73 h 92"/>
                <a:gd name="T54" fmla="*/ 15 w 100"/>
                <a:gd name="T55" fmla="*/ 73 h 92"/>
                <a:gd name="T56" fmla="*/ 31 w 100"/>
                <a:gd name="T57" fmla="*/ 78 h 92"/>
                <a:gd name="T58" fmla="*/ 46 w 100"/>
                <a:gd name="T59" fmla="*/ 64 h 92"/>
                <a:gd name="T60" fmla="*/ 69 w 100"/>
                <a:gd name="T61" fmla="*/ 28 h 92"/>
                <a:gd name="T62" fmla="*/ 90 w 100"/>
                <a:gd name="T63" fmla="*/ 6 h 92"/>
                <a:gd name="T64" fmla="*/ 97 w 100"/>
                <a:gd name="T65" fmla="*/ 1 h 92"/>
                <a:gd name="T66" fmla="*/ 100 w 100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100" y="0"/>
                    <a:pt x="97" y="2"/>
                    <a:pt x="92" y="8"/>
                  </a:cubicBezTo>
                  <a:cubicBezTo>
                    <a:pt x="87" y="13"/>
                    <a:pt x="81" y="21"/>
                    <a:pt x="75" y="32"/>
                  </a:cubicBezTo>
                  <a:cubicBezTo>
                    <a:pt x="69" y="43"/>
                    <a:pt x="63" y="56"/>
                    <a:pt x="55" y="70"/>
                  </a:cubicBezTo>
                  <a:cubicBezTo>
                    <a:pt x="51" y="76"/>
                    <a:pt x="46" y="84"/>
                    <a:pt x="36" y="89"/>
                  </a:cubicBezTo>
                  <a:cubicBezTo>
                    <a:pt x="32" y="92"/>
                    <a:pt x="25" y="92"/>
                    <a:pt x="20" y="90"/>
                  </a:cubicBezTo>
                  <a:cubicBezTo>
                    <a:pt x="15" y="89"/>
                    <a:pt x="11" y="86"/>
                    <a:pt x="7" y="83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79"/>
                    <a:pt x="3" y="77"/>
                    <a:pt x="2" y="76"/>
                  </a:cubicBezTo>
                  <a:cubicBezTo>
                    <a:pt x="1" y="73"/>
                    <a:pt x="0" y="70"/>
                    <a:pt x="0" y="67"/>
                  </a:cubicBezTo>
                  <a:cubicBezTo>
                    <a:pt x="0" y="61"/>
                    <a:pt x="2" y="57"/>
                    <a:pt x="5" y="53"/>
                  </a:cubicBezTo>
                  <a:cubicBezTo>
                    <a:pt x="10" y="45"/>
                    <a:pt x="16" y="39"/>
                    <a:pt x="22" y="34"/>
                  </a:cubicBezTo>
                  <a:cubicBezTo>
                    <a:pt x="35" y="24"/>
                    <a:pt x="48" y="16"/>
                    <a:pt x="60" y="11"/>
                  </a:cubicBezTo>
                  <a:cubicBezTo>
                    <a:pt x="71" y="6"/>
                    <a:pt x="82" y="3"/>
                    <a:pt x="89" y="2"/>
                  </a:cubicBezTo>
                  <a:cubicBezTo>
                    <a:pt x="96" y="0"/>
                    <a:pt x="100" y="0"/>
                    <a:pt x="100" y="0"/>
                  </a:cubicBezTo>
                  <a:close/>
                  <a:moveTo>
                    <a:pt x="100" y="0"/>
                  </a:moveTo>
                  <a:cubicBezTo>
                    <a:pt x="100" y="0"/>
                    <a:pt x="96" y="1"/>
                    <a:pt x="89" y="4"/>
                  </a:cubicBezTo>
                  <a:cubicBezTo>
                    <a:pt x="83" y="7"/>
                    <a:pt x="74" y="11"/>
                    <a:pt x="63" y="18"/>
                  </a:cubicBezTo>
                  <a:cubicBezTo>
                    <a:pt x="53" y="24"/>
                    <a:pt x="41" y="32"/>
                    <a:pt x="30" y="42"/>
                  </a:cubicBezTo>
                  <a:cubicBezTo>
                    <a:pt x="24" y="47"/>
                    <a:pt x="19" y="53"/>
                    <a:pt x="15" y="59"/>
                  </a:cubicBezTo>
                  <a:cubicBezTo>
                    <a:pt x="13" y="62"/>
                    <a:pt x="12" y="65"/>
                    <a:pt x="12" y="67"/>
                  </a:cubicBezTo>
                  <a:cubicBezTo>
                    <a:pt x="12" y="69"/>
                    <a:pt x="13" y="69"/>
                    <a:pt x="13" y="70"/>
                  </a:cubicBezTo>
                  <a:cubicBezTo>
                    <a:pt x="13" y="71"/>
                    <a:pt x="13" y="71"/>
                    <a:pt x="14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1" y="78"/>
                    <a:pt x="27" y="81"/>
                    <a:pt x="31" y="78"/>
                  </a:cubicBezTo>
                  <a:cubicBezTo>
                    <a:pt x="36" y="76"/>
                    <a:pt x="42" y="70"/>
                    <a:pt x="46" y="64"/>
                  </a:cubicBezTo>
                  <a:cubicBezTo>
                    <a:pt x="54" y="51"/>
                    <a:pt x="62" y="38"/>
                    <a:pt x="69" y="28"/>
                  </a:cubicBezTo>
                  <a:cubicBezTo>
                    <a:pt x="77" y="18"/>
                    <a:pt x="85" y="10"/>
                    <a:pt x="90" y="6"/>
                  </a:cubicBezTo>
                  <a:cubicBezTo>
                    <a:pt x="93" y="4"/>
                    <a:pt x="96" y="2"/>
                    <a:pt x="97" y="1"/>
                  </a:cubicBezTo>
                  <a:cubicBezTo>
                    <a:pt x="99" y="0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495300" y="6515101"/>
              <a:ext cx="282575" cy="136525"/>
            </a:xfrm>
            <a:custGeom>
              <a:avLst/>
              <a:gdLst>
                <a:gd name="T0" fmla="*/ 124 w 124"/>
                <a:gd name="T1" fmla="*/ 25 h 60"/>
                <a:gd name="T2" fmla="*/ 121 w 124"/>
                <a:gd name="T3" fmla="*/ 26 h 60"/>
                <a:gd name="T4" fmla="*/ 113 w 124"/>
                <a:gd name="T5" fmla="*/ 28 h 60"/>
                <a:gd name="T6" fmla="*/ 100 w 124"/>
                <a:gd name="T7" fmla="*/ 32 h 60"/>
                <a:gd name="T8" fmla="*/ 85 w 124"/>
                <a:gd name="T9" fmla="*/ 38 h 60"/>
                <a:gd name="T10" fmla="*/ 45 w 124"/>
                <a:gd name="T11" fmla="*/ 54 h 60"/>
                <a:gd name="T12" fmla="*/ 18 w 124"/>
                <a:gd name="T13" fmla="*/ 57 h 60"/>
                <a:gd name="T14" fmla="*/ 11 w 124"/>
                <a:gd name="T15" fmla="*/ 52 h 60"/>
                <a:gd name="T16" fmla="*/ 7 w 124"/>
                <a:gd name="T17" fmla="*/ 50 h 60"/>
                <a:gd name="T18" fmla="*/ 5 w 124"/>
                <a:gd name="T19" fmla="*/ 46 h 60"/>
                <a:gd name="T20" fmla="*/ 3 w 124"/>
                <a:gd name="T21" fmla="*/ 42 h 60"/>
                <a:gd name="T22" fmla="*/ 2 w 124"/>
                <a:gd name="T23" fmla="*/ 39 h 60"/>
                <a:gd name="T24" fmla="*/ 1 w 124"/>
                <a:gd name="T25" fmla="*/ 32 h 60"/>
                <a:gd name="T26" fmla="*/ 17 w 124"/>
                <a:gd name="T27" fmla="*/ 6 h 60"/>
                <a:gd name="T28" fmla="*/ 43 w 124"/>
                <a:gd name="T29" fmla="*/ 1 h 60"/>
                <a:gd name="T30" fmla="*/ 66 w 124"/>
                <a:gd name="T31" fmla="*/ 2 h 60"/>
                <a:gd name="T32" fmla="*/ 86 w 124"/>
                <a:gd name="T33" fmla="*/ 7 h 60"/>
                <a:gd name="T34" fmla="*/ 114 w 124"/>
                <a:gd name="T35" fmla="*/ 19 h 60"/>
                <a:gd name="T36" fmla="*/ 124 w 124"/>
                <a:gd name="T37" fmla="*/ 25 h 60"/>
                <a:gd name="T38" fmla="*/ 124 w 124"/>
                <a:gd name="T39" fmla="*/ 25 h 60"/>
                <a:gd name="T40" fmla="*/ 113 w 124"/>
                <a:gd name="T41" fmla="*/ 22 h 60"/>
                <a:gd name="T42" fmla="*/ 84 w 124"/>
                <a:gd name="T43" fmla="*/ 14 h 60"/>
                <a:gd name="T44" fmla="*/ 43 w 124"/>
                <a:gd name="T45" fmla="*/ 12 h 60"/>
                <a:gd name="T46" fmla="*/ 22 w 124"/>
                <a:gd name="T47" fmla="*/ 17 h 60"/>
                <a:gd name="T48" fmla="*/ 13 w 124"/>
                <a:gd name="T49" fmla="*/ 30 h 60"/>
                <a:gd name="T50" fmla="*/ 22 w 124"/>
                <a:gd name="T51" fmla="*/ 45 h 60"/>
                <a:gd name="T52" fmla="*/ 42 w 124"/>
                <a:gd name="T53" fmla="*/ 44 h 60"/>
                <a:gd name="T54" fmla="*/ 82 w 124"/>
                <a:gd name="T55" fmla="*/ 31 h 60"/>
                <a:gd name="T56" fmla="*/ 113 w 124"/>
                <a:gd name="T57" fmla="*/ 25 h 60"/>
                <a:gd name="T58" fmla="*/ 121 w 124"/>
                <a:gd name="T59" fmla="*/ 25 h 60"/>
                <a:gd name="T60" fmla="*/ 124 w 124"/>
                <a:gd name="T6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60">
                  <a:moveTo>
                    <a:pt x="124" y="25"/>
                  </a:moveTo>
                  <a:cubicBezTo>
                    <a:pt x="124" y="25"/>
                    <a:pt x="123" y="26"/>
                    <a:pt x="121" y="26"/>
                  </a:cubicBezTo>
                  <a:cubicBezTo>
                    <a:pt x="119" y="26"/>
                    <a:pt x="116" y="27"/>
                    <a:pt x="113" y="28"/>
                  </a:cubicBezTo>
                  <a:cubicBezTo>
                    <a:pt x="109" y="29"/>
                    <a:pt x="105" y="30"/>
                    <a:pt x="100" y="32"/>
                  </a:cubicBezTo>
                  <a:cubicBezTo>
                    <a:pt x="96" y="33"/>
                    <a:pt x="91" y="35"/>
                    <a:pt x="85" y="38"/>
                  </a:cubicBezTo>
                  <a:cubicBezTo>
                    <a:pt x="73" y="43"/>
                    <a:pt x="60" y="49"/>
                    <a:pt x="45" y="54"/>
                  </a:cubicBezTo>
                  <a:cubicBezTo>
                    <a:pt x="37" y="56"/>
                    <a:pt x="29" y="60"/>
                    <a:pt x="18" y="57"/>
                  </a:cubicBezTo>
                  <a:cubicBezTo>
                    <a:pt x="15" y="55"/>
                    <a:pt x="13" y="55"/>
                    <a:pt x="11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6" y="47"/>
                    <a:pt x="5" y="46"/>
                  </a:cubicBezTo>
                  <a:cubicBezTo>
                    <a:pt x="5" y="45"/>
                    <a:pt x="4" y="44"/>
                    <a:pt x="3" y="4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0" y="20"/>
                    <a:pt x="8" y="10"/>
                    <a:pt x="17" y="6"/>
                  </a:cubicBezTo>
                  <a:cubicBezTo>
                    <a:pt x="25" y="2"/>
                    <a:pt x="34" y="1"/>
                    <a:pt x="43" y="1"/>
                  </a:cubicBezTo>
                  <a:cubicBezTo>
                    <a:pt x="51" y="0"/>
                    <a:pt x="59" y="1"/>
                    <a:pt x="66" y="2"/>
                  </a:cubicBezTo>
                  <a:cubicBezTo>
                    <a:pt x="73" y="4"/>
                    <a:pt x="80" y="5"/>
                    <a:pt x="86" y="7"/>
                  </a:cubicBezTo>
                  <a:cubicBezTo>
                    <a:pt x="98" y="11"/>
                    <a:pt x="108" y="16"/>
                    <a:pt x="114" y="19"/>
                  </a:cubicBezTo>
                  <a:cubicBezTo>
                    <a:pt x="121" y="23"/>
                    <a:pt x="124" y="25"/>
                    <a:pt x="124" y="25"/>
                  </a:cubicBezTo>
                  <a:close/>
                  <a:moveTo>
                    <a:pt x="124" y="25"/>
                  </a:moveTo>
                  <a:cubicBezTo>
                    <a:pt x="124" y="25"/>
                    <a:pt x="120" y="24"/>
                    <a:pt x="113" y="22"/>
                  </a:cubicBezTo>
                  <a:cubicBezTo>
                    <a:pt x="106" y="19"/>
                    <a:pt x="96" y="17"/>
                    <a:pt x="84" y="14"/>
                  </a:cubicBezTo>
                  <a:cubicBezTo>
                    <a:pt x="72" y="12"/>
                    <a:pt x="58" y="10"/>
                    <a:pt x="43" y="12"/>
                  </a:cubicBezTo>
                  <a:cubicBezTo>
                    <a:pt x="36" y="12"/>
                    <a:pt x="28" y="14"/>
                    <a:pt x="22" y="17"/>
                  </a:cubicBezTo>
                  <a:cubicBezTo>
                    <a:pt x="16" y="20"/>
                    <a:pt x="13" y="25"/>
                    <a:pt x="13" y="30"/>
                  </a:cubicBezTo>
                  <a:cubicBezTo>
                    <a:pt x="14" y="38"/>
                    <a:pt x="17" y="43"/>
                    <a:pt x="22" y="45"/>
                  </a:cubicBezTo>
                  <a:cubicBezTo>
                    <a:pt x="27" y="47"/>
                    <a:pt x="35" y="46"/>
                    <a:pt x="42" y="44"/>
                  </a:cubicBezTo>
                  <a:cubicBezTo>
                    <a:pt x="56" y="40"/>
                    <a:pt x="70" y="34"/>
                    <a:pt x="82" y="31"/>
                  </a:cubicBezTo>
                  <a:cubicBezTo>
                    <a:pt x="95" y="28"/>
                    <a:pt x="105" y="26"/>
                    <a:pt x="113" y="25"/>
                  </a:cubicBezTo>
                  <a:cubicBezTo>
                    <a:pt x="116" y="25"/>
                    <a:pt x="119" y="25"/>
                    <a:pt x="121" y="25"/>
                  </a:cubicBezTo>
                  <a:cubicBezTo>
                    <a:pt x="123" y="25"/>
                    <a:pt x="124" y="25"/>
                    <a:pt x="124" y="2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77863" y="5116513"/>
              <a:ext cx="700087" cy="1733550"/>
            </a:xfrm>
            <a:custGeom>
              <a:avLst/>
              <a:gdLst>
                <a:gd name="T0" fmla="*/ 180 w 307"/>
                <a:gd name="T1" fmla="*/ 378 h 755"/>
                <a:gd name="T2" fmla="*/ 202 w 307"/>
                <a:gd name="T3" fmla="*/ 407 h 755"/>
                <a:gd name="T4" fmla="*/ 128 w 307"/>
                <a:gd name="T5" fmla="*/ 569 h 755"/>
                <a:gd name="T6" fmla="*/ 22 w 307"/>
                <a:gd name="T7" fmla="*/ 717 h 755"/>
                <a:gd name="T8" fmla="*/ 107 w 307"/>
                <a:gd name="T9" fmla="*/ 697 h 755"/>
                <a:gd name="T10" fmla="*/ 76 w 307"/>
                <a:gd name="T11" fmla="*/ 686 h 755"/>
                <a:gd name="T12" fmla="*/ 32 w 307"/>
                <a:gd name="T13" fmla="*/ 690 h 755"/>
                <a:gd name="T14" fmla="*/ 169 w 307"/>
                <a:gd name="T15" fmla="*/ 567 h 755"/>
                <a:gd name="T16" fmla="*/ 306 w 307"/>
                <a:gd name="T17" fmla="*/ 378 h 755"/>
                <a:gd name="T18" fmla="*/ 169 w 307"/>
                <a:gd name="T19" fmla="*/ 188 h 755"/>
                <a:gd name="T20" fmla="*/ 32 w 307"/>
                <a:gd name="T21" fmla="*/ 65 h 755"/>
                <a:gd name="T22" fmla="*/ 76 w 307"/>
                <a:gd name="T23" fmla="*/ 69 h 755"/>
                <a:gd name="T24" fmla="*/ 107 w 307"/>
                <a:gd name="T25" fmla="*/ 59 h 755"/>
                <a:gd name="T26" fmla="*/ 22 w 307"/>
                <a:gd name="T27" fmla="*/ 38 h 755"/>
                <a:gd name="T28" fmla="*/ 128 w 307"/>
                <a:gd name="T29" fmla="*/ 186 h 755"/>
                <a:gd name="T30" fmla="*/ 202 w 307"/>
                <a:gd name="T31" fmla="*/ 348 h 755"/>
                <a:gd name="T32" fmla="*/ 180 w 307"/>
                <a:gd name="T33" fmla="*/ 37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" h="755">
                  <a:moveTo>
                    <a:pt x="180" y="378"/>
                  </a:moveTo>
                  <a:cubicBezTo>
                    <a:pt x="180" y="392"/>
                    <a:pt x="188" y="394"/>
                    <a:pt x="202" y="407"/>
                  </a:cubicBezTo>
                  <a:cubicBezTo>
                    <a:pt x="228" y="432"/>
                    <a:pt x="232" y="525"/>
                    <a:pt x="128" y="569"/>
                  </a:cubicBezTo>
                  <a:cubicBezTo>
                    <a:pt x="24" y="613"/>
                    <a:pt x="0" y="679"/>
                    <a:pt x="22" y="717"/>
                  </a:cubicBezTo>
                  <a:cubicBezTo>
                    <a:pt x="44" y="755"/>
                    <a:pt x="97" y="743"/>
                    <a:pt x="107" y="697"/>
                  </a:cubicBezTo>
                  <a:cubicBezTo>
                    <a:pt x="111" y="679"/>
                    <a:pt x="80" y="665"/>
                    <a:pt x="76" y="686"/>
                  </a:cubicBezTo>
                  <a:cubicBezTo>
                    <a:pt x="70" y="717"/>
                    <a:pt x="31" y="718"/>
                    <a:pt x="32" y="690"/>
                  </a:cubicBezTo>
                  <a:cubicBezTo>
                    <a:pt x="34" y="646"/>
                    <a:pt x="58" y="614"/>
                    <a:pt x="169" y="567"/>
                  </a:cubicBezTo>
                  <a:cubicBezTo>
                    <a:pt x="282" y="519"/>
                    <a:pt x="307" y="426"/>
                    <a:pt x="306" y="378"/>
                  </a:cubicBezTo>
                  <a:cubicBezTo>
                    <a:pt x="307" y="330"/>
                    <a:pt x="282" y="236"/>
                    <a:pt x="169" y="188"/>
                  </a:cubicBezTo>
                  <a:cubicBezTo>
                    <a:pt x="58" y="141"/>
                    <a:pt x="34" y="109"/>
                    <a:pt x="32" y="65"/>
                  </a:cubicBezTo>
                  <a:cubicBezTo>
                    <a:pt x="31" y="37"/>
                    <a:pt x="70" y="38"/>
                    <a:pt x="76" y="69"/>
                  </a:cubicBezTo>
                  <a:cubicBezTo>
                    <a:pt x="80" y="90"/>
                    <a:pt x="111" y="77"/>
                    <a:pt x="107" y="59"/>
                  </a:cubicBezTo>
                  <a:cubicBezTo>
                    <a:pt x="97" y="12"/>
                    <a:pt x="44" y="0"/>
                    <a:pt x="22" y="38"/>
                  </a:cubicBezTo>
                  <a:cubicBezTo>
                    <a:pt x="0" y="76"/>
                    <a:pt x="24" y="142"/>
                    <a:pt x="128" y="186"/>
                  </a:cubicBezTo>
                  <a:cubicBezTo>
                    <a:pt x="232" y="230"/>
                    <a:pt x="228" y="323"/>
                    <a:pt x="202" y="348"/>
                  </a:cubicBezTo>
                  <a:cubicBezTo>
                    <a:pt x="188" y="361"/>
                    <a:pt x="180" y="363"/>
                    <a:pt x="180" y="378"/>
                  </a:cubicBezTo>
                  <a:close/>
                </a:path>
              </a:pathLst>
            </a:custGeom>
            <a:solidFill>
              <a:srgbClr val="8E2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1349375" y="6057901"/>
              <a:ext cx="604837" cy="428625"/>
            </a:xfrm>
            <a:custGeom>
              <a:avLst/>
              <a:gdLst>
                <a:gd name="T0" fmla="*/ 246 w 265"/>
                <a:gd name="T1" fmla="*/ 82 h 187"/>
                <a:gd name="T2" fmla="*/ 208 w 265"/>
                <a:gd name="T3" fmla="*/ 132 h 187"/>
                <a:gd name="T4" fmla="*/ 185 w 265"/>
                <a:gd name="T5" fmla="*/ 159 h 187"/>
                <a:gd name="T6" fmla="*/ 137 w 265"/>
                <a:gd name="T7" fmla="*/ 187 h 187"/>
                <a:gd name="T8" fmla="*/ 111 w 265"/>
                <a:gd name="T9" fmla="*/ 161 h 187"/>
                <a:gd name="T10" fmla="*/ 126 w 265"/>
                <a:gd name="T11" fmla="*/ 102 h 187"/>
                <a:gd name="T12" fmla="*/ 43 w 265"/>
                <a:gd name="T13" fmla="*/ 186 h 187"/>
                <a:gd name="T14" fmla="*/ 9 w 265"/>
                <a:gd name="T15" fmla="*/ 169 h 187"/>
                <a:gd name="T16" fmla="*/ 0 w 265"/>
                <a:gd name="T17" fmla="*/ 131 h 187"/>
                <a:gd name="T18" fmla="*/ 52 w 265"/>
                <a:gd name="T19" fmla="*/ 32 h 187"/>
                <a:gd name="T20" fmla="*/ 130 w 265"/>
                <a:gd name="T21" fmla="*/ 0 h 187"/>
                <a:gd name="T22" fmla="*/ 177 w 265"/>
                <a:gd name="T23" fmla="*/ 11 h 187"/>
                <a:gd name="T24" fmla="*/ 179 w 265"/>
                <a:gd name="T25" fmla="*/ 14 h 187"/>
                <a:gd name="T26" fmla="*/ 179 w 265"/>
                <a:gd name="T27" fmla="*/ 15 h 187"/>
                <a:gd name="T28" fmla="*/ 169 w 265"/>
                <a:gd name="T29" fmla="*/ 58 h 187"/>
                <a:gd name="T30" fmla="*/ 144 w 265"/>
                <a:gd name="T31" fmla="*/ 140 h 187"/>
                <a:gd name="T32" fmla="*/ 141 w 265"/>
                <a:gd name="T33" fmla="*/ 158 h 187"/>
                <a:gd name="T34" fmla="*/ 151 w 265"/>
                <a:gd name="T35" fmla="*/ 168 h 187"/>
                <a:gd name="T36" fmla="*/ 264 w 265"/>
                <a:gd name="T37" fmla="*/ 40 h 187"/>
                <a:gd name="T38" fmla="*/ 265 w 265"/>
                <a:gd name="T39" fmla="*/ 47 h 187"/>
                <a:gd name="T40" fmla="*/ 246 w 265"/>
                <a:gd name="T41" fmla="*/ 82 h 187"/>
                <a:gd name="T42" fmla="*/ 128 w 265"/>
                <a:gd name="T43" fmla="*/ 12 h 187"/>
                <a:gd name="T44" fmla="*/ 73 w 265"/>
                <a:gd name="T45" fmla="*/ 53 h 187"/>
                <a:gd name="T46" fmla="*/ 33 w 265"/>
                <a:gd name="T47" fmla="*/ 146 h 187"/>
                <a:gd name="T48" fmla="*/ 50 w 265"/>
                <a:gd name="T49" fmla="*/ 169 h 187"/>
                <a:gd name="T50" fmla="*/ 111 w 265"/>
                <a:gd name="T51" fmla="*/ 105 h 187"/>
                <a:gd name="T52" fmla="*/ 132 w 265"/>
                <a:gd name="T53" fmla="*/ 65 h 187"/>
                <a:gd name="T54" fmla="*/ 152 w 265"/>
                <a:gd name="T55" fmla="*/ 20 h 187"/>
                <a:gd name="T56" fmla="*/ 128 w 265"/>
                <a:gd name="T57" fmla="*/ 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5" h="187">
                  <a:moveTo>
                    <a:pt x="246" y="82"/>
                  </a:moveTo>
                  <a:cubicBezTo>
                    <a:pt x="230" y="102"/>
                    <a:pt x="218" y="119"/>
                    <a:pt x="208" y="132"/>
                  </a:cubicBezTo>
                  <a:cubicBezTo>
                    <a:pt x="198" y="145"/>
                    <a:pt x="190" y="154"/>
                    <a:pt x="185" y="159"/>
                  </a:cubicBezTo>
                  <a:cubicBezTo>
                    <a:pt x="168" y="178"/>
                    <a:pt x="152" y="187"/>
                    <a:pt x="137" y="187"/>
                  </a:cubicBezTo>
                  <a:cubicBezTo>
                    <a:pt x="119" y="187"/>
                    <a:pt x="111" y="178"/>
                    <a:pt x="111" y="161"/>
                  </a:cubicBezTo>
                  <a:cubicBezTo>
                    <a:pt x="111" y="151"/>
                    <a:pt x="116" y="131"/>
                    <a:pt x="126" y="102"/>
                  </a:cubicBezTo>
                  <a:cubicBezTo>
                    <a:pt x="94" y="158"/>
                    <a:pt x="66" y="186"/>
                    <a:pt x="43" y="186"/>
                  </a:cubicBezTo>
                  <a:cubicBezTo>
                    <a:pt x="29" y="186"/>
                    <a:pt x="18" y="180"/>
                    <a:pt x="9" y="169"/>
                  </a:cubicBezTo>
                  <a:cubicBezTo>
                    <a:pt x="3" y="159"/>
                    <a:pt x="0" y="146"/>
                    <a:pt x="0" y="131"/>
                  </a:cubicBezTo>
                  <a:cubicBezTo>
                    <a:pt x="0" y="97"/>
                    <a:pt x="17" y="64"/>
                    <a:pt x="52" y="32"/>
                  </a:cubicBezTo>
                  <a:cubicBezTo>
                    <a:pt x="75" y="11"/>
                    <a:pt x="101" y="0"/>
                    <a:pt x="130" y="0"/>
                  </a:cubicBezTo>
                  <a:cubicBezTo>
                    <a:pt x="147" y="0"/>
                    <a:pt x="162" y="4"/>
                    <a:pt x="177" y="11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9" y="19"/>
                    <a:pt x="176" y="33"/>
                    <a:pt x="169" y="58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7"/>
                    <a:pt x="141" y="153"/>
                    <a:pt x="141" y="158"/>
                  </a:cubicBezTo>
                  <a:cubicBezTo>
                    <a:pt x="141" y="165"/>
                    <a:pt x="144" y="168"/>
                    <a:pt x="151" y="168"/>
                  </a:cubicBezTo>
                  <a:cubicBezTo>
                    <a:pt x="166" y="168"/>
                    <a:pt x="203" y="125"/>
                    <a:pt x="264" y="40"/>
                  </a:cubicBezTo>
                  <a:cubicBezTo>
                    <a:pt x="265" y="46"/>
                    <a:pt x="265" y="49"/>
                    <a:pt x="265" y="47"/>
                  </a:cubicBezTo>
                  <a:cubicBezTo>
                    <a:pt x="265" y="54"/>
                    <a:pt x="259" y="65"/>
                    <a:pt x="246" y="82"/>
                  </a:cubicBezTo>
                  <a:close/>
                  <a:moveTo>
                    <a:pt x="128" y="12"/>
                  </a:moveTo>
                  <a:cubicBezTo>
                    <a:pt x="111" y="12"/>
                    <a:pt x="92" y="26"/>
                    <a:pt x="73" y="53"/>
                  </a:cubicBezTo>
                  <a:cubicBezTo>
                    <a:pt x="47" y="91"/>
                    <a:pt x="33" y="122"/>
                    <a:pt x="33" y="146"/>
                  </a:cubicBezTo>
                  <a:cubicBezTo>
                    <a:pt x="33" y="161"/>
                    <a:pt x="39" y="169"/>
                    <a:pt x="50" y="169"/>
                  </a:cubicBezTo>
                  <a:cubicBezTo>
                    <a:pt x="66" y="169"/>
                    <a:pt x="86" y="148"/>
                    <a:pt x="111" y="105"/>
                  </a:cubicBezTo>
                  <a:cubicBezTo>
                    <a:pt x="118" y="92"/>
                    <a:pt x="125" y="79"/>
                    <a:pt x="132" y="65"/>
                  </a:cubicBezTo>
                  <a:cubicBezTo>
                    <a:pt x="139" y="51"/>
                    <a:pt x="145" y="36"/>
                    <a:pt x="152" y="20"/>
                  </a:cubicBezTo>
                  <a:cubicBezTo>
                    <a:pt x="146" y="15"/>
                    <a:pt x="138" y="12"/>
                    <a:pt x="128" y="12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1871663" y="6064251"/>
              <a:ext cx="628650" cy="769938"/>
            </a:xfrm>
            <a:custGeom>
              <a:avLst/>
              <a:gdLst>
                <a:gd name="T0" fmla="*/ 243 w 275"/>
                <a:gd name="T1" fmla="*/ 95 h 335"/>
                <a:gd name="T2" fmla="*/ 136 w 275"/>
                <a:gd name="T3" fmla="*/ 207 h 335"/>
                <a:gd name="T4" fmla="*/ 37 w 275"/>
                <a:gd name="T5" fmla="*/ 335 h 335"/>
                <a:gd name="T6" fmla="*/ 33 w 275"/>
                <a:gd name="T7" fmla="*/ 334 h 335"/>
                <a:gd name="T8" fmla="*/ 30 w 275"/>
                <a:gd name="T9" fmla="*/ 312 h 335"/>
                <a:gd name="T10" fmla="*/ 109 w 275"/>
                <a:gd name="T11" fmla="*/ 197 h 335"/>
                <a:gd name="T12" fmla="*/ 140 w 275"/>
                <a:gd name="T13" fmla="*/ 75 h 335"/>
                <a:gd name="T14" fmla="*/ 27 w 275"/>
                <a:gd name="T15" fmla="*/ 180 h 335"/>
                <a:gd name="T16" fmla="*/ 0 w 275"/>
                <a:gd name="T17" fmla="*/ 149 h 335"/>
                <a:gd name="T18" fmla="*/ 7 w 275"/>
                <a:gd name="T19" fmla="*/ 118 h 335"/>
                <a:gd name="T20" fmla="*/ 40 w 275"/>
                <a:gd name="T21" fmla="*/ 11 h 335"/>
                <a:gd name="T22" fmla="*/ 52 w 275"/>
                <a:gd name="T23" fmla="*/ 3 h 335"/>
                <a:gd name="T24" fmla="*/ 74 w 275"/>
                <a:gd name="T25" fmla="*/ 0 h 335"/>
                <a:gd name="T26" fmla="*/ 76 w 275"/>
                <a:gd name="T27" fmla="*/ 3 h 335"/>
                <a:gd name="T28" fmla="*/ 75 w 275"/>
                <a:gd name="T29" fmla="*/ 8 h 335"/>
                <a:gd name="T30" fmla="*/ 37 w 275"/>
                <a:gd name="T31" fmla="*/ 129 h 335"/>
                <a:gd name="T32" fmla="*/ 34 w 275"/>
                <a:gd name="T33" fmla="*/ 151 h 335"/>
                <a:gd name="T34" fmla="*/ 45 w 275"/>
                <a:gd name="T35" fmla="*/ 161 h 335"/>
                <a:gd name="T36" fmla="*/ 131 w 275"/>
                <a:gd name="T37" fmla="*/ 70 h 335"/>
                <a:gd name="T38" fmla="*/ 158 w 275"/>
                <a:gd name="T39" fmla="*/ 21 h 335"/>
                <a:gd name="T40" fmla="*/ 172 w 275"/>
                <a:gd name="T41" fmla="*/ 3 h 335"/>
                <a:gd name="T42" fmla="*/ 195 w 275"/>
                <a:gd name="T43" fmla="*/ 0 h 335"/>
                <a:gd name="T44" fmla="*/ 198 w 275"/>
                <a:gd name="T45" fmla="*/ 3 h 335"/>
                <a:gd name="T46" fmla="*/ 192 w 275"/>
                <a:gd name="T47" fmla="*/ 20 h 335"/>
                <a:gd name="T48" fmla="*/ 180 w 275"/>
                <a:gd name="T49" fmla="*/ 54 h 335"/>
                <a:gd name="T50" fmla="*/ 159 w 275"/>
                <a:gd name="T51" fmla="*/ 121 h 335"/>
                <a:gd name="T52" fmla="*/ 140 w 275"/>
                <a:gd name="T53" fmla="*/ 189 h 335"/>
                <a:gd name="T54" fmla="*/ 273 w 275"/>
                <a:gd name="T55" fmla="*/ 38 h 335"/>
                <a:gd name="T56" fmla="*/ 275 w 275"/>
                <a:gd name="T57" fmla="*/ 44 h 335"/>
                <a:gd name="T58" fmla="*/ 243 w 275"/>
                <a:gd name="T59" fmla="*/ 95 h 335"/>
                <a:gd name="T60" fmla="*/ 53 w 275"/>
                <a:gd name="T61" fmla="*/ 293 h 335"/>
                <a:gd name="T62" fmla="*/ 57 w 275"/>
                <a:gd name="T63" fmla="*/ 312 h 335"/>
                <a:gd name="T64" fmla="*/ 108 w 275"/>
                <a:gd name="T65" fmla="*/ 213 h 335"/>
                <a:gd name="T66" fmla="*/ 53 w 275"/>
                <a:gd name="T67" fmla="*/ 29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335">
                  <a:moveTo>
                    <a:pt x="243" y="95"/>
                  </a:moveTo>
                  <a:cubicBezTo>
                    <a:pt x="199" y="150"/>
                    <a:pt x="163" y="187"/>
                    <a:pt x="136" y="207"/>
                  </a:cubicBezTo>
                  <a:cubicBezTo>
                    <a:pt x="117" y="275"/>
                    <a:pt x="84" y="317"/>
                    <a:pt x="37" y="335"/>
                  </a:cubicBezTo>
                  <a:cubicBezTo>
                    <a:pt x="33" y="334"/>
                    <a:pt x="33" y="334"/>
                    <a:pt x="33" y="334"/>
                  </a:cubicBezTo>
                  <a:cubicBezTo>
                    <a:pt x="31" y="327"/>
                    <a:pt x="30" y="319"/>
                    <a:pt x="30" y="312"/>
                  </a:cubicBezTo>
                  <a:cubicBezTo>
                    <a:pt x="30" y="274"/>
                    <a:pt x="56" y="235"/>
                    <a:pt x="109" y="197"/>
                  </a:cubicBezTo>
                  <a:cubicBezTo>
                    <a:pt x="110" y="184"/>
                    <a:pt x="121" y="143"/>
                    <a:pt x="140" y="75"/>
                  </a:cubicBezTo>
                  <a:cubicBezTo>
                    <a:pt x="97" y="145"/>
                    <a:pt x="59" y="180"/>
                    <a:pt x="27" y="180"/>
                  </a:cubicBezTo>
                  <a:cubicBezTo>
                    <a:pt x="9" y="180"/>
                    <a:pt x="0" y="169"/>
                    <a:pt x="0" y="149"/>
                  </a:cubicBezTo>
                  <a:cubicBezTo>
                    <a:pt x="0" y="145"/>
                    <a:pt x="2" y="134"/>
                    <a:pt x="7" y="11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6"/>
                    <a:pt x="46" y="4"/>
                    <a:pt x="52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0"/>
                    <a:pt x="76" y="1"/>
                    <a:pt x="76" y="3"/>
                  </a:cubicBezTo>
                  <a:cubicBezTo>
                    <a:pt x="76" y="5"/>
                    <a:pt x="76" y="6"/>
                    <a:pt x="75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5" y="136"/>
                    <a:pt x="34" y="143"/>
                    <a:pt x="34" y="151"/>
                  </a:cubicBezTo>
                  <a:cubicBezTo>
                    <a:pt x="34" y="157"/>
                    <a:pt x="38" y="161"/>
                    <a:pt x="45" y="161"/>
                  </a:cubicBezTo>
                  <a:cubicBezTo>
                    <a:pt x="64" y="161"/>
                    <a:pt x="93" y="131"/>
                    <a:pt x="131" y="70"/>
                  </a:cubicBezTo>
                  <a:cubicBezTo>
                    <a:pt x="140" y="56"/>
                    <a:pt x="149" y="39"/>
                    <a:pt x="158" y="21"/>
                  </a:cubicBezTo>
                  <a:cubicBezTo>
                    <a:pt x="163" y="10"/>
                    <a:pt x="168" y="4"/>
                    <a:pt x="172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7" y="0"/>
                    <a:pt x="198" y="1"/>
                    <a:pt x="198" y="3"/>
                  </a:cubicBezTo>
                  <a:cubicBezTo>
                    <a:pt x="197" y="6"/>
                    <a:pt x="195" y="12"/>
                    <a:pt x="192" y="20"/>
                  </a:cubicBezTo>
                  <a:cubicBezTo>
                    <a:pt x="189" y="29"/>
                    <a:pt x="185" y="40"/>
                    <a:pt x="180" y="54"/>
                  </a:cubicBezTo>
                  <a:cubicBezTo>
                    <a:pt x="173" y="76"/>
                    <a:pt x="165" y="98"/>
                    <a:pt x="159" y="121"/>
                  </a:cubicBezTo>
                  <a:cubicBezTo>
                    <a:pt x="152" y="143"/>
                    <a:pt x="146" y="165"/>
                    <a:pt x="140" y="189"/>
                  </a:cubicBezTo>
                  <a:cubicBezTo>
                    <a:pt x="178" y="158"/>
                    <a:pt x="222" y="108"/>
                    <a:pt x="273" y="38"/>
                  </a:cubicBezTo>
                  <a:cubicBezTo>
                    <a:pt x="274" y="41"/>
                    <a:pt x="275" y="44"/>
                    <a:pt x="275" y="44"/>
                  </a:cubicBezTo>
                  <a:cubicBezTo>
                    <a:pt x="275" y="53"/>
                    <a:pt x="264" y="70"/>
                    <a:pt x="243" y="95"/>
                  </a:cubicBezTo>
                  <a:close/>
                  <a:moveTo>
                    <a:pt x="53" y="293"/>
                  </a:moveTo>
                  <a:cubicBezTo>
                    <a:pt x="53" y="299"/>
                    <a:pt x="54" y="305"/>
                    <a:pt x="57" y="312"/>
                  </a:cubicBezTo>
                  <a:cubicBezTo>
                    <a:pt x="84" y="298"/>
                    <a:pt x="101" y="265"/>
                    <a:pt x="108" y="213"/>
                  </a:cubicBezTo>
                  <a:cubicBezTo>
                    <a:pt x="71" y="238"/>
                    <a:pt x="53" y="265"/>
                    <a:pt x="53" y="29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438151" y="5837238"/>
              <a:ext cx="2711450" cy="301625"/>
            </a:xfrm>
            <a:custGeom>
              <a:avLst/>
              <a:gdLst>
                <a:gd name="T0" fmla="*/ 1188 w 1188"/>
                <a:gd name="T1" fmla="*/ 62 h 131"/>
                <a:gd name="T2" fmla="*/ 1182 w 1188"/>
                <a:gd name="T3" fmla="*/ 58 h 131"/>
                <a:gd name="T4" fmla="*/ 115 w 1188"/>
                <a:gd name="T5" fmla="*/ 58 h 131"/>
                <a:gd name="T6" fmla="*/ 73 w 1188"/>
                <a:gd name="T7" fmla="*/ 40 h 131"/>
                <a:gd name="T8" fmla="*/ 76 w 1188"/>
                <a:gd name="T9" fmla="*/ 16 h 131"/>
                <a:gd name="T10" fmla="*/ 97 w 1188"/>
                <a:gd name="T11" fmla="*/ 26 h 131"/>
                <a:gd name="T12" fmla="*/ 109 w 1188"/>
                <a:gd name="T13" fmla="*/ 19 h 131"/>
                <a:gd name="T14" fmla="*/ 81 w 1188"/>
                <a:gd name="T15" fmla="*/ 6 h 131"/>
                <a:gd name="T16" fmla="*/ 73 w 1188"/>
                <a:gd name="T17" fmla="*/ 50 h 131"/>
                <a:gd name="T18" fmla="*/ 89 w 1188"/>
                <a:gd name="T19" fmla="*/ 58 h 131"/>
                <a:gd name="T20" fmla="*/ 60 w 1188"/>
                <a:gd name="T21" fmla="*/ 58 h 131"/>
                <a:gd name="T22" fmla="*/ 21 w 1188"/>
                <a:gd name="T23" fmla="*/ 13 h 131"/>
                <a:gd name="T24" fmla="*/ 37 w 1188"/>
                <a:gd name="T25" fmla="*/ 28 h 131"/>
                <a:gd name="T26" fmla="*/ 53 w 1188"/>
                <a:gd name="T27" fmla="*/ 16 h 131"/>
                <a:gd name="T28" fmla="*/ 25 w 1188"/>
                <a:gd name="T29" fmla="*/ 3 h 131"/>
                <a:gd name="T30" fmla="*/ 17 w 1188"/>
                <a:gd name="T31" fmla="*/ 48 h 131"/>
                <a:gd name="T32" fmla="*/ 62 w 1188"/>
                <a:gd name="T33" fmla="*/ 65 h 131"/>
                <a:gd name="T34" fmla="*/ 61 w 1188"/>
                <a:gd name="T35" fmla="*/ 66 h 131"/>
                <a:gd name="T36" fmla="*/ 17 w 1188"/>
                <a:gd name="T37" fmla="*/ 83 h 131"/>
                <a:gd name="T38" fmla="*/ 25 w 1188"/>
                <a:gd name="T39" fmla="*/ 127 h 131"/>
                <a:gd name="T40" fmla="*/ 53 w 1188"/>
                <a:gd name="T41" fmla="*/ 115 h 131"/>
                <a:gd name="T42" fmla="*/ 37 w 1188"/>
                <a:gd name="T43" fmla="*/ 103 h 131"/>
                <a:gd name="T44" fmla="*/ 21 w 1188"/>
                <a:gd name="T45" fmla="*/ 117 h 131"/>
                <a:gd name="T46" fmla="*/ 61 w 1188"/>
                <a:gd name="T47" fmla="*/ 73 h 131"/>
                <a:gd name="T48" fmla="*/ 90 w 1188"/>
                <a:gd name="T49" fmla="*/ 73 h 131"/>
                <a:gd name="T50" fmla="*/ 73 w 1188"/>
                <a:gd name="T51" fmla="*/ 80 h 131"/>
                <a:gd name="T52" fmla="*/ 81 w 1188"/>
                <a:gd name="T53" fmla="*/ 125 h 131"/>
                <a:gd name="T54" fmla="*/ 109 w 1188"/>
                <a:gd name="T55" fmla="*/ 112 h 131"/>
                <a:gd name="T56" fmla="*/ 97 w 1188"/>
                <a:gd name="T57" fmla="*/ 105 h 131"/>
                <a:gd name="T58" fmla="*/ 76 w 1188"/>
                <a:gd name="T59" fmla="*/ 115 h 131"/>
                <a:gd name="T60" fmla="*/ 73 w 1188"/>
                <a:gd name="T61" fmla="*/ 91 h 131"/>
                <a:gd name="T62" fmla="*/ 115 w 1188"/>
                <a:gd name="T63" fmla="*/ 73 h 131"/>
                <a:gd name="T64" fmla="*/ 1178 w 1188"/>
                <a:gd name="T65" fmla="*/ 73 h 131"/>
                <a:gd name="T66" fmla="*/ 1188 w 1188"/>
                <a:gd name="T67" fmla="*/ 6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8" h="131">
                  <a:moveTo>
                    <a:pt x="1188" y="62"/>
                  </a:moveTo>
                  <a:cubicBezTo>
                    <a:pt x="1186" y="61"/>
                    <a:pt x="1184" y="59"/>
                    <a:pt x="1182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95" y="53"/>
                    <a:pt x="76" y="47"/>
                    <a:pt x="73" y="40"/>
                  </a:cubicBezTo>
                  <a:cubicBezTo>
                    <a:pt x="68" y="29"/>
                    <a:pt x="70" y="19"/>
                    <a:pt x="76" y="16"/>
                  </a:cubicBezTo>
                  <a:cubicBezTo>
                    <a:pt x="94" y="9"/>
                    <a:pt x="95" y="22"/>
                    <a:pt x="97" y="26"/>
                  </a:cubicBezTo>
                  <a:cubicBezTo>
                    <a:pt x="101" y="32"/>
                    <a:pt x="111" y="28"/>
                    <a:pt x="109" y="19"/>
                  </a:cubicBezTo>
                  <a:cubicBezTo>
                    <a:pt x="107" y="8"/>
                    <a:pt x="93" y="3"/>
                    <a:pt x="81" y="6"/>
                  </a:cubicBezTo>
                  <a:cubicBezTo>
                    <a:pt x="59" y="12"/>
                    <a:pt x="55" y="37"/>
                    <a:pt x="73" y="50"/>
                  </a:cubicBezTo>
                  <a:cubicBezTo>
                    <a:pt x="76" y="53"/>
                    <a:pt x="82" y="56"/>
                    <a:pt x="8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" y="44"/>
                    <a:pt x="11" y="20"/>
                    <a:pt x="21" y="13"/>
                  </a:cubicBezTo>
                  <a:cubicBezTo>
                    <a:pt x="36" y="6"/>
                    <a:pt x="28" y="23"/>
                    <a:pt x="37" y="28"/>
                  </a:cubicBezTo>
                  <a:cubicBezTo>
                    <a:pt x="44" y="32"/>
                    <a:pt x="56" y="25"/>
                    <a:pt x="53" y="16"/>
                  </a:cubicBezTo>
                  <a:cubicBezTo>
                    <a:pt x="51" y="6"/>
                    <a:pt x="38" y="0"/>
                    <a:pt x="25" y="3"/>
                  </a:cubicBezTo>
                  <a:cubicBezTo>
                    <a:pt x="3" y="10"/>
                    <a:pt x="0" y="34"/>
                    <a:pt x="17" y="48"/>
                  </a:cubicBezTo>
                  <a:cubicBezTo>
                    <a:pt x="25" y="54"/>
                    <a:pt x="40" y="62"/>
                    <a:pt x="62" y="65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5" y="67"/>
                    <a:pt x="32" y="71"/>
                    <a:pt x="17" y="83"/>
                  </a:cubicBezTo>
                  <a:cubicBezTo>
                    <a:pt x="0" y="97"/>
                    <a:pt x="3" y="121"/>
                    <a:pt x="25" y="127"/>
                  </a:cubicBezTo>
                  <a:cubicBezTo>
                    <a:pt x="38" y="131"/>
                    <a:pt x="51" y="125"/>
                    <a:pt x="53" y="115"/>
                  </a:cubicBezTo>
                  <a:cubicBezTo>
                    <a:pt x="56" y="105"/>
                    <a:pt x="44" y="99"/>
                    <a:pt x="37" y="103"/>
                  </a:cubicBezTo>
                  <a:cubicBezTo>
                    <a:pt x="28" y="108"/>
                    <a:pt x="36" y="125"/>
                    <a:pt x="21" y="117"/>
                  </a:cubicBezTo>
                  <a:cubicBezTo>
                    <a:pt x="10" y="111"/>
                    <a:pt x="7" y="86"/>
                    <a:pt x="6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3" y="75"/>
                    <a:pt x="77" y="77"/>
                    <a:pt x="73" y="80"/>
                  </a:cubicBezTo>
                  <a:cubicBezTo>
                    <a:pt x="55" y="94"/>
                    <a:pt x="59" y="118"/>
                    <a:pt x="81" y="125"/>
                  </a:cubicBezTo>
                  <a:cubicBezTo>
                    <a:pt x="93" y="128"/>
                    <a:pt x="107" y="122"/>
                    <a:pt x="109" y="112"/>
                  </a:cubicBezTo>
                  <a:cubicBezTo>
                    <a:pt x="111" y="103"/>
                    <a:pt x="101" y="98"/>
                    <a:pt x="97" y="105"/>
                  </a:cubicBezTo>
                  <a:cubicBezTo>
                    <a:pt x="95" y="108"/>
                    <a:pt x="94" y="122"/>
                    <a:pt x="76" y="115"/>
                  </a:cubicBezTo>
                  <a:cubicBezTo>
                    <a:pt x="70" y="112"/>
                    <a:pt x="67" y="101"/>
                    <a:pt x="73" y="91"/>
                  </a:cubicBezTo>
                  <a:cubicBezTo>
                    <a:pt x="77" y="83"/>
                    <a:pt x="96" y="77"/>
                    <a:pt x="115" y="73"/>
                  </a:cubicBezTo>
                  <a:cubicBezTo>
                    <a:pt x="1178" y="73"/>
                    <a:pt x="1178" y="73"/>
                    <a:pt x="1178" y="73"/>
                  </a:cubicBezTo>
                  <a:cubicBezTo>
                    <a:pt x="1181" y="69"/>
                    <a:pt x="1184" y="66"/>
                    <a:pt x="1188" y="6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2990850" y="5724526"/>
              <a:ext cx="439737" cy="509588"/>
            </a:xfrm>
            <a:custGeom>
              <a:avLst/>
              <a:gdLst>
                <a:gd name="T0" fmla="*/ 64 w 193"/>
                <a:gd name="T1" fmla="*/ 107 h 222"/>
                <a:gd name="T2" fmla="*/ 70 w 193"/>
                <a:gd name="T3" fmla="*/ 111 h 222"/>
                <a:gd name="T4" fmla="*/ 60 w 193"/>
                <a:gd name="T5" fmla="*/ 122 h 222"/>
                <a:gd name="T6" fmla="*/ 193 w 193"/>
                <a:gd name="T7" fmla="*/ 115 h 222"/>
                <a:gd name="T8" fmla="*/ 64 w 193"/>
                <a:gd name="T9" fmla="*/ 10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2">
                  <a:moveTo>
                    <a:pt x="64" y="107"/>
                  </a:moveTo>
                  <a:cubicBezTo>
                    <a:pt x="66" y="108"/>
                    <a:pt x="68" y="110"/>
                    <a:pt x="70" y="111"/>
                  </a:cubicBezTo>
                  <a:cubicBezTo>
                    <a:pt x="66" y="115"/>
                    <a:pt x="63" y="118"/>
                    <a:pt x="60" y="122"/>
                  </a:cubicBezTo>
                  <a:cubicBezTo>
                    <a:pt x="9" y="183"/>
                    <a:pt x="109" y="222"/>
                    <a:pt x="193" y="115"/>
                  </a:cubicBezTo>
                  <a:cubicBezTo>
                    <a:pt x="105" y="0"/>
                    <a:pt x="0" y="43"/>
                    <a:pt x="64" y="10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1362075" y="5562601"/>
              <a:ext cx="534987" cy="373063"/>
            </a:xfrm>
            <a:custGeom>
              <a:avLst/>
              <a:gdLst>
                <a:gd name="T0" fmla="*/ 232 w 234"/>
                <a:gd name="T1" fmla="*/ 23 h 163"/>
                <a:gd name="T2" fmla="*/ 226 w 234"/>
                <a:gd name="T3" fmla="*/ 26 h 163"/>
                <a:gd name="T4" fmla="*/ 219 w 234"/>
                <a:gd name="T5" fmla="*/ 21 h 163"/>
                <a:gd name="T6" fmla="*/ 217 w 234"/>
                <a:gd name="T7" fmla="*/ 19 h 163"/>
                <a:gd name="T8" fmla="*/ 213 w 234"/>
                <a:gd name="T9" fmla="*/ 17 h 163"/>
                <a:gd name="T10" fmla="*/ 189 w 234"/>
                <a:gd name="T11" fmla="*/ 33 h 163"/>
                <a:gd name="T12" fmla="*/ 169 w 234"/>
                <a:gd name="T13" fmla="*/ 55 h 163"/>
                <a:gd name="T14" fmla="*/ 125 w 234"/>
                <a:gd name="T15" fmla="*/ 158 h 163"/>
                <a:gd name="T16" fmla="*/ 123 w 234"/>
                <a:gd name="T17" fmla="*/ 162 h 163"/>
                <a:gd name="T18" fmla="*/ 121 w 234"/>
                <a:gd name="T19" fmla="*/ 163 h 163"/>
                <a:gd name="T20" fmla="*/ 109 w 234"/>
                <a:gd name="T21" fmla="*/ 124 h 163"/>
                <a:gd name="T22" fmla="*/ 114 w 234"/>
                <a:gd name="T23" fmla="*/ 89 h 163"/>
                <a:gd name="T24" fmla="*/ 121 w 234"/>
                <a:gd name="T25" fmla="*/ 45 h 163"/>
                <a:gd name="T26" fmla="*/ 108 w 234"/>
                <a:gd name="T27" fmla="*/ 14 h 163"/>
                <a:gd name="T28" fmla="*/ 76 w 234"/>
                <a:gd name="T29" fmla="*/ 3 h 163"/>
                <a:gd name="T30" fmla="*/ 26 w 234"/>
                <a:gd name="T31" fmla="*/ 24 h 163"/>
                <a:gd name="T32" fmla="*/ 5 w 234"/>
                <a:gd name="T33" fmla="*/ 74 h 163"/>
                <a:gd name="T34" fmla="*/ 18 w 234"/>
                <a:gd name="T35" fmla="*/ 112 h 163"/>
                <a:gd name="T36" fmla="*/ 55 w 234"/>
                <a:gd name="T37" fmla="*/ 129 h 163"/>
                <a:gd name="T38" fmla="*/ 92 w 234"/>
                <a:gd name="T39" fmla="*/ 114 h 163"/>
                <a:gd name="T40" fmla="*/ 107 w 234"/>
                <a:gd name="T41" fmla="*/ 78 h 163"/>
                <a:gd name="T42" fmla="*/ 98 w 234"/>
                <a:gd name="T43" fmla="*/ 52 h 163"/>
                <a:gd name="T44" fmla="*/ 74 w 234"/>
                <a:gd name="T45" fmla="*/ 40 h 163"/>
                <a:gd name="T46" fmla="*/ 49 w 234"/>
                <a:gd name="T47" fmla="*/ 51 h 163"/>
                <a:gd name="T48" fmla="*/ 48 w 234"/>
                <a:gd name="T49" fmla="*/ 48 h 163"/>
                <a:gd name="T50" fmla="*/ 74 w 234"/>
                <a:gd name="T51" fmla="*/ 37 h 163"/>
                <a:gd name="T52" fmla="*/ 100 w 234"/>
                <a:gd name="T53" fmla="*/ 50 h 163"/>
                <a:gd name="T54" fmla="*/ 110 w 234"/>
                <a:gd name="T55" fmla="*/ 78 h 163"/>
                <a:gd name="T56" fmla="*/ 94 w 234"/>
                <a:gd name="T57" fmla="*/ 116 h 163"/>
                <a:gd name="T58" fmla="*/ 55 w 234"/>
                <a:gd name="T59" fmla="*/ 132 h 163"/>
                <a:gd name="T60" fmla="*/ 16 w 234"/>
                <a:gd name="T61" fmla="*/ 115 h 163"/>
                <a:gd name="T62" fmla="*/ 0 w 234"/>
                <a:gd name="T63" fmla="*/ 73 h 163"/>
                <a:gd name="T64" fmla="*/ 24 w 234"/>
                <a:gd name="T65" fmla="*/ 22 h 163"/>
                <a:gd name="T66" fmla="*/ 77 w 234"/>
                <a:gd name="T67" fmla="*/ 0 h 163"/>
                <a:gd name="T68" fmla="*/ 117 w 234"/>
                <a:gd name="T69" fmla="*/ 16 h 163"/>
                <a:gd name="T70" fmla="*/ 133 w 234"/>
                <a:gd name="T71" fmla="*/ 56 h 163"/>
                <a:gd name="T72" fmla="*/ 131 w 234"/>
                <a:gd name="T73" fmla="*/ 75 h 163"/>
                <a:gd name="T74" fmla="*/ 130 w 234"/>
                <a:gd name="T75" fmla="*/ 82 h 163"/>
                <a:gd name="T76" fmla="*/ 127 w 234"/>
                <a:gd name="T77" fmla="*/ 97 h 163"/>
                <a:gd name="T78" fmla="*/ 126 w 234"/>
                <a:gd name="T79" fmla="*/ 101 h 163"/>
                <a:gd name="T80" fmla="*/ 122 w 234"/>
                <a:gd name="T81" fmla="*/ 119 h 163"/>
                <a:gd name="T82" fmla="*/ 120 w 234"/>
                <a:gd name="T83" fmla="*/ 145 h 163"/>
                <a:gd name="T84" fmla="*/ 121 w 234"/>
                <a:gd name="T85" fmla="*/ 156 h 163"/>
                <a:gd name="T86" fmla="*/ 132 w 234"/>
                <a:gd name="T87" fmla="*/ 119 h 163"/>
                <a:gd name="T88" fmla="*/ 149 w 234"/>
                <a:gd name="T89" fmla="*/ 82 h 163"/>
                <a:gd name="T90" fmla="*/ 198 w 234"/>
                <a:gd name="T91" fmla="*/ 21 h 163"/>
                <a:gd name="T92" fmla="*/ 225 w 234"/>
                <a:gd name="T93" fmla="*/ 10 h 163"/>
                <a:gd name="T94" fmla="*/ 234 w 234"/>
                <a:gd name="T95" fmla="*/ 17 h 163"/>
                <a:gd name="T96" fmla="*/ 232 w 234"/>
                <a:gd name="T97" fmla="*/ 2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163">
                  <a:moveTo>
                    <a:pt x="232" y="23"/>
                  </a:moveTo>
                  <a:cubicBezTo>
                    <a:pt x="231" y="25"/>
                    <a:pt x="229" y="26"/>
                    <a:pt x="226" y="26"/>
                  </a:cubicBezTo>
                  <a:cubicBezTo>
                    <a:pt x="223" y="26"/>
                    <a:pt x="221" y="24"/>
                    <a:pt x="219" y="21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8"/>
                    <a:pt x="214" y="17"/>
                    <a:pt x="213" y="17"/>
                  </a:cubicBezTo>
                  <a:cubicBezTo>
                    <a:pt x="208" y="17"/>
                    <a:pt x="200" y="22"/>
                    <a:pt x="189" y="33"/>
                  </a:cubicBezTo>
                  <a:cubicBezTo>
                    <a:pt x="181" y="40"/>
                    <a:pt x="175" y="48"/>
                    <a:pt x="169" y="55"/>
                  </a:cubicBezTo>
                  <a:cubicBezTo>
                    <a:pt x="147" y="87"/>
                    <a:pt x="132" y="121"/>
                    <a:pt x="125" y="158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13" y="150"/>
                    <a:pt x="109" y="137"/>
                    <a:pt x="109" y="124"/>
                  </a:cubicBezTo>
                  <a:cubicBezTo>
                    <a:pt x="109" y="117"/>
                    <a:pt x="111" y="105"/>
                    <a:pt x="114" y="89"/>
                  </a:cubicBezTo>
                  <a:cubicBezTo>
                    <a:pt x="119" y="69"/>
                    <a:pt x="121" y="55"/>
                    <a:pt x="121" y="45"/>
                  </a:cubicBezTo>
                  <a:cubicBezTo>
                    <a:pt x="121" y="32"/>
                    <a:pt x="117" y="21"/>
                    <a:pt x="108" y="14"/>
                  </a:cubicBezTo>
                  <a:cubicBezTo>
                    <a:pt x="100" y="6"/>
                    <a:pt x="90" y="3"/>
                    <a:pt x="76" y="3"/>
                  </a:cubicBezTo>
                  <a:cubicBezTo>
                    <a:pt x="56" y="3"/>
                    <a:pt x="40" y="10"/>
                    <a:pt x="26" y="24"/>
                  </a:cubicBezTo>
                  <a:cubicBezTo>
                    <a:pt x="12" y="38"/>
                    <a:pt x="5" y="54"/>
                    <a:pt x="5" y="74"/>
                  </a:cubicBezTo>
                  <a:cubicBezTo>
                    <a:pt x="5" y="89"/>
                    <a:pt x="9" y="102"/>
                    <a:pt x="18" y="112"/>
                  </a:cubicBezTo>
                  <a:cubicBezTo>
                    <a:pt x="28" y="124"/>
                    <a:pt x="40" y="129"/>
                    <a:pt x="55" y="129"/>
                  </a:cubicBezTo>
                  <a:cubicBezTo>
                    <a:pt x="69" y="129"/>
                    <a:pt x="81" y="124"/>
                    <a:pt x="92" y="114"/>
                  </a:cubicBezTo>
                  <a:cubicBezTo>
                    <a:pt x="102" y="104"/>
                    <a:pt x="107" y="92"/>
                    <a:pt x="107" y="78"/>
                  </a:cubicBezTo>
                  <a:cubicBezTo>
                    <a:pt x="107" y="68"/>
                    <a:pt x="104" y="59"/>
                    <a:pt x="98" y="52"/>
                  </a:cubicBezTo>
                  <a:cubicBezTo>
                    <a:pt x="91" y="44"/>
                    <a:pt x="83" y="40"/>
                    <a:pt x="74" y="40"/>
                  </a:cubicBezTo>
                  <a:cubicBezTo>
                    <a:pt x="65" y="40"/>
                    <a:pt x="57" y="44"/>
                    <a:pt x="49" y="5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65" y="37"/>
                    <a:pt x="74" y="37"/>
                  </a:cubicBezTo>
                  <a:cubicBezTo>
                    <a:pt x="84" y="37"/>
                    <a:pt x="93" y="42"/>
                    <a:pt x="100" y="50"/>
                  </a:cubicBezTo>
                  <a:cubicBezTo>
                    <a:pt x="107" y="58"/>
                    <a:pt x="110" y="67"/>
                    <a:pt x="110" y="78"/>
                  </a:cubicBezTo>
                  <a:cubicBezTo>
                    <a:pt x="110" y="93"/>
                    <a:pt x="105" y="106"/>
                    <a:pt x="94" y="116"/>
                  </a:cubicBezTo>
                  <a:cubicBezTo>
                    <a:pt x="83" y="127"/>
                    <a:pt x="70" y="132"/>
                    <a:pt x="55" y="132"/>
                  </a:cubicBezTo>
                  <a:cubicBezTo>
                    <a:pt x="40" y="132"/>
                    <a:pt x="26" y="126"/>
                    <a:pt x="16" y="115"/>
                  </a:cubicBezTo>
                  <a:cubicBezTo>
                    <a:pt x="5" y="103"/>
                    <a:pt x="0" y="90"/>
                    <a:pt x="0" y="73"/>
                  </a:cubicBezTo>
                  <a:cubicBezTo>
                    <a:pt x="0" y="53"/>
                    <a:pt x="8" y="36"/>
                    <a:pt x="24" y="22"/>
                  </a:cubicBezTo>
                  <a:cubicBezTo>
                    <a:pt x="39" y="7"/>
                    <a:pt x="56" y="0"/>
                    <a:pt x="77" y="0"/>
                  </a:cubicBezTo>
                  <a:cubicBezTo>
                    <a:pt x="93" y="0"/>
                    <a:pt x="107" y="5"/>
                    <a:pt x="117" y="16"/>
                  </a:cubicBezTo>
                  <a:cubicBezTo>
                    <a:pt x="128" y="26"/>
                    <a:pt x="133" y="39"/>
                    <a:pt x="133" y="56"/>
                  </a:cubicBezTo>
                  <a:cubicBezTo>
                    <a:pt x="133" y="64"/>
                    <a:pt x="133" y="70"/>
                    <a:pt x="131" y="75"/>
                  </a:cubicBezTo>
                  <a:cubicBezTo>
                    <a:pt x="131" y="76"/>
                    <a:pt x="131" y="78"/>
                    <a:pt x="130" y="82"/>
                  </a:cubicBezTo>
                  <a:cubicBezTo>
                    <a:pt x="129" y="85"/>
                    <a:pt x="128" y="90"/>
                    <a:pt x="127" y="97"/>
                  </a:cubicBezTo>
                  <a:cubicBezTo>
                    <a:pt x="127" y="96"/>
                    <a:pt x="126" y="98"/>
                    <a:pt x="126" y="101"/>
                  </a:cubicBezTo>
                  <a:cubicBezTo>
                    <a:pt x="125" y="105"/>
                    <a:pt x="124" y="111"/>
                    <a:pt x="122" y="119"/>
                  </a:cubicBezTo>
                  <a:cubicBezTo>
                    <a:pt x="120" y="127"/>
                    <a:pt x="120" y="136"/>
                    <a:pt x="120" y="145"/>
                  </a:cubicBezTo>
                  <a:cubicBezTo>
                    <a:pt x="120" y="150"/>
                    <a:pt x="120" y="154"/>
                    <a:pt x="121" y="156"/>
                  </a:cubicBezTo>
                  <a:cubicBezTo>
                    <a:pt x="124" y="144"/>
                    <a:pt x="128" y="132"/>
                    <a:pt x="132" y="119"/>
                  </a:cubicBezTo>
                  <a:cubicBezTo>
                    <a:pt x="137" y="107"/>
                    <a:pt x="142" y="95"/>
                    <a:pt x="149" y="82"/>
                  </a:cubicBezTo>
                  <a:cubicBezTo>
                    <a:pt x="164" y="54"/>
                    <a:pt x="181" y="34"/>
                    <a:pt x="198" y="21"/>
                  </a:cubicBezTo>
                  <a:cubicBezTo>
                    <a:pt x="208" y="14"/>
                    <a:pt x="217" y="10"/>
                    <a:pt x="225" y="10"/>
                  </a:cubicBezTo>
                  <a:cubicBezTo>
                    <a:pt x="231" y="10"/>
                    <a:pt x="234" y="12"/>
                    <a:pt x="234" y="17"/>
                  </a:cubicBezTo>
                  <a:cubicBezTo>
                    <a:pt x="234" y="19"/>
                    <a:pt x="234" y="21"/>
                    <a:pt x="232" y="2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1752600" y="5765801"/>
              <a:ext cx="187325" cy="133350"/>
            </a:xfrm>
            <a:custGeom>
              <a:avLst/>
              <a:gdLst>
                <a:gd name="T0" fmla="*/ 76 w 82"/>
                <a:gd name="T1" fmla="*/ 25 h 58"/>
                <a:gd name="T2" fmla="*/ 64 w 82"/>
                <a:gd name="T3" fmla="*/ 41 h 58"/>
                <a:gd name="T4" fmla="*/ 57 w 82"/>
                <a:gd name="T5" fmla="*/ 49 h 58"/>
                <a:gd name="T6" fmla="*/ 42 w 82"/>
                <a:gd name="T7" fmla="*/ 58 h 58"/>
                <a:gd name="T8" fmla="*/ 34 w 82"/>
                <a:gd name="T9" fmla="*/ 50 h 58"/>
                <a:gd name="T10" fmla="*/ 39 w 82"/>
                <a:gd name="T11" fmla="*/ 31 h 58"/>
                <a:gd name="T12" fmla="*/ 13 w 82"/>
                <a:gd name="T13" fmla="*/ 57 h 58"/>
                <a:gd name="T14" fmla="*/ 3 w 82"/>
                <a:gd name="T15" fmla="*/ 52 h 58"/>
                <a:gd name="T16" fmla="*/ 0 w 82"/>
                <a:gd name="T17" fmla="*/ 40 h 58"/>
                <a:gd name="T18" fmla="*/ 16 w 82"/>
                <a:gd name="T19" fmla="*/ 10 h 58"/>
                <a:gd name="T20" fmla="*/ 40 w 82"/>
                <a:gd name="T21" fmla="*/ 0 h 58"/>
                <a:gd name="T22" fmla="*/ 55 w 82"/>
                <a:gd name="T23" fmla="*/ 4 h 58"/>
                <a:gd name="T24" fmla="*/ 55 w 82"/>
                <a:gd name="T25" fmla="*/ 4 h 58"/>
                <a:gd name="T26" fmla="*/ 55 w 82"/>
                <a:gd name="T27" fmla="*/ 5 h 58"/>
                <a:gd name="T28" fmla="*/ 52 w 82"/>
                <a:gd name="T29" fmla="*/ 18 h 58"/>
                <a:gd name="T30" fmla="*/ 44 w 82"/>
                <a:gd name="T31" fmla="*/ 43 h 58"/>
                <a:gd name="T32" fmla="*/ 43 w 82"/>
                <a:gd name="T33" fmla="*/ 49 h 58"/>
                <a:gd name="T34" fmla="*/ 47 w 82"/>
                <a:gd name="T35" fmla="*/ 52 h 58"/>
                <a:gd name="T36" fmla="*/ 81 w 82"/>
                <a:gd name="T37" fmla="*/ 12 h 58"/>
                <a:gd name="T38" fmla="*/ 82 w 82"/>
                <a:gd name="T39" fmla="*/ 15 h 58"/>
                <a:gd name="T40" fmla="*/ 76 w 82"/>
                <a:gd name="T41" fmla="*/ 25 h 58"/>
                <a:gd name="T42" fmla="*/ 40 w 82"/>
                <a:gd name="T43" fmla="*/ 4 h 58"/>
                <a:gd name="T44" fmla="*/ 23 w 82"/>
                <a:gd name="T45" fmla="*/ 17 h 58"/>
                <a:gd name="T46" fmla="*/ 10 w 82"/>
                <a:gd name="T47" fmla="*/ 45 h 58"/>
                <a:gd name="T48" fmla="*/ 15 w 82"/>
                <a:gd name="T49" fmla="*/ 52 h 58"/>
                <a:gd name="T50" fmla="*/ 34 w 82"/>
                <a:gd name="T51" fmla="*/ 33 h 58"/>
                <a:gd name="T52" fmla="*/ 41 w 82"/>
                <a:gd name="T53" fmla="*/ 20 h 58"/>
                <a:gd name="T54" fmla="*/ 47 w 82"/>
                <a:gd name="T55" fmla="*/ 6 h 58"/>
                <a:gd name="T56" fmla="*/ 40 w 82"/>
                <a:gd name="T5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58">
                  <a:moveTo>
                    <a:pt x="76" y="25"/>
                  </a:moveTo>
                  <a:cubicBezTo>
                    <a:pt x="71" y="32"/>
                    <a:pt x="67" y="37"/>
                    <a:pt x="64" y="41"/>
                  </a:cubicBezTo>
                  <a:cubicBezTo>
                    <a:pt x="61" y="45"/>
                    <a:pt x="58" y="48"/>
                    <a:pt x="57" y="49"/>
                  </a:cubicBezTo>
                  <a:cubicBezTo>
                    <a:pt x="52" y="55"/>
                    <a:pt x="47" y="58"/>
                    <a:pt x="42" y="58"/>
                  </a:cubicBezTo>
                  <a:cubicBezTo>
                    <a:pt x="37" y="58"/>
                    <a:pt x="34" y="55"/>
                    <a:pt x="34" y="50"/>
                  </a:cubicBezTo>
                  <a:cubicBezTo>
                    <a:pt x="34" y="47"/>
                    <a:pt x="36" y="41"/>
                    <a:pt x="39" y="31"/>
                  </a:cubicBezTo>
                  <a:cubicBezTo>
                    <a:pt x="29" y="49"/>
                    <a:pt x="20" y="57"/>
                    <a:pt x="13" y="57"/>
                  </a:cubicBezTo>
                  <a:cubicBezTo>
                    <a:pt x="9" y="57"/>
                    <a:pt x="5" y="56"/>
                    <a:pt x="3" y="52"/>
                  </a:cubicBezTo>
                  <a:cubicBezTo>
                    <a:pt x="1" y="49"/>
                    <a:pt x="0" y="45"/>
                    <a:pt x="0" y="40"/>
                  </a:cubicBezTo>
                  <a:cubicBezTo>
                    <a:pt x="0" y="30"/>
                    <a:pt x="5" y="20"/>
                    <a:pt x="16" y="10"/>
                  </a:cubicBezTo>
                  <a:cubicBezTo>
                    <a:pt x="23" y="4"/>
                    <a:pt x="31" y="0"/>
                    <a:pt x="40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4" y="10"/>
                    <a:pt x="52" y="1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3" y="47"/>
                    <a:pt x="43" y="49"/>
                  </a:cubicBezTo>
                  <a:cubicBezTo>
                    <a:pt x="43" y="51"/>
                    <a:pt x="44" y="52"/>
                    <a:pt x="47" y="52"/>
                  </a:cubicBezTo>
                  <a:cubicBezTo>
                    <a:pt x="51" y="52"/>
                    <a:pt x="63" y="39"/>
                    <a:pt x="81" y="12"/>
                  </a:cubicBezTo>
                  <a:cubicBezTo>
                    <a:pt x="81" y="14"/>
                    <a:pt x="82" y="15"/>
                    <a:pt x="82" y="15"/>
                  </a:cubicBezTo>
                  <a:cubicBezTo>
                    <a:pt x="82" y="17"/>
                    <a:pt x="80" y="20"/>
                    <a:pt x="76" y="25"/>
                  </a:cubicBezTo>
                  <a:close/>
                  <a:moveTo>
                    <a:pt x="40" y="4"/>
                  </a:moveTo>
                  <a:cubicBezTo>
                    <a:pt x="34" y="4"/>
                    <a:pt x="28" y="8"/>
                    <a:pt x="23" y="17"/>
                  </a:cubicBezTo>
                  <a:cubicBezTo>
                    <a:pt x="14" y="28"/>
                    <a:pt x="10" y="38"/>
                    <a:pt x="10" y="45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20" y="52"/>
                    <a:pt x="27" y="46"/>
                    <a:pt x="34" y="33"/>
                  </a:cubicBezTo>
                  <a:cubicBezTo>
                    <a:pt x="36" y="29"/>
                    <a:pt x="38" y="24"/>
                    <a:pt x="41" y="20"/>
                  </a:cubicBezTo>
                  <a:cubicBezTo>
                    <a:pt x="43" y="16"/>
                    <a:pt x="45" y="11"/>
                    <a:pt x="47" y="6"/>
                  </a:cubicBezTo>
                  <a:cubicBezTo>
                    <a:pt x="45" y="5"/>
                    <a:pt x="42" y="4"/>
                    <a:pt x="40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927225" y="5635626"/>
              <a:ext cx="130175" cy="263525"/>
            </a:xfrm>
            <a:custGeom>
              <a:avLst/>
              <a:gdLst>
                <a:gd name="T0" fmla="*/ 49 w 57"/>
                <a:gd name="T1" fmla="*/ 87 h 115"/>
                <a:gd name="T2" fmla="*/ 15 w 57"/>
                <a:gd name="T3" fmla="*/ 115 h 115"/>
                <a:gd name="T4" fmla="*/ 4 w 57"/>
                <a:gd name="T5" fmla="*/ 109 h 115"/>
                <a:gd name="T6" fmla="*/ 0 w 57"/>
                <a:gd name="T7" fmla="*/ 95 h 115"/>
                <a:gd name="T8" fmla="*/ 6 w 57"/>
                <a:gd name="T9" fmla="*/ 62 h 115"/>
                <a:gd name="T10" fmla="*/ 20 w 57"/>
                <a:gd name="T11" fmla="*/ 23 h 115"/>
                <a:gd name="T12" fmla="*/ 36 w 57"/>
                <a:gd name="T13" fmla="*/ 0 h 115"/>
                <a:gd name="T14" fmla="*/ 37 w 57"/>
                <a:gd name="T15" fmla="*/ 0 h 115"/>
                <a:gd name="T16" fmla="*/ 40 w 57"/>
                <a:gd name="T17" fmla="*/ 12 h 115"/>
                <a:gd name="T18" fmla="*/ 13 w 57"/>
                <a:gd name="T19" fmla="*/ 81 h 115"/>
                <a:gd name="T20" fmla="*/ 11 w 57"/>
                <a:gd name="T21" fmla="*/ 95 h 115"/>
                <a:gd name="T22" fmla="*/ 19 w 57"/>
                <a:gd name="T23" fmla="*/ 109 h 115"/>
                <a:gd name="T24" fmla="*/ 40 w 57"/>
                <a:gd name="T25" fmla="*/ 92 h 115"/>
                <a:gd name="T26" fmla="*/ 47 w 57"/>
                <a:gd name="T27" fmla="*/ 83 h 115"/>
                <a:gd name="T28" fmla="*/ 57 w 57"/>
                <a:gd name="T29" fmla="*/ 69 h 115"/>
                <a:gd name="T30" fmla="*/ 57 w 57"/>
                <a:gd name="T31" fmla="*/ 72 h 115"/>
                <a:gd name="T32" fmla="*/ 49 w 57"/>
                <a:gd name="T33" fmla="*/ 87 h 115"/>
                <a:gd name="T34" fmla="*/ 30 w 57"/>
                <a:gd name="T35" fmla="*/ 14 h 115"/>
                <a:gd name="T36" fmla="*/ 13 w 57"/>
                <a:gd name="T37" fmla="*/ 75 h 115"/>
                <a:gd name="T38" fmla="*/ 31 w 57"/>
                <a:gd name="T39" fmla="*/ 29 h 115"/>
                <a:gd name="T40" fmla="*/ 30 w 57"/>
                <a:gd name="T41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15">
                  <a:moveTo>
                    <a:pt x="49" y="87"/>
                  </a:moveTo>
                  <a:cubicBezTo>
                    <a:pt x="35" y="105"/>
                    <a:pt x="24" y="115"/>
                    <a:pt x="15" y="115"/>
                  </a:cubicBezTo>
                  <a:cubicBezTo>
                    <a:pt x="10" y="115"/>
                    <a:pt x="6" y="113"/>
                    <a:pt x="4" y="109"/>
                  </a:cubicBezTo>
                  <a:cubicBezTo>
                    <a:pt x="1" y="105"/>
                    <a:pt x="0" y="100"/>
                    <a:pt x="0" y="95"/>
                  </a:cubicBezTo>
                  <a:cubicBezTo>
                    <a:pt x="0" y="90"/>
                    <a:pt x="2" y="79"/>
                    <a:pt x="6" y="62"/>
                  </a:cubicBezTo>
                  <a:cubicBezTo>
                    <a:pt x="9" y="49"/>
                    <a:pt x="14" y="36"/>
                    <a:pt x="20" y="23"/>
                  </a:cubicBezTo>
                  <a:cubicBezTo>
                    <a:pt x="26" y="11"/>
                    <a:pt x="32" y="3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2"/>
                    <a:pt x="40" y="6"/>
                    <a:pt x="40" y="12"/>
                  </a:cubicBezTo>
                  <a:cubicBezTo>
                    <a:pt x="40" y="35"/>
                    <a:pt x="31" y="58"/>
                    <a:pt x="13" y="81"/>
                  </a:cubicBezTo>
                  <a:cubicBezTo>
                    <a:pt x="12" y="86"/>
                    <a:pt x="11" y="90"/>
                    <a:pt x="11" y="95"/>
                  </a:cubicBezTo>
                  <a:cubicBezTo>
                    <a:pt x="11" y="104"/>
                    <a:pt x="14" y="109"/>
                    <a:pt x="19" y="109"/>
                  </a:cubicBezTo>
                  <a:cubicBezTo>
                    <a:pt x="24" y="109"/>
                    <a:pt x="31" y="103"/>
                    <a:pt x="40" y="92"/>
                  </a:cubicBezTo>
                  <a:cubicBezTo>
                    <a:pt x="42" y="90"/>
                    <a:pt x="44" y="87"/>
                    <a:pt x="47" y="83"/>
                  </a:cubicBezTo>
                  <a:cubicBezTo>
                    <a:pt x="50" y="79"/>
                    <a:pt x="53" y="74"/>
                    <a:pt x="57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4"/>
                    <a:pt x="55" y="79"/>
                    <a:pt x="49" y="87"/>
                  </a:cubicBezTo>
                  <a:close/>
                  <a:moveTo>
                    <a:pt x="30" y="14"/>
                  </a:moveTo>
                  <a:cubicBezTo>
                    <a:pt x="22" y="30"/>
                    <a:pt x="16" y="50"/>
                    <a:pt x="13" y="75"/>
                  </a:cubicBezTo>
                  <a:cubicBezTo>
                    <a:pt x="25" y="59"/>
                    <a:pt x="31" y="44"/>
                    <a:pt x="31" y="29"/>
                  </a:cubicBezTo>
                  <a:cubicBezTo>
                    <a:pt x="31" y="25"/>
                    <a:pt x="31" y="20"/>
                    <a:pt x="30" y="1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2028825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3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1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2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5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2157413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8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7 w 88"/>
                <a:gd name="T13" fmla="*/ 7 h 57"/>
                <a:gd name="T14" fmla="*/ 24 w 88"/>
                <a:gd name="T15" fmla="*/ 30 h 57"/>
                <a:gd name="T16" fmla="*/ 17 w 88"/>
                <a:gd name="T17" fmla="*/ 41 h 57"/>
                <a:gd name="T18" fmla="*/ 13 w 88"/>
                <a:gd name="T19" fmla="*/ 50 h 57"/>
                <a:gd name="T20" fmla="*/ 11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1 w 88"/>
                <a:gd name="T27" fmla="*/ 57 h 57"/>
                <a:gd name="T28" fmla="*/ 0 w 88"/>
                <a:gd name="T29" fmla="*/ 56 h 57"/>
                <a:gd name="T30" fmla="*/ 0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5 w 88"/>
                <a:gd name="T39" fmla="*/ 1 h 57"/>
                <a:gd name="T40" fmla="*/ 27 w 88"/>
                <a:gd name="T41" fmla="*/ 2 h 57"/>
                <a:gd name="T42" fmla="*/ 26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7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3" y="49"/>
                    <a:pt x="54" y="57"/>
                    <a:pt x="48" y="57"/>
                  </a:cubicBezTo>
                  <a:cubicBezTo>
                    <a:pt x="46" y="57"/>
                    <a:pt x="43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1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7" y="7"/>
                  </a:cubicBezTo>
                  <a:cubicBezTo>
                    <a:pt x="43" y="7"/>
                    <a:pt x="35" y="15"/>
                    <a:pt x="24" y="30"/>
                  </a:cubicBezTo>
                  <a:cubicBezTo>
                    <a:pt x="22" y="34"/>
                    <a:pt x="19" y="38"/>
                    <a:pt x="17" y="41"/>
                  </a:cubicBezTo>
                  <a:cubicBezTo>
                    <a:pt x="15" y="44"/>
                    <a:pt x="14" y="47"/>
                    <a:pt x="13" y="50"/>
                  </a:cubicBezTo>
                  <a:cubicBezTo>
                    <a:pt x="12" y="52"/>
                    <a:pt x="11" y="54"/>
                    <a:pt x="11" y="54"/>
                  </a:cubicBezTo>
                  <a:cubicBezTo>
                    <a:pt x="10" y="55"/>
                    <a:pt x="9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7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4" y="0"/>
                    <a:pt x="56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59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7" y="12"/>
                  </a:cubicBezTo>
                  <a:cubicBezTo>
                    <a:pt x="87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2335213" y="5716588"/>
              <a:ext cx="115887" cy="182563"/>
            </a:xfrm>
            <a:custGeom>
              <a:avLst/>
              <a:gdLst>
                <a:gd name="T0" fmla="*/ 43 w 51"/>
                <a:gd name="T1" fmla="*/ 51 h 80"/>
                <a:gd name="T2" fmla="*/ 10 w 51"/>
                <a:gd name="T3" fmla="*/ 80 h 80"/>
                <a:gd name="T4" fmla="*/ 0 w 51"/>
                <a:gd name="T5" fmla="*/ 70 h 80"/>
                <a:gd name="T6" fmla="*/ 3 w 51"/>
                <a:gd name="T7" fmla="*/ 53 h 80"/>
                <a:gd name="T8" fmla="*/ 10 w 51"/>
                <a:gd name="T9" fmla="*/ 30 h 80"/>
                <a:gd name="T10" fmla="*/ 1 w 51"/>
                <a:gd name="T11" fmla="*/ 30 h 80"/>
                <a:gd name="T12" fmla="*/ 1 w 51"/>
                <a:gd name="T13" fmla="*/ 29 h 80"/>
                <a:gd name="T14" fmla="*/ 1 w 51"/>
                <a:gd name="T15" fmla="*/ 27 h 80"/>
                <a:gd name="T16" fmla="*/ 2 w 51"/>
                <a:gd name="T17" fmla="*/ 26 h 80"/>
                <a:gd name="T18" fmla="*/ 11 w 51"/>
                <a:gd name="T19" fmla="*/ 26 h 80"/>
                <a:gd name="T20" fmla="*/ 18 w 51"/>
                <a:gd name="T21" fmla="*/ 5 h 80"/>
                <a:gd name="T22" fmla="*/ 21 w 51"/>
                <a:gd name="T23" fmla="*/ 1 h 80"/>
                <a:gd name="T24" fmla="*/ 27 w 51"/>
                <a:gd name="T25" fmla="*/ 0 h 80"/>
                <a:gd name="T26" fmla="*/ 28 w 51"/>
                <a:gd name="T27" fmla="*/ 0 h 80"/>
                <a:gd name="T28" fmla="*/ 29 w 51"/>
                <a:gd name="T29" fmla="*/ 1 h 80"/>
                <a:gd name="T30" fmla="*/ 29 w 51"/>
                <a:gd name="T31" fmla="*/ 2 h 80"/>
                <a:gd name="T32" fmla="*/ 22 w 51"/>
                <a:gd name="T33" fmla="*/ 26 h 80"/>
                <a:gd name="T34" fmla="*/ 30 w 51"/>
                <a:gd name="T35" fmla="*/ 26 h 80"/>
                <a:gd name="T36" fmla="*/ 31 w 51"/>
                <a:gd name="T37" fmla="*/ 27 h 80"/>
                <a:gd name="T38" fmla="*/ 30 w 51"/>
                <a:gd name="T39" fmla="*/ 29 h 80"/>
                <a:gd name="T40" fmla="*/ 29 w 51"/>
                <a:gd name="T41" fmla="*/ 30 h 80"/>
                <a:gd name="T42" fmla="*/ 21 w 51"/>
                <a:gd name="T43" fmla="*/ 30 h 80"/>
                <a:gd name="T44" fmla="*/ 11 w 51"/>
                <a:gd name="T45" fmla="*/ 63 h 80"/>
                <a:gd name="T46" fmla="*/ 10 w 51"/>
                <a:gd name="T47" fmla="*/ 71 h 80"/>
                <a:gd name="T48" fmla="*/ 14 w 51"/>
                <a:gd name="T49" fmla="*/ 74 h 80"/>
                <a:gd name="T50" fmla="*/ 50 w 51"/>
                <a:gd name="T51" fmla="*/ 34 h 80"/>
                <a:gd name="T52" fmla="*/ 51 w 51"/>
                <a:gd name="T53" fmla="*/ 36 h 80"/>
                <a:gd name="T54" fmla="*/ 43 w 51"/>
                <a:gd name="T55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80">
                  <a:moveTo>
                    <a:pt x="43" y="51"/>
                  </a:moveTo>
                  <a:cubicBezTo>
                    <a:pt x="29" y="70"/>
                    <a:pt x="18" y="80"/>
                    <a:pt x="10" y="80"/>
                  </a:cubicBezTo>
                  <a:cubicBezTo>
                    <a:pt x="3" y="80"/>
                    <a:pt x="0" y="76"/>
                    <a:pt x="0" y="70"/>
                  </a:cubicBezTo>
                  <a:cubicBezTo>
                    <a:pt x="0" y="66"/>
                    <a:pt x="1" y="61"/>
                    <a:pt x="3" y="53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6"/>
                    <a:pt x="10" y="68"/>
                    <a:pt x="10" y="71"/>
                  </a:cubicBezTo>
                  <a:cubicBezTo>
                    <a:pt x="10" y="73"/>
                    <a:pt x="11" y="74"/>
                    <a:pt x="14" y="74"/>
                  </a:cubicBezTo>
                  <a:cubicBezTo>
                    <a:pt x="21" y="74"/>
                    <a:pt x="33" y="61"/>
                    <a:pt x="50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39"/>
                    <a:pt x="48" y="44"/>
                    <a:pt x="43" y="5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 noEditPoints="1"/>
            </p:cNvSpPr>
            <p:nvPr/>
          </p:nvSpPr>
          <p:spPr bwMode="auto">
            <a:xfrm>
              <a:off x="2427288" y="5707063"/>
              <a:ext cx="117475" cy="190500"/>
            </a:xfrm>
            <a:custGeom>
              <a:avLst/>
              <a:gdLst>
                <a:gd name="T0" fmla="*/ 43 w 52"/>
                <a:gd name="T1" fmla="*/ 56 h 83"/>
                <a:gd name="T2" fmla="*/ 9 w 52"/>
                <a:gd name="T3" fmla="*/ 83 h 83"/>
                <a:gd name="T4" fmla="*/ 0 w 52"/>
                <a:gd name="T5" fmla="*/ 73 h 83"/>
                <a:gd name="T6" fmla="*/ 2 w 52"/>
                <a:gd name="T7" fmla="*/ 63 h 83"/>
                <a:gd name="T8" fmla="*/ 13 w 52"/>
                <a:gd name="T9" fmla="*/ 31 h 83"/>
                <a:gd name="T10" fmla="*/ 16 w 52"/>
                <a:gd name="T11" fmla="*/ 28 h 83"/>
                <a:gd name="T12" fmla="*/ 22 w 52"/>
                <a:gd name="T13" fmla="*/ 27 h 83"/>
                <a:gd name="T14" fmla="*/ 23 w 52"/>
                <a:gd name="T15" fmla="*/ 27 h 83"/>
                <a:gd name="T16" fmla="*/ 24 w 52"/>
                <a:gd name="T17" fmla="*/ 28 h 83"/>
                <a:gd name="T18" fmla="*/ 23 w 52"/>
                <a:gd name="T19" fmla="*/ 29 h 83"/>
                <a:gd name="T20" fmla="*/ 12 w 52"/>
                <a:gd name="T21" fmla="*/ 63 h 83"/>
                <a:gd name="T22" fmla="*/ 10 w 52"/>
                <a:gd name="T23" fmla="*/ 74 h 83"/>
                <a:gd name="T24" fmla="*/ 14 w 52"/>
                <a:gd name="T25" fmla="*/ 78 h 83"/>
                <a:gd name="T26" fmla="*/ 51 w 52"/>
                <a:gd name="T27" fmla="*/ 38 h 83"/>
                <a:gd name="T28" fmla="*/ 52 w 52"/>
                <a:gd name="T29" fmla="*/ 39 h 83"/>
                <a:gd name="T30" fmla="*/ 52 w 52"/>
                <a:gd name="T31" fmla="*/ 40 h 83"/>
                <a:gd name="T32" fmla="*/ 43 w 52"/>
                <a:gd name="T33" fmla="*/ 56 h 83"/>
                <a:gd name="T34" fmla="*/ 27 w 52"/>
                <a:gd name="T35" fmla="*/ 13 h 83"/>
                <a:gd name="T36" fmla="*/ 21 w 52"/>
                <a:gd name="T37" fmla="*/ 12 h 83"/>
                <a:gd name="T38" fmla="*/ 17 w 52"/>
                <a:gd name="T39" fmla="*/ 8 h 83"/>
                <a:gd name="T40" fmla="*/ 19 w 52"/>
                <a:gd name="T41" fmla="*/ 3 h 83"/>
                <a:gd name="T42" fmla="*/ 22 w 52"/>
                <a:gd name="T43" fmla="*/ 0 h 83"/>
                <a:gd name="T44" fmla="*/ 23 w 52"/>
                <a:gd name="T45" fmla="*/ 0 h 83"/>
                <a:gd name="T46" fmla="*/ 25 w 52"/>
                <a:gd name="T47" fmla="*/ 1 h 83"/>
                <a:gd name="T48" fmla="*/ 27 w 52"/>
                <a:gd name="T49" fmla="*/ 3 h 83"/>
                <a:gd name="T50" fmla="*/ 30 w 52"/>
                <a:gd name="T51" fmla="*/ 6 h 83"/>
                <a:gd name="T52" fmla="*/ 27 w 52"/>
                <a:gd name="T5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3">
                  <a:moveTo>
                    <a:pt x="43" y="56"/>
                  </a:moveTo>
                  <a:cubicBezTo>
                    <a:pt x="29" y="74"/>
                    <a:pt x="18" y="83"/>
                    <a:pt x="9" y="83"/>
                  </a:cubicBezTo>
                  <a:cubicBezTo>
                    <a:pt x="3" y="83"/>
                    <a:pt x="0" y="80"/>
                    <a:pt x="0" y="73"/>
                  </a:cubicBezTo>
                  <a:cubicBezTo>
                    <a:pt x="0" y="72"/>
                    <a:pt x="1" y="68"/>
                    <a:pt x="2" y="6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29"/>
                    <a:pt x="15" y="28"/>
                    <a:pt x="16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8"/>
                    <a:pt x="10" y="72"/>
                    <a:pt x="10" y="74"/>
                  </a:cubicBezTo>
                  <a:cubicBezTo>
                    <a:pt x="10" y="77"/>
                    <a:pt x="11" y="78"/>
                    <a:pt x="14" y="78"/>
                  </a:cubicBezTo>
                  <a:cubicBezTo>
                    <a:pt x="20" y="78"/>
                    <a:pt x="33" y="65"/>
                    <a:pt x="51" y="38"/>
                  </a:cubicBezTo>
                  <a:cubicBezTo>
                    <a:pt x="51" y="38"/>
                    <a:pt x="51" y="38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2"/>
                    <a:pt x="49" y="48"/>
                    <a:pt x="43" y="56"/>
                  </a:cubicBezTo>
                  <a:close/>
                  <a:moveTo>
                    <a:pt x="27" y="13"/>
                  </a:moveTo>
                  <a:cubicBezTo>
                    <a:pt x="26" y="13"/>
                    <a:pt x="24" y="13"/>
                    <a:pt x="21" y="12"/>
                  </a:cubicBezTo>
                  <a:cubicBezTo>
                    <a:pt x="19" y="10"/>
                    <a:pt x="17" y="9"/>
                    <a:pt x="17" y="8"/>
                  </a:cubicBezTo>
                  <a:cubicBezTo>
                    <a:pt x="17" y="7"/>
                    <a:pt x="18" y="6"/>
                    <a:pt x="19" y="3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2"/>
                    <a:pt x="26" y="2"/>
                    <a:pt x="27" y="3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11"/>
                    <a:pt x="29" y="13"/>
                    <a:pt x="27" y="1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2511425" y="5765801"/>
              <a:ext cx="200025" cy="131763"/>
            </a:xfrm>
            <a:custGeom>
              <a:avLst/>
              <a:gdLst>
                <a:gd name="T0" fmla="*/ 76 w 88"/>
                <a:gd name="T1" fmla="*/ 33 h 57"/>
                <a:gd name="T2" fmla="*/ 49 w 88"/>
                <a:gd name="T3" fmla="*/ 57 h 57"/>
                <a:gd name="T4" fmla="*/ 42 w 88"/>
                <a:gd name="T5" fmla="*/ 54 h 57"/>
                <a:gd name="T6" fmla="*/ 39 w 88"/>
                <a:gd name="T7" fmla="*/ 47 h 57"/>
                <a:gd name="T8" fmla="*/ 46 w 88"/>
                <a:gd name="T9" fmla="*/ 23 h 57"/>
                <a:gd name="T10" fmla="*/ 50 w 88"/>
                <a:gd name="T11" fmla="*/ 10 h 57"/>
                <a:gd name="T12" fmla="*/ 48 w 88"/>
                <a:gd name="T13" fmla="*/ 7 h 57"/>
                <a:gd name="T14" fmla="*/ 25 w 88"/>
                <a:gd name="T15" fmla="*/ 30 h 57"/>
                <a:gd name="T16" fmla="*/ 18 w 88"/>
                <a:gd name="T17" fmla="*/ 41 h 57"/>
                <a:gd name="T18" fmla="*/ 13 w 88"/>
                <a:gd name="T19" fmla="*/ 50 h 57"/>
                <a:gd name="T20" fmla="*/ 12 w 88"/>
                <a:gd name="T21" fmla="*/ 54 h 57"/>
                <a:gd name="T22" fmla="*/ 8 w 88"/>
                <a:gd name="T23" fmla="*/ 56 h 57"/>
                <a:gd name="T24" fmla="*/ 2 w 88"/>
                <a:gd name="T25" fmla="*/ 57 h 57"/>
                <a:gd name="T26" fmla="*/ 2 w 88"/>
                <a:gd name="T27" fmla="*/ 57 h 57"/>
                <a:gd name="T28" fmla="*/ 0 w 88"/>
                <a:gd name="T29" fmla="*/ 56 h 57"/>
                <a:gd name="T30" fmla="*/ 1 w 88"/>
                <a:gd name="T31" fmla="*/ 54 h 57"/>
                <a:gd name="T32" fmla="*/ 15 w 88"/>
                <a:gd name="T33" fmla="*/ 6 h 57"/>
                <a:gd name="T34" fmla="*/ 19 w 88"/>
                <a:gd name="T35" fmla="*/ 2 h 57"/>
                <a:gd name="T36" fmla="*/ 24 w 88"/>
                <a:gd name="T37" fmla="*/ 1 h 57"/>
                <a:gd name="T38" fmla="*/ 26 w 88"/>
                <a:gd name="T39" fmla="*/ 1 h 57"/>
                <a:gd name="T40" fmla="*/ 27 w 88"/>
                <a:gd name="T41" fmla="*/ 2 h 57"/>
                <a:gd name="T42" fmla="*/ 27 w 88"/>
                <a:gd name="T43" fmla="*/ 3 h 57"/>
                <a:gd name="T44" fmla="*/ 15 w 88"/>
                <a:gd name="T45" fmla="*/ 38 h 57"/>
                <a:gd name="T46" fmla="*/ 52 w 88"/>
                <a:gd name="T47" fmla="*/ 0 h 57"/>
                <a:gd name="T48" fmla="*/ 58 w 88"/>
                <a:gd name="T49" fmla="*/ 3 h 57"/>
                <a:gd name="T50" fmla="*/ 61 w 88"/>
                <a:gd name="T51" fmla="*/ 10 h 57"/>
                <a:gd name="T52" fmla="*/ 57 w 88"/>
                <a:gd name="T53" fmla="*/ 26 h 57"/>
                <a:gd name="T54" fmla="*/ 50 w 88"/>
                <a:gd name="T55" fmla="*/ 48 h 57"/>
                <a:gd name="T56" fmla="*/ 53 w 88"/>
                <a:gd name="T57" fmla="*/ 50 h 57"/>
                <a:gd name="T58" fmla="*/ 88 w 88"/>
                <a:gd name="T59" fmla="*/ 12 h 57"/>
                <a:gd name="T60" fmla="*/ 88 w 88"/>
                <a:gd name="T61" fmla="*/ 15 h 57"/>
                <a:gd name="T62" fmla="*/ 76 w 88"/>
                <a:gd name="T6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57">
                  <a:moveTo>
                    <a:pt x="76" y="33"/>
                  </a:moveTo>
                  <a:cubicBezTo>
                    <a:pt x="64" y="49"/>
                    <a:pt x="55" y="57"/>
                    <a:pt x="49" y="57"/>
                  </a:cubicBezTo>
                  <a:cubicBezTo>
                    <a:pt x="46" y="57"/>
                    <a:pt x="44" y="56"/>
                    <a:pt x="42" y="54"/>
                  </a:cubicBezTo>
                  <a:cubicBezTo>
                    <a:pt x="40" y="53"/>
                    <a:pt x="39" y="50"/>
                    <a:pt x="39" y="47"/>
                  </a:cubicBezTo>
                  <a:cubicBezTo>
                    <a:pt x="39" y="45"/>
                    <a:pt x="42" y="37"/>
                    <a:pt x="46" y="23"/>
                  </a:cubicBezTo>
                  <a:cubicBezTo>
                    <a:pt x="49" y="15"/>
                    <a:pt x="50" y="10"/>
                    <a:pt x="50" y="10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3" y="7"/>
                    <a:pt x="36" y="15"/>
                    <a:pt x="25" y="30"/>
                  </a:cubicBezTo>
                  <a:cubicBezTo>
                    <a:pt x="22" y="34"/>
                    <a:pt x="20" y="38"/>
                    <a:pt x="18" y="41"/>
                  </a:cubicBezTo>
                  <a:cubicBezTo>
                    <a:pt x="16" y="44"/>
                    <a:pt x="14" y="47"/>
                    <a:pt x="13" y="50"/>
                  </a:cubicBezTo>
                  <a:cubicBezTo>
                    <a:pt x="12" y="52"/>
                    <a:pt x="12" y="54"/>
                    <a:pt x="12" y="54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8" y="2"/>
                    <a:pt x="19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32" y="13"/>
                    <a:pt x="44" y="0"/>
                    <a:pt x="52" y="0"/>
                  </a:cubicBezTo>
                  <a:cubicBezTo>
                    <a:pt x="55" y="0"/>
                    <a:pt x="57" y="1"/>
                    <a:pt x="58" y="3"/>
                  </a:cubicBezTo>
                  <a:cubicBezTo>
                    <a:pt x="60" y="5"/>
                    <a:pt x="61" y="7"/>
                    <a:pt x="61" y="10"/>
                  </a:cubicBezTo>
                  <a:cubicBezTo>
                    <a:pt x="61" y="13"/>
                    <a:pt x="60" y="18"/>
                    <a:pt x="57" y="26"/>
                  </a:cubicBezTo>
                  <a:cubicBezTo>
                    <a:pt x="52" y="39"/>
                    <a:pt x="50" y="46"/>
                    <a:pt x="50" y="48"/>
                  </a:cubicBezTo>
                  <a:cubicBezTo>
                    <a:pt x="50" y="50"/>
                    <a:pt x="51" y="50"/>
                    <a:pt x="53" y="50"/>
                  </a:cubicBezTo>
                  <a:cubicBezTo>
                    <a:pt x="58" y="50"/>
                    <a:pt x="69" y="38"/>
                    <a:pt x="88" y="12"/>
                  </a:cubicBezTo>
                  <a:cubicBezTo>
                    <a:pt x="88" y="13"/>
                    <a:pt x="88" y="14"/>
                    <a:pt x="88" y="15"/>
                  </a:cubicBezTo>
                  <a:cubicBezTo>
                    <a:pt x="88" y="17"/>
                    <a:pt x="84" y="23"/>
                    <a:pt x="76" y="33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2684463" y="5765801"/>
              <a:ext cx="160337" cy="133350"/>
            </a:xfrm>
            <a:custGeom>
              <a:avLst/>
              <a:gdLst>
                <a:gd name="T0" fmla="*/ 63 w 70"/>
                <a:gd name="T1" fmla="*/ 28 h 58"/>
                <a:gd name="T2" fmla="*/ 19 w 70"/>
                <a:gd name="T3" fmla="*/ 58 h 58"/>
                <a:gd name="T4" fmla="*/ 5 w 70"/>
                <a:gd name="T5" fmla="*/ 52 h 58"/>
                <a:gd name="T6" fmla="*/ 0 w 70"/>
                <a:gd name="T7" fmla="*/ 38 h 58"/>
                <a:gd name="T8" fmla="*/ 10 w 70"/>
                <a:gd name="T9" fmla="*/ 13 h 58"/>
                <a:gd name="T10" fmla="*/ 33 w 70"/>
                <a:gd name="T11" fmla="*/ 0 h 58"/>
                <a:gd name="T12" fmla="*/ 43 w 70"/>
                <a:gd name="T13" fmla="*/ 3 h 58"/>
                <a:gd name="T14" fmla="*/ 47 w 70"/>
                <a:gd name="T15" fmla="*/ 11 h 58"/>
                <a:gd name="T16" fmla="*/ 33 w 70"/>
                <a:gd name="T17" fmla="*/ 30 h 58"/>
                <a:gd name="T18" fmla="*/ 11 w 70"/>
                <a:gd name="T19" fmla="*/ 40 h 58"/>
                <a:gd name="T20" fmla="*/ 23 w 70"/>
                <a:gd name="T21" fmla="*/ 54 h 58"/>
                <a:gd name="T22" fmla="*/ 50 w 70"/>
                <a:gd name="T23" fmla="*/ 38 h 58"/>
                <a:gd name="T24" fmla="*/ 60 w 70"/>
                <a:gd name="T25" fmla="*/ 26 h 58"/>
                <a:gd name="T26" fmla="*/ 70 w 70"/>
                <a:gd name="T27" fmla="*/ 12 h 58"/>
                <a:gd name="T28" fmla="*/ 70 w 70"/>
                <a:gd name="T29" fmla="*/ 14 h 58"/>
                <a:gd name="T30" fmla="*/ 63 w 70"/>
                <a:gd name="T31" fmla="*/ 28 h 58"/>
                <a:gd name="T32" fmla="*/ 32 w 70"/>
                <a:gd name="T33" fmla="*/ 4 h 58"/>
                <a:gd name="T34" fmla="*/ 17 w 70"/>
                <a:gd name="T35" fmla="*/ 16 h 58"/>
                <a:gd name="T36" fmla="*/ 11 w 70"/>
                <a:gd name="T37" fmla="*/ 36 h 58"/>
                <a:gd name="T38" fmla="*/ 29 w 70"/>
                <a:gd name="T39" fmla="*/ 27 h 58"/>
                <a:gd name="T40" fmla="*/ 37 w 70"/>
                <a:gd name="T41" fmla="*/ 10 h 58"/>
                <a:gd name="T42" fmla="*/ 32 w 70"/>
                <a:gd name="T4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58">
                  <a:moveTo>
                    <a:pt x="63" y="28"/>
                  </a:moveTo>
                  <a:cubicBezTo>
                    <a:pt x="49" y="48"/>
                    <a:pt x="34" y="58"/>
                    <a:pt x="19" y="58"/>
                  </a:cubicBezTo>
                  <a:cubicBezTo>
                    <a:pt x="13" y="58"/>
                    <a:pt x="8" y="56"/>
                    <a:pt x="5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0"/>
                    <a:pt x="3" y="21"/>
                    <a:pt x="10" y="13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7" y="0"/>
                    <a:pt x="40" y="1"/>
                    <a:pt x="43" y="3"/>
                  </a:cubicBezTo>
                  <a:cubicBezTo>
                    <a:pt x="46" y="5"/>
                    <a:pt x="47" y="7"/>
                    <a:pt x="47" y="11"/>
                  </a:cubicBezTo>
                  <a:cubicBezTo>
                    <a:pt x="47" y="17"/>
                    <a:pt x="42" y="24"/>
                    <a:pt x="33" y="30"/>
                  </a:cubicBezTo>
                  <a:cubicBezTo>
                    <a:pt x="27" y="34"/>
                    <a:pt x="20" y="37"/>
                    <a:pt x="11" y="40"/>
                  </a:cubicBezTo>
                  <a:cubicBezTo>
                    <a:pt x="11" y="49"/>
                    <a:pt x="15" y="54"/>
                    <a:pt x="23" y="54"/>
                  </a:cubicBezTo>
                  <a:cubicBezTo>
                    <a:pt x="31" y="54"/>
                    <a:pt x="40" y="48"/>
                    <a:pt x="50" y="38"/>
                  </a:cubicBezTo>
                  <a:cubicBezTo>
                    <a:pt x="54" y="34"/>
                    <a:pt x="57" y="31"/>
                    <a:pt x="60" y="26"/>
                  </a:cubicBezTo>
                  <a:cubicBezTo>
                    <a:pt x="64" y="22"/>
                    <a:pt x="67" y="17"/>
                    <a:pt x="70" y="12"/>
                  </a:cubicBezTo>
                  <a:cubicBezTo>
                    <a:pt x="70" y="13"/>
                    <a:pt x="70" y="13"/>
                    <a:pt x="70" y="14"/>
                  </a:cubicBezTo>
                  <a:cubicBezTo>
                    <a:pt x="70" y="17"/>
                    <a:pt x="68" y="22"/>
                    <a:pt x="63" y="28"/>
                  </a:cubicBezTo>
                  <a:close/>
                  <a:moveTo>
                    <a:pt x="32" y="4"/>
                  </a:moveTo>
                  <a:cubicBezTo>
                    <a:pt x="26" y="4"/>
                    <a:pt x="21" y="8"/>
                    <a:pt x="17" y="16"/>
                  </a:cubicBezTo>
                  <a:cubicBezTo>
                    <a:pt x="14" y="23"/>
                    <a:pt x="12" y="29"/>
                    <a:pt x="11" y="36"/>
                  </a:cubicBezTo>
                  <a:cubicBezTo>
                    <a:pt x="18" y="34"/>
                    <a:pt x="24" y="32"/>
                    <a:pt x="29" y="27"/>
                  </a:cubicBezTo>
                  <a:cubicBezTo>
                    <a:pt x="34" y="22"/>
                    <a:pt x="37" y="16"/>
                    <a:pt x="37" y="10"/>
                  </a:cubicBezTo>
                  <a:cubicBezTo>
                    <a:pt x="37" y="6"/>
                    <a:pt x="36" y="4"/>
                    <a:pt x="32" y="4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2854325" y="5630863"/>
              <a:ext cx="49212" cy="71438"/>
            </a:xfrm>
            <a:custGeom>
              <a:avLst/>
              <a:gdLst>
                <a:gd name="T0" fmla="*/ 0 w 22"/>
                <a:gd name="T1" fmla="*/ 31 h 31"/>
                <a:gd name="T2" fmla="*/ 0 w 22"/>
                <a:gd name="T3" fmla="*/ 27 h 31"/>
                <a:gd name="T4" fmla="*/ 14 w 22"/>
                <a:gd name="T5" fmla="*/ 14 h 31"/>
                <a:gd name="T6" fmla="*/ 10 w 22"/>
                <a:gd name="T7" fmla="*/ 11 h 31"/>
                <a:gd name="T8" fmla="*/ 6 w 22"/>
                <a:gd name="T9" fmla="*/ 12 h 31"/>
                <a:gd name="T10" fmla="*/ 6 w 22"/>
                <a:gd name="T11" fmla="*/ 11 h 31"/>
                <a:gd name="T12" fmla="*/ 7 w 22"/>
                <a:gd name="T13" fmla="*/ 4 h 31"/>
                <a:gd name="T14" fmla="*/ 14 w 22"/>
                <a:gd name="T15" fmla="*/ 0 h 31"/>
                <a:gd name="T16" fmla="*/ 22 w 22"/>
                <a:gd name="T17" fmla="*/ 8 h 31"/>
                <a:gd name="T18" fmla="*/ 0 w 22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0" y="3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2"/>
                    <a:pt x="14" y="18"/>
                    <a:pt x="14" y="14"/>
                  </a:cubicBezTo>
                  <a:cubicBezTo>
                    <a:pt x="14" y="12"/>
                    <a:pt x="13" y="11"/>
                    <a:pt x="10" y="11"/>
                  </a:cubicBezTo>
                  <a:cubicBezTo>
                    <a:pt x="10" y="11"/>
                    <a:pt x="8" y="11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10" y="0"/>
                    <a:pt x="14" y="0"/>
                  </a:cubicBezTo>
                  <a:cubicBezTo>
                    <a:pt x="19" y="0"/>
                    <a:pt x="22" y="3"/>
                    <a:pt x="22" y="8"/>
                  </a:cubicBezTo>
                  <a:cubicBezTo>
                    <a:pt x="22" y="16"/>
                    <a:pt x="14" y="24"/>
                    <a:pt x="0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2898775" y="5765801"/>
              <a:ext cx="166687" cy="133350"/>
            </a:xfrm>
            <a:custGeom>
              <a:avLst/>
              <a:gdLst>
                <a:gd name="T0" fmla="*/ 63 w 73"/>
                <a:gd name="T1" fmla="*/ 31 h 58"/>
                <a:gd name="T2" fmla="*/ 55 w 73"/>
                <a:gd name="T3" fmla="*/ 40 h 58"/>
                <a:gd name="T4" fmla="*/ 48 w 73"/>
                <a:gd name="T5" fmla="*/ 47 h 58"/>
                <a:gd name="T6" fmla="*/ 31 w 73"/>
                <a:gd name="T7" fmla="*/ 54 h 58"/>
                <a:gd name="T8" fmla="*/ 16 w 73"/>
                <a:gd name="T9" fmla="*/ 58 h 58"/>
                <a:gd name="T10" fmla="*/ 6 w 73"/>
                <a:gd name="T11" fmla="*/ 56 h 58"/>
                <a:gd name="T12" fmla="*/ 0 w 73"/>
                <a:gd name="T13" fmla="*/ 49 h 58"/>
                <a:gd name="T14" fmla="*/ 3 w 73"/>
                <a:gd name="T15" fmla="*/ 43 h 58"/>
                <a:gd name="T16" fmla="*/ 9 w 73"/>
                <a:gd name="T17" fmla="*/ 42 h 58"/>
                <a:gd name="T18" fmla="*/ 14 w 73"/>
                <a:gd name="T19" fmla="*/ 43 h 58"/>
                <a:gd name="T20" fmla="*/ 14 w 73"/>
                <a:gd name="T21" fmla="*/ 43 h 58"/>
                <a:gd name="T22" fmla="*/ 10 w 73"/>
                <a:gd name="T23" fmla="*/ 49 h 58"/>
                <a:gd name="T24" fmla="*/ 19 w 73"/>
                <a:gd name="T25" fmla="*/ 54 h 58"/>
                <a:gd name="T26" fmla="*/ 28 w 73"/>
                <a:gd name="T27" fmla="*/ 52 h 58"/>
                <a:gd name="T28" fmla="*/ 33 w 73"/>
                <a:gd name="T29" fmla="*/ 44 h 58"/>
                <a:gd name="T30" fmla="*/ 30 w 73"/>
                <a:gd name="T31" fmla="*/ 37 h 58"/>
                <a:gd name="T32" fmla="*/ 28 w 73"/>
                <a:gd name="T33" fmla="*/ 35 h 58"/>
                <a:gd name="T34" fmla="*/ 23 w 73"/>
                <a:gd name="T35" fmla="*/ 31 h 58"/>
                <a:gd name="T36" fmla="*/ 17 w 73"/>
                <a:gd name="T37" fmla="*/ 26 h 58"/>
                <a:gd name="T38" fmla="*/ 14 w 73"/>
                <a:gd name="T39" fmla="*/ 24 h 58"/>
                <a:gd name="T40" fmla="*/ 11 w 73"/>
                <a:gd name="T41" fmla="*/ 17 h 58"/>
                <a:gd name="T42" fmla="*/ 20 w 73"/>
                <a:gd name="T43" fmla="*/ 4 h 58"/>
                <a:gd name="T44" fmla="*/ 36 w 73"/>
                <a:gd name="T45" fmla="*/ 0 h 58"/>
                <a:gd name="T46" fmla="*/ 47 w 73"/>
                <a:gd name="T47" fmla="*/ 7 h 58"/>
                <a:gd name="T48" fmla="*/ 43 w 73"/>
                <a:gd name="T49" fmla="*/ 13 h 58"/>
                <a:gd name="T50" fmla="*/ 36 w 73"/>
                <a:gd name="T51" fmla="*/ 16 h 58"/>
                <a:gd name="T52" fmla="*/ 35 w 73"/>
                <a:gd name="T53" fmla="*/ 15 h 58"/>
                <a:gd name="T54" fmla="*/ 38 w 73"/>
                <a:gd name="T55" fmla="*/ 9 h 58"/>
                <a:gd name="T56" fmla="*/ 32 w 73"/>
                <a:gd name="T57" fmla="*/ 4 h 58"/>
                <a:gd name="T58" fmla="*/ 24 w 73"/>
                <a:gd name="T59" fmla="*/ 6 h 58"/>
                <a:gd name="T60" fmla="*/ 21 w 73"/>
                <a:gd name="T61" fmla="*/ 12 h 58"/>
                <a:gd name="T62" fmla="*/ 24 w 73"/>
                <a:gd name="T63" fmla="*/ 19 h 58"/>
                <a:gd name="T64" fmla="*/ 28 w 73"/>
                <a:gd name="T65" fmla="*/ 22 h 58"/>
                <a:gd name="T66" fmla="*/ 34 w 73"/>
                <a:gd name="T67" fmla="*/ 26 h 58"/>
                <a:gd name="T68" fmla="*/ 42 w 73"/>
                <a:gd name="T69" fmla="*/ 39 h 58"/>
                <a:gd name="T70" fmla="*/ 38 w 73"/>
                <a:gd name="T71" fmla="*/ 49 h 58"/>
                <a:gd name="T72" fmla="*/ 72 w 73"/>
                <a:gd name="T73" fmla="*/ 11 h 58"/>
                <a:gd name="T74" fmla="*/ 73 w 73"/>
                <a:gd name="T75" fmla="*/ 12 h 58"/>
                <a:gd name="T76" fmla="*/ 63 w 73"/>
                <a:gd name="T7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58">
                  <a:moveTo>
                    <a:pt x="63" y="31"/>
                  </a:moveTo>
                  <a:cubicBezTo>
                    <a:pt x="60" y="35"/>
                    <a:pt x="57" y="38"/>
                    <a:pt x="55" y="40"/>
                  </a:cubicBezTo>
                  <a:cubicBezTo>
                    <a:pt x="52" y="43"/>
                    <a:pt x="50" y="45"/>
                    <a:pt x="48" y="47"/>
                  </a:cubicBezTo>
                  <a:cubicBezTo>
                    <a:pt x="43" y="51"/>
                    <a:pt x="37" y="54"/>
                    <a:pt x="31" y="54"/>
                  </a:cubicBezTo>
                  <a:cubicBezTo>
                    <a:pt x="25" y="57"/>
                    <a:pt x="20" y="58"/>
                    <a:pt x="16" y="58"/>
                  </a:cubicBezTo>
                  <a:cubicBezTo>
                    <a:pt x="12" y="58"/>
                    <a:pt x="9" y="57"/>
                    <a:pt x="6" y="56"/>
                  </a:cubicBezTo>
                  <a:cubicBezTo>
                    <a:pt x="2" y="55"/>
                    <a:pt x="0" y="52"/>
                    <a:pt x="0" y="49"/>
                  </a:cubicBezTo>
                  <a:cubicBezTo>
                    <a:pt x="0" y="47"/>
                    <a:pt x="1" y="45"/>
                    <a:pt x="3" y="43"/>
                  </a:cubicBezTo>
                  <a:cubicBezTo>
                    <a:pt x="5" y="42"/>
                    <a:pt x="7" y="42"/>
                    <a:pt x="9" y="42"/>
                  </a:cubicBezTo>
                  <a:cubicBezTo>
                    <a:pt x="11" y="42"/>
                    <a:pt x="12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4"/>
                    <a:pt x="10" y="46"/>
                    <a:pt x="10" y="49"/>
                  </a:cubicBezTo>
                  <a:cubicBezTo>
                    <a:pt x="10" y="52"/>
                    <a:pt x="13" y="54"/>
                    <a:pt x="19" y="54"/>
                  </a:cubicBezTo>
                  <a:cubicBezTo>
                    <a:pt x="23" y="54"/>
                    <a:pt x="26" y="53"/>
                    <a:pt x="28" y="52"/>
                  </a:cubicBezTo>
                  <a:cubicBezTo>
                    <a:pt x="31" y="50"/>
                    <a:pt x="33" y="47"/>
                    <a:pt x="33" y="44"/>
                  </a:cubicBezTo>
                  <a:cubicBezTo>
                    <a:pt x="33" y="41"/>
                    <a:pt x="32" y="39"/>
                    <a:pt x="30" y="37"/>
                  </a:cubicBezTo>
                  <a:cubicBezTo>
                    <a:pt x="30" y="37"/>
                    <a:pt x="29" y="36"/>
                    <a:pt x="28" y="35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29"/>
                    <a:pt x="19" y="28"/>
                    <a:pt x="17" y="26"/>
                  </a:cubicBezTo>
                  <a:cubicBezTo>
                    <a:pt x="16" y="25"/>
                    <a:pt x="15" y="24"/>
                    <a:pt x="14" y="24"/>
                  </a:cubicBezTo>
                  <a:cubicBezTo>
                    <a:pt x="12" y="22"/>
                    <a:pt x="11" y="19"/>
                    <a:pt x="11" y="17"/>
                  </a:cubicBezTo>
                  <a:cubicBezTo>
                    <a:pt x="11" y="11"/>
                    <a:pt x="14" y="7"/>
                    <a:pt x="20" y="4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3" y="0"/>
                    <a:pt x="47" y="2"/>
                    <a:pt x="47" y="7"/>
                  </a:cubicBezTo>
                  <a:cubicBezTo>
                    <a:pt x="47" y="10"/>
                    <a:pt x="46" y="12"/>
                    <a:pt x="43" y="13"/>
                  </a:cubicBezTo>
                  <a:cubicBezTo>
                    <a:pt x="41" y="15"/>
                    <a:pt x="38" y="15"/>
                    <a:pt x="36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7" y="13"/>
                    <a:pt x="38" y="11"/>
                    <a:pt x="38" y="9"/>
                  </a:cubicBezTo>
                  <a:cubicBezTo>
                    <a:pt x="38" y="5"/>
                    <a:pt x="36" y="4"/>
                    <a:pt x="32" y="4"/>
                  </a:cubicBezTo>
                  <a:cubicBezTo>
                    <a:pt x="29" y="4"/>
                    <a:pt x="26" y="4"/>
                    <a:pt x="24" y="6"/>
                  </a:cubicBezTo>
                  <a:cubicBezTo>
                    <a:pt x="22" y="7"/>
                    <a:pt x="21" y="9"/>
                    <a:pt x="21" y="12"/>
                  </a:cubicBezTo>
                  <a:cubicBezTo>
                    <a:pt x="21" y="14"/>
                    <a:pt x="22" y="16"/>
                    <a:pt x="24" y="19"/>
                  </a:cubicBezTo>
                  <a:cubicBezTo>
                    <a:pt x="25" y="19"/>
                    <a:pt x="27" y="20"/>
                    <a:pt x="28" y="22"/>
                  </a:cubicBezTo>
                  <a:cubicBezTo>
                    <a:pt x="30" y="23"/>
                    <a:pt x="32" y="24"/>
                    <a:pt x="34" y="26"/>
                  </a:cubicBezTo>
                  <a:cubicBezTo>
                    <a:pt x="39" y="30"/>
                    <a:pt x="42" y="35"/>
                    <a:pt x="42" y="39"/>
                  </a:cubicBezTo>
                  <a:cubicBezTo>
                    <a:pt x="42" y="42"/>
                    <a:pt x="41" y="45"/>
                    <a:pt x="38" y="49"/>
                  </a:cubicBezTo>
                  <a:cubicBezTo>
                    <a:pt x="46" y="48"/>
                    <a:pt x="58" y="35"/>
                    <a:pt x="72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3" y="16"/>
                    <a:pt x="70" y="22"/>
                    <a:pt x="63" y="31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2684463" y="5970588"/>
              <a:ext cx="269875" cy="515938"/>
            </a:xfrm>
            <a:custGeom>
              <a:avLst/>
              <a:gdLst>
                <a:gd name="T0" fmla="*/ 170 w 170"/>
                <a:gd name="T1" fmla="*/ 325 h 325"/>
                <a:gd name="T2" fmla="*/ 85 w 170"/>
                <a:gd name="T3" fmla="*/ 262 h 325"/>
                <a:gd name="T4" fmla="*/ 0 w 170"/>
                <a:gd name="T5" fmla="*/ 325 h 325"/>
                <a:gd name="T6" fmla="*/ 0 w 170"/>
                <a:gd name="T7" fmla="*/ 0 h 325"/>
                <a:gd name="T8" fmla="*/ 170 w 170"/>
                <a:gd name="T9" fmla="*/ 0 h 325"/>
                <a:gd name="T10" fmla="*/ 170 w 170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325">
                  <a:moveTo>
                    <a:pt x="170" y="325"/>
                  </a:moveTo>
                  <a:lnTo>
                    <a:pt x="85" y="262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70" y="0"/>
                  </a:lnTo>
                  <a:lnTo>
                    <a:pt x="170" y="325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798957" y="5322358"/>
            <a:ext cx="6258767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在拥挤的人群中牵住了你的手，我想，能不能，一牵就是一辈子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01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53125 0 E" pathEditMode="relative" ptsTypes="">
                                          <p:cBhvr>
                                            <p:cTn id="2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  <p:to x="353658" y="3536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3125 0 L 0 0 E" pathEditMode="relative" ptsTypes="">
                                          <p:cBhvr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  <p:from x="28276" y="28276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8" name="组合 1557"/>
          <p:cNvGrpSpPr/>
          <p:nvPr/>
        </p:nvGrpSpPr>
        <p:grpSpPr>
          <a:xfrm flipV="1">
            <a:off x="353" y="6228094"/>
            <a:ext cx="3211088" cy="1007883"/>
            <a:chOff x="980412" y="3175"/>
            <a:chExt cx="2830775" cy="955675"/>
          </a:xfrm>
        </p:grpSpPr>
        <p:sp>
          <p:nvSpPr>
            <p:cNvPr id="1559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0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1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2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3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4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5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6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7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8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69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0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1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2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3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4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5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6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7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8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79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0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1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2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3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4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5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6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7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8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89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0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1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2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3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4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5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6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7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8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599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0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1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2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3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4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5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6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7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8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09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0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1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2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3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4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5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6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7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8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19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0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1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2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3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4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5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6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7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8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29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0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1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2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3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4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5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6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7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8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39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0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1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2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3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4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5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6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7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8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49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50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651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pic>
        <p:nvPicPr>
          <p:cNvPr id="1547" name="图片 154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661" y="3597155"/>
            <a:ext cx="1010108" cy="3672994"/>
          </a:xfrm>
          <a:prstGeom prst="rect">
            <a:avLst/>
          </a:prstGeom>
        </p:spPr>
      </p:pic>
      <p:grpSp>
        <p:nvGrpSpPr>
          <p:cNvPr id="1500" name="组合 1499"/>
          <p:cNvGrpSpPr/>
          <p:nvPr/>
        </p:nvGrpSpPr>
        <p:grpSpPr>
          <a:xfrm rot="19205539">
            <a:off x="1675810" y="1549561"/>
            <a:ext cx="3553242" cy="2486001"/>
            <a:chOff x="962698" y="1785543"/>
            <a:chExt cx="3369185" cy="2357226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62698" y="1785543"/>
              <a:ext cx="3369185" cy="2246123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62698" y="3962769"/>
              <a:ext cx="3369185" cy="180000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海南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三亚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1501" name="组合 1500"/>
          <p:cNvGrpSpPr/>
          <p:nvPr/>
        </p:nvGrpSpPr>
        <p:grpSpPr>
          <a:xfrm rot="453032">
            <a:off x="7110608" y="169425"/>
            <a:ext cx="3491672" cy="4707057"/>
            <a:chOff x="6096000" y="884810"/>
            <a:chExt cx="2399817" cy="3235146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278652" y="884810"/>
              <a:ext cx="2034512" cy="3051766"/>
            </a:xfrm>
            <a:prstGeom prst="rect">
              <a:avLst/>
            </a:prstGeom>
            <a:solidFill>
              <a:srgbClr val="FFFFFF"/>
            </a:solidFill>
            <a:ln w="101600">
              <a:solidFill>
                <a:srgbClr val="FFFFFF"/>
              </a:solidFill>
            </a:ln>
            <a:extLst/>
          </p:spPr>
        </p:pic>
        <p:sp>
          <p:nvSpPr>
            <p:cNvPr id="21" name="矩形 20"/>
            <p:cNvSpPr/>
            <p:nvPr/>
          </p:nvSpPr>
          <p:spPr>
            <a:xfrm>
              <a:off x="6096000" y="3873371"/>
              <a:ext cx="2399817" cy="246585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云南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丽江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1512" name="图片 151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806250">
            <a:off x="-643480" y="953872"/>
            <a:ext cx="564419" cy="537542"/>
          </a:xfrm>
          <a:prstGeom prst="rect">
            <a:avLst/>
          </a:prstGeom>
        </p:spPr>
      </p:pic>
      <p:pic>
        <p:nvPicPr>
          <p:cNvPr id="1513" name="图片 15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887049">
            <a:off x="-390354" y="500457"/>
            <a:ext cx="341837" cy="325559"/>
          </a:xfrm>
          <a:prstGeom prst="rect">
            <a:avLst/>
          </a:prstGeom>
        </p:spPr>
      </p:pic>
      <p:sp>
        <p:nvSpPr>
          <p:cNvPr id="1514" name="矩形 1513"/>
          <p:cNvSpPr/>
          <p:nvPr/>
        </p:nvSpPr>
        <p:spPr>
          <a:xfrm>
            <a:off x="1797504" y="4965445"/>
            <a:ext cx="8995500" cy="1260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自从生活中出现了你，我便从所有途径了解你的一切。无论是在海边、在车站、在公园还是在旅游的时候，你都是如此的动人</a:t>
            </a:r>
            <a:r>
              <a:rPr lang="en-US" altLang="zh-CN" sz="2531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sz="2531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1548" name="组合 1547"/>
          <p:cNvGrpSpPr/>
          <p:nvPr/>
        </p:nvGrpSpPr>
        <p:grpSpPr>
          <a:xfrm rot="1000193" flipH="1">
            <a:off x="10958908" y="4916526"/>
            <a:ext cx="1217162" cy="1471642"/>
            <a:chOff x="723495" y="4003772"/>
            <a:chExt cx="1154113" cy="1395411"/>
          </a:xfrm>
        </p:grpSpPr>
        <p:sp>
          <p:nvSpPr>
            <p:cNvPr id="1526" name="Freeform 1107"/>
            <p:cNvSpPr/>
            <p:nvPr/>
          </p:nvSpPr>
          <p:spPr bwMode="auto">
            <a:xfrm flipH="1">
              <a:off x="1372782" y="4660996"/>
              <a:ext cx="176213" cy="314325"/>
            </a:xfrm>
            <a:custGeom>
              <a:avLst/>
              <a:gdLst>
                <a:gd name="T0" fmla="*/ 111 w 111"/>
                <a:gd name="T1" fmla="*/ 0 h 198"/>
                <a:gd name="T2" fmla="*/ 2 w 111"/>
                <a:gd name="T3" fmla="*/ 198 h 198"/>
                <a:gd name="T4" fmla="*/ 0 w 111"/>
                <a:gd name="T5" fmla="*/ 191 h 198"/>
                <a:gd name="T6" fmla="*/ 111 w 11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98">
                  <a:moveTo>
                    <a:pt x="111" y="0"/>
                  </a:moveTo>
                  <a:lnTo>
                    <a:pt x="2" y="198"/>
                  </a:lnTo>
                  <a:lnTo>
                    <a:pt x="0" y="19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8" name="Freeform 1109"/>
            <p:cNvSpPr/>
            <p:nvPr/>
          </p:nvSpPr>
          <p:spPr bwMode="auto">
            <a:xfrm flipH="1">
              <a:off x="1372783" y="4095846"/>
              <a:ext cx="107950" cy="288925"/>
            </a:xfrm>
            <a:custGeom>
              <a:avLst/>
              <a:gdLst>
                <a:gd name="T0" fmla="*/ 4 w 68"/>
                <a:gd name="T1" fmla="*/ 0 h 182"/>
                <a:gd name="T2" fmla="*/ 0 w 68"/>
                <a:gd name="T3" fmla="*/ 7 h 182"/>
                <a:gd name="T4" fmla="*/ 68 w 68"/>
                <a:gd name="T5" fmla="*/ 182 h 182"/>
                <a:gd name="T6" fmla="*/ 4 w 68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82">
                  <a:moveTo>
                    <a:pt x="4" y="0"/>
                  </a:moveTo>
                  <a:lnTo>
                    <a:pt x="0" y="7"/>
                  </a:lnTo>
                  <a:lnTo>
                    <a:pt x="68" y="1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2" name="Freeform 1103"/>
            <p:cNvSpPr/>
            <p:nvPr/>
          </p:nvSpPr>
          <p:spPr bwMode="auto">
            <a:xfrm flipH="1">
              <a:off x="723495" y="4149821"/>
              <a:ext cx="1023938" cy="1249362"/>
            </a:xfrm>
            <a:custGeom>
              <a:avLst/>
              <a:gdLst>
                <a:gd name="T0" fmla="*/ 336 w 475"/>
                <a:gd name="T1" fmla="*/ 546 h 577"/>
                <a:gd name="T2" fmla="*/ 244 w 475"/>
                <a:gd name="T3" fmla="*/ 510 h 577"/>
                <a:gd name="T4" fmla="*/ 174 w 475"/>
                <a:gd name="T5" fmla="*/ 485 h 577"/>
                <a:gd name="T6" fmla="*/ 174 w 475"/>
                <a:gd name="T7" fmla="*/ 431 h 577"/>
                <a:gd name="T8" fmla="*/ 207 w 475"/>
                <a:gd name="T9" fmla="*/ 339 h 577"/>
                <a:gd name="T10" fmla="*/ 193 w 475"/>
                <a:gd name="T11" fmla="*/ 275 h 577"/>
                <a:gd name="T12" fmla="*/ 157 w 475"/>
                <a:gd name="T13" fmla="*/ 232 h 577"/>
                <a:gd name="T14" fmla="*/ 74 w 475"/>
                <a:gd name="T15" fmla="*/ 210 h 577"/>
                <a:gd name="T16" fmla="*/ 11 w 475"/>
                <a:gd name="T17" fmla="*/ 186 h 577"/>
                <a:gd name="T18" fmla="*/ 5 w 475"/>
                <a:gd name="T19" fmla="*/ 155 h 577"/>
                <a:gd name="T20" fmla="*/ 25 w 475"/>
                <a:gd name="T21" fmla="*/ 157 h 577"/>
                <a:gd name="T22" fmla="*/ 101 w 475"/>
                <a:gd name="T23" fmla="*/ 182 h 577"/>
                <a:gd name="T24" fmla="*/ 165 w 475"/>
                <a:gd name="T25" fmla="*/ 182 h 577"/>
                <a:gd name="T26" fmla="*/ 211 w 475"/>
                <a:gd name="T27" fmla="*/ 180 h 577"/>
                <a:gd name="T28" fmla="*/ 198 w 475"/>
                <a:gd name="T29" fmla="*/ 166 h 577"/>
                <a:gd name="T30" fmla="*/ 178 w 475"/>
                <a:gd name="T31" fmla="*/ 153 h 577"/>
                <a:gd name="T32" fmla="*/ 179 w 475"/>
                <a:gd name="T33" fmla="*/ 105 h 577"/>
                <a:gd name="T34" fmla="*/ 182 w 475"/>
                <a:gd name="T35" fmla="*/ 70 h 577"/>
                <a:gd name="T36" fmla="*/ 229 w 475"/>
                <a:gd name="T37" fmla="*/ 73 h 577"/>
                <a:gd name="T38" fmla="*/ 208 w 475"/>
                <a:gd name="T39" fmla="*/ 74 h 577"/>
                <a:gd name="T40" fmla="*/ 219 w 475"/>
                <a:gd name="T41" fmla="*/ 71 h 577"/>
                <a:gd name="T42" fmla="*/ 222 w 475"/>
                <a:gd name="T43" fmla="*/ 72 h 577"/>
                <a:gd name="T44" fmla="*/ 199 w 475"/>
                <a:gd name="T45" fmla="*/ 62 h 577"/>
                <a:gd name="T46" fmla="*/ 195 w 475"/>
                <a:gd name="T47" fmla="*/ 64 h 577"/>
                <a:gd name="T48" fmla="*/ 190 w 475"/>
                <a:gd name="T49" fmla="*/ 81 h 577"/>
                <a:gd name="T50" fmla="*/ 216 w 475"/>
                <a:gd name="T51" fmla="*/ 32 h 577"/>
                <a:gd name="T52" fmla="*/ 260 w 475"/>
                <a:gd name="T53" fmla="*/ 48 h 577"/>
                <a:gd name="T54" fmla="*/ 305 w 475"/>
                <a:gd name="T55" fmla="*/ 69 h 577"/>
                <a:gd name="T56" fmla="*/ 303 w 475"/>
                <a:gd name="T57" fmla="*/ 107 h 577"/>
                <a:gd name="T58" fmla="*/ 314 w 475"/>
                <a:gd name="T59" fmla="*/ 120 h 577"/>
                <a:gd name="T60" fmla="*/ 320 w 475"/>
                <a:gd name="T61" fmla="*/ 127 h 577"/>
                <a:gd name="T62" fmla="*/ 282 w 475"/>
                <a:gd name="T63" fmla="*/ 150 h 577"/>
                <a:gd name="T64" fmla="*/ 299 w 475"/>
                <a:gd name="T65" fmla="*/ 154 h 577"/>
                <a:gd name="T66" fmla="*/ 470 w 475"/>
                <a:gd name="T67" fmla="*/ 0 h 577"/>
                <a:gd name="T68" fmla="*/ 472 w 475"/>
                <a:gd name="T69" fmla="*/ 15 h 577"/>
                <a:gd name="T70" fmla="*/ 475 w 475"/>
                <a:gd name="T71" fmla="*/ 66 h 577"/>
                <a:gd name="T72" fmla="*/ 474 w 475"/>
                <a:gd name="T73" fmla="*/ 85 h 577"/>
                <a:gd name="T74" fmla="*/ 454 w 475"/>
                <a:gd name="T75" fmla="*/ 169 h 577"/>
                <a:gd name="T76" fmla="*/ 423 w 475"/>
                <a:gd name="T77" fmla="*/ 229 h 577"/>
                <a:gd name="T78" fmla="*/ 383 w 475"/>
                <a:gd name="T79" fmla="*/ 260 h 577"/>
                <a:gd name="T80" fmla="*/ 294 w 475"/>
                <a:gd name="T81" fmla="*/ 261 h 577"/>
                <a:gd name="T82" fmla="*/ 296 w 475"/>
                <a:gd name="T83" fmla="*/ 303 h 577"/>
                <a:gd name="T84" fmla="*/ 287 w 475"/>
                <a:gd name="T85" fmla="*/ 409 h 577"/>
                <a:gd name="T86" fmla="*/ 236 w 475"/>
                <a:gd name="T87" fmla="*/ 458 h 577"/>
                <a:gd name="T88" fmla="*/ 318 w 475"/>
                <a:gd name="T89" fmla="*/ 498 h 577"/>
                <a:gd name="T90" fmla="*/ 363 w 475"/>
                <a:gd name="T91" fmla="*/ 516 h 577"/>
                <a:gd name="T92" fmla="*/ 362 w 475"/>
                <a:gd name="T93" fmla="*/ 562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5" h="577">
                  <a:moveTo>
                    <a:pt x="358" y="577"/>
                  </a:moveTo>
                  <a:cubicBezTo>
                    <a:pt x="351" y="577"/>
                    <a:pt x="343" y="556"/>
                    <a:pt x="336" y="546"/>
                  </a:cubicBezTo>
                  <a:cubicBezTo>
                    <a:pt x="331" y="540"/>
                    <a:pt x="326" y="537"/>
                    <a:pt x="318" y="533"/>
                  </a:cubicBezTo>
                  <a:cubicBezTo>
                    <a:pt x="305" y="527"/>
                    <a:pt x="262" y="516"/>
                    <a:pt x="244" y="510"/>
                  </a:cubicBezTo>
                  <a:cubicBezTo>
                    <a:pt x="227" y="505"/>
                    <a:pt x="220" y="504"/>
                    <a:pt x="209" y="501"/>
                  </a:cubicBezTo>
                  <a:cubicBezTo>
                    <a:pt x="198" y="498"/>
                    <a:pt x="183" y="491"/>
                    <a:pt x="174" y="485"/>
                  </a:cubicBezTo>
                  <a:cubicBezTo>
                    <a:pt x="166" y="478"/>
                    <a:pt x="163" y="470"/>
                    <a:pt x="163" y="465"/>
                  </a:cubicBezTo>
                  <a:cubicBezTo>
                    <a:pt x="163" y="461"/>
                    <a:pt x="168" y="442"/>
                    <a:pt x="174" y="431"/>
                  </a:cubicBezTo>
                  <a:cubicBezTo>
                    <a:pt x="179" y="421"/>
                    <a:pt x="190" y="392"/>
                    <a:pt x="194" y="380"/>
                  </a:cubicBezTo>
                  <a:cubicBezTo>
                    <a:pt x="199" y="368"/>
                    <a:pt x="207" y="351"/>
                    <a:pt x="207" y="339"/>
                  </a:cubicBezTo>
                  <a:cubicBezTo>
                    <a:pt x="207" y="328"/>
                    <a:pt x="205" y="320"/>
                    <a:pt x="202" y="306"/>
                  </a:cubicBezTo>
                  <a:cubicBezTo>
                    <a:pt x="198" y="292"/>
                    <a:pt x="194" y="287"/>
                    <a:pt x="193" y="275"/>
                  </a:cubicBezTo>
                  <a:cubicBezTo>
                    <a:pt x="193" y="263"/>
                    <a:pt x="194" y="237"/>
                    <a:pt x="192" y="235"/>
                  </a:cubicBezTo>
                  <a:cubicBezTo>
                    <a:pt x="190" y="233"/>
                    <a:pt x="169" y="234"/>
                    <a:pt x="157" y="232"/>
                  </a:cubicBezTo>
                  <a:cubicBezTo>
                    <a:pt x="140" y="229"/>
                    <a:pt x="126" y="227"/>
                    <a:pt x="111" y="227"/>
                  </a:cubicBezTo>
                  <a:cubicBezTo>
                    <a:pt x="102" y="227"/>
                    <a:pt x="81" y="213"/>
                    <a:pt x="74" y="210"/>
                  </a:cubicBezTo>
                  <a:cubicBezTo>
                    <a:pt x="68" y="206"/>
                    <a:pt x="34" y="185"/>
                    <a:pt x="31" y="184"/>
                  </a:cubicBezTo>
                  <a:cubicBezTo>
                    <a:pt x="28" y="184"/>
                    <a:pt x="17" y="187"/>
                    <a:pt x="11" y="186"/>
                  </a:cubicBezTo>
                  <a:cubicBezTo>
                    <a:pt x="6" y="185"/>
                    <a:pt x="0" y="177"/>
                    <a:pt x="1" y="169"/>
                  </a:cubicBezTo>
                  <a:cubicBezTo>
                    <a:pt x="2" y="162"/>
                    <a:pt x="2" y="158"/>
                    <a:pt x="5" y="155"/>
                  </a:cubicBezTo>
                  <a:cubicBezTo>
                    <a:pt x="9" y="153"/>
                    <a:pt x="14" y="152"/>
                    <a:pt x="16" y="152"/>
                  </a:cubicBezTo>
                  <a:cubicBezTo>
                    <a:pt x="18" y="153"/>
                    <a:pt x="21" y="154"/>
                    <a:pt x="25" y="157"/>
                  </a:cubicBezTo>
                  <a:cubicBezTo>
                    <a:pt x="28" y="161"/>
                    <a:pt x="34" y="168"/>
                    <a:pt x="43" y="169"/>
                  </a:cubicBezTo>
                  <a:cubicBezTo>
                    <a:pt x="53" y="171"/>
                    <a:pt x="84" y="176"/>
                    <a:pt x="101" y="182"/>
                  </a:cubicBezTo>
                  <a:cubicBezTo>
                    <a:pt x="116" y="187"/>
                    <a:pt x="119" y="189"/>
                    <a:pt x="124" y="190"/>
                  </a:cubicBezTo>
                  <a:cubicBezTo>
                    <a:pt x="130" y="190"/>
                    <a:pt x="149" y="181"/>
                    <a:pt x="165" y="182"/>
                  </a:cubicBezTo>
                  <a:cubicBezTo>
                    <a:pt x="181" y="183"/>
                    <a:pt x="193" y="183"/>
                    <a:pt x="199" y="184"/>
                  </a:cubicBezTo>
                  <a:cubicBezTo>
                    <a:pt x="206" y="185"/>
                    <a:pt x="210" y="183"/>
                    <a:pt x="211" y="180"/>
                  </a:cubicBezTo>
                  <a:cubicBezTo>
                    <a:pt x="212" y="176"/>
                    <a:pt x="207" y="171"/>
                    <a:pt x="205" y="169"/>
                  </a:cubicBezTo>
                  <a:cubicBezTo>
                    <a:pt x="202" y="168"/>
                    <a:pt x="201" y="166"/>
                    <a:pt x="198" y="166"/>
                  </a:cubicBezTo>
                  <a:cubicBezTo>
                    <a:pt x="196" y="167"/>
                    <a:pt x="184" y="170"/>
                    <a:pt x="181" y="165"/>
                  </a:cubicBezTo>
                  <a:cubicBezTo>
                    <a:pt x="179" y="163"/>
                    <a:pt x="181" y="156"/>
                    <a:pt x="178" y="153"/>
                  </a:cubicBezTo>
                  <a:cubicBezTo>
                    <a:pt x="176" y="149"/>
                    <a:pt x="170" y="141"/>
                    <a:pt x="171" y="129"/>
                  </a:cubicBezTo>
                  <a:cubicBezTo>
                    <a:pt x="172" y="116"/>
                    <a:pt x="176" y="109"/>
                    <a:pt x="179" y="105"/>
                  </a:cubicBezTo>
                  <a:cubicBezTo>
                    <a:pt x="182" y="102"/>
                    <a:pt x="185" y="97"/>
                    <a:pt x="183" y="89"/>
                  </a:cubicBezTo>
                  <a:cubicBezTo>
                    <a:pt x="182" y="84"/>
                    <a:pt x="181" y="77"/>
                    <a:pt x="182" y="70"/>
                  </a:cubicBezTo>
                  <a:cubicBezTo>
                    <a:pt x="185" y="82"/>
                    <a:pt x="192" y="87"/>
                    <a:pt x="197" y="90"/>
                  </a:cubicBezTo>
                  <a:cubicBezTo>
                    <a:pt x="217" y="100"/>
                    <a:pt x="231" y="85"/>
                    <a:pt x="229" y="73"/>
                  </a:cubicBezTo>
                  <a:cubicBezTo>
                    <a:pt x="227" y="67"/>
                    <a:pt x="223" y="63"/>
                    <a:pt x="218" y="63"/>
                  </a:cubicBezTo>
                  <a:cubicBezTo>
                    <a:pt x="215" y="63"/>
                    <a:pt x="207" y="65"/>
                    <a:pt x="208" y="74"/>
                  </a:cubicBezTo>
                  <a:cubicBezTo>
                    <a:pt x="209" y="78"/>
                    <a:pt x="213" y="81"/>
                    <a:pt x="217" y="80"/>
                  </a:cubicBezTo>
                  <a:cubicBezTo>
                    <a:pt x="221" y="78"/>
                    <a:pt x="222" y="74"/>
                    <a:pt x="219" y="71"/>
                  </a:cubicBezTo>
                  <a:cubicBezTo>
                    <a:pt x="220" y="76"/>
                    <a:pt x="213" y="77"/>
                    <a:pt x="213" y="72"/>
                  </a:cubicBezTo>
                  <a:cubicBezTo>
                    <a:pt x="213" y="69"/>
                    <a:pt x="219" y="67"/>
                    <a:pt x="222" y="72"/>
                  </a:cubicBezTo>
                  <a:cubicBezTo>
                    <a:pt x="225" y="79"/>
                    <a:pt x="216" y="89"/>
                    <a:pt x="203" y="81"/>
                  </a:cubicBezTo>
                  <a:cubicBezTo>
                    <a:pt x="196" y="76"/>
                    <a:pt x="197" y="66"/>
                    <a:pt x="199" y="62"/>
                  </a:cubicBezTo>
                  <a:cubicBezTo>
                    <a:pt x="203" y="52"/>
                    <a:pt x="212" y="50"/>
                    <a:pt x="225" y="51"/>
                  </a:cubicBezTo>
                  <a:cubicBezTo>
                    <a:pt x="210" y="47"/>
                    <a:pt x="197" y="54"/>
                    <a:pt x="195" y="64"/>
                  </a:cubicBezTo>
                  <a:cubicBezTo>
                    <a:pt x="193" y="74"/>
                    <a:pt x="196" y="88"/>
                    <a:pt x="216" y="88"/>
                  </a:cubicBezTo>
                  <a:cubicBezTo>
                    <a:pt x="206" y="92"/>
                    <a:pt x="195" y="88"/>
                    <a:pt x="190" y="81"/>
                  </a:cubicBezTo>
                  <a:cubicBezTo>
                    <a:pt x="184" y="73"/>
                    <a:pt x="183" y="60"/>
                    <a:pt x="185" y="54"/>
                  </a:cubicBezTo>
                  <a:cubicBezTo>
                    <a:pt x="191" y="37"/>
                    <a:pt x="209" y="34"/>
                    <a:pt x="216" y="32"/>
                  </a:cubicBezTo>
                  <a:cubicBezTo>
                    <a:pt x="223" y="30"/>
                    <a:pt x="234" y="27"/>
                    <a:pt x="243" y="34"/>
                  </a:cubicBezTo>
                  <a:cubicBezTo>
                    <a:pt x="253" y="40"/>
                    <a:pt x="255" y="47"/>
                    <a:pt x="260" y="48"/>
                  </a:cubicBezTo>
                  <a:cubicBezTo>
                    <a:pt x="265" y="49"/>
                    <a:pt x="276" y="44"/>
                    <a:pt x="285" y="47"/>
                  </a:cubicBezTo>
                  <a:cubicBezTo>
                    <a:pt x="293" y="50"/>
                    <a:pt x="303" y="57"/>
                    <a:pt x="305" y="69"/>
                  </a:cubicBezTo>
                  <a:cubicBezTo>
                    <a:pt x="307" y="80"/>
                    <a:pt x="304" y="87"/>
                    <a:pt x="300" y="93"/>
                  </a:cubicBezTo>
                  <a:cubicBezTo>
                    <a:pt x="297" y="98"/>
                    <a:pt x="298" y="106"/>
                    <a:pt x="303" y="107"/>
                  </a:cubicBezTo>
                  <a:cubicBezTo>
                    <a:pt x="307" y="108"/>
                    <a:pt x="319" y="106"/>
                    <a:pt x="313" y="95"/>
                  </a:cubicBezTo>
                  <a:cubicBezTo>
                    <a:pt x="319" y="99"/>
                    <a:pt x="324" y="111"/>
                    <a:pt x="314" y="120"/>
                  </a:cubicBezTo>
                  <a:cubicBezTo>
                    <a:pt x="305" y="129"/>
                    <a:pt x="294" y="133"/>
                    <a:pt x="297" y="137"/>
                  </a:cubicBezTo>
                  <a:cubicBezTo>
                    <a:pt x="299" y="142"/>
                    <a:pt x="314" y="135"/>
                    <a:pt x="320" y="127"/>
                  </a:cubicBezTo>
                  <a:cubicBezTo>
                    <a:pt x="320" y="129"/>
                    <a:pt x="317" y="137"/>
                    <a:pt x="309" y="142"/>
                  </a:cubicBezTo>
                  <a:cubicBezTo>
                    <a:pt x="300" y="148"/>
                    <a:pt x="290" y="151"/>
                    <a:pt x="282" y="150"/>
                  </a:cubicBezTo>
                  <a:cubicBezTo>
                    <a:pt x="274" y="150"/>
                    <a:pt x="259" y="165"/>
                    <a:pt x="264" y="180"/>
                  </a:cubicBezTo>
                  <a:cubicBezTo>
                    <a:pt x="270" y="165"/>
                    <a:pt x="275" y="161"/>
                    <a:pt x="299" y="154"/>
                  </a:cubicBezTo>
                  <a:cubicBezTo>
                    <a:pt x="319" y="149"/>
                    <a:pt x="338" y="135"/>
                    <a:pt x="350" y="124"/>
                  </a:cubicBezTo>
                  <a:cubicBezTo>
                    <a:pt x="363" y="113"/>
                    <a:pt x="447" y="53"/>
                    <a:pt x="470" y="0"/>
                  </a:cubicBezTo>
                  <a:cubicBezTo>
                    <a:pt x="471" y="6"/>
                    <a:pt x="459" y="24"/>
                    <a:pt x="461" y="26"/>
                  </a:cubicBezTo>
                  <a:cubicBezTo>
                    <a:pt x="464" y="28"/>
                    <a:pt x="470" y="18"/>
                    <a:pt x="472" y="15"/>
                  </a:cubicBezTo>
                  <a:cubicBezTo>
                    <a:pt x="473" y="19"/>
                    <a:pt x="454" y="89"/>
                    <a:pt x="427" y="114"/>
                  </a:cubicBezTo>
                  <a:cubicBezTo>
                    <a:pt x="433" y="110"/>
                    <a:pt x="470" y="75"/>
                    <a:pt x="475" y="66"/>
                  </a:cubicBezTo>
                  <a:cubicBezTo>
                    <a:pt x="474" y="71"/>
                    <a:pt x="470" y="85"/>
                    <a:pt x="467" y="89"/>
                  </a:cubicBezTo>
                  <a:cubicBezTo>
                    <a:pt x="470" y="87"/>
                    <a:pt x="471" y="87"/>
                    <a:pt x="474" y="85"/>
                  </a:cubicBezTo>
                  <a:cubicBezTo>
                    <a:pt x="472" y="91"/>
                    <a:pt x="454" y="165"/>
                    <a:pt x="397" y="190"/>
                  </a:cubicBezTo>
                  <a:cubicBezTo>
                    <a:pt x="408" y="187"/>
                    <a:pt x="440" y="179"/>
                    <a:pt x="454" y="169"/>
                  </a:cubicBezTo>
                  <a:cubicBezTo>
                    <a:pt x="447" y="183"/>
                    <a:pt x="425" y="225"/>
                    <a:pt x="367" y="237"/>
                  </a:cubicBezTo>
                  <a:cubicBezTo>
                    <a:pt x="378" y="237"/>
                    <a:pt x="413" y="233"/>
                    <a:pt x="423" y="229"/>
                  </a:cubicBezTo>
                  <a:cubicBezTo>
                    <a:pt x="417" y="236"/>
                    <a:pt x="400" y="256"/>
                    <a:pt x="362" y="258"/>
                  </a:cubicBezTo>
                  <a:cubicBezTo>
                    <a:pt x="370" y="259"/>
                    <a:pt x="376" y="261"/>
                    <a:pt x="383" y="260"/>
                  </a:cubicBezTo>
                  <a:cubicBezTo>
                    <a:pt x="376" y="264"/>
                    <a:pt x="347" y="272"/>
                    <a:pt x="327" y="268"/>
                  </a:cubicBezTo>
                  <a:cubicBezTo>
                    <a:pt x="307" y="263"/>
                    <a:pt x="306" y="258"/>
                    <a:pt x="294" y="261"/>
                  </a:cubicBezTo>
                  <a:cubicBezTo>
                    <a:pt x="282" y="264"/>
                    <a:pt x="279" y="270"/>
                    <a:pt x="281" y="278"/>
                  </a:cubicBezTo>
                  <a:cubicBezTo>
                    <a:pt x="282" y="286"/>
                    <a:pt x="284" y="293"/>
                    <a:pt x="296" y="303"/>
                  </a:cubicBezTo>
                  <a:cubicBezTo>
                    <a:pt x="309" y="314"/>
                    <a:pt x="328" y="328"/>
                    <a:pt x="327" y="351"/>
                  </a:cubicBezTo>
                  <a:cubicBezTo>
                    <a:pt x="326" y="375"/>
                    <a:pt x="313" y="393"/>
                    <a:pt x="287" y="409"/>
                  </a:cubicBezTo>
                  <a:cubicBezTo>
                    <a:pt x="262" y="423"/>
                    <a:pt x="252" y="431"/>
                    <a:pt x="249" y="434"/>
                  </a:cubicBezTo>
                  <a:cubicBezTo>
                    <a:pt x="246" y="437"/>
                    <a:pt x="240" y="453"/>
                    <a:pt x="236" y="458"/>
                  </a:cubicBezTo>
                  <a:cubicBezTo>
                    <a:pt x="239" y="459"/>
                    <a:pt x="247" y="458"/>
                    <a:pt x="270" y="469"/>
                  </a:cubicBezTo>
                  <a:cubicBezTo>
                    <a:pt x="294" y="481"/>
                    <a:pt x="306" y="491"/>
                    <a:pt x="318" y="498"/>
                  </a:cubicBezTo>
                  <a:cubicBezTo>
                    <a:pt x="329" y="504"/>
                    <a:pt x="335" y="506"/>
                    <a:pt x="347" y="507"/>
                  </a:cubicBezTo>
                  <a:cubicBezTo>
                    <a:pt x="354" y="507"/>
                    <a:pt x="362" y="511"/>
                    <a:pt x="363" y="516"/>
                  </a:cubicBezTo>
                  <a:cubicBezTo>
                    <a:pt x="364" y="522"/>
                    <a:pt x="361" y="528"/>
                    <a:pt x="359" y="537"/>
                  </a:cubicBezTo>
                  <a:cubicBezTo>
                    <a:pt x="357" y="546"/>
                    <a:pt x="361" y="556"/>
                    <a:pt x="362" y="562"/>
                  </a:cubicBezTo>
                  <a:cubicBezTo>
                    <a:pt x="363" y="569"/>
                    <a:pt x="363" y="576"/>
                    <a:pt x="358" y="577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5" name="Freeform 1106"/>
            <p:cNvSpPr/>
            <p:nvPr/>
          </p:nvSpPr>
          <p:spPr bwMode="auto">
            <a:xfrm flipH="1">
              <a:off x="1534708" y="4554634"/>
              <a:ext cx="288925" cy="504825"/>
            </a:xfrm>
            <a:custGeom>
              <a:avLst/>
              <a:gdLst>
                <a:gd name="T0" fmla="*/ 38 w 134"/>
                <a:gd name="T1" fmla="*/ 0 h 233"/>
                <a:gd name="T2" fmla="*/ 10 w 134"/>
                <a:gd name="T3" fmla="*/ 88 h 233"/>
                <a:gd name="T4" fmla="*/ 119 w 134"/>
                <a:gd name="T5" fmla="*/ 203 h 233"/>
                <a:gd name="T6" fmla="*/ 109 w 134"/>
                <a:gd name="T7" fmla="*/ 226 h 233"/>
                <a:gd name="T8" fmla="*/ 129 w 134"/>
                <a:gd name="T9" fmla="*/ 200 h 233"/>
                <a:gd name="T10" fmla="*/ 44 w 134"/>
                <a:gd name="T11" fmla="*/ 78 h 233"/>
                <a:gd name="T12" fmla="*/ 52 w 134"/>
                <a:gd name="T13" fmla="*/ 1 h 233"/>
                <a:gd name="T14" fmla="*/ 38 w 134"/>
                <a:gd name="T1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233">
                  <a:moveTo>
                    <a:pt x="38" y="0"/>
                  </a:moveTo>
                  <a:cubicBezTo>
                    <a:pt x="32" y="29"/>
                    <a:pt x="0" y="50"/>
                    <a:pt x="10" y="88"/>
                  </a:cubicBezTo>
                  <a:cubicBezTo>
                    <a:pt x="28" y="152"/>
                    <a:pt x="116" y="173"/>
                    <a:pt x="119" y="203"/>
                  </a:cubicBezTo>
                  <a:cubicBezTo>
                    <a:pt x="120" y="219"/>
                    <a:pt x="105" y="219"/>
                    <a:pt x="109" y="226"/>
                  </a:cubicBezTo>
                  <a:cubicBezTo>
                    <a:pt x="113" y="233"/>
                    <a:pt x="134" y="223"/>
                    <a:pt x="129" y="200"/>
                  </a:cubicBezTo>
                  <a:cubicBezTo>
                    <a:pt x="125" y="178"/>
                    <a:pt x="57" y="129"/>
                    <a:pt x="44" y="78"/>
                  </a:cubicBezTo>
                  <a:cubicBezTo>
                    <a:pt x="40" y="60"/>
                    <a:pt x="43" y="34"/>
                    <a:pt x="52" y="1"/>
                  </a:cubicBezTo>
                  <a:cubicBezTo>
                    <a:pt x="47" y="3"/>
                    <a:pt x="42" y="2"/>
                    <a:pt x="3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7" name="Freeform 1108"/>
            <p:cNvSpPr/>
            <p:nvPr/>
          </p:nvSpPr>
          <p:spPr bwMode="auto">
            <a:xfrm flipH="1">
              <a:off x="1468033" y="4003772"/>
              <a:ext cx="295275" cy="461962"/>
            </a:xfrm>
            <a:custGeom>
              <a:avLst/>
              <a:gdLst>
                <a:gd name="T0" fmla="*/ 127 w 137"/>
                <a:gd name="T1" fmla="*/ 21 h 214"/>
                <a:gd name="T2" fmla="*/ 106 w 137"/>
                <a:gd name="T3" fmla="*/ 58 h 214"/>
                <a:gd name="T4" fmla="*/ 9 w 137"/>
                <a:gd name="T5" fmla="*/ 130 h 214"/>
                <a:gd name="T6" fmla="*/ 16 w 137"/>
                <a:gd name="T7" fmla="*/ 212 h 214"/>
                <a:gd name="T8" fmla="*/ 29 w 137"/>
                <a:gd name="T9" fmla="*/ 214 h 214"/>
                <a:gd name="T10" fmla="*/ 37 w 137"/>
                <a:gd name="T11" fmla="*/ 148 h 214"/>
                <a:gd name="T12" fmla="*/ 84 w 137"/>
                <a:gd name="T13" fmla="*/ 84 h 214"/>
                <a:gd name="T14" fmla="*/ 135 w 137"/>
                <a:gd name="T15" fmla="*/ 30 h 214"/>
                <a:gd name="T16" fmla="*/ 119 w 137"/>
                <a:gd name="T17" fmla="*/ 4 h 214"/>
                <a:gd name="T18" fmla="*/ 127 w 137"/>
                <a:gd name="T19" fmla="*/ 2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14">
                  <a:moveTo>
                    <a:pt x="127" y="21"/>
                  </a:moveTo>
                  <a:cubicBezTo>
                    <a:pt x="128" y="31"/>
                    <a:pt x="131" y="43"/>
                    <a:pt x="106" y="58"/>
                  </a:cubicBezTo>
                  <a:cubicBezTo>
                    <a:pt x="79" y="74"/>
                    <a:pt x="22" y="84"/>
                    <a:pt x="9" y="130"/>
                  </a:cubicBezTo>
                  <a:cubicBezTo>
                    <a:pt x="0" y="164"/>
                    <a:pt x="23" y="179"/>
                    <a:pt x="16" y="212"/>
                  </a:cubicBezTo>
                  <a:cubicBezTo>
                    <a:pt x="19" y="212"/>
                    <a:pt x="25" y="213"/>
                    <a:pt x="29" y="214"/>
                  </a:cubicBezTo>
                  <a:cubicBezTo>
                    <a:pt x="28" y="205"/>
                    <a:pt x="29" y="170"/>
                    <a:pt x="37" y="148"/>
                  </a:cubicBezTo>
                  <a:cubicBezTo>
                    <a:pt x="44" y="126"/>
                    <a:pt x="55" y="101"/>
                    <a:pt x="84" y="84"/>
                  </a:cubicBezTo>
                  <a:cubicBezTo>
                    <a:pt x="117" y="65"/>
                    <a:pt x="133" y="50"/>
                    <a:pt x="135" y="30"/>
                  </a:cubicBezTo>
                  <a:cubicBezTo>
                    <a:pt x="137" y="10"/>
                    <a:pt x="126" y="0"/>
                    <a:pt x="119" y="4"/>
                  </a:cubicBezTo>
                  <a:cubicBezTo>
                    <a:pt x="113" y="7"/>
                    <a:pt x="126" y="13"/>
                    <a:pt x="127" y="21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9" name="Freeform 1110"/>
            <p:cNvSpPr/>
            <p:nvPr/>
          </p:nvSpPr>
          <p:spPr bwMode="auto">
            <a:xfrm flipH="1">
              <a:off x="1301345" y="4445096"/>
              <a:ext cx="558800" cy="100012"/>
            </a:xfrm>
            <a:custGeom>
              <a:avLst/>
              <a:gdLst>
                <a:gd name="T0" fmla="*/ 259 w 259"/>
                <a:gd name="T1" fmla="*/ 44 h 46"/>
                <a:gd name="T2" fmla="*/ 254 w 259"/>
                <a:gd name="T3" fmla="*/ 46 h 46"/>
                <a:gd name="T4" fmla="*/ 230 w 259"/>
                <a:gd name="T5" fmla="*/ 44 h 46"/>
                <a:gd name="T6" fmla="*/ 0 w 259"/>
                <a:gd name="T7" fmla="*/ 3 h 46"/>
                <a:gd name="T8" fmla="*/ 0 w 259"/>
                <a:gd name="T9" fmla="*/ 0 h 46"/>
                <a:gd name="T10" fmla="*/ 259 w 259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46">
                  <a:moveTo>
                    <a:pt x="259" y="44"/>
                  </a:moveTo>
                  <a:cubicBezTo>
                    <a:pt x="259" y="44"/>
                    <a:pt x="257" y="46"/>
                    <a:pt x="254" y="46"/>
                  </a:cubicBezTo>
                  <a:cubicBezTo>
                    <a:pt x="250" y="46"/>
                    <a:pt x="230" y="44"/>
                    <a:pt x="230" y="4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9" y="44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0" name="Freeform 1111"/>
            <p:cNvSpPr/>
            <p:nvPr/>
          </p:nvSpPr>
          <p:spPr bwMode="auto">
            <a:xfrm flipH="1">
              <a:off x="1795058" y="4427634"/>
              <a:ext cx="82550" cy="58737"/>
            </a:xfrm>
            <a:custGeom>
              <a:avLst/>
              <a:gdLst>
                <a:gd name="T0" fmla="*/ 22 w 38"/>
                <a:gd name="T1" fmla="*/ 12 h 27"/>
                <a:gd name="T2" fmla="*/ 0 w 38"/>
                <a:gd name="T3" fmla="*/ 7 h 27"/>
                <a:gd name="T4" fmla="*/ 22 w 38"/>
                <a:gd name="T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7">
                  <a:moveTo>
                    <a:pt x="22" y="12"/>
                  </a:moveTo>
                  <a:cubicBezTo>
                    <a:pt x="36" y="24"/>
                    <a:pt x="22" y="27"/>
                    <a:pt x="0" y="7"/>
                  </a:cubicBezTo>
                  <a:cubicBezTo>
                    <a:pt x="35" y="0"/>
                    <a:pt x="38" y="11"/>
                    <a:pt x="22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549" name="图片 154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4876" y="5902906"/>
            <a:ext cx="376005" cy="1367244"/>
          </a:xfrm>
          <a:prstGeom prst="rect">
            <a:avLst/>
          </a:prstGeom>
        </p:spPr>
      </p:pic>
      <p:grpSp>
        <p:nvGrpSpPr>
          <p:cNvPr id="1550" name="组合 1549"/>
          <p:cNvGrpSpPr/>
          <p:nvPr/>
        </p:nvGrpSpPr>
        <p:grpSpPr>
          <a:xfrm rot="1000193" flipH="1">
            <a:off x="14041975" y="6942711"/>
            <a:ext cx="335674" cy="405855"/>
            <a:chOff x="723495" y="4003772"/>
            <a:chExt cx="1154113" cy="1395411"/>
          </a:xfrm>
        </p:grpSpPr>
        <p:sp>
          <p:nvSpPr>
            <p:cNvPr id="1551" name="Freeform 1107"/>
            <p:cNvSpPr/>
            <p:nvPr/>
          </p:nvSpPr>
          <p:spPr bwMode="auto">
            <a:xfrm flipH="1">
              <a:off x="1372782" y="4660996"/>
              <a:ext cx="176213" cy="314325"/>
            </a:xfrm>
            <a:custGeom>
              <a:avLst/>
              <a:gdLst>
                <a:gd name="T0" fmla="*/ 111 w 111"/>
                <a:gd name="T1" fmla="*/ 0 h 198"/>
                <a:gd name="T2" fmla="*/ 2 w 111"/>
                <a:gd name="T3" fmla="*/ 198 h 198"/>
                <a:gd name="T4" fmla="*/ 0 w 111"/>
                <a:gd name="T5" fmla="*/ 191 h 198"/>
                <a:gd name="T6" fmla="*/ 111 w 11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98">
                  <a:moveTo>
                    <a:pt x="111" y="0"/>
                  </a:moveTo>
                  <a:lnTo>
                    <a:pt x="2" y="198"/>
                  </a:lnTo>
                  <a:lnTo>
                    <a:pt x="0" y="19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2" name="Freeform 1109"/>
            <p:cNvSpPr/>
            <p:nvPr/>
          </p:nvSpPr>
          <p:spPr bwMode="auto">
            <a:xfrm flipH="1">
              <a:off x="1372783" y="4095846"/>
              <a:ext cx="107950" cy="288925"/>
            </a:xfrm>
            <a:custGeom>
              <a:avLst/>
              <a:gdLst>
                <a:gd name="T0" fmla="*/ 4 w 68"/>
                <a:gd name="T1" fmla="*/ 0 h 182"/>
                <a:gd name="T2" fmla="*/ 0 w 68"/>
                <a:gd name="T3" fmla="*/ 7 h 182"/>
                <a:gd name="T4" fmla="*/ 68 w 68"/>
                <a:gd name="T5" fmla="*/ 182 h 182"/>
                <a:gd name="T6" fmla="*/ 4 w 68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82">
                  <a:moveTo>
                    <a:pt x="4" y="0"/>
                  </a:moveTo>
                  <a:lnTo>
                    <a:pt x="0" y="7"/>
                  </a:lnTo>
                  <a:lnTo>
                    <a:pt x="68" y="1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3" name="Freeform 1103"/>
            <p:cNvSpPr/>
            <p:nvPr/>
          </p:nvSpPr>
          <p:spPr bwMode="auto">
            <a:xfrm flipH="1">
              <a:off x="723495" y="4149821"/>
              <a:ext cx="1023938" cy="1249362"/>
            </a:xfrm>
            <a:custGeom>
              <a:avLst/>
              <a:gdLst>
                <a:gd name="T0" fmla="*/ 336 w 475"/>
                <a:gd name="T1" fmla="*/ 546 h 577"/>
                <a:gd name="T2" fmla="*/ 244 w 475"/>
                <a:gd name="T3" fmla="*/ 510 h 577"/>
                <a:gd name="T4" fmla="*/ 174 w 475"/>
                <a:gd name="T5" fmla="*/ 485 h 577"/>
                <a:gd name="T6" fmla="*/ 174 w 475"/>
                <a:gd name="T7" fmla="*/ 431 h 577"/>
                <a:gd name="T8" fmla="*/ 207 w 475"/>
                <a:gd name="T9" fmla="*/ 339 h 577"/>
                <a:gd name="T10" fmla="*/ 193 w 475"/>
                <a:gd name="T11" fmla="*/ 275 h 577"/>
                <a:gd name="T12" fmla="*/ 157 w 475"/>
                <a:gd name="T13" fmla="*/ 232 h 577"/>
                <a:gd name="T14" fmla="*/ 74 w 475"/>
                <a:gd name="T15" fmla="*/ 210 h 577"/>
                <a:gd name="T16" fmla="*/ 11 w 475"/>
                <a:gd name="T17" fmla="*/ 186 h 577"/>
                <a:gd name="T18" fmla="*/ 5 w 475"/>
                <a:gd name="T19" fmla="*/ 155 h 577"/>
                <a:gd name="T20" fmla="*/ 25 w 475"/>
                <a:gd name="T21" fmla="*/ 157 h 577"/>
                <a:gd name="T22" fmla="*/ 101 w 475"/>
                <a:gd name="T23" fmla="*/ 182 h 577"/>
                <a:gd name="T24" fmla="*/ 165 w 475"/>
                <a:gd name="T25" fmla="*/ 182 h 577"/>
                <a:gd name="T26" fmla="*/ 211 w 475"/>
                <a:gd name="T27" fmla="*/ 180 h 577"/>
                <a:gd name="T28" fmla="*/ 198 w 475"/>
                <a:gd name="T29" fmla="*/ 166 h 577"/>
                <a:gd name="T30" fmla="*/ 178 w 475"/>
                <a:gd name="T31" fmla="*/ 153 h 577"/>
                <a:gd name="T32" fmla="*/ 179 w 475"/>
                <a:gd name="T33" fmla="*/ 105 h 577"/>
                <a:gd name="T34" fmla="*/ 182 w 475"/>
                <a:gd name="T35" fmla="*/ 70 h 577"/>
                <a:gd name="T36" fmla="*/ 229 w 475"/>
                <a:gd name="T37" fmla="*/ 73 h 577"/>
                <a:gd name="T38" fmla="*/ 208 w 475"/>
                <a:gd name="T39" fmla="*/ 74 h 577"/>
                <a:gd name="T40" fmla="*/ 219 w 475"/>
                <a:gd name="T41" fmla="*/ 71 h 577"/>
                <a:gd name="T42" fmla="*/ 222 w 475"/>
                <a:gd name="T43" fmla="*/ 72 h 577"/>
                <a:gd name="T44" fmla="*/ 199 w 475"/>
                <a:gd name="T45" fmla="*/ 62 h 577"/>
                <a:gd name="T46" fmla="*/ 195 w 475"/>
                <a:gd name="T47" fmla="*/ 64 h 577"/>
                <a:gd name="T48" fmla="*/ 190 w 475"/>
                <a:gd name="T49" fmla="*/ 81 h 577"/>
                <a:gd name="T50" fmla="*/ 216 w 475"/>
                <a:gd name="T51" fmla="*/ 32 h 577"/>
                <a:gd name="T52" fmla="*/ 260 w 475"/>
                <a:gd name="T53" fmla="*/ 48 h 577"/>
                <a:gd name="T54" fmla="*/ 305 w 475"/>
                <a:gd name="T55" fmla="*/ 69 h 577"/>
                <a:gd name="T56" fmla="*/ 303 w 475"/>
                <a:gd name="T57" fmla="*/ 107 h 577"/>
                <a:gd name="T58" fmla="*/ 314 w 475"/>
                <a:gd name="T59" fmla="*/ 120 h 577"/>
                <a:gd name="T60" fmla="*/ 320 w 475"/>
                <a:gd name="T61" fmla="*/ 127 h 577"/>
                <a:gd name="T62" fmla="*/ 282 w 475"/>
                <a:gd name="T63" fmla="*/ 150 h 577"/>
                <a:gd name="T64" fmla="*/ 299 w 475"/>
                <a:gd name="T65" fmla="*/ 154 h 577"/>
                <a:gd name="T66" fmla="*/ 470 w 475"/>
                <a:gd name="T67" fmla="*/ 0 h 577"/>
                <a:gd name="T68" fmla="*/ 472 w 475"/>
                <a:gd name="T69" fmla="*/ 15 h 577"/>
                <a:gd name="T70" fmla="*/ 475 w 475"/>
                <a:gd name="T71" fmla="*/ 66 h 577"/>
                <a:gd name="T72" fmla="*/ 474 w 475"/>
                <a:gd name="T73" fmla="*/ 85 h 577"/>
                <a:gd name="T74" fmla="*/ 454 w 475"/>
                <a:gd name="T75" fmla="*/ 169 h 577"/>
                <a:gd name="T76" fmla="*/ 423 w 475"/>
                <a:gd name="T77" fmla="*/ 229 h 577"/>
                <a:gd name="T78" fmla="*/ 383 w 475"/>
                <a:gd name="T79" fmla="*/ 260 h 577"/>
                <a:gd name="T80" fmla="*/ 294 w 475"/>
                <a:gd name="T81" fmla="*/ 261 h 577"/>
                <a:gd name="T82" fmla="*/ 296 w 475"/>
                <a:gd name="T83" fmla="*/ 303 h 577"/>
                <a:gd name="T84" fmla="*/ 287 w 475"/>
                <a:gd name="T85" fmla="*/ 409 h 577"/>
                <a:gd name="T86" fmla="*/ 236 w 475"/>
                <a:gd name="T87" fmla="*/ 458 h 577"/>
                <a:gd name="T88" fmla="*/ 318 w 475"/>
                <a:gd name="T89" fmla="*/ 498 h 577"/>
                <a:gd name="T90" fmla="*/ 363 w 475"/>
                <a:gd name="T91" fmla="*/ 516 h 577"/>
                <a:gd name="T92" fmla="*/ 362 w 475"/>
                <a:gd name="T93" fmla="*/ 562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5" h="577">
                  <a:moveTo>
                    <a:pt x="358" y="577"/>
                  </a:moveTo>
                  <a:cubicBezTo>
                    <a:pt x="351" y="577"/>
                    <a:pt x="343" y="556"/>
                    <a:pt x="336" y="546"/>
                  </a:cubicBezTo>
                  <a:cubicBezTo>
                    <a:pt x="331" y="540"/>
                    <a:pt x="326" y="537"/>
                    <a:pt x="318" y="533"/>
                  </a:cubicBezTo>
                  <a:cubicBezTo>
                    <a:pt x="305" y="527"/>
                    <a:pt x="262" y="516"/>
                    <a:pt x="244" y="510"/>
                  </a:cubicBezTo>
                  <a:cubicBezTo>
                    <a:pt x="227" y="505"/>
                    <a:pt x="220" y="504"/>
                    <a:pt x="209" y="501"/>
                  </a:cubicBezTo>
                  <a:cubicBezTo>
                    <a:pt x="198" y="498"/>
                    <a:pt x="183" y="491"/>
                    <a:pt x="174" y="485"/>
                  </a:cubicBezTo>
                  <a:cubicBezTo>
                    <a:pt x="166" y="478"/>
                    <a:pt x="163" y="470"/>
                    <a:pt x="163" y="465"/>
                  </a:cubicBezTo>
                  <a:cubicBezTo>
                    <a:pt x="163" y="461"/>
                    <a:pt x="168" y="442"/>
                    <a:pt x="174" y="431"/>
                  </a:cubicBezTo>
                  <a:cubicBezTo>
                    <a:pt x="179" y="421"/>
                    <a:pt x="190" y="392"/>
                    <a:pt x="194" y="380"/>
                  </a:cubicBezTo>
                  <a:cubicBezTo>
                    <a:pt x="199" y="368"/>
                    <a:pt x="207" y="351"/>
                    <a:pt x="207" y="339"/>
                  </a:cubicBezTo>
                  <a:cubicBezTo>
                    <a:pt x="207" y="328"/>
                    <a:pt x="205" y="320"/>
                    <a:pt x="202" y="306"/>
                  </a:cubicBezTo>
                  <a:cubicBezTo>
                    <a:pt x="198" y="292"/>
                    <a:pt x="194" y="287"/>
                    <a:pt x="193" y="275"/>
                  </a:cubicBezTo>
                  <a:cubicBezTo>
                    <a:pt x="193" y="263"/>
                    <a:pt x="194" y="237"/>
                    <a:pt x="192" y="235"/>
                  </a:cubicBezTo>
                  <a:cubicBezTo>
                    <a:pt x="190" y="233"/>
                    <a:pt x="169" y="234"/>
                    <a:pt x="157" y="232"/>
                  </a:cubicBezTo>
                  <a:cubicBezTo>
                    <a:pt x="140" y="229"/>
                    <a:pt x="126" y="227"/>
                    <a:pt x="111" y="227"/>
                  </a:cubicBezTo>
                  <a:cubicBezTo>
                    <a:pt x="102" y="227"/>
                    <a:pt x="81" y="213"/>
                    <a:pt x="74" y="210"/>
                  </a:cubicBezTo>
                  <a:cubicBezTo>
                    <a:pt x="68" y="206"/>
                    <a:pt x="34" y="185"/>
                    <a:pt x="31" y="184"/>
                  </a:cubicBezTo>
                  <a:cubicBezTo>
                    <a:pt x="28" y="184"/>
                    <a:pt x="17" y="187"/>
                    <a:pt x="11" y="186"/>
                  </a:cubicBezTo>
                  <a:cubicBezTo>
                    <a:pt x="6" y="185"/>
                    <a:pt x="0" y="177"/>
                    <a:pt x="1" y="169"/>
                  </a:cubicBezTo>
                  <a:cubicBezTo>
                    <a:pt x="2" y="162"/>
                    <a:pt x="2" y="158"/>
                    <a:pt x="5" y="155"/>
                  </a:cubicBezTo>
                  <a:cubicBezTo>
                    <a:pt x="9" y="153"/>
                    <a:pt x="14" y="152"/>
                    <a:pt x="16" y="152"/>
                  </a:cubicBezTo>
                  <a:cubicBezTo>
                    <a:pt x="18" y="153"/>
                    <a:pt x="21" y="154"/>
                    <a:pt x="25" y="157"/>
                  </a:cubicBezTo>
                  <a:cubicBezTo>
                    <a:pt x="28" y="161"/>
                    <a:pt x="34" y="168"/>
                    <a:pt x="43" y="169"/>
                  </a:cubicBezTo>
                  <a:cubicBezTo>
                    <a:pt x="53" y="171"/>
                    <a:pt x="84" y="176"/>
                    <a:pt x="101" y="182"/>
                  </a:cubicBezTo>
                  <a:cubicBezTo>
                    <a:pt x="116" y="187"/>
                    <a:pt x="119" y="189"/>
                    <a:pt x="124" y="190"/>
                  </a:cubicBezTo>
                  <a:cubicBezTo>
                    <a:pt x="130" y="190"/>
                    <a:pt x="149" y="181"/>
                    <a:pt x="165" y="182"/>
                  </a:cubicBezTo>
                  <a:cubicBezTo>
                    <a:pt x="181" y="183"/>
                    <a:pt x="193" y="183"/>
                    <a:pt x="199" y="184"/>
                  </a:cubicBezTo>
                  <a:cubicBezTo>
                    <a:pt x="206" y="185"/>
                    <a:pt x="210" y="183"/>
                    <a:pt x="211" y="180"/>
                  </a:cubicBezTo>
                  <a:cubicBezTo>
                    <a:pt x="212" y="176"/>
                    <a:pt x="207" y="171"/>
                    <a:pt x="205" y="169"/>
                  </a:cubicBezTo>
                  <a:cubicBezTo>
                    <a:pt x="202" y="168"/>
                    <a:pt x="201" y="166"/>
                    <a:pt x="198" y="166"/>
                  </a:cubicBezTo>
                  <a:cubicBezTo>
                    <a:pt x="196" y="167"/>
                    <a:pt x="184" y="170"/>
                    <a:pt x="181" y="165"/>
                  </a:cubicBezTo>
                  <a:cubicBezTo>
                    <a:pt x="179" y="163"/>
                    <a:pt x="181" y="156"/>
                    <a:pt x="178" y="153"/>
                  </a:cubicBezTo>
                  <a:cubicBezTo>
                    <a:pt x="176" y="149"/>
                    <a:pt x="170" y="141"/>
                    <a:pt x="171" y="129"/>
                  </a:cubicBezTo>
                  <a:cubicBezTo>
                    <a:pt x="172" y="116"/>
                    <a:pt x="176" y="109"/>
                    <a:pt x="179" y="105"/>
                  </a:cubicBezTo>
                  <a:cubicBezTo>
                    <a:pt x="182" y="102"/>
                    <a:pt x="185" y="97"/>
                    <a:pt x="183" y="89"/>
                  </a:cubicBezTo>
                  <a:cubicBezTo>
                    <a:pt x="182" y="84"/>
                    <a:pt x="181" y="77"/>
                    <a:pt x="182" y="70"/>
                  </a:cubicBezTo>
                  <a:cubicBezTo>
                    <a:pt x="185" y="82"/>
                    <a:pt x="192" y="87"/>
                    <a:pt x="197" y="90"/>
                  </a:cubicBezTo>
                  <a:cubicBezTo>
                    <a:pt x="217" y="100"/>
                    <a:pt x="231" y="85"/>
                    <a:pt x="229" y="73"/>
                  </a:cubicBezTo>
                  <a:cubicBezTo>
                    <a:pt x="227" y="67"/>
                    <a:pt x="223" y="63"/>
                    <a:pt x="218" y="63"/>
                  </a:cubicBezTo>
                  <a:cubicBezTo>
                    <a:pt x="215" y="63"/>
                    <a:pt x="207" y="65"/>
                    <a:pt x="208" y="74"/>
                  </a:cubicBezTo>
                  <a:cubicBezTo>
                    <a:pt x="209" y="78"/>
                    <a:pt x="213" y="81"/>
                    <a:pt x="217" y="80"/>
                  </a:cubicBezTo>
                  <a:cubicBezTo>
                    <a:pt x="221" y="78"/>
                    <a:pt x="222" y="74"/>
                    <a:pt x="219" y="71"/>
                  </a:cubicBezTo>
                  <a:cubicBezTo>
                    <a:pt x="220" y="76"/>
                    <a:pt x="213" y="77"/>
                    <a:pt x="213" y="72"/>
                  </a:cubicBezTo>
                  <a:cubicBezTo>
                    <a:pt x="213" y="69"/>
                    <a:pt x="219" y="67"/>
                    <a:pt x="222" y="72"/>
                  </a:cubicBezTo>
                  <a:cubicBezTo>
                    <a:pt x="225" y="79"/>
                    <a:pt x="216" y="89"/>
                    <a:pt x="203" y="81"/>
                  </a:cubicBezTo>
                  <a:cubicBezTo>
                    <a:pt x="196" y="76"/>
                    <a:pt x="197" y="66"/>
                    <a:pt x="199" y="62"/>
                  </a:cubicBezTo>
                  <a:cubicBezTo>
                    <a:pt x="203" y="52"/>
                    <a:pt x="212" y="50"/>
                    <a:pt x="225" y="51"/>
                  </a:cubicBezTo>
                  <a:cubicBezTo>
                    <a:pt x="210" y="47"/>
                    <a:pt x="197" y="54"/>
                    <a:pt x="195" y="64"/>
                  </a:cubicBezTo>
                  <a:cubicBezTo>
                    <a:pt x="193" y="74"/>
                    <a:pt x="196" y="88"/>
                    <a:pt x="216" y="88"/>
                  </a:cubicBezTo>
                  <a:cubicBezTo>
                    <a:pt x="206" y="92"/>
                    <a:pt x="195" y="88"/>
                    <a:pt x="190" y="81"/>
                  </a:cubicBezTo>
                  <a:cubicBezTo>
                    <a:pt x="184" y="73"/>
                    <a:pt x="183" y="60"/>
                    <a:pt x="185" y="54"/>
                  </a:cubicBezTo>
                  <a:cubicBezTo>
                    <a:pt x="191" y="37"/>
                    <a:pt x="209" y="34"/>
                    <a:pt x="216" y="32"/>
                  </a:cubicBezTo>
                  <a:cubicBezTo>
                    <a:pt x="223" y="30"/>
                    <a:pt x="234" y="27"/>
                    <a:pt x="243" y="34"/>
                  </a:cubicBezTo>
                  <a:cubicBezTo>
                    <a:pt x="253" y="40"/>
                    <a:pt x="255" y="47"/>
                    <a:pt x="260" y="48"/>
                  </a:cubicBezTo>
                  <a:cubicBezTo>
                    <a:pt x="265" y="49"/>
                    <a:pt x="276" y="44"/>
                    <a:pt x="285" y="47"/>
                  </a:cubicBezTo>
                  <a:cubicBezTo>
                    <a:pt x="293" y="50"/>
                    <a:pt x="303" y="57"/>
                    <a:pt x="305" y="69"/>
                  </a:cubicBezTo>
                  <a:cubicBezTo>
                    <a:pt x="307" y="80"/>
                    <a:pt x="304" y="87"/>
                    <a:pt x="300" y="93"/>
                  </a:cubicBezTo>
                  <a:cubicBezTo>
                    <a:pt x="297" y="98"/>
                    <a:pt x="298" y="106"/>
                    <a:pt x="303" y="107"/>
                  </a:cubicBezTo>
                  <a:cubicBezTo>
                    <a:pt x="307" y="108"/>
                    <a:pt x="319" y="106"/>
                    <a:pt x="313" y="95"/>
                  </a:cubicBezTo>
                  <a:cubicBezTo>
                    <a:pt x="319" y="99"/>
                    <a:pt x="324" y="111"/>
                    <a:pt x="314" y="120"/>
                  </a:cubicBezTo>
                  <a:cubicBezTo>
                    <a:pt x="305" y="129"/>
                    <a:pt x="294" y="133"/>
                    <a:pt x="297" y="137"/>
                  </a:cubicBezTo>
                  <a:cubicBezTo>
                    <a:pt x="299" y="142"/>
                    <a:pt x="314" y="135"/>
                    <a:pt x="320" y="127"/>
                  </a:cubicBezTo>
                  <a:cubicBezTo>
                    <a:pt x="320" y="129"/>
                    <a:pt x="317" y="137"/>
                    <a:pt x="309" y="142"/>
                  </a:cubicBezTo>
                  <a:cubicBezTo>
                    <a:pt x="300" y="148"/>
                    <a:pt x="290" y="151"/>
                    <a:pt x="282" y="150"/>
                  </a:cubicBezTo>
                  <a:cubicBezTo>
                    <a:pt x="274" y="150"/>
                    <a:pt x="259" y="165"/>
                    <a:pt x="264" y="180"/>
                  </a:cubicBezTo>
                  <a:cubicBezTo>
                    <a:pt x="270" y="165"/>
                    <a:pt x="275" y="161"/>
                    <a:pt x="299" y="154"/>
                  </a:cubicBezTo>
                  <a:cubicBezTo>
                    <a:pt x="319" y="149"/>
                    <a:pt x="338" y="135"/>
                    <a:pt x="350" y="124"/>
                  </a:cubicBezTo>
                  <a:cubicBezTo>
                    <a:pt x="363" y="113"/>
                    <a:pt x="447" y="53"/>
                    <a:pt x="470" y="0"/>
                  </a:cubicBezTo>
                  <a:cubicBezTo>
                    <a:pt x="471" y="6"/>
                    <a:pt x="459" y="24"/>
                    <a:pt x="461" y="26"/>
                  </a:cubicBezTo>
                  <a:cubicBezTo>
                    <a:pt x="464" y="28"/>
                    <a:pt x="470" y="18"/>
                    <a:pt x="472" y="15"/>
                  </a:cubicBezTo>
                  <a:cubicBezTo>
                    <a:pt x="473" y="19"/>
                    <a:pt x="454" y="89"/>
                    <a:pt x="427" y="114"/>
                  </a:cubicBezTo>
                  <a:cubicBezTo>
                    <a:pt x="433" y="110"/>
                    <a:pt x="470" y="75"/>
                    <a:pt x="475" y="66"/>
                  </a:cubicBezTo>
                  <a:cubicBezTo>
                    <a:pt x="474" y="71"/>
                    <a:pt x="470" y="85"/>
                    <a:pt x="467" y="89"/>
                  </a:cubicBezTo>
                  <a:cubicBezTo>
                    <a:pt x="470" y="87"/>
                    <a:pt x="471" y="87"/>
                    <a:pt x="474" y="85"/>
                  </a:cubicBezTo>
                  <a:cubicBezTo>
                    <a:pt x="472" y="91"/>
                    <a:pt x="454" y="165"/>
                    <a:pt x="397" y="190"/>
                  </a:cubicBezTo>
                  <a:cubicBezTo>
                    <a:pt x="408" y="187"/>
                    <a:pt x="440" y="179"/>
                    <a:pt x="454" y="169"/>
                  </a:cubicBezTo>
                  <a:cubicBezTo>
                    <a:pt x="447" y="183"/>
                    <a:pt x="425" y="225"/>
                    <a:pt x="367" y="237"/>
                  </a:cubicBezTo>
                  <a:cubicBezTo>
                    <a:pt x="378" y="237"/>
                    <a:pt x="413" y="233"/>
                    <a:pt x="423" y="229"/>
                  </a:cubicBezTo>
                  <a:cubicBezTo>
                    <a:pt x="417" y="236"/>
                    <a:pt x="400" y="256"/>
                    <a:pt x="362" y="258"/>
                  </a:cubicBezTo>
                  <a:cubicBezTo>
                    <a:pt x="370" y="259"/>
                    <a:pt x="376" y="261"/>
                    <a:pt x="383" y="260"/>
                  </a:cubicBezTo>
                  <a:cubicBezTo>
                    <a:pt x="376" y="264"/>
                    <a:pt x="347" y="272"/>
                    <a:pt x="327" y="268"/>
                  </a:cubicBezTo>
                  <a:cubicBezTo>
                    <a:pt x="307" y="263"/>
                    <a:pt x="306" y="258"/>
                    <a:pt x="294" y="261"/>
                  </a:cubicBezTo>
                  <a:cubicBezTo>
                    <a:pt x="282" y="264"/>
                    <a:pt x="279" y="270"/>
                    <a:pt x="281" y="278"/>
                  </a:cubicBezTo>
                  <a:cubicBezTo>
                    <a:pt x="282" y="286"/>
                    <a:pt x="284" y="293"/>
                    <a:pt x="296" y="303"/>
                  </a:cubicBezTo>
                  <a:cubicBezTo>
                    <a:pt x="309" y="314"/>
                    <a:pt x="328" y="328"/>
                    <a:pt x="327" y="351"/>
                  </a:cubicBezTo>
                  <a:cubicBezTo>
                    <a:pt x="326" y="375"/>
                    <a:pt x="313" y="393"/>
                    <a:pt x="287" y="409"/>
                  </a:cubicBezTo>
                  <a:cubicBezTo>
                    <a:pt x="262" y="423"/>
                    <a:pt x="252" y="431"/>
                    <a:pt x="249" y="434"/>
                  </a:cubicBezTo>
                  <a:cubicBezTo>
                    <a:pt x="246" y="437"/>
                    <a:pt x="240" y="453"/>
                    <a:pt x="236" y="458"/>
                  </a:cubicBezTo>
                  <a:cubicBezTo>
                    <a:pt x="239" y="459"/>
                    <a:pt x="247" y="458"/>
                    <a:pt x="270" y="469"/>
                  </a:cubicBezTo>
                  <a:cubicBezTo>
                    <a:pt x="294" y="481"/>
                    <a:pt x="306" y="491"/>
                    <a:pt x="318" y="498"/>
                  </a:cubicBezTo>
                  <a:cubicBezTo>
                    <a:pt x="329" y="504"/>
                    <a:pt x="335" y="506"/>
                    <a:pt x="347" y="507"/>
                  </a:cubicBezTo>
                  <a:cubicBezTo>
                    <a:pt x="354" y="507"/>
                    <a:pt x="362" y="511"/>
                    <a:pt x="363" y="516"/>
                  </a:cubicBezTo>
                  <a:cubicBezTo>
                    <a:pt x="364" y="522"/>
                    <a:pt x="361" y="528"/>
                    <a:pt x="359" y="537"/>
                  </a:cubicBezTo>
                  <a:cubicBezTo>
                    <a:pt x="357" y="546"/>
                    <a:pt x="361" y="556"/>
                    <a:pt x="362" y="562"/>
                  </a:cubicBezTo>
                  <a:cubicBezTo>
                    <a:pt x="363" y="569"/>
                    <a:pt x="363" y="576"/>
                    <a:pt x="358" y="577"/>
                  </a:cubicBezTo>
                  <a:close/>
                </a:path>
              </a:pathLst>
            </a:custGeom>
            <a:solidFill>
              <a:srgbClr val="D1B29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4" name="Freeform 1106"/>
            <p:cNvSpPr/>
            <p:nvPr/>
          </p:nvSpPr>
          <p:spPr bwMode="auto">
            <a:xfrm flipH="1">
              <a:off x="1534708" y="4554634"/>
              <a:ext cx="288925" cy="504825"/>
            </a:xfrm>
            <a:custGeom>
              <a:avLst/>
              <a:gdLst>
                <a:gd name="T0" fmla="*/ 38 w 134"/>
                <a:gd name="T1" fmla="*/ 0 h 233"/>
                <a:gd name="T2" fmla="*/ 10 w 134"/>
                <a:gd name="T3" fmla="*/ 88 h 233"/>
                <a:gd name="T4" fmla="*/ 119 w 134"/>
                <a:gd name="T5" fmla="*/ 203 h 233"/>
                <a:gd name="T6" fmla="*/ 109 w 134"/>
                <a:gd name="T7" fmla="*/ 226 h 233"/>
                <a:gd name="T8" fmla="*/ 129 w 134"/>
                <a:gd name="T9" fmla="*/ 200 h 233"/>
                <a:gd name="T10" fmla="*/ 44 w 134"/>
                <a:gd name="T11" fmla="*/ 78 h 233"/>
                <a:gd name="T12" fmla="*/ 52 w 134"/>
                <a:gd name="T13" fmla="*/ 1 h 233"/>
                <a:gd name="T14" fmla="*/ 38 w 134"/>
                <a:gd name="T1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233">
                  <a:moveTo>
                    <a:pt x="38" y="0"/>
                  </a:moveTo>
                  <a:cubicBezTo>
                    <a:pt x="32" y="29"/>
                    <a:pt x="0" y="50"/>
                    <a:pt x="10" y="88"/>
                  </a:cubicBezTo>
                  <a:cubicBezTo>
                    <a:pt x="28" y="152"/>
                    <a:pt x="116" y="173"/>
                    <a:pt x="119" y="203"/>
                  </a:cubicBezTo>
                  <a:cubicBezTo>
                    <a:pt x="120" y="219"/>
                    <a:pt x="105" y="219"/>
                    <a:pt x="109" y="226"/>
                  </a:cubicBezTo>
                  <a:cubicBezTo>
                    <a:pt x="113" y="233"/>
                    <a:pt x="134" y="223"/>
                    <a:pt x="129" y="200"/>
                  </a:cubicBezTo>
                  <a:cubicBezTo>
                    <a:pt x="125" y="178"/>
                    <a:pt x="57" y="129"/>
                    <a:pt x="44" y="78"/>
                  </a:cubicBezTo>
                  <a:cubicBezTo>
                    <a:pt x="40" y="60"/>
                    <a:pt x="43" y="34"/>
                    <a:pt x="52" y="1"/>
                  </a:cubicBezTo>
                  <a:cubicBezTo>
                    <a:pt x="47" y="3"/>
                    <a:pt x="42" y="2"/>
                    <a:pt x="38" y="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5" name="Freeform 1108"/>
            <p:cNvSpPr/>
            <p:nvPr/>
          </p:nvSpPr>
          <p:spPr bwMode="auto">
            <a:xfrm flipH="1">
              <a:off x="1468033" y="4003772"/>
              <a:ext cx="295275" cy="461962"/>
            </a:xfrm>
            <a:custGeom>
              <a:avLst/>
              <a:gdLst>
                <a:gd name="T0" fmla="*/ 127 w 137"/>
                <a:gd name="T1" fmla="*/ 21 h 214"/>
                <a:gd name="T2" fmla="*/ 106 w 137"/>
                <a:gd name="T3" fmla="*/ 58 h 214"/>
                <a:gd name="T4" fmla="*/ 9 w 137"/>
                <a:gd name="T5" fmla="*/ 130 h 214"/>
                <a:gd name="T6" fmla="*/ 16 w 137"/>
                <a:gd name="T7" fmla="*/ 212 h 214"/>
                <a:gd name="T8" fmla="*/ 29 w 137"/>
                <a:gd name="T9" fmla="*/ 214 h 214"/>
                <a:gd name="T10" fmla="*/ 37 w 137"/>
                <a:gd name="T11" fmla="*/ 148 h 214"/>
                <a:gd name="T12" fmla="*/ 84 w 137"/>
                <a:gd name="T13" fmla="*/ 84 h 214"/>
                <a:gd name="T14" fmla="*/ 135 w 137"/>
                <a:gd name="T15" fmla="*/ 30 h 214"/>
                <a:gd name="T16" fmla="*/ 119 w 137"/>
                <a:gd name="T17" fmla="*/ 4 h 214"/>
                <a:gd name="T18" fmla="*/ 127 w 137"/>
                <a:gd name="T19" fmla="*/ 2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14">
                  <a:moveTo>
                    <a:pt x="127" y="21"/>
                  </a:moveTo>
                  <a:cubicBezTo>
                    <a:pt x="128" y="31"/>
                    <a:pt x="131" y="43"/>
                    <a:pt x="106" y="58"/>
                  </a:cubicBezTo>
                  <a:cubicBezTo>
                    <a:pt x="79" y="74"/>
                    <a:pt x="22" y="84"/>
                    <a:pt x="9" y="130"/>
                  </a:cubicBezTo>
                  <a:cubicBezTo>
                    <a:pt x="0" y="164"/>
                    <a:pt x="23" y="179"/>
                    <a:pt x="16" y="212"/>
                  </a:cubicBezTo>
                  <a:cubicBezTo>
                    <a:pt x="19" y="212"/>
                    <a:pt x="25" y="213"/>
                    <a:pt x="29" y="214"/>
                  </a:cubicBezTo>
                  <a:cubicBezTo>
                    <a:pt x="28" y="205"/>
                    <a:pt x="29" y="170"/>
                    <a:pt x="37" y="148"/>
                  </a:cubicBezTo>
                  <a:cubicBezTo>
                    <a:pt x="44" y="126"/>
                    <a:pt x="55" y="101"/>
                    <a:pt x="84" y="84"/>
                  </a:cubicBezTo>
                  <a:cubicBezTo>
                    <a:pt x="117" y="65"/>
                    <a:pt x="133" y="50"/>
                    <a:pt x="135" y="30"/>
                  </a:cubicBezTo>
                  <a:cubicBezTo>
                    <a:pt x="137" y="10"/>
                    <a:pt x="126" y="0"/>
                    <a:pt x="119" y="4"/>
                  </a:cubicBezTo>
                  <a:cubicBezTo>
                    <a:pt x="113" y="7"/>
                    <a:pt x="126" y="13"/>
                    <a:pt x="127" y="21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6" name="Freeform 1110"/>
            <p:cNvSpPr/>
            <p:nvPr/>
          </p:nvSpPr>
          <p:spPr bwMode="auto">
            <a:xfrm flipH="1">
              <a:off x="1301345" y="4445096"/>
              <a:ext cx="558800" cy="100012"/>
            </a:xfrm>
            <a:custGeom>
              <a:avLst/>
              <a:gdLst>
                <a:gd name="T0" fmla="*/ 259 w 259"/>
                <a:gd name="T1" fmla="*/ 44 h 46"/>
                <a:gd name="T2" fmla="*/ 254 w 259"/>
                <a:gd name="T3" fmla="*/ 46 h 46"/>
                <a:gd name="T4" fmla="*/ 230 w 259"/>
                <a:gd name="T5" fmla="*/ 44 h 46"/>
                <a:gd name="T6" fmla="*/ 0 w 259"/>
                <a:gd name="T7" fmla="*/ 3 h 46"/>
                <a:gd name="T8" fmla="*/ 0 w 259"/>
                <a:gd name="T9" fmla="*/ 0 h 46"/>
                <a:gd name="T10" fmla="*/ 259 w 259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46">
                  <a:moveTo>
                    <a:pt x="259" y="44"/>
                  </a:moveTo>
                  <a:cubicBezTo>
                    <a:pt x="259" y="44"/>
                    <a:pt x="257" y="46"/>
                    <a:pt x="254" y="46"/>
                  </a:cubicBezTo>
                  <a:cubicBezTo>
                    <a:pt x="250" y="46"/>
                    <a:pt x="230" y="44"/>
                    <a:pt x="230" y="4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9" y="44"/>
                  </a:ln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7" name="Freeform 1111"/>
            <p:cNvSpPr/>
            <p:nvPr/>
          </p:nvSpPr>
          <p:spPr bwMode="auto">
            <a:xfrm flipH="1">
              <a:off x="1795058" y="4427634"/>
              <a:ext cx="82550" cy="58737"/>
            </a:xfrm>
            <a:custGeom>
              <a:avLst/>
              <a:gdLst>
                <a:gd name="T0" fmla="*/ 22 w 38"/>
                <a:gd name="T1" fmla="*/ 12 h 27"/>
                <a:gd name="T2" fmla="*/ 0 w 38"/>
                <a:gd name="T3" fmla="*/ 7 h 27"/>
                <a:gd name="T4" fmla="*/ 22 w 38"/>
                <a:gd name="T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7">
                  <a:moveTo>
                    <a:pt x="22" y="12"/>
                  </a:moveTo>
                  <a:cubicBezTo>
                    <a:pt x="36" y="24"/>
                    <a:pt x="22" y="27"/>
                    <a:pt x="0" y="7"/>
                  </a:cubicBezTo>
                  <a:cubicBezTo>
                    <a:pt x="35" y="0"/>
                    <a:pt x="38" y="11"/>
                    <a:pt x="22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4" name="组合 1933"/>
          <p:cNvGrpSpPr/>
          <p:nvPr/>
        </p:nvGrpSpPr>
        <p:grpSpPr>
          <a:xfrm flipV="1">
            <a:off x="3216005" y="6228094"/>
            <a:ext cx="3211088" cy="1007883"/>
            <a:chOff x="980412" y="3175"/>
            <a:chExt cx="2830775" cy="955675"/>
          </a:xfrm>
        </p:grpSpPr>
        <p:sp>
          <p:nvSpPr>
            <p:cNvPr id="1935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6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7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8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39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0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1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2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3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4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5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6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7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8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49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0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1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2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3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4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5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6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7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8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59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0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1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2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3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4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5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6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7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8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69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0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1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2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3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4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5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6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7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8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79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0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1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2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3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4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5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6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7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8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89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0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1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2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3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4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5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6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7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8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1999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0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1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2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3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4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5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6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7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8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09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0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1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2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3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4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5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6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7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8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19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0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1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2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3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4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5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6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27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2028" name="组合 2027"/>
          <p:cNvGrpSpPr/>
          <p:nvPr/>
        </p:nvGrpSpPr>
        <p:grpSpPr>
          <a:xfrm flipV="1">
            <a:off x="6431657" y="6228094"/>
            <a:ext cx="3211088" cy="1007883"/>
            <a:chOff x="980412" y="3175"/>
            <a:chExt cx="2830775" cy="955675"/>
          </a:xfrm>
        </p:grpSpPr>
        <p:sp>
          <p:nvSpPr>
            <p:cNvPr id="2029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0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1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2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3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4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5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6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7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8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39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0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1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2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3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4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5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6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7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8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49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0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1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2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3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4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5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6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7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8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59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0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1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2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3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4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5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6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7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8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69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0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1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2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3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4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5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6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7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8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79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0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1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2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3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4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5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6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7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8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89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0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1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2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3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4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5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6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7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8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099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0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1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2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3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4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5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6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7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8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09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0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1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2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3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4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5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6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7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8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19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0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1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  <p:grpSp>
        <p:nvGrpSpPr>
          <p:cNvPr id="2122" name="组合 2121"/>
          <p:cNvGrpSpPr/>
          <p:nvPr/>
        </p:nvGrpSpPr>
        <p:grpSpPr>
          <a:xfrm flipV="1">
            <a:off x="9647309" y="6228094"/>
            <a:ext cx="3211088" cy="1007883"/>
            <a:chOff x="980412" y="3175"/>
            <a:chExt cx="2830775" cy="955675"/>
          </a:xfrm>
        </p:grpSpPr>
        <p:sp>
          <p:nvSpPr>
            <p:cNvPr id="2123" name="Freeform 5"/>
            <p:cNvSpPr/>
            <p:nvPr/>
          </p:nvSpPr>
          <p:spPr bwMode="auto">
            <a:xfrm>
              <a:off x="3409605" y="576263"/>
              <a:ext cx="158407" cy="179388"/>
            </a:xfrm>
            <a:custGeom>
              <a:avLst/>
              <a:gdLst>
                <a:gd name="T0" fmla="*/ 43 w 109"/>
                <a:gd name="T1" fmla="*/ 116 h 119"/>
                <a:gd name="T2" fmla="*/ 63 w 109"/>
                <a:gd name="T3" fmla="*/ 106 h 119"/>
                <a:gd name="T4" fmla="*/ 87 w 109"/>
                <a:gd name="T5" fmla="*/ 102 h 119"/>
                <a:gd name="T6" fmla="*/ 95 w 109"/>
                <a:gd name="T7" fmla="*/ 96 h 119"/>
                <a:gd name="T8" fmla="*/ 101 w 109"/>
                <a:gd name="T9" fmla="*/ 87 h 119"/>
                <a:gd name="T10" fmla="*/ 109 w 109"/>
                <a:gd name="T11" fmla="*/ 79 h 119"/>
                <a:gd name="T12" fmla="*/ 103 w 109"/>
                <a:gd name="T13" fmla="*/ 69 h 119"/>
                <a:gd name="T14" fmla="*/ 103 w 109"/>
                <a:gd name="T15" fmla="*/ 55 h 119"/>
                <a:gd name="T16" fmla="*/ 103 w 109"/>
                <a:gd name="T17" fmla="*/ 43 h 119"/>
                <a:gd name="T18" fmla="*/ 98 w 109"/>
                <a:gd name="T19" fmla="*/ 27 h 119"/>
                <a:gd name="T20" fmla="*/ 98 w 109"/>
                <a:gd name="T21" fmla="*/ 13 h 119"/>
                <a:gd name="T22" fmla="*/ 90 w 109"/>
                <a:gd name="T23" fmla="*/ 5 h 119"/>
                <a:gd name="T24" fmla="*/ 83 w 109"/>
                <a:gd name="T25" fmla="*/ 7 h 119"/>
                <a:gd name="T26" fmla="*/ 80 w 109"/>
                <a:gd name="T27" fmla="*/ 39 h 119"/>
                <a:gd name="T28" fmla="*/ 70 w 109"/>
                <a:gd name="T29" fmla="*/ 58 h 119"/>
                <a:gd name="T30" fmla="*/ 54 w 109"/>
                <a:gd name="T31" fmla="*/ 74 h 119"/>
                <a:gd name="T32" fmla="*/ 37 w 109"/>
                <a:gd name="T33" fmla="*/ 80 h 119"/>
                <a:gd name="T34" fmla="*/ 18 w 109"/>
                <a:gd name="T35" fmla="*/ 94 h 119"/>
                <a:gd name="T36" fmla="*/ 1 w 109"/>
                <a:gd name="T37" fmla="*/ 103 h 119"/>
                <a:gd name="T38" fmla="*/ 13 w 109"/>
                <a:gd name="T39" fmla="*/ 106 h 119"/>
                <a:gd name="T40" fmla="*/ 22 w 109"/>
                <a:gd name="T41" fmla="*/ 117 h 119"/>
                <a:gd name="T42" fmla="*/ 30 w 109"/>
                <a:gd name="T43" fmla="*/ 117 h 119"/>
                <a:gd name="T44" fmla="*/ 43 w 109"/>
                <a:gd name="T45" fmla="*/ 1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19">
                  <a:moveTo>
                    <a:pt x="43" y="116"/>
                  </a:moveTo>
                  <a:cubicBezTo>
                    <a:pt x="48" y="114"/>
                    <a:pt x="55" y="109"/>
                    <a:pt x="63" y="106"/>
                  </a:cubicBezTo>
                  <a:cubicBezTo>
                    <a:pt x="71" y="104"/>
                    <a:pt x="81" y="103"/>
                    <a:pt x="87" y="102"/>
                  </a:cubicBezTo>
                  <a:cubicBezTo>
                    <a:pt x="92" y="101"/>
                    <a:pt x="93" y="99"/>
                    <a:pt x="95" y="96"/>
                  </a:cubicBezTo>
                  <a:cubicBezTo>
                    <a:pt x="96" y="93"/>
                    <a:pt x="98" y="90"/>
                    <a:pt x="101" y="87"/>
                  </a:cubicBezTo>
                  <a:cubicBezTo>
                    <a:pt x="105" y="84"/>
                    <a:pt x="109" y="82"/>
                    <a:pt x="109" y="79"/>
                  </a:cubicBezTo>
                  <a:cubicBezTo>
                    <a:pt x="109" y="76"/>
                    <a:pt x="105" y="73"/>
                    <a:pt x="103" y="69"/>
                  </a:cubicBezTo>
                  <a:cubicBezTo>
                    <a:pt x="101" y="64"/>
                    <a:pt x="102" y="60"/>
                    <a:pt x="103" y="55"/>
                  </a:cubicBezTo>
                  <a:cubicBezTo>
                    <a:pt x="104" y="51"/>
                    <a:pt x="105" y="47"/>
                    <a:pt x="103" y="43"/>
                  </a:cubicBezTo>
                  <a:cubicBezTo>
                    <a:pt x="102" y="38"/>
                    <a:pt x="98" y="32"/>
                    <a:pt x="98" y="27"/>
                  </a:cubicBezTo>
                  <a:cubicBezTo>
                    <a:pt x="97" y="21"/>
                    <a:pt x="98" y="16"/>
                    <a:pt x="98" y="13"/>
                  </a:cubicBezTo>
                  <a:cubicBezTo>
                    <a:pt x="97" y="9"/>
                    <a:pt x="93" y="7"/>
                    <a:pt x="90" y="5"/>
                  </a:cubicBezTo>
                  <a:cubicBezTo>
                    <a:pt x="87" y="2"/>
                    <a:pt x="84" y="0"/>
                    <a:pt x="83" y="7"/>
                  </a:cubicBezTo>
                  <a:cubicBezTo>
                    <a:pt x="82" y="14"/>
                    <a:pt x="82" y="29"/>
                    <a:pt x="80" y="39"/>
                  </a:cubicBezTo>
                  <a:cubicBezTo>
                    <a:pt x="79" y="49"/>
                    <a:pt x="75" y="53"/>
                    <a:pt x="70" y="58"/>
                  </a:cubicBezTo>
                  <a:cubicBezTo>
                    <a:pt x="66" y="64"/>
                    <a:pt x="60" y="70"/>
                    <a:pt x="54" y="74"/>
                  </a:cubicBezTo>
                  <a:cubicBezTo>
                    <a:pt x="48" y="77"/>
                    <a:pt x="42" y="77"/>
                    <a:pt x="37" y="80"/>
                  </a:cubicBezTo>
                  <a:cubicBezTo>
                    <a:pt x="31" y="83"/>
                    <a:pt x="26" y="90"/>
                    <a:pt x="18" y="94"/>
                  </a:cubicBezTo>
                  <a:cubicBezTo>
                    <a:pt x="11" y="99"/>
                    <a:pt x="2" y="102"/>
                    <a:pt x="1" y="103"/>
                  </a:cubicBezTo>
                  <a:cubicBezTo>
                    <a:pt x="0" y="104"/>
                    <a:pt x="8" y="104"/>
                    <a:pt x="13" y="106"/>
                  </a:cubicBezTo>
                  <a:cubicBezTo>
                    <a:pt x="18" y="109"/>
                    <a:pt x="20" y="115"/>
                    <a:pt x="22" y="117"/>
                  </a:cubicBezTo>
                  <a:cubicBezTo>
                    <a:pt x="24" y="119"/>
                    <a:pt x="26" y="117"/>
                    <a:pt x="30" y="117"/>
                  </a:cubicBezTo>
                  <a:cubicBezTo>
                    <a:pt x="33" y="117"/>
                    <a:pt x="37" y="118"/>
                    <a:pt x="43" y="1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4" name="Freeform 6"/>
            <p:cNvSpPr/>
            <p:nvPr/>
          </p:nvSpPr>
          <p:spPr bwMode="auto">
            <a:xfrm>
              <a:off x="3323979" y="395288"/>
              <a:ext cx="279995" cy="188913"/>
            </a:xfrm>
            <a:custGeom>
              <a:avLst/>
              <a:gdLst>
                <a:gd name="T0" fmla="*/ 82 w 193"/>
                <a:gd name="T1" fmla="*/ 6 h 125"/>
                <a:gd name="T2" fmla="*/ 69 w 193"/>
                <a:gd name="T3" fmla="*/ 18 h 125"/>
                <a:gd name="T4" fmla="*/ 44 w 193"/>
                <a:gd name="T5" fmla="*/ 5 h 125"/>
                <a:gd name="T6" fmla="*/ 27 w 193"/>
                <a:gd name="T7" fmla="*/ 24 h 125"/>
                <a:gd name="T8" fmla="*/ 0 w 193"/>
                <a:gd name="T9" fmla="*/ 40 h 125"/>
                <a:gd name="T10" fmla="*/ 40 w 193"/>
                <a:gd name="T11" fmla="*/ 37 h 125"/>
                <a:gd name="T12" fmla="*/ 76 w 193"/>
                <a:gd name="T13" fmla="*/ 37 h 125"/>
                <a:gd name="T14" fmla="*/ 99 w 193"/>
                <a:gd name="T15" fmla="*/ 64 h 125"/>
                <a:gd name="T16" fmla="*/ 129 w 193"/>
                <a:gd name="T17" fmla="*/ 90 h 125"/>
                <a:gd name="T18" fmla="*/ 159 w 193"/>
                <a:gd name="T19" fmla="*/ 104 h 125"/>
                <a:gd name="T20" fmla="*/ 178 w 193"/>
                <a:gd name="T21" fmla="*/ 97 h 125"/>
                <a:gd name="T22" fmla="*/ 183 w 193"/>
                <a:gd name="T23" fmla="*/ 74 h 125"/>
                <a:gd name="T24" fmla="*/ 181 w 193"/>
                <a:gd name="T25" fmla="*/ 62 h 125"/>
                <a:gd name="T26" fmla="*/ 154 w 193"/>
                <a:gd name="T27" fmla="*/ 49 h 125"/>
                <a:gd name="T28" fmla="*/ 145 w 193"/>
                <a:gd name="T29" fmla="*/ 27 h 125"/>
                <a:gd name="T30" fmla="*/ 111 w 193"/>
                <a:gd name="T31" fmla="*/ 22 h 125"/>
                <a:gd name="T32" fmla="*/ 82 w 193"/>
                <a:gd name="T33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125">
                  <a:moveTo>
                    <a:pt x="82" y="6"/>
                  </a:moveTo>
                  <a:cubicBezTo>
                    <a:pt x="77" y="6"/>
                    <a:pt x="75" y="19"/>
                    <a:pt x="69" y="18"/>
                  </a:cubicBezTo>
                  <a:cubicBezTo>
                    <a:pt x="62" y="17"/>
                    <a:pt x="50" y="0"/>
                    <a:pt x="44" y="5"/>
                  </a:cubicBezTo>
                  <a:cubicBezTo>
                    <a:pt x="39" y="10"/>
                    <a:pt x="41" y="9"/>
                    <a:pt x="27" y="24"/>
                  </a:cubicBezTo>
                  <a:cubicBezTo>
                    <a:pt x="13" y="39"/>
                    <a:pt x="0" y="37"/>
                    <a:pt x="0" y="40"/>
                  </a:cubicBezTo>
                  <a:cubicBezTo>
                    <a:pt x="1" y="43"/>
                    <a:pt x="22" y="44"/>
                    <a:pt x="40" y="37"/>
                  </a:cubicBezTo>
                  <a:cubicBezTo>
                    <a:pt x="58" y="31"/>
                    <a:pt x="66" y="27"/>
                    <a:pt x="76" y="37"/>
                  </a:cubicBezTo>
                  <a:cubicBezTo>
                    <a:pt x="86" y="46"/>
                    <a:pt x="94" y="57"/>
                    <a:pt x="99" y="64"/>
                  </a:cubicBezTo>
                  <a:cubicBezTo>
                    <a:pt x="105" y="72"/>
                    <a:pt x="111" y="88"/>
                    <a:pt x="129" y="90"/>
                  </a:cubicBezTo>
                  <a:cubicBezTo>
                    <a:pt x="147" y="91"/>
                    <a:pt x="155" y="93"/>
                    <a:pt x="159" y="104"/>
                  </a:cubicBezTo>
                  <a:cubicBezTo>
                    <a:pt x="168" y="125"/>
                    <a:pt x="174" y="115"/>
                    <a:pt x="178" y="97"/>
                  </a:cubicBezTo>
                  <a:cubicBezTo>
                    <a:pt x="179" y="88"/>
                    <a:pt x="179" y="77"/>
                    <a:pt x="183" y="74"/>
                  </a:cubicBezTo>
                  <a:cubicBezTo>
                    <a:pt x="187" y="71"/>
                    <a:pt x="193" y="64"/>
                    <a:pt x="181" y="62"/>
                  </a:cubicBezTo>
                  <a:cubicBezTo>
                    <a:pt x="168" y="60"/>
                    <a:pt x="156" y="62"/>
                    <a:pt x="154" y="49"/>
                  </a:cubicBezTo>
                  <a:cubicBezTo>
                    <a:pt x="152" y="37"/>
                    <a:pt x="154" y="31"/>
                    <a:pt x="145" y="27"/>
                  </a:cubicBezTo>
                  <a:cubicBezTo>
                    <a:pt x="137" y="23"/>
                    <a:pt x="128" y="25"/>
                    <a:pt x="111" y="22"/>
                  </a:cubicBezTo>
                  <a:cubicBezTo>
                    <a:pt x="94" y="19"/>
                    <a:pt x="86" y="6"/>
                    <a:pt x="82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5" name="Freeform 7"/>
            <p:cNvSpPr/>
            <p:nvPr/>
          </p:nvSpPr>
          <p:spPr bwMode="auto">
            <a:xfrm>
              <a:off x="3365079" y="487363"/>
              <a:ext cx="148988" cy="123825"/>
            </a:xfrm>
            <a:custGeom>
              <a:avLst/>
              <a:gdLst>
                <a:gd name="T0" fmla="*/ 20 w 103"/>
                <a:gd name="T1" fmla="*/ 14 h 82"/>
                <a:gd name="T2" fmla="*/ 11 w 103"/>
                <a:gd name="T3" fmla="*/ 21 h 82"/>
                <a:gd name="T4" fmla="*/ 0 w 103"/>
                <a:gd name="T5" fmla="*/ 39 h 82"/>
                <a:gd name="T6" fmla="*/ 28 w 103"/>
                <a:gd name="T7" fmla="*/ 35 h 82"/>
                <a:gd name="T8" fmla="*/ 48 w 103"/>
                <a:gd name="T9" fmla="*/ 55 h 82"/>
                <a:gd name="T10" fmla="*/ 65 w 103"/>
                <a:gd name="T11" fmla="*/ 52 h 82"/>
                <a:gd name="T12" fmla="*/ 81 w 103"/>
                <a:gd name="T13" fmla="*/ 82 h 82"/>
                <a:gd name="T14" fmla="*/ 97 w 103"/>
                <a:gd name="T15" fmla="*/ 46 h 82"/>
                <a:gd name="T16" fmla="*/ 65 w 103"/>
                <a:gd name="T17" fmla="*/ 31 h 82"/>
                <a:gd name="T18" fmla="*/ 42 w 103"/>
                <a:gd name="T19" fmla="*/ 2 h 82"/>
                <a:gd name="T20" fmla="*/ 24 w 103"/>
                <a:gd name="T21" fmla="*/ 3 h 82"/>
                <a:gd name="T22" fmla="*/ 20 w 103"/>
                <a:gd name="T2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2">
                  <a:moveTo>
                    <a:pt x="20" y="14"/>
                  </a:moveTo>
                  <a:cubicBezTo>
                    <a:pt x="15" y="16"/>
                    <a:pt x="12" y="17"/>
                    <a:pt x="11" y="21"/>
                  </a:cubicBezTo>
                  <a:cubicBezTo>
                    <a:pt x="11" y="25"/>
                    <a:pt x="6" y="33"/>
                    <a:pt x="0" y="39"/>
                  </a:cubicBezTo>
                  <a:cubicBezTo>
                    <a:pt x="10" y="33"/>
                    <a:pt x="15" y="26"/>
                    <a:pt x="28" y="35"/>
                  </a:cubicBezTo>
                  <a:cubicBezTo>
                    <a:pt x="42" y="44"/>
                    <a:pt x="41" y="55"/>
                    <a:pt x="48" y="55"/>
                  </a:cubicBezTo>
                  <a:cubicBezTo>
                    <a:pt x="54" y="55"/>
                    <a:pt x="55" y="49"/>
                    <a:pt x="65" y="52"/>
                  </a:cubicBezTo>
                  <a:cubicBezTo>
                    <a:pt x="75" y="55"/>
                    <a:pt x="81" y="82"/>
                    <a:pt x="81" y="82"/>
                  </a:cubicBezTo>
                  <a:cubicBezTo>
                    <a:pt x="82" y="60"/>
                    <a:pt x="103" y="53"/>
                    <a:pt x="97" y="46"/>
                  </a:cubicBezTo>
                  <a:cubicBezTo>
                    <a:pt x="91" y="40"/>
                    <a:pt x="83" y="43"/>
                    <a:pt x="65" y="31"/>
                  </a:cubicBezTo>
                  <a:cubicBezTo>
                    <a:pt x="46" y="19"/>
                    <a:pt x="47" y="2"/>
                    <a:pt x="42" y="2"/>
                  </a:cubicBezTo>
                  <a:cubicBezTo>
                    <a:pt x="36" y="2"/>
                    <a:pt x="24" y="0"/>
                    <a:pt x="24" y="3"/>
                  </a:cubicBezTo>
                  <a:cubicBezTo>
                    <a:pt x="23" y="6"/>
                    <a:pt x="26" y="12"/>
                    <a:pt x="20" y="1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6" name="Freeform 8"/>
            <p:cNvSpPr/>
            <p:nvPr/>
          </p:nvSpPr>
          <p:spPr bwMode="auto">
            <a:xfrm>
              <a:off x="3315417" y="581026"/>
              <a:ext cx="160976" cy="128588"/>
            </a:xfrm>
            <a:custGeom>
              <a:avLst/>
              <a:gdLst>
                <a:gd name="T0" fmla="*/ 16 w 111"/>
                <a:gd name="T1" fmla="*/ 68 h 85"/>
                <a:gd name="T2" fmla="*/ 33 w 111"/>
                <a:gd name="T3" fmla="*/ 78 h 85"/>
                <a:gd name="T4" fmla="*/ 46 w 111"/>
                <a:gd name="T5" fmla="*/ 79 h 85"/>
                <a:gd name="T6" fmla="*/ 56 w 111"/>
                <a:gd name="T7" fmla="*/ 85 h 85"/>
                <a:gd name="T8" fmla="*/ 83 w 111"/>
                <a:gd name="T9" fmla="*/ 68 h 85"/>
                <a:gd name="T10" fmla="*/ 111 w 111"/>
                <a:gd name="T11" fmla="*/ 44 h 85"/>
                <a:gd name="T12" fmla="*/ 101 w 111"/>
                <a:gd name="T13" fmla="*/ 33 h 85"/>
                <a:gd name="T14" fmla="*/ 101 w 111"/>
                <a:gd name="T15" fmla="*/ 19 h 85"/>
                <a:gd name="T16" fmla="*/ 90 w 111"/>
                <a:gd name="T17" fmla="*/ 12 h 85"/>
                <a:gd name="T18" fmla="*/ 84 w 111"/>
                <a:gd name="T19" fmla="*/ 0 h 85"/>
                <a:gd name="T20" fmla="*/ 86 w 111"/>
                <a:gd name="T21" fmla="*/ 19 h 85"/>
                <a:gd name="T22" fmla="*/ 75 w 111"/>
                <a:gd name="T23" fmla="*/ 34 h 85"/>
                <a:gd name="T24" fmla="*/ 67 w 111"/>
                <a:gd name="T25" fmla="*/ 49 h 85"/>
                <a:gd name="T26" fmla="*/ 45 w 111"/>
                <a:gd name="T27" fmla="*/ 65 h 85"/>
                <a:gd name="T28" fmla="*/ 21 w 111"/>
                <a:gd name="T29" fmla="*/ 54 h 85"/>
                <a:gd name="T30" fmla="*/ 8 w 111"/>
                <a:gd name="T31" fmla="*/ 49 h 85"/>
                <a:gd name="T32" fmla="*/ 2 w 111"/>
                <a:gd name="T33" fmla="*/ 53 h 85"/>
                <a:gd name="T34" fmla="*/ 16 w 111"/>
                <a:gd name="T3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5">
                  <a:moveTo>
                    <a:pt x="16" y="68"/>
                  </a:moveTo>
                  <a:cubicBezTo>
                    <a:pt x="25" y="79"/>
                    <a:pt x="26" y="80"/>
                    <a:pt x="33" y="78"/>
                  </a:cubicBezTo>
                  <a:cubicBezTo>
                    <a:pt x="39" y="77"/>
                    <a:pt x="43" y="78"/>
                    <a:pt x="46" y="79"/>
                  </a:cubicBezTo>
                  <a:cubicBezTo>
                    <a:pt x="48" y="80"/>
                    <a:pt x="50" y="85"/>
                    <a:pt x="56" y="85"/>
                  </a:cubicBezTo>
                  <a:cubicBezTo>
                    <a:pt x="62" y="85"/>
                    <a:pt x="81" y="77"/>
                    <a:pt x="83" y="68"/>
                  </a:cubicBezTo>
                  <a:cubicBezTo>
                    <a:pt x="89" y="46"/>
                    <a:pt x="111" y="57"/>
                    <a:pt x="111" y="44"/>
                  </a:cubicBezTo>
                  <a:cubicBezTo>
                    <a:pt x="111" y="40"/>
                    <a:pt x="105" y="37"/>
                    <a:pt x="101" y="33"/>
                  </a:cubicBezTo>
                  <a:cubicBezTo>
                    <a:pt x="97" y="29"/>
                    <a:pt x="101" y="21"/>
                    <a:pt x="101" y="19"/>
                  </a:cubicBezTo>
                  <a:cubicBezTo>
                    <a:pt x="101" y="16"/>
                    <a:pt x="95" y="15"/>
                    <a:pt x="90" y="12"/>
                  </a:cubicBezTo>
                  <a:cubicBezTo>
                    <a:pt x="86" y="8"/>
                    <a:pt x="87" y="7"/>
                    <a:pt x="84" y="0"/>
                  </a:cubicBezTo>
                  <a:cubicBezTo>
                    <a:pt x="84" y="0"/>
                    <a:pt x="83" y="8"/>
                    <a:pt x="86" y="19"/>
                  </a:cubicBezTo>
                  <a:cubicBezTo>
                    <a:pt x="88" y="30"/>
                    <a:pt x="82" y="33"/>
                    <a:pt x="75" y="34"/>
                  </a:cubicBezTo>
                  <a:cubicBezTo>
                    <a:pt x="67" y="34"/>
                    <a:pt x="63" y="35"/>
                    <a:pt x="67" y="49"/>
                  </a:cubicBezTo>
                  <a:cubicBezTo>
                    <a:pt x="71" y="63"/>
                    <a:pt x="60" y="61"/>
                    <a:pt x="45" y="65"/>
                  </a:cubicBezTo>
                  <a:cubicBezTo>
                    <a:pt x="30" y="68"/>
                    <a:pt x="27" y="61"/>
                    <a:pt x="21" y="54"/>
                  </a:cubicBezTo>
                  <a:cubicBezTo>
                    <a:pt x="14" y="46"/>
                    <a:pt x="11" y="48"/>
                    <a:pt x="8" y="49"/>
                  </a:cubicBezTo>
                  <a:cubicBezTo>
                    <a:pt x="5" y="50"/>
                    <a:pt x="0" y="52"/>
                    <a:pt x="2" y="53"/>
                  </a:cubicBezTo>
                  <a:cubicBezTo>
                    <a:pt x="4" y="54"/>
                    <a:pt x="7" y="58"/>
                    <a:pt x="16" y="6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7" name="Freeform 9"/>
            <p:cNvSpPr/>
            <p:nvPr/>
          </p:nvSpPr>
          <p:spPr bwMode="auto">
            <a:xfrm>
              <a:off x="3337679" y="571501"/>
              <a:ext cx="60794" cy="73025"/>
            </a:xfrm>
            <a:custGeom>
              <a:avLst/>
              <a:gdLst>
                <a:gd name="T0" fmla="*/ 11 w 42"/>
                <a:gd name="T1" fmla="*/ 11 h 48"/>
                <a:gd name="T2" fmla="*/ 4 w 42"/>
                <a:gd name="T3" fmla="*/ 14 h 48"/>
                <a:gd name="T4" fmla="*/ 3 w 42"/>
                <a:gd name="T5" fmla="*/ 22 h 48"/>
                <a:gd name="T6" fmla="*/ 5 w 42"/>
                <a:gd name="T7" fmla="*/ 34 h 48"/>
                <a:gd name="T8" fmla="*/ 11 w 42"/>
                <a:gd name="T9" fmla="*/ 46 h 48"/>
                <a:gd name="T10" fmla="*/ 17 w 42"/>
                <a:gd name="T11" fmla="*/ 43 h 48"/>
                <a:gd name="T12" fmla="*/ 23 w 42"/>
                <a:gd name="T13" fmla="*/ 43 h 48"/>
                <a:gd name="T14" fmla="*/ 30 w 42"/>
                <a:gd name="T15" fmla="*/ 42 h 48"/>
                <a:gd name="T16" fmla="*/ 36 w 42"/>
                <a:gd name="T17" fmla="*/ 36 h 48"/>
                <a:gd name="T18" fmla="*/ 32 w 42"/>
                <a:gd name="T19" fmla="*/ 33 h 48"/>
                <a:gd name="T20" fmla="*/ 22 w 42"/>
                <a:gd name="T21" fmla="*/ 33 h 48"/>
                <a:gd name="T22" fmla="*/ 17 w 42"/>
                <a:gd name="T23" fmla="*/ 26 h 48"/>
                <a:gd name="T24" fmla="*/ 25 w 42"/>
                <a:gd name="T25" fmla="*/ 21 h 48"/>
                <a:gd name="T26" fmla="*/ 38 w 42"/>
                <a:gd name="T27" fmla="*/ 12 h 48"/>
                <a:gd name="T28" fmla="*/ 28 w 42"/>
                <a:gd name="T29" fmla="*/ 5 h 48"/>
                <a:gd name="T30" fmla="*/ 20 w 42"/>
                <a:gd name="T31" fmla="*/ 3 h 48"/>
                <a:gd name="T32" fmla="*/ 11 w 42"/>
                <a:gd name="T33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1" y="11"/>
                  </a:moveTo>
                  <a:cubicBezTo>
                    <a:pt x="7" y="11"/>
                    <a:pt x="4" y="12"/>
                    <a:pt x="4" y="14"/>
                  </a:cubicBezTo>
                  <a:cubicBezTo>
                    <a:pt x="4" y="16"/>
                    <a:pt x="6" y="16"/>
                    <a:pt x="3" y="22"/>
                  </a:cubicBezTo>
                  <a:cubicBezTo>
                    <a:pt x="0" y="28"/>
                    <a:pt x="3" y="32"/>
                    <a:pt x="5" y="34"/>
                  </a:cubicBezTo>
                  <a:cubicBezTo>
                    <a:pt x="8" y="37"/>
                    <a:pt x="8" y="44"/>
                    <a:pt x="11" y="46"/>
                  </a:cubicBezTo>
                  <a:cubicBezTo>
                    <a:pt x="14" y="48"/>
                    <a:pt x="15" y="45"/>
                    <a:pt x="17" y="43"/>
                  </a:cubicBezTo>
                  <a:cubicBezTo>
                    <a:pt x="18" y="41"/>
                    <a:pt x="20" y="40"/>
                    <a:pt x="23" y="43"/>
                  </a:cubicBezTo>
                  <a:cubicBezTo>
                    <a:pt x="25" y="45"/>
                    <a:pt x="27" y="43"/>
                    <a:pt x="30" y="42"/>
                  </a:cubicBezTo>
                  <a:cubicBezTo>
                    <a:pt x="32" y="41"/>
                    <a:pt x="34" y="39"/>
                    <a:pt x="36" y="36"/>
                  </a:cubicBezTo>
                  <a:cubicBezTo>
                    <a:pt x="37" y="33"/>
                    <a:pt x="36" y="32"/>
                    <a:pt x="32" y="33"/>
                  </a:cubicBezTo>
                  <a:cubicBezTo>
                    <a:pt x="28" y="33"/>
                    <a:pt x="26" y="33"/>
                    <a:pt x="22" y="33"/>
                  </a:cubicBezTo>
                  <a:cubicBezTo>
                    <a:pt x="17" y="32"/>
                    <a:pt x="17" y="30"/>
                    <a:pt x="17" y="26"/>
                  </a:cubicBezTo>
                  <a:cubicBezTo>
                    <a:pt x="17" y="21"/>
                    <a:pt x="20" y="21"/>
                    <a:pt x="25" y="21"/>
                  </a:cubicBezTo>
                  <a:cubicBezTo>
                    <a:pt x="30" y="21"/>
                    <a:pt x="32" y="16"/>
                    <a:pt x="38" y="12"/>
                  </a:cubicBezTo>
                  <a:cubicBezTo>
                    <a:pt x="42" y="7"/>
                    <a:pt x="32" y="9"/>
                    <a:pt x="28" y="5"/>
                  </a:cubicBezTo>
                  <a:cubicBezTo>
                    <a:pt x="25" y="1"/>
                    <a:pt x="20" y="0"/>
                    <a:pt x="20" y="3"/>
                  </a:cubicBezTo>
                  <a:cubicBezTo>
                    <a:pt x="20" y="6"/>
                    <a:pt x="14" y="11"/>
                    <a:pt x="11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8" name="Freeform 10"/>
            <p:cNvSpPr/>
            <p:nvPr/>
          </p:nvSpPr>
          <p:spPr bwMode="auto">
            <a:xfrm>
              <a:off x="3256335" y="501651"/>
              <a:ext cx="102750" cy="149225"/>
            </a:xfrm>
            <a:custGeom>
              <a:avLst/>
              <a:gdLst>
                <a:gd name="T0" fmla="*/ 59 w 71"/>
                <a:gd name="T1" fmla="*/ 34 h 99"/>
                <a:gd name="T2" fmla="*/ 62 w 71"/>
                <a:gd name="T3" fmla="*/ 18 h 99"/>
                <a:gd name="T4" fmla="*/ 70 w 71"/>
                <a:gd name="T5" fmla="*/ 4 h 99"/>
                <a:gd name="T6" fmla="*/ 46 w 71"/>
                <a:gd name="T7" fmla="*/ 21 h 99"/>
                <a:gd name="T8" fmla="*/ 23 w 71"/>
                <a:gd name="T9" fmla="*/ 29 h 99"/>
                <a:gd name="T10" fmla="*/ 19 w 71"/>
                <a:gd name="T11" fmla="*/ 55 h 99"/>
                <a:gd name="T12" fmla="*/ 1 w 71"/>
                <a:gd name="T13" fmla="*/ 70 h 99"/>
                <a:gd name="T14" fmla="*/ 6 w 71"/>
                <a:gd name="T15" fmla="*/ 82 h 99"/>
                <a:gd name="T16" fmla="*/ 11 w 71"/>
                <a:gd name="T17" fmla="*/ 98 h 99"/>
                <a:gd name="T18" fmla="*/ 24 w 71"/>
                <a:gd name="T19" fmla="*/ 91 h 99"/>
                <a:gd name="T20" fmla="*/ 41 w 71"/>
                <a:gd name="T21" fmla="*/ 75 h 99"/>
                <a:gd name="T22" fmla="*/ 39 w 71"/>
                <a:gd name="T23" fmla="*/ 52 h 99"/>
                <a:gd name="T24" fmla="*/ 59 w 71"/>
                <a:gd name="T25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9">
                  <a:moveTo>
                    <a:pt x="59" y="34"/>
                  </a:moveTo>
                  <a:cubicBezTo>
                    <a:pt x="61" y="27"/>
                    <a:pt x="57" y="26"/>
                    <a:pt x="62" y="18"/>
                  </a:cubicBezTo>
                  <a:cubicBezTo>
                    <a:pt x="67" y="11"/>
                    <a:pt x="70" y="8"/>
                    <a:pt x="70" y="4"/>
                  </a:cubicBezTo>
                  <a:cubicBezTo>
                    <a:pt x="71" y="0"/>
                    <a:pt x="58" y="17"/>
                    <a:pt x="46" y="21"/>
                  </a:cubicBezTo>
                  <a:cubicBezTo>
                    <a:pt x="33" y="26"/>
                    <a:pt x="26" y="25"/>
                    <a:pt x="23" y="29"/>
                  </a:cubicBezTo>
                  <a:cubicBezTo>
                    <a:pt x="19" y="33"/>
                    <a:pt x="24" y="45"/>
                    <a:pt x="19" y="55"/>
                  </a:cubicBezTo>
                  <a:cubicBezTo>
                    <a:pt x="13" y="64"/>
                    <a:pt x="2" y="67"/>
                    <a:pt x="1" y="70"/>
                  </a:cubicBezTo>
                  <a:cubicBezTo>
                    <a:pt x="0" y="72"/>
                    <a:pt x="5" y="74"/>
                    <a:pt x="6" y="82"/>
                  </a:cubicBezTo>
                  <a:cubicBezTo>
                    <a:pt x="8" y="90"/>
                    <a:pt x="9" y="97"/>
                    <a:pt x="11" y="98"/>
                  </a:cubicBezTo>
                  <a:cubicBezTo>
                    <a:pt x="13" y="99"/>
                    <a:pt x="16" y="94"/>
                    <a:pt x="24" y="91"/>
                  </a:cubicBezTo>
                  <a:cubicBezTo>
                    <a:pt x="31" y="87"/>
                    <a:pt x="44" y="84"/>
                    <a:pt x="41" y="75"/>
                  </a:cubicBezTo>
                  <a:cubicBezTo>
                    <a:pt x="39" y="71"/>
                    <a:pt x="33" y="60"/>
                    <a:pt x="39" y="52"/>
                  </a:cubicBezTo>
                  <a:cubicBezTo>
                    <a:pt x="44" y="43"/>
                    <a:pt x="58" y="40"/>
                    <a:pt x="59" y="3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29" name="Freeform 11"/>
            <p:cNvSpPr/>
            <p:nvPr/>
          </p:nvSpPr>
          <p:spPr bwMode="auto">
            <a:xfrm>
              <a:off x="3204104" y="617538"/>
              <a:ext cx="160976" cy="134938"/>
            </a:xfrm>
            <a:custGeom>
              <a:avLst/>
              <a:gdLst>
                <a:gd name="T0" fmla="*/ 8 w 111"/>
                <a:gd name="T1" fmla="*/ 48 h 90"/>
                <a:gd name="T2" fmla="*/ 39 w 111"/>
                <a:gd name="T3" fmla="*/ 73 h 90"/>
                <a:gd name="T4" fmla="*/ 47 w 111"/>
                <a:gd name="T5" fmla="*/ 88 h 90"/>
                <a:gd name="T6" fmla="*/ 111 w 111"/>
                <a:gd name="T7" fmla="*/ 72 h 90"/>
                <a:gd name="T8" fmla="*/ 79 w 111"/>
                <a:gd name="T9" fmla="*/ 63 h 90"/>
                <a:gd name="T10" fmla="*/ 57 w 111"/>
                <a:gd name="T11" fmla="*/ 38 h 90"/>
                <a:gd name="T12" fmla="*/ 37 w 111"/>
                <a:gd name="T13" fmla="*/ 29 h 90"/>
                <a:gd name="T14" fmla="*/ 22 w 111"/>
                <a:gd name="T15" fmla="*/ 7 h 90"/>
                <a:gd name="T16" fmla="*/ 13 w 111"/>
                <a:gd name="T17" fmla="*/ 5 h 90"/>
                <a:gd name="T18" fmla="*/ 8 w 111"/>
                <a:gd name="T19" fmla="*/ 28 h 90"/>
                <a:gd name="T20" fmla="*/ 8 w 111"/>
                <a:gd name="T21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90">
                  <a:moveTo>
                    <a:pt x="8" y="48"/>
                  </a:moveTo>
                  <a:cubicBezTo>
                    <a:pt x="6" y="51"/>
                    <a:pt x="39" y="52"/>
                    <a:pt x="39" y="73"/>
                  </a:cubicBezTo>
                  <a:cubicBezTo>
                    <a:pt x="39" y="84"/>
                    <a:pt x="32" y="90"/>
                    <a:pt x="47" y="88"/>
                  </a:cubicBezTo>
                  <a:cubicBezTo>
                    <a:pt x="61" y="86"/>
                    <a:pt x="94" y="80"/>
                    <a:pt x="111" y="72"/>
                  </a:cubicBezTo>
                  <a:cubicBezTo>
                    <a:pt x="103" y="72"/>
                    <a:pt x="90" y="73"/>
                    <a:pt x="79" y="63"/>
                  </a:cubicBezTo>
                  <a:cubicBezTo>
                    <a:pt x="68" y="52"/>
                    <a:pt x="67" y="45"/>
                    <a:pt x="57" y="38"/>
                  </a:cubicBezTo>
                  <a:cubicBezTo>
                    <a:pt x="47" y="31"/>
                    <a:pt x="41" y="32"/>
                    <a:pt x="37" y="29"/>
                  </a:cubicBezTo>
                  <a:cubicBezTo>
                    <a:pt x="32" y="25"/>
                    <a:pt x="27" y="14"/>
                    <a:pt x="22" y="7"/>
                  </a:cubicBezTo>
                  <a:cubicBezTo>
                    <a:pt x="18" y="0"/>
                    <a:pt x="18" y="0"/>
                    <a:pt x="13" y="5"/>
                  </a:cubicBezTo>
                  <a:cubicBezTo>
                    <a:pt x="8" y="11"/>
                    <a:pt x="0" y="11"/>
                    <a:pt x="8" y="28"/>
                  </a:cubicBezTo>
                  <a:cubicBezTo>
                    <a:pt x="15" y="45"/>
                    <a:pt x="10" y="45"/>
                    <a:pt x="8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0" name="Freeform 12"/>
            <p:cNvSpPr/>
            <p:nvPr/>
          </p:nvSpPr>
          <p:spPr bwMode="auto">
            <a:xfrm>
              <a:off x="3157866" y="461963"/>
              <a:ext cx="198651" cy="160338"/>
            </a:xfrm>
            <a:custGeom>
              <a:avLst/>
              <a:gdLst>
                <a:gd name="T0" fmla="*/ 102 w 137"/>
                <a:gd name="T1" fmla="*/ 13 h 106"/>
                <a:gd name="T2" fmla="*/ 75 w 137"/>
                <a:gd name="T3" fmla="*/ 3 h 106"/>
                <a:gd name="T4" fmla="*/ 55 w 137"/>
                <a:gd name="T5" fmla="*/ 30 h 106"/>
                <a:gd name="T6" fmla="*/ 22 w 137"/>
                <a:gd name="T7" fmla="*/ 44 h 106"/>
                <a:gd name="T8" fmla="*/ 8 w 137"/>
                <a:gd name="T9" fmla="*/ 56 h 106"/>
                <a:gd name="T10" fmla="*/ 13 w 137"/>
                <a:gd name="T11" fmla="*/ 76 h 106"/>
                <a:gd name="T12" fmla="*/ 24 w 137"/>
                <a:gd name="T13" fmla="*/ 101 h 106"/>
                <a:gd name="T14" fmla="*/ 39 w 137"/>
                <a:gd name="T15" fmla="*/ 92 h 106"/>
                <a:gd name="T16" fmla="*/ 55 w 137"/>
                <a:gd name="T17" fmla="*/ 74 h 106"/>
                <a:gd name="T18" fmla="*/ 65 w 137"/>
                <a:gd name="T19" fmla="*/ 44 h 106"/>
                <a:gd name="T20" fmla="*/ 104 w 137"/>
                <a:gd name="T21" fmla="*/ 28 h 106"/>
                <a:gd name="T22" fmla="*/ 137 w 137"/>
                <a:gd name="T23" fmla="*/ 12 h 106"/>
                <a:gd name="T24" fmla="*/ 102 w 137"/>
                <a:gd name="T25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06">
                  <a:moveTo>
                    <a:pt x="102" y="13"/>
                  </a:moveTo>
                  <a:cubicBezTo>
                    <a:pt x="93" y="4"/>
                    <a:pt x="87" y="0"/>
                    <a:pt x="75" y="3"/>
                  </a:cubicBezTo>
                  <a:cubicBezTo>
                    <a:pt x="62" y="7"/>
                    <a:pt x="69" y="20"/>
                    <a:pt x="55" y="30"/>
                  </a:cubicBezTo>
                  <a:cubicBezTo>
                    <a:pt x="41" y="39"/>
                    <a:pt x="30" y="43"/>
                    <a:pt x="22" y="44"/>
                  </a:cubicBezTo>
                  <a:cubicBezTo>
                    <a:pt x="14" y="44"/>
                    <a:pt x="12" y="48"/>
                    <a:pt x="8" y="56"/>
                  </a:cubicBezTo>
                  <a:cubicBezTo>
                    <a:pt x="4" y="63"/>
                    <a:pt x="0" y="62"/>
                    <a:pt x="13" y="76"/>
                  </a:cubicBezTo>
                  <a:cubicBezTo>
                    <a:pt x="25" y="89"/>
                    <a:pt x="25" y="96"/>
                    <a:pt x="24" y="101"/>
                  </a:cubicBezTo>
                  <a:cubicBezTo>
                    <a:pt x="24" y="106"/>
                    <a:pt x="28" y="100"/>
                    <a:pt x="39" y="92"/>
                  </a:cubicBezTo>
                  <a:cubicBezTo>
                    <a:pt x="49" y="84"/>
                    <a:pt x="56" y="85"/>
                    <a:pt x="55" y="74"/>
                  </a:cubicBezTo>
                  <a:cubicBezTo>
                    <a:pt x="55" y="62"/>
                    <a:pt x="55" y="49"/>
                    <a:pt x="65" y="44"/>
                  </a:cubicBezTo>
                  <a:cubicBezTo>
                    <a:pt x="75" y="38"/>
                    <a:pt x="95" y="30"/>
                    <a:pt x="104" y="28"/>
                  </a:cubicBezTo>
                  <a:cubicBezTo>
                    <a:pt x="113" y="26"/>
                    <a:pt x="137" y="12"/>
                    <a:pt x="137" y="12"/>
                  </a:cubicBezTo>
                  <a:cubicBezTo>
                    <a:pt x="125" y="15"/>
                    <a:pt x="111" y="22"/>
                    <a:pt x="102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1" name="Freeform 13"/>
            <p:cNvSpPr/>
            <p:nvPr/>
          </p:nvSpPr>
          <p:spPr bwMode="auto">
            <a:xfrm>
              <a:off x="3141597" y="395288"/>
              <a:ext cx="202932" cy="122238"/>
            </a:xfrm>
            <a:custGeom>
              <a:avLst/>
              <a:gdLst>
                <a:gd name="T0" fmla="*/ 54 w 140"/>
                <a:gd name="T1" fmla="*/ 19 h 81"/>
                <a:gd name="T2" fmla="*/ 47 w 140"/>
                <a:gd name="T3" fmla="*/ 35 h 81"/>
                <a:gd name="T4" fmla="*/ 37 w 140"/>
                <a:gd name="T5" fmla="*/ 46 h 81"/>
                <a:gd name="T6" fmla="*/ 25 w 140"/>
                <a:gd name="T7" fmla="*/ 65 h 81"/>
                <a:gd name="T8" fmla="*/ 0 w 140"/>
                <a:gd name="T9" fmla="*/ 78 h 81"/>
                <a:gd name="T10" fmla="*/ 28 w 140"/>
                <a:gd name="T11" fmla="*/ 77 h 81"/>
                <a:gd name="T12" fmla="*/ 42 w 140"/>
                <a:gd name="T13" fmla="*/ 62 h 81"/>
                <a:gd name="T14" fmla="*/ 65 w 140"/>
                <a:gd name="T15" fmla="*/ 40 h 81"/>
                <a:gd name="T16" fmla="*/ 106 w 140"/>
                <a:gd name="T17" fmla="*/ 28 h 81"/>
                <a:gd name="T18" fmla="*/ 140 w 140"/>
                <a:gd name="T19" fmla="*/ 14 h 81"/>
                <a:gd name="T20" fmla="*/ 113 w 140"/>
                <a:gd name="T21" fmla="*/ 16 h 81"/>
                <a:gd name="T22" fmla="*/ 88 w 140"/>
                <a:gd name="T23" fmla="*/ 3 h 81"/>
                <a:gd name="T24" fmla="*/ 68 w 140"/>
                <a:gd name="T25" fmla="*/ 16 h 81"/>
                <a:gd name="T26" fmla="*/ 54 w 140"/>
                <a:gd name="T27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81">
                  <a:moveTo>
                    <a:pt x="54" y="19"/>
                  </a:moveTo>
                  <a:cubicBezTo>
                    <a:pt x="53" y="23"/>
                    <a:pt x="52" y="30"/>
                    <a:pt x="47" y="35"/>
                  </a:cubicBezTo>
                  <a:cubicBezTo>
                    <a:pt x="42" y="41"/>
                    <a:pt x="40" y="40"/>
                    <a:pt x="37" y="46"/>
                  </a:cubicBezTo>
                  <a:cubicBezTo>
                    <a:pt x="34" y="52"/>
                    <a:pt x="32" y="55"/>
                    <a:pt x="25" y="65"/>
                  </a:cubicBezTo>
                  <a:cubicBezTo>
                    <a:pt x="18" y="75"/>
                    <a:pt x="0" y="76"/>
                    <a:pt x="0" y="78"/>
                  </a:cubicBezTo>
                  <a:cubicBezTo>
                    <a:pt x="0" y="81"/>
                    <a:pt x="23" y="78"/>
                    <a:pt x="28" y="77"/>
                  </a:cubicBezTo>
                  <a:cubicBezTo>
                    <a:pt x="33" y="76"/>
                    <a:pt x="40" y="69"/>
                    <a:pt x="42" y="62"/>
                  </a:cubicBezTo>
                  <a:cubicBezTo>
                    <a:pt x="45" y="55"/>
                    <a:pt x="47" y="50"/>
                    <a:pt x="65" y="40"/>
                  </a:cubicBezTo>
                  <a:cubicBezTo>
                    <a:pt x="84" y="30"/>
                    <a:pt x="85" y="25"/>
                    <a:pt x="106" y="28"/>
                  </a:cubicBezTo>
                  <a:cubicBezTo>
                    <a:pt x="127" y="31"/>
                    <a:pt x="140" y="14"/>
                    <a:pt x="140" y="14"/>
                  </a:cubicBezTo>
                  <a:cubicBezTo>
                    <a:pt x="135" y="17"/>
                    <a:pt x="127" y="17"/>
                    <a:pt x="113" y="16"/>
                  </a:cubicBezTo>
                  <a:cubicBezTo>
                    <a:pt x="100" y="15"/>
                    <a:pt x="92" y="0"/>
                    <a:pt x="88" y="3"/>
                  </a:cubicBezTo>
                  <a:cubicBezTo>
                    <a:pt x="84" y="6"/>
                    <a:pt x="73" y="15"/>
                    <a:pt x="68" y="16"/>
                  </a:cubicBezTo>
                  <a:cubicBezTo>
                    <a:pt x="62" y="18"/>
                    <a:pt x="55" y="15"/>
                    <a:pt x="54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2" name="Freeform 14"/>
            <p:cNvSpPr/>
            <p:nvPr/>
          </p:nvSpPr>
          <p:spPr bwMode="auto">
            <a:xfrm>
              <a:off x="3087653" y="542926"/>
              <a:ext cx="108744" cy="193675"/>
            </a:xfrm>
            <a:custGeom>
              <a:avLst/>
              <a:gdLst>
                <a:gd name="T0" fmla="*/ 7 w 75"/>
                <a:gd name="T1" fmla="*/ 35 h 128"/>
                <a:gd name="T2" fmla="*/ 15 w 75"/>
                <a:gd name="T3" fmla="*/ 60 h 128"/>
                <a:gd name="T4" fmla="*/ 4 w 75"/>
                <a:gd name="T5" fmla="*/ 91 h 128"/>
                <a:gd name="T6" fmla="*/ 31 w 75"/>
                <a:gd name="T7" fmla="*/ 104 h 128"/>
                <a:gd name="T8" fmla="*/ 43 w 75"/>
                <a:gd name="T9" fmla="*/ 124 h 128"/>
                <a:gd name="T10" fmla="*/ 75 w 75"/>
                <a:gd name="T11" fmla="*/ 127 h 128"/>
                <a:gd name="T12" fmla="*/ 74 w 75"/>
                <a:gd name="T13" fmla="*/ 86 h 128"/>
                <a:gd name="T14" fmla="*/ 58 w 75"/>
                <a:gd name="T15" fmla="*/ 67 h 128"/>
                <a:gd name="T16" fmla="*/ 60 w 75"/>
                <a:gd name="T17" fmla="*/ 48 h 128"/>
                <a:gd name="T18" fmla="*/ 40 w 75"/>
                <a:gd name="T19" fmla="*/ 28 h 128"/>
                <a:gd name="T20" fmla="*/ 37 w 75"/>
                <a:gd name="T21" fmla="*/ 0 h 128"/>
                <a:gd name="T22" fmla="*/ 7 w 75"/>
                <a:gd name="T2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28">
                  <a:moveTo>
                    <a:pt x="7" y="35"/>
                  </a:moveTo>
                  <a:cubicBezTo>
                    <a:pt x="8" y="39"/>
                    <a:pt x="12" y="39"/>
                    <a:pt x="15" y="60"/>
                  </a:cubicBezTo>
                  <a:cubicBezTo>
                    <a:pt x="19" y="82"/>
                    <a:pt x="0" y="91"/>
                    <a:pt x="4" y="91"/>
                  </a:cubicBezTo>
                  <a:cubicBezTo>
                    <a:pt x="7" y="91"/>
                    <a:pt x="20" y="95"/>
                    <a:pt x="31" y="104"/>
                  </a:cubicBezTo>
                  <a:cubicBezTo>
                    <a:pt x="42" y="112"/>
                    <a:pt x="39" y="125"/>
                    <a:pt x="43" y="124"/>
                  </a:cubicBezTo>
                  <a:cubicBezTo>
                    <a:pt x="46" y="123"/>
                    <a:pt x="69" y="128"/>
                    <a:pt x="75" y="127"/>
                  </a:cubicBezTo>
                  <a:cubicBezTo>
                    <a:pt x="70" y="113"/>
                    <a:pt x="73" y="98"/>
                    <a:pt x="74" y="86"/>
                  </a:cubicBezTo>
                  <a:cubicBezTo>
                    <a:pt x="75" y="74"/>
                    <a:pt x="60" y="75"/>
                    <a:pt x="58" y="67"/>
                  </a:cubicBezTo>
                  <a:cubicBezTo>
                    <a:pt x="56" y="60"/>
                    <a:pt x="59" y="55"/>
                    <a:pt x="60" y="48"/>
                  </a:cubicBezTo>
                  <a:cubicBezTo>
                    <a:pt x="60" y="40"/>
                    <a:pt x="48" y="38"/>
                    <a:pt x="40" y="28"/>
                  </a:cubicBezTo>
                  <a:cubicBezTo>
                    <a:pt x="32" y="17"/>
                    <a:pt x="37" y="0"/>
                    <a:pt x="37" y="0"/>
                  </a:cubicBezTo>
                  <a:cubicBezTo>
                    <a:pt x="23" y="23"/>
                    <a:pt x="5" y="26"/>
                    <a:pt x="7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3" name="Freeform 15"/>
            <p:cNvSpPr/>
            <p:nvPr/>
          </p:nvSpPr>
          <p:spPr bwMode="auto">
            <a:xfrm>
              <a:off x="3215235" y="755651"/>
              <a:ext cx="238039" cy="88900"/>
            </a:xfrm>
            <a:custGeom>
              <a:avLst/>
              <a:gdLst>
                <a:gd name="T0" fmla="*/ 43 w 164"/>
                <a:gd name="T1" fmla="*/ 20 h 59"/>
                <a:gd name="T2" fmla="*/ 3 w 164"/>
                <a:gd name="T3" fmla="*/ 6 h 59"/>
                <a:gd name="T4" fmla="*/ 12 w 164"/>
                <a:gd name="T5" fmla="*/ 20 h 59"/>
                <a:gd name="T6" fmla="*/ 19 w 164"/>
                <a:gd name="T7" fmla="*/ 36 h 59"/>
                <a:gd name="T8" fmla="*/ 47 w 164"/>
                <a:gd name="T9" fmla="*/ 39 h 59"/>
                <a:gd name="T10" fmla="*/ 78 w 164"/>
                <a:gd name="T11" fmla="*/ 40 h 59"/>
                <a:gd name="T12" fmla="*/ 102 w 164"/>
                <a:gd name="T13" fmla="*/ 59 h 59"/>
                <a:gd name="T14" fmla="*/ 111 w 164"/>
                <a:gd name="T15" fmla="*/ 45 h 59"/>
                <a:gd name="T16" fmla="*/ 127 w 164"/>
                <a:gd name="T17" fmla="*/ 37 h 59"/>
                <a:gd name="T18" fmla="*/ 140 w 164"/>
                <a:gd name="T19" fmla="*/ 31 h 59"/>
                <a:gd name="T20" fmla="*/ 164 w 164"/>
                <a:gd name="T21" fmla="*/ 6 h 59"/>
                <a:gd name="T22" fmla="*/ 137 w 164"/>
                <a:gd name="T23" fmla="*/ 8 h 59"/>
                <a:gd name="T24" fmla="*/ 117 w 164"/>
                <a:gd name="T25" fmla="*/ 2 h 59"/>
                <a:gd name="T26" fmla="*/ 80 w 164"/>
                <a:gd name="T27" fmla="*/ 9 h 59"/>
                <a:gd name="T28" fmla="*/ 43 w 164"/>
                <a:gd name="T2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59">
                  <a:moveTo>
                    <a:pt x="43" y="20"/>
                  </a:moveTo>
                  <a:cubicBezTo>
                    <a:pt x="31" y="18"/>
                    <a:pt x="7" y="9"/>
                    <a:pt x="3" y="6"/>
                  </a:cubicBezTo>
                  <a:cubicBezTo>
                    <a:pt x="0" y="4"/>
                    <a:pt x="9" y="12"/>
                    <a:pt x="12" y="20"/>
                  </a:cubicBezTo>
                  <a:cubicBezTo>
                    <a:pt x="15" y="29"/>
                    <a:pt x="13" y="34"/>
                    <a:pt x="19" y="36"/>
                  </a:cubicBezTo>
                  <a:cubicBezTo>
                    <a:pt x="24" y="37"/>
                    <a:pt x="32" y="39"/>
                    <a:pt x="47" y="39"/>
                  </a:cubicBezTo>
                  <a:cubicBezTo>
                    <a:pt x="62" y="39"/>
                    <a:pt x="69" y="36"/>
                    <a:pt x="78" y="40"/>
                  </a:cubicBezTo>
                  <a:cubicBezTo>
                    <a:pt x="87" y="44"/>
                    <a:pt x="98" y="59"/>
                    <a:pt x="102" y="59"/>
                  </a:cubicBezTo>
                  <a:cubicBezTo>
                    <a:pt x="107" y="59"/>
                    <a:pt x="103" y="51"/>
                    <a:pt x="111" y="45"/>
                  </a:cubicBezTo>
                  <a:cubicBezTo>
                    <a:pt x="118" y="39"/>
                    <a:pt x="120" y="36"/>
                    <a:pt x="127" y="37"/>
                  </a:cubicBezTo>
                  <a:cubicBezTo>
                    <a:pt x="134" y="38"/>
                    <a:pt x="136" y="38"/>
                    <a:pt x="140" y="31"/>
                  </a:cubicBezTo>
                  <a:cubicBezTo>
                    <a:pt x="143" y="25"/>
                    <a:pt x="150" y="15"/>
                    <a:pt x="164" y="6"/>
                  </a:cubicBezTo>
                  <a:cubicBezTo>
                    <a:pt x="149" y="13"/>
                    <a:pt x="143" y="12"/>
                    <a:pt x="137" y="8"/>
                  </a:cubicBezTo>
                  <a:cubicBezTo>
                    <a:pt x="131" y="4"/>
                    <a:pt x="124" y="0"/>
                    <a:pt x="117" y="2"/>
                  </a:cubicBezTo>
                  <a:cubicBezTo>
                    <a:pt x="111" y="3"/>
                    <a:pt x="92" y="4"/>
                    <a:pt x="80" y="9"/>
                  </a:cubicBezTo>
                  <a:cubicBezTo>
                    <a:pt x="69" y="15"/>
                    <a:pt x="56" y="23"/>
                    <a:pt x="43" y="2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4" name="Freeform 16"/>
            <p:cNvSpPr/>
            <p:nvPr/>
          </p:nvSpPr>
          <p:spPr bwMode="auto">
            <a:xfrm>
              <a:off x="2245955" y="177801"/>
              <a:ext cx="115594" cy="95250"/>
            </a:xfrm>
            <a:custGeom>
              <a:avLst/>
              <a:gdLst>
                <a:gd name="T0" fmla="*/ 59 w 80"/>
                <a:gd name="T1" fmla="*/ 17 h 64"/>
                <a:gd name="T2" fmla="*/ 40 w 80"/>
                <a:gd name="T3" fmla="*/ 4 h 64"/>
                <a:gd name="T4" fmla="*/ 13 w 80"/>
                <a:gd name="T5" fmla="*/ 8 h 64"/>
                <a:gd name="T6" fmla="*/ 1 w 80"/>
                <a:gd name="T7" fmla="*/ 8 h 64"/>
                <a:gd name="T8" fmla="*/ 4 w 80"/>
                <a:gd name="T9" fmla="*/ 16 h 64"/>
                <a:gd name="T10" fmla="*/ 18 w 80"/>
                <a:gd name="T11" fmla="*/ 20 h 64"/>
                <a:gd name="T12" fmla="*/ 37 w 80"/>
                <a:gd name="T13" fmla="*/ 35 h 64"/>
                <a:gd name="T14" fmla="*/ 55 w 80"/>
                <a:gd name="T15" fmla="*/ 46 h 64"/>
                <a:gd name="T16" fmla="*/ 66 w 80"/>
                <a:gd name="T17" fmla="*/ 52 h 64"/>
                <a:gd name="T18" fmla="*/ 77 w 80"/>
                <a:gd name="T19" fmla="*/ 62 h 64"/>
                <a:gd name="T20" fmla="*/ 72 w 80"/>
                <a:gd name="T21" fmla="*/ 43 h 64"/>
                <a:gd name="T22" fmla="*/ 73 w 80"/>
                <a:gd name="T23" fmla="*/ 28 h 64"/>
                <a:gd name="T24" fmla="*/ 59 w 80"/>
                <a:gd name="T25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64">
                  <a:moveTo>
                    <a:pt x="59" y="17"/>
                  </a:moveTo>
                  <a:cubicBezTo>
                    <a:pt x="51" y="5"/>
                    <a:pt x="52" y="0"/>
                    <a:pt x="40" y="4"/>
                  </a:cubicBezTo>
                  <a:cubicBezTo>
                    <a:pt x="28" y="8"/>
                    <a:pt x="23" y="10"/>
                    <a:pt x="13" y="8"/>
                  </a:cubicBezTo>
                  <a:cubicBezTo>
                    <a:pt x="7" y="7"/>
                    <a:pt x="2" y="6"/>
                    <a:pt x="1" y="8"/>
                  </a:cubicBezTo>
                  <a:cubicBezTo>
                    <a:pt x="0" y="10"/>
                    <a:pt x="3" y="14"/>
                    <a:pt x="4" y="16"/>
                  </a:cubicBezTo>
                  <a:cubicBezTo>
                    <a:pt x="6" y="19"/>
                    <a:pt x="13" y="18"/>
                    <a:pt x="18" y="20"/>
                  </a:cubicBezTo>
                  <a:cubicBezTo>
                    <a:pt x="27" y="22"/>
                    <a:pt x="30" y="23"/>
                    <a:pt x="37" y="35"/>
                  </a:cubicBezTo>
                  <a:cubicBezTo>
                    <a:pt x="44" y="46"/>
                    <a:pt x="48" y="47"/>
                    <a:pt x="55" y="46"/>
                  </a:cubicBezTo>
                  <a:cubicBezTo>
                    <a:pt x="63" y="46"/>
                    <a:pt x="62" y="48"/>
                    <a:pt x="66" y="52"/>
                  </a:cubicBezTo>
                  <a:cubicBezTo>
                    <a:pt x="69" y="56"/>
                    <a:pt x="75" y="61"/>
                    <a:pt x="77" y="62"/>
                  </a:cubicBezTo>
                  <a:cubicBezTo>
                    <a:pt x="80" y="64"/>
                    <a:pt x="73" y="50"/>
                    <a:pt x="72" y="43"/>
                  </a:cubicBezTo>
                  <a:cubicBezTo>
                    <a:pt x="70" y="37"/>
                    <a:pt x="73" y="32"/>
                    <a:pt x="73" y="28"/>
                  </a:cubicBezTo>
                  <a:cubicBezTo>
                    <a:pt x="73" y="25"/>
                    <a:pt x="67" y="29"/>
                    <a:pt x="59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5" name="Freeform 17"/>
            <p:cNvSpPr/>
            <p:nvPr/>
          </p:nvSpPr>
          <p:spPr bwMode="auto">
            <a:xfrm>
              <a:off x="2300756" y="288926"/>
              <a:ext cx="87338" cy="120650"/>
            </a:xfrm>
            <a:custGeom>
              <a:avLst/>
              <a:gdLst>
                <a:gd name="T0" fmla="*/ 46 w 60"/>
                <a:gd name="T1" fmla="*/ 7 h 80"/>
                <a:gd name="T2" fmla="*/ 41 w 60"/>
                <a:gd name="T3" fmla="*/ 0 h 80"/>
                <a:gd name="T4" fmla="*/ 39 w 60"/>
                <a:gd name="T5" fmla="*/ 17 h 80"/>
                <a:gd name="T6" fmla="*/ 34 w 60"/>
                <a:gd name="T7" fmla="*/ 34 h 80"/>
                <a:gd name="T8" fmla="*/ 26 w 60"/>
                <a:gd name="T9" fmla="*/ 39 h 80"/>
                <a:gd name="T10" fmla="*/ 20 w 60"/>
                <a:gd name="T11" fmla="*/ 52 h 80"/>
                <a:gd name="T12" fmla="*/ 14 w 60"/>
                <a:gd name="T13" fmla="*/ 69 h 80"/>
                <a:gd name="T14" fmla="*/ 0 w 60"/>
                <a:gd name="T15" fmla="*/ 68 h 80"/>
                <a:gd name="T16" fmla="*/ 11 w 60"/>
                <a:gd name="T17" fmla="*/ 75 h 80"/>
                <a:gd name="T18" fmla="*/ 21 w 60"/>
                <a:gd name="T19" fmla="*/ 76 h 80"/>
                <a:gd name="T20" fmla="*/ 27 w 60"/>
                <a:gd name="T21" fmla="*/ 80 h 80"/>
                <a:gd name="T22" fmla="*/ 37 w 60"/>
                <a:gd name="T23" fmla="*/ 67 h 80"/>
                <a:gd name="T24" fmla="*/ 49 w 60"/>
                <a:gd name="T25" fmla="*/ 63 h 80"/>
                <a:gd name="T26" fmla="*/ 55 w 60"/>
                <a:gd name="T27" fmla="*/ 48 h 80"/>
                <a:gd name="T28" fmla="*/ 55 w 60"/>
                <a:gd name="T29" fmla="*/ 34 h 80"/>
                <a:gd name="T30" fmla="*/ 50 w 60"/>
                <a:gd name="T31" fmla="*/ 21 h 80"/>
                <a:gd name="T32" fmla="*/ 46 w 60"/>
                <a:gd name="T33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0">
                  <a:moveTo>
                    <a:pt x="46" y="7"/>
                  </a:moveTo>
                  <a:cubicBezTo>
                    <a:pt x="44" y="2"/>
                    <a:pt x="43" y="0"/>
                    <a:pt x="41" y="0"/>
                  </a:cubicBezTo>
                  <a:cubicBezTo>
                    <a:pt x="39" y="4"/>
                    <a:pt x="39" y="13"/>
                    <a:pt x="39" y="17"/>
                  </a:cubicBezTo>
                  <a:cubicBezTo>
                    <a:pt x="39" y="21"/>
                    <a:pt x="37" y="32"/>
                    <a:pt x="34" y="34"/>
                  </a:cubicBezTo>
                  <a:cubicBezTo>
                    <a:pt x="31" y="37"/>
                    <a:pt x="25" y="36"/>
                    <a:pt x="26" y="39"/>
                  </a:cubicBezTo>
                  <a:cubicBezTo>
                    <a:pt x="27" y="42"/>
                    <a:pt x="25" y="46"/>
                    <a:pt x="20" y="52"/>
                  </a:cubicBezTo>
                  <a:cubicBezTo>
                    <a:pt x="15" y="59"/>
                    <a:pt x="16" y="64"/>
                    <a:pt x="14" y="69"/>
                  </a:cubicBezTo>
                  <a:cubicBezTo>
                    <a:pt x="12" y="73"/>
                    <a:pt x="0" y="68"/>
                    <a:pt x="0" y="68"/>
                  </a:cubicBezTo>
                  <a:cubicBezTo>
                    <a:pt x="0" y="68"/>
                    <a:pt x="5" y="72"/>
                    <a:pt x="11" y="75"/>
                  </a:cubicBezTo>
                  <a:cubicBezTo>
                    <a:pt x="16" y="78"/>
                    <a:pt x="18" y="75"/>
                    <a:pt x="21" y="76"/>
                  </a:cubicBezTo>
                  <a:cubicBezTo>
                    <a:pt x="24" y="76"/>
                    <a:pt x="24" y="80"/>
                    <a:pt x="27" y="80"/>
                  </a:cubicBezTo>
                  <a:cubicBezTo>
                    <a:pt x="30" y="80"/>
                    <a:pt x="34" y="70"/>
                    <a:pt x="37" y="67"/>
                  </a:cubicBezTo>
                  <a:cubicBezTo>
                    <a:pt x="41" y="63"/>
                    <a:pt x="47" y="64"/>
                    <a:pt x="49" y="63"/>
                  </a:cubicBezTo>
                  <a:cubicBezTo>
                    <a:pt x="52" y="62"/>
                    <a:pt x="51" y="54"/>
                    <a:pt x="55" y="48"/>
                  </a:cubicBezTo>
                  <a:cubicBezTo>
                    <a:pt x="60" y="42"/>
                    <a:pt x="57" y="37"/>
                    <a:pt x="55" y="34"/>
                  </a:cubicBezTo>
                  <a:cubicBezTo>
                    <a:pt x="53" y="31"/>
                    <a:pt x="47" y="29"/>
                    <a:pt x="50" y="21"/>
                  </a:cubicBezTo>
                  <a:cubicBezTo>
                    <a:pt x="52" y="13"/>
                    <a:pt x="49" y="12"/>
                    <a:pt x="4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6" name="Freeform 18"/>
            <p:cNvSpPr/>
            <p:nvPr/>
          </p:nvSpPr>
          <p:spPr bwMode="auto">
            <a:xfrm>
              <a:off x="2216843" y="407988"/>
              <a:ext cx="104463" cy="55563"/>
            </a:xfrm>
            <a:custGeom>
              <a:avLst/>
              <a:gdLst>
                <a:gd name="T0" fmla="*/ 59 w 72"/>
                <a:gd name="T1" fmla="*/ 13 h 37"/>
                <a:gd name="T2" fmla="*/ 38 w 72"/>
                <a:gd name="T3" fmla="*/ 24 h 37"/>
                <a:gd name="T4" fmla="*/ 17 w 72"/>
                <a:gd name="T5" fmla="*/ 12 h 37"/>
                <a:gd name="T6" fmla="*/ 2 w 72"/>
                <a:gd name="T7" fmla="*/ 2 h 37"/>
                <a:gd name="T8" fmla="*/ 6 w 72"/>
                <a:gd name="T9" fmla="*/ 13 h 37"/>
                <a:gd name="T10" fmla="*/ 6 w 72"/>
                <a:gd name="T11" fmla="*/ 23 h 37"/>
                <a:gd name="T12" fmla="*/ 29 w 72"/>
                <a:gd name="T13" fmla="*/ 29 h 37"/>
                <a:gd name="T14" fmla="*/ 46 w 72"/>
                <a:gd name="T15" fmla="*/ 36 h 37"/>
                <a:gd name="T16" fmla="*/ 57 w 72"/>
                <a:gd name="T17" fmla="*/ 26 h 37"/>
                <a:gd name="T18" fmla="*/ 68 w 72"/>
                <a:gd name="T19" fmla="*/ 20 h 37"/>
                <a:gd name="T20" fmla="*/ 67 w 72"/>
                <a:gd name="T21" fmla="*/ 13 h 37"/>
                <a:gd name="T22" fmla="*/ 68 w 72"/>
                <a:gd name="T23" fmla="*/ 5 h 37"/>
                <a:gd name="T24" fmla="*/ 59 w 72"/>
                <a:gd name="T2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7">
                  <a:moveTo>
                    <a:pt x="59" y="13"/>
                  </a:moveTo>
                  <a:cubicBezTo>
                    <a:pt x="56" y="16"/>
                    <a:pt x="47" y="23"/>
                    <a:pt x="38" y="24"/>
                  </a:cubicBezTo>
                  <a:cubicBezTo>
                    <a:pt x="29" y="24"/>
                    <a:pt x="25" y="18"/>
                    <a:pt x="17" y="12"/>
                  </a:cubicBezTo>
                  <a:cubicBezTo>
                    <a:pt x="9" y="6"/>
                    <a:pt x="3" y="0"/>
                    <a:pt x="2" y="2"/>
                  </a:cubicBezTo>
                  <a:cubicBezTo>
                    <a:pt x="0" y="4"/>
                    <a:pt x="3" y="7"/>
                    <a:pt x="6" y="13"/>
                  </a:cubicBezTo>
                  <a:cubicBezTo>
                    <a:pt x="8" y="19"/>
                    <a:pt x="6" y="20"/>
                    <a:pt x="6" y="23"/>
                  </a:cubicBezTo>
                  <a:cubicBezTo>
                    <a:pt x="7" y="25"/>
                    <a:pt x="23" y="27"/>
                    <a:pt x="29" y="29"/>
                  </a:cubicBezTo>
                  <a:cubicBezTo>
                    <a:pt x="35" y="32"/>
                    <a:pt x="43" y="36"/>
                    <a:pt x="46" y="36"/>
                  </a:cubicBezTo>
                  <a:cubicBezTo>
                    <a:pt x="48" y="37"/>
                    <a:pt x="50" y="29"/>
                    <a:pt x="57" y="26"/>
                  </a:cubicBezTo>
                  <a:cubicBezTo>
                    <a:pt x="63" y="24"/>
                    <a:pt x="64" y="22"/>
                    <a:pt x="68" y="20"/>
                  </a:cubicBezTo>
                  <a:cubicBezTo>
                    <a:pt x="72" y="17"/>
                    <a:pt x="69" y="15"/>
                    <a:pt x="67" y="13"/>
                  </a:cubicBezTo>
                  <a:cubicBezTo>
                    <a:pt x="65" y="11"/>
                    <a:pt x="68" y="7"/>
                    <a:pt x="68" y="5"/>
                  </a:cubicBezTo>
                  <a:cubicBezTo>
                    <a:pt x="64" y="4"/>
                    <a:pt x="62" y="10"/>
                    <a:pt x="59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7" name="Freeform 19"/>
            <p:cNvSpPr/>
            <p:nvPr/>
          </p:nvSpPr>
          <p:spPr bwMode="auto">
            <a:xfrm>
              <a:off x="2258799" y="261938"/>
              <a:ext cx="88194" cy="114300"/>
            </a:xfrm>
            <a:custGeom>
              <a:avLst/>
              <a:gdLst>
                <a:gd name="T0" fmla="*/ 15 w 61"/>
                <a:gd name="T1" fmla="*/ 63 h 76"/>
                <a:gd name="T2" fmla="*/ 0 w 61"/>
                <a:gd name="T3" fmla="*/ 63 h 76"/>
                <a:gd name="T4" fmla="*/ 9 w 61"/>
                <a:gd name="T5" fmla="*/ 68 h 76"/>
                <a:gd name="T6" fmla="*/ 25 w 61"/>
                <a:gd name="T7" fmla="*/ 75 h 76"/>
                <a:gd name="T8" fmla="*/ 36 w 61"/>
                <a:gd name="T9" fmla="*/ 70 h 76"/>
                <a:gd name="T10" fmla="*/ 46 w 61"/>
                <a:gd name="T11" fmla="*/ 68 h 76"/>
                <a:gd name="T12" fmla="*/ 45 w 61"/>
                <a:gd name="T13" fmla="*/ 62 h 76"/>
                <a:gd name="T14" fmla="*/ 44 w 61"/>
                <a:gd name="T15" fmla="*/ 49 h 76"/>
                <a:gd name="T16" fmla="*/ 55 w 61"/>
                <a:gd name="T17" fmla="*/ 37 h 76"/>
                <a:gd name="T18" fmla="*/ 54 w 61"/>
                <a:gd name="T19" fmla="*/ 18 h 76"/>
                <a:gd name="T20" fmla="*/ 40 w 61"/>
                <a:gd name="T21" fmla="*/ 3 h 76"/>
                <a:gd name="T22" fmla="*/ 38 w 61"/>
                <a:gd name="T23" fmla="*/ 8 h 76"/>
                <a:gd name="T24" fmla="*/ 35 w 61"/>
                <a:gd name="T25" fmla="*/ 18 h 76"/>
                <a:gd name="T26" fmla="*/ 35 w 61"/>
                <a:gd name="T27" fmla="*/ 24 h 76"/>
                <a:gd name="T28" fmla="*/ 32 w 61"/>
                <a:gd name="T29" fmla="*/ 48 h 76"/>
                <a:gd name="T30" fmla="*/ 15 w 61"/>
                <a:gd name="T31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6">
                  <a:moveTo>
                    <a:pt x="15" y="63"/>
                  </a:moveTo>
                  <a:cubicBezTo>
                    <a:pt x="11" y="65"/>
                    <a:pt x="1" y="62"/>
                    <a:pt x="0" y="63"/>
                  </a:cubicBezTo>
                  <a:cubicBezTo>
                    <a:pt x="0" y="65"/>
                    <a:pt x="4" y="67"/>
                    <a:pt x="9" y="68"/>
                  </a:cubicBezTo>
                  <a:cubicBezTo>
                    <a:pt x="14" y="70"/>
                    <a:pt x="21" y="73"/>
                    <a:pt x="25" y="75"/>
                  </a:cubicBezTo>
                  <a:cubicBezTo>
                    <a:pt x="29" y="76"/>
                    <a:pt x="31" y="71"/>
                    <a:pt x="36" y="70"/>
                  </a:cubicBezTo>
                  <a:cubicBezTo>
                    <a:pt x="41" y="69"/>
                    <a:pt x="45" y="70"/>
                    <a:pt x="46" y="68"/>
                  </a:cubicBezTo>
                  <a:cubicBezTo>
                    <a:pt x="47" y="66"/>
                    <a:pt x="48" y="65"/>
                    <a:pt x="45" y="62"/>
                  </a:cubicBezTo>
                  <a:cubicBezTo>
                    <a:pt x="42" y="59"/>
                    <a:pt x="44" y="53"/>
                    <a:pt x="44" y="49"/>
                  </a:cubicBezTo>
                  <a:cubicBezTo>
                    <a:pt x="44" y="44"/>
                    <a:pt x="49" y="41"/>
                    <a:pt x="55" y="37"/>
                  </a:cubicBezTo>
                  <a:cubicBezTo>
                    <a:pt x="61" y="32"/>
                    <a:pt x="58" y="27"/>
                    <a:pt x="54" y="18"/>
                  </a:cubicBezTo>
                  <a:cubicBezTo>
                    <a:pt x="50" y="8"/>
                    <a:pt x="43" y="5"/>
                    <a:pt x="40" y="3"/>
                  </a:cubicBezTo>
                  <a:cubicBezTo>
                    <a:pt x="36" y="0"/>
                    <a:pt x="35" y="3"/>
                    <a:pt x="38" y="8"/>
                  </a:cubicBezTo>
                  <a:cubicBezTo>
                    <a:pt x="40" y="14"/>
                    <a:pt x="38" y="14"/>
                    <a:pt x="35" y="18"/>
                  </a:cubicBezTo>
                  <a:cubicBezTo>
                    <a:pt x="31" y="21"/>
                    <a:pt x="31" y="20"/>
                    <a:pt x="35" y="24"/>
                  </a:cubicBezTo>
                  <a:cubicBezTo>
                    <a:pt x="39" y="27"/>
                    <a:pt x="36" y="39"/>
                    <a:pt x="32" y="48"/>
                  </a:cubicBezTo>
                  <a:cubicBezTo>
                    <a:pt x="27" y="56"/>
                    <a:pt x="18" y="60"/>
                    <a:pt x="15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8" name="Freeform 20"/>
            <p:cNvSpPr/>
            <p:nvPr/>
          </p:nvSpPr>
          <p:spPr bwMode="auto">
            <a:xfrm>
              <a:off x="2206568" y="223838"/>
              <a:ext cx="88194" cy="96838"/>
            </a:xfrm>
            <a:custGeom>
              <a:avLst/>
              <a:gdLst>
                <a:gd name="T0" fmla="*/ 57 w 61"/>
                <a:gd name="T1" fmla="*/ 23 h 64"/>
                <a:gd name="T2" fmla="*/ 49 w 61"/>
                <a:gd name="T3" fmla="*/ 15 h 64"/>
                <a:gd name="T4" fmla="*/ 39 w 61"/>
                <a:gd name="T5" fmla="*/ 10 h 64"/>
                <a:gd name="T6" fmla="*/ 30 w 61"/>
                <a:gd name="T7" fmla="*/ 0 h 64"/>
                <a:gd name="T8" fmla="*/ 23 w 61"/>
                <a:gd name="T9" fmla="*/ 5 h 64"/>
                <a:gd name="T10" fmla="*/ 14 w 61"/>
                <a:gd name="T11" fmla="*/ 7 h 64"/>
                <a:gd name="T12" fmla="*/ 8 w 61"/>
                <a:gd name="T13" fmla="*/ 7 h 64"/>
                <a:gd name="T14" fmla="*/ 9 w 61"/>
                <a:gd name="T15" fmla="*/ 23 h 64"/>
                <a:gd name="T16" fmla="*/ 3 w 61"/>
                <a:gd name="T17" fmla="*/ 36 h 64"/>
                <a:gd name="T18" fmla="*/ 3 w 61"/>
                <a:gd name="T19" fmla="*/ 45 h 64"/>
                <a:gd name="T20" fmla="*/ 6 w 61"/>
                <a:gd name="T21" fmla="*/ 52 h 64"/>
                <a:gd name="T22" fmla="*/ 8 w 61"/>
                <a:gd name="T23" fmla="*/ 59 h 64"/>
                <a:gd name="T24" fmla="*/ 13 w 61"/>
                <a:gd name="T25" fmla="*/ 61 h 64"/>
                <a:gd name="T26" fmla="*/ 13 w 61"/>
                <a:gd name="T27" fmla="*/ 55 h 64"/>
                <a:gd name="T28" fmla="*/ 12 w 61"/>
                <a:gd name="T29" fmla="*/ 45 h 64"/>
                <a:gd name="T30" fmla="*/ 12 w 61"/>
                <a:gd name="T31" fmla="*/ 38 h 64"/>
                <a:gd name="T32" fmla="*/ 13 w 61"/>
                <a:gd name="T33" fmla="*/ 30 h 64"/>
                <a:gd name="T34" fmla="*/ 21 w 61"/>
                <a:gd name="T35" fmla="*/ 24 h 64"/>
                <a:gd name="T36" fmla="*/ 29 w 61"/>
                <a:gd name="T37" fmla="*/ 17 h 64"/>
                <a:gd name="T38" fmla="*/ 47 w 61"/>
                <a:gd name="T39" fmla="*/ 26 h 64"/>
                <a:gd name="T40" fmla="*/ 61 w 61"/>
                <a:gd name="T41" fmla="*/ 37 h 64"/>
                <a:gd name="T42" fmla="*/ 58 w 61"/>
                <a:gd name="T43" fmla="*/ 28 h 64"/>
                <a:gd name="T44" fmla="*/ 57 w 61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57" y="23"/>
                  </a:moveTo>
                  <a:cubicBezTo>
                    <a:pt x="55" y="21"/>
                    <a:pt x="52" y="17"/>
                    <a:pt x="49" y="15"/>
                  </a:cubicBezTo>
                  <a:cubicBezTo>
                    <a:pt x="46" y="13"/>
                    <a:pt x="40" y="12"/>
                    <a:pt x="39" y="10"/>
                  </a:cubicBezTo>
                  <a:cubicBezTo>
                    <a:pt x="38" y="8"/>
                    <a:pt x="33" y="0"/>
                    <a:pt x="30" y="0"/>
                  </a:cubicBezTo>
                  <a:cubicBezTo>
                    <a:pt x="27" y="1"/>
                    <a:pt x="26" y="3"/>
                    <a:pt x="23" y="5"/>
                  </a:cubicBezTo>
                  <a:cubicBezTo>
                    <a:pt x="19" y="7"/>
                    <a:pt x="17" y="8"/>
                    <a:pt x="14" y="7"/>
                  </a:cubicBezTo>
                  <a:cubicBezTo>
                    <a:pt x="11" y="5"/>
                    <a:pt x="6" y="2"/>
                    <a:pt x="8" y="7"/>
                  </a:cubicBezTo>
                  <a:cubicBezTo>
                    <a:pt x="10" y="11"/>
                    <a:pt x="10" y="17"/>
                    <a:pt x="9" y="23"/>
                  </a:cubicBezTo>
                  <a:cubicBezTo>
                    <a:pt x="8" y="29"/>
                    <a:pt x="7" y="34"/>
                    <a:pt x="3" y="36"/>
                  </a:cubicBezTo>
                  <a:cubicBezTo>
                    <a:pt x="0" y="38"/>
                    <a:pt x="1" y="43"/>
                    <a:pt x="3" y="45"/>
                  </a:cubicBezTo>
                  <a:cubicBezTo>
                    <a:pt x="5" y="47"/>
                    <a:pt x="6" y="49"/>
                    <a:pt x="6" y="52"/>
                  </a:cubicBezTo>
                  <a:cubicBezTo>
                    <a:pt x="6" y="55"/>
                    <a:pt x="5" y="57"/>
                    <a:pt x="8" y="59"/>
                  </a:cubicBezTo>
                  <a:cubicBezTo>
                    <a:pt x="10" y="61"/>
                    <a:pt x="11" y="64"/>
                    <a:pt x="13" y="61"/>
                  </a:cubicBezTo>
                  <a:cubicBezTo>
                    <a:pt x="16" y="59"/>
                    <a:pt x="16" y="57"/>
                    <a:pt x="13" y="55"/>
                  </a:cubicBezTo>
                  <a:cubicBezTo>
                    <a:pt x="11" y="52"/>
                    <a:pt x="11" y="48"/>
                    <a:pt x="12" y="45"/>
                  </a:cubicBezTo>
                  <a:cubicBezTo>
                    <a:pt x="14" y="43"/>
                    <a:pt x="12" y="42"/>
                    <a:pt x="12" y="38"/>
                  </a:cubicBezTo>
                  <a:cubicBezTo>
                    <a:pt x="11" y="35"/>
                    <a:pt x="10" y="30"/>
                    <a:pt x="13" y="30"/>
                  </a:cubicBezTo>
                  <a:cubicBezTo>
                    <a:pt x="16" y="30"/>
                    <a:pt x="21" y="31"/>
                    <a:pt x="21" y="24"/>
                  </a:cubicBezTo>
                  <a:cubicBezTo>
                    <a:pt x="21" y="18"/>
                    <a:pt x="22" y="17"/>
                    <a:pt x="29" y="17"/>
                  </a:cubicBezTo>
                  <a:cubicBezTo>
                    <a:pt x="36" y="17"/>
                    <a:pt x="42" y="23"/>
                    <a:pt x="47" y="26"/>
                  </a:cubicBezTo>
                  <a:cubicBezTo>
                    <a:pt x="51" y="30"/>
                    <a:pt x="56" y="36"/>
                    <a:pt x="61" y="37"/>
                  </a:cubicBezTo>
                  <a:cubicBezTo>
                    <a:pt x="60" y="35"/>
                    <a:pt x="58" y="31"/>
                    <a:pt x="58" y="28"/>
                  </a:cubicBezTo>
                  <a:cubicBezTo>
                    <a:pt x="58" y="26"/>
                    <a:pt x="59" y="24"/>
                    <a:pt x="57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39" name="Freeform 21"/>
            <p:cNvSpPr/>
            <p:nvPr/>
          </p:nvSpPr>
          <p:spPr bwMode="auto">
            <a:xfrm>
              <a:off x="2239962" y="271463"/>
              <a:ext cx="41956" cy="44450"/>
            </a:xfrm>
            <a:custGeom>
              <a:avLst/>
              <a:gdLst>
                <a:gd name="T0" fmla="*/ 13 w 29"/>
                <a:gd name="T1" fmla="*/ 18 h 30"/>
                <a:gd name="T2" fmla="*/ 18 w 29"/>
                <a:gd name="T3" fmla="*/ 26 h 30"/>
                <a:gd name="T4" fmla="*/ 23 w 29"/>
                <a:gd name="T5" fmla="*/ 28 h 30"/>
                <a:gd name="T6" fmla="*/ 28 w 29"/>
                <a:gd name="T7" fmla="*/ 28 h 30"/>
                <a:gd name="T8" fmla="*/ 22 w 29"/>
                <a:gd name="T9" fmla="*/ 17 h 30"/>
                <a:gd name="T10" fmla="*/ 19 w 29"/>
                <a:gd name="T11" fmla="*/ 5 h 30"/>
                <a:gd name="T12" fmla="*/ 8 w 29"/>
                <a:gd name="T13" fmla="*/ 4 h 30"/>
                <a:gd name="T14" fmla="*/ 0 w 29"/>
                <a:gd name="T15" fmla="*/ 8 h 30"/>
                <a:gd name="T16" fmla="*/ 7 w 29"/>
                <a:gd name="T17" fmla="*/ 12 h 30"/>
                <a:gd name="T18" fmla="*/ 13 w 29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0">
                  <a:moveTo>
                    <a:pt x="13" y="18"/>
                  </a:moveTo>
                  <a:cubicBezTo>
                    <a:pt x="15" y="20"/>
                    <a:pt x="18" y="23"/>
                    <a:pt x="18" y="26"/>
                  </a:cubicBezTo>
                  <a:cubicBezTo>
                    <a:pt x="17" y="29"/>
                    <a:pt x="20" y="29"/>
                    <a:pt x="23" y="28"/>
                  </a:cubicBezTo>
                  <a:cubicBezTo>
                    <a:pt x="25" y="28"/>
                    <a:pt x="29" y="30"/>
                    <a:pt x="28" y="28"/>
                  </a:cubicBezTo>
                  <a:cubicBezTo>
                    <a:pt x="27" y="25"/>
                    <a:pt x="23" y="22"/>
                    <a:pt x="22" y="17"/>
                  </a:cubicBezTo>
                  <a:cubicBezTo>
                    <a:pt x="21" y="12"/>
                    <a:pt x="24" y="7"/>
                    <a:pt x="19" y="5"/>
                  </a:cubicBezTo>
                  <a:cubicBezTo>
                    <a:pt x="14" y="3"/>
                    <a:pt x="14" y="0"/>
                    <a:pt x="8" y="4"/>
                  </a:cubicBezTo>
                  <a:cubicBezTo>
                    <a:pt x="2" y="8"/>
                    <a:pt x="1" y="7"/>
                    <a:pt x="0" y="8"/>
                  </a:cubicBezTo>
                  <a:cubicBezTo>
                    <a:pt x="0" y="10"/>
                    <a:pt x="2" y="10"/>
                    <a:pt x="7" y="12"/>
                  </a:cubicBezTo>
                  <a:cubicBezTo>
                    <a:pt x="11" y="14"/>
                    <a:pt x="10" y="15"/>
                    <a:pt x="13" y="1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0" name="Freeform 22"/>
            <p:cNvSpPr/>
            <p:nvPr/>
          </p:nvSpPr>
          <p:spPr bwMode="auto">
            <a:xfrm>
              <a:off x="2238249" y="303213"/>
              <a:ext cx="39388" cy="39688"/>
            </a:xfrm>
            <a:custGeom>
              <a:avLst/>
              <a:gdLst>
                <a:gd name="T0" fmla="*/ 4 w 27"/>
                <a:gd name="T1" fmla="*/ 17 h 27"/>
                <a:gd name="T2" fmla="*/ 14 w 27"/>
                <a:gd name="T3" fmla="*/ 22 h 27"/>
                <a:gd name="T4" fmla="*/ 19 w 27"/>
                <a:gd name="T5" fmla="*/ 27 h 27"/>
                <a:gd name="T6" fmla="*/ 24 w 27"/>
                <a:gd name="T7" fmla="*/ 25 h 27"/>
                <a:gd name="T8" fmla="*/ 23 w 27"/>
                <a:gd name="T9" fmla="*/ 18 h 27"/>
                <a:gd name="T10" fmla="*/ 13 w 27"/>
                <a:gd name="T11" fmla="*/ 14 h 27"/>
                <a:gd name="T12" fmla="*/ 9 w 27"/>
                <a:gd name="T13" fmla="*/ 4 h 27"/>
                <a:gd name="T14" fmla="*/ 6 w 27"/>
                <a:gd name="T15" fmla="*/ 1 h 27"/>
                <a:gd name="T16" fmla="*/ 3 w 27"/>
                <a:gd name="T17" fmla="*/ 10 h 27"/>
                <a:gd name="T18" fmla="*/ 4 w 27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4" y="17"/>
                  </a:moveTo>
                  <a:cubicBezTo>
                    <a:pt x="9" y="19"/>
                    <a:pt x="13" y="19"/>
                    <a:pt x="14" y="22"/>
                  </a:cubicBezTo>
                  <a:cubicBezTo>
                    <a:pt x="16" y="25"/>
                    <a:pt x="15" y="27"/>
                    <a:pt x="19" y="27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3"/>
                    <a:pt x="27" y="19"/>
                    <a:pt x="23" y="18"/>
                  </a:cubicBezTo>
                  <a:cubicBezTo>
                    <a:pt x="19" y="17"/>
                    <a:pt x="15" y="17"/>
                    <a:pt x="13" y="14"/>
                  </a:cubicBezTo>
                  <a:cubicBezTo>
                    <a:pt x="12" y="11"/>
                    <a:pt x="9" y="6"/>
                    <a:pt x="9" y="4"/>
                  </a:cubicBezTo>
                  <a:cubicBezTo>
                    <a:pt x="8" y="2"/>
                    <a:pt x="7" y="0"/>
                    <a:pt x="6" y="1"/>
                  </a:cubicBezTo>
                  <a:cubicBezTo>
                    <a:pt x="6" y="4"/>
                    <a:pt x="4" y="8"/>
                    <a:pt x="3" y="10"/>
                  </a:cubicBezTo>
                  <a:cubicBezTo>
                    <a:pt x="1" y="12"/>
                    <a:pt x="0" y="15"/>
                    <a:pt x="4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1" name="Freeform 23"/>
            <p:cNvSpPr/>
            <p:nvPr/>
          </p:nvSpPr>
          <p:spPr bwMode="auto">
            <a:xfrm>
              <a:off x="2183449" y="338138"/>
              <a:ext cx="108744" cy="90488"/>
            </a:xfrm>
            <a:custGeom>
              <a:avLst/>
              <a:gdLst>
                <a:gd name="T0" fmla="*/ 30 w 75"/>
                <a:gd name="T1" fmla="*/ 11 h 59"/>
                <a:gd name="T2" fmla="*/ 10 w 75"/>
                <a:gd name="T3" fmla="*/ 6 h 59"/>
                <a:gd name="T4" fmla="*/ 1 w 75"/>
                <a:gd name="T5" fmla="*/ 2 h 59"/>
                <a:gd name="T6" fmla="*/ 2 w 75"/>
                <a:gd name="T7" fmla="*/ 6 h 59"/>
                <a:gd name="T8" fmla="*/ 15 w 75"/>
                <a:gd name="T9" fmla="*/ 21 h 59"/>
                <a:gd name="T10" fmla="*/ 23 w 75"/>
                <a:gd name="T11" fmla="*/ 35 h 59"/>
                <a:gd name="T12" fmla="*/ 30 w 75"/>
                <a:gd name="T13" fmla="*/ 40 h 59"/>
                <a:gd name="T14" fmla="*/ 52 w 75"/>
                <a:gd name="T15" fmla="*/ 52 h 59"/>
                <a:gd name="T16" fmla="*/ 63 w 75"/>
                <a:gd name="T17" fmla="*/ 58 h 59"/>
                <a:gd name="T18" fmla="*/ 64 w 75"/>
                <a:gd name="T19" fmla="*/ 51 h 59"/>
                <a:gd name="T20" fmla="*/ 70 w 75"/>
                <a:gd name="T21" fmla="*/ 44 h 59"/>
                <a:gd name="T22" fmla="*/ 74 w 75"/>
                <a:gd name="T23" fmla="*/ 40 h 59"/>
                <a:gd name="T24" fmla="*/ 64 w 75"/>
                <a:gd name="T25" fmla="*/ 36 h 59"/>
                <a:gd name="T26" fmla="*/ 52 w 75"/>
                <a:gd name="T27" fmla="*/ 31 h 59"/>
                <a:gd name="T28" fmla="*/ 41 w 75"/>
                <a:gd name="T29" fmla="*/ 20 h 59"/>
                <a:gd name="T30" fmla="*/ 40 w 75"/>
                <a:gd name="T31" fmla="*/ 11 h 59"/>
                <a:gd name="T32" fmla="*/ 30 w 75"/>
                <a:gd name="T3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59">
                  <a:moveTo>
                    <a:pt x="30" y="11"/>
                  </a:moveTo>
                  <a:cubicBezTo>
                    <a:pt x="23" y="13"/>
                    <a:pt x="16" y="8"/>
                    <a:pt x="10" y="6"/>
                  </a:cubicBezTo>
                  <a:cubicBezTo>
                    <a:pt x="5" y="4"/>
                    <a:pt x="3" y="0"/>
                    <a:pt x="1" y="2"/>
                  </a:cubicBezTo>
                  <a:cubicBezTo>
                    <a:pt x="0" y="4"/>
                    <a:pt x="0" y="3"/>
                    <a:pt x="2" y="6"/>
                  </a:cubicBezTo>
                  <a:cubicBezTo>
                    <a:pt x="5" y="9"/>
                    <a:pt x="10" y="14"/>
                    <a:pt x="15" y="21"/>
                  </a:cubicBezTo>
                  <a:cubicBezTo>
                    <a:pt x="20" y="27"/>
                    <a:pt x="21" y="31"/>
                    <a:pt x="23" y="35"/>
                  </a:cubicBezTo>
                  <a:cubicBezTo>
                    <a:pt x="24" y="39"/>
                    <a:pt x="24" y="39"/>
                    <a:pt x="30" y="40"/>
                  </a:cubicBezTo>
                  <a:cubicBezTo>
                    <a:pt x="35" y="42"/>
                    <a:pt x="43" y="47"/>
                    <a:pt x="52" y="52"/>
                  </a:cubicBezTo>
                  <a:cubicBezTo>
                    <a:pt x="62" y="57"/>
                    <a:pt x="62" y="59"/>
                    <a:pt x="63" y="58"/>
                  </a:cubicBezTo>
                  <a:cubicBezTo>
                    <a:pt x="64" y="58"/>
                    <a:pt x="64" y="57"/>
                    <a:pt x="64" y="51"/>
                  </a:cubicBezTo>
                  <a:cubicBezTo>
                    <a:pt x="64" y="45"/>
                    <a:pt x="67" y="45"/>
                    <a:pt x="70" y="44"/>
                  </a:cubicBezTo>
                  <a:cubicBezTo>
                    <a:pt x="72" y="43"/>
                    <a:pt x="75" y="42"/>
                    <a:pt x="74" y="40"/>
                  </a:cubicBezTo>
                  <a:cubicBezTo>
                    <a:pt x="73" y="36"/>
                    <a:pt x="70" y="36"/>
                    <a:pt x="64" y="36"/>
                  </a:cubicBezTo>
                  <a:cubicBezTo>
                    <a:pt x="59" y="36"/>
                    <a:pt x="60" y="32"/>
                    <a:pt x="52" y="31"/>
                  </a:cubicBezTo>
                  <a:cubicBezTo>
                    <a:pt x="44" y="30"/>
                    <a:pt x="42" y="23"/>
                    <a:pt x="41" y="20"/>
                  </a:cubicBezTo>
                  <a:cubicBezTo>
                    <a:pt x="40" y="18"/>
                    <a:pt x="41" y="13"/>
                    <a:pt x="40" y="11"/>
                  </a:cubicBezTo>
                  <a:cubicBezTo>
                    <a:pt x="40" y="9"/>
                    <a:pt x="38" y="10"/>
                    <a:pt x="30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2" name="Freeform 24"/>
            <p:cNvSpPr/>
            <p:nvPr/>
          </p:nvSpPr>
          <p:spPr bwMode="auto">
            <a:xfrm>
              <a:off x="2141492" y="185738"/>
              <a:ext cx="94188" cy="152400"/>
            </a:xfrm>
            <a:custGeom>
              <a:avLst/>
              <a:gdLst>
                <a:gd name="T0" fmla="*/ 12 w 65"/>
                <a:gd name="T1" fmla="*/ 63 h 101"/>
                <a:gd name="T2" fmla="*/ 0 w 65"/>
                <a:gd name="T3" fmla="*/ 70 h 101"/>
                <a:gd name="T4" fmla="*/ 9 w 65"/>
                <a:gd name="T5" fmla="*/ 77 h 101"/>
                <a:gd name="T6" fmla="*/ 20 w 65"/>
                <a:gd name="T7" fmla="*/ 88 h 101"/>
                <a:gd name="T8" fmla="*/ 30 w 65"/>
                <a:gd name="T9" fmla="*/ 92 h 101"/>
                <a:gd name="T10" fmla="*/ 41 w 65"/>
                <a:gd name="T11" fmla="*/ 98 h 101"/>
                <a:gd name="T12" fmla="*/ 49 w 65"/>
                <a:gd name="T13" fmla="*/ 100 h 101"/>
                <a:gd name="T14" fmla="*/ 39 w 65"/>
                <a:gd name="T15" fmla="*/ 88 h 101"/>
                <a:gd name="T16" fmla="*/ 28 w 65"/>
                <a:gd name="T17" fmla="*/ 72 h 101"/>
                <a:gd name="T18" fmla="*/ 38 w 65"/>
                <a:gd name="T19" fmla="*/ 55 h 101"/>
                <a:gd name="T20" fmla="*/ 38 w 65"/>
                <a:gd name="T21" fmla="*/ 32 h 101"/>
                <a:gd name="T22" fmla="*/ 39 w 65"/>
                <a:gd name="T23" fmla="*/ 14 h 101"/>
                <a:gd name="T24" fmla="*/ 54 w 65"/>
                <a:gd name="T25" fmla="*/ 11 h 101"/>
                <a:gd name="T26" fmla="*/ 62 w 65"/>
                <a:gd name="T27" fmla="*/ 11 h 101"/>
                <a:gd name="T28" fmla="*/ 59 w 65"/>
                <a:gd name="T29" fmla="*/ 3 h 101"/>
                <a:gd name="T30" fmla="*/ 51 w 65"/>
                <a:gd name="T31" fmla="*/ 1 h 101"/>
                <a:gd name="T32" fmla="*/ 36 w 65"/>
                <a:gd name="T33" fmla="*/ 3 h 101"/>
                <a:gd name="T34" fmla="*/ 28 w 65"/>
                <a:gd name="T35" fmla="*/ 7 h 101"/>
                <a:gd name="T36" fmla="*/ 21 w 65"/>
                <a:gd name="T37" fmla="*/ 20 h 101"/>
                <a:gd name="T38" fmla="*/ 17 w 65"/>
                <a:gd name="T39" fmla="*/ 31 h 101"/>
                <a:gd name="T40" fmla="*/ 22 w 65"/>
                <a:gd name="T41" fmla="*/ 40 h 101"/>
                <a:gd name="T42" fmla="*/ 19 w 65"/>
                <a:gd name="T43" fmla="*/ 50 h 101"/>
                <a:gd name="T44" fmla="*/ 12 w 65"/>
                <a:gd name="T45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01">
                  <a:moveTo>
                    <a:pt x="12" y="63"/>
                  </a:moveTo>
                  <a:cubicBezTo>
                    <a:pt x="6" y="67"/>
                    <a:pt x="0" y="67"/>
                    <a:pt x="0" y="70"/>
                  </a:cubicBezTo>
                  <a:cubicBezTo>
                    <a:pt x="0" y="73"/>
                    <a:pt x="4" y="72"/>
                    <a:pt x="9" y="77"/>
                  </a:cubicBezTo>
                  <a:cubicBezTo>
                    <a:pt x="14" y="81"/>
                    <a:pt x="17" y="85"/>
                    <a:pt x="20" y="88"/>
                  </a:cubicBezTo>
                  <a:cubicBezTo>
                    <a:pt x="22" y="91"/>
                    <a:pt x="24" y="92"/>
                    <a:pt x="30" y="92"/>
                  </a:cubicBezTo>
                  <a:cubicBezTo>
                    <a:pt x="35" y="92"/>
                    <a:pt x="37" y="96"/>
                    <a:pt x="41" y="98"/>
                  </a:cubicBezTo>
                  <a:cubicBezTo>
                    <a:pt x="44" y="100"/>
                    <a:pt x="46" y="101"/>
                    <a:pt x="49" y="100"/>
                  </a:cubicBezTo>
                  <a:cubicBezTo>
                    <a:pt x="50" y="94"/>
                    <a:pt x="46" y="91"/>
                    <a:pt x="39" y="88"/>
                  </a:cubicBezTo>
                  <a:cubicBezTo>
                    <a:pt x="32" y="84"/>
                    <a:pt x="29" y="78"/>
                    <a:pt x="28" y="72"/>
                  </a:cubicBezTo>
                  <a:cubicBezTo>
                    <a:pt x="28" y="66"/>
                    <a:pt x="33" y="62"/>
                    <a:pt x="38" y="55"/>
                  </a:cubicBezTo>
                  <a:cubicBezTo>
                    <a:pt x="42" y="49"/>
                    <a:pt x="40" y="40"/>
                    <a:pt x="38" y="32"/>
                  </a:cubicBezTo>
                  <a:cubicBezTo>
                    <a:pt x="36" y="24"/>
                    <a:pt x="36" y="20"/>
                    <a:pt x="39" y="14"/>
                  </a:cubicBezTo>
                  <a:cubicBezTo>
                    <a:pt x="41" y="9"/>
                    <a:pt x="50" y="11"/>
                    <a:pt x="54" y="11"/>
                  </a:cubicBezTo>
                  <a:cubicBezTo>
                    <a:pt x="58" y="12"/>
                    <a:pt x="65" y="12"/>
                    <a:pt x="62" y="11"/>
                  </a:cubicBezTo>
                  <a:cubicBezTo>
                    <a:pt x="60" y="10"/>
                    <a:pt x="60" y="7"/>
                    <a:pt x="59" y="3"/>
                  </a:cubicBezTo>
                  <a:cubicBezTo>
                    <a:pt x="57" y="0"/>
                    <a:pt x="55" y="2"/>
                    <a:pt x="51" y="1"/>
                  </a:cubicBezTo>
                  <a:cubicBezTo>
                    <a:pt x="47" y="1"/>
                    <a:pt x="42" y="4"/>
                    <a:pt x="36" y="3"/>
                  </a:cubicBezTo>
                  <a:cubicBezTo>
                    <a:pt x="29" y="3"/>
                    <a:pt x="29" y="4"/>
                    <a:pt x="28" y="7"/>
                  </a:cubicBezTo>
                  <a:cubicBezTo>
                    <a:pt x="27" y="10"/>
                    <a:pt x="25" y="14"/>
                    <a:pt x="21" y="20"/>
                  </a:cubicBezTo>
                  <a:cubicBezTo>
                    <a:pt x="18" y="25"/>
                    <a:pt x="14" y="27"/>
                    <a:pt x="17" y="31"/>
                  </a:cubicBezTo>
                  <a:cubicBezTo>
                    <a:pt x="19" y="35"/>
                    <a:pt x="21" y="33"/>
                    <a:pt x="22" y="40"/>
                  </a:cubicBezTo>
                  <a:cubicBezTo>
                    <a:pt x="23" y="46"/>
                    <a:pt x="18" y="43"/>
                    <a:pt x="19" y="50"/>
                  </a:cubicBezTo>
                  <a:cubicBezTo>
                    <a:pt x="20" y="57"/>
                    <a:pt x="17" y="59"/>
                    <a:pt x="12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3" name="Freeform 25"/>
            <p:cNvSpPr/>
            <p:nvPr/>
          </p:nvSpPr>
          <p:spPr bwMode="auto">
            <a:xfrm>
              <a:off x="2132930" y="317501"/>
              <a:ext cx="75350" cy="111125"/>
            </a:xfrm>
            <a:custGeom>
              <a:avLst/>
              <a:gdLst>
                <a:gd name="T0" fmla="*/ 14 w 52"/>
                <a:gd name="T1" fmla="*/ 48 h 74"/>
                <a:gd name="T2" fmla="*/ 23 w 52"/>
                <a:gd name="T3" fmla="*/ 61 h 74"/>
                <a:gd name="T4" fmla="*/ 37 w 52"/>
                <a:gd name="T5" fmla="*/ 65 h 74"/>
                <a:gd name="T6" fmla="*/ 50 w 52"/>
                <a:gd name="T7" fmla="*/ 73 h 74"/>
                <a:gd name="T8" fmla="*/ 41 w 52"/>
                <a:gd name="T9" fmla="*/ 55 h 74"/>
                <a:gd name="T10" fmla="*/ 42 w 52"/>
                <a:gd name="T11" fmla="*/ 39 h 74"/>
                <a:gd name="T12" fmla="*/ 28 w 52"/>
                <a:gd name="T13" fmla="*/ 29 h 74"/>
                <a:gd name="T14" fmla="*/ 15 w 52"/>
                <a:gd name="T15" fmla="*/ 7 h 74"/>
                <a:gd name="T16" fmla="*/ 3 w 52"/>
                <a:gd name="T17" fmla="*/ 3 h 74"/>
                <a:gd name="T18" fmla="*/ 6 w 52"/>
                <a:gd name="T19" fmla="*/ 20 h 74"/>
                <a:gd name="T20" fmla="*/ 0 w 52"/>
                <a:gd name="T21" fmla="*/ 36 h 74"/>
                <a:gd name="T22" fmla="*/ 14 w 52"/>
                <a:gd name="T2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4">
                  <a:moveTo>
                    <a:pt x="14" y="48"/>
                  </a:moveTo>
                  <a:cubicBezTo>
                    <a:pt x="21" y="58"/>
                    <a:pt x="20" y="58"/>
                    <a:pt x="23" y="61"/>
                  </a:cubicBezTo>
                  <a:cubicBezTo>
                    <a:pt x="27" y="64"/>
                    <a:pt x="30" y="64"/>
                    <a:pt x="37" y="65"/>
                  </a:cubicBezTo>
                  <a:cubicBezTo>
                    <a:pt x="44" y="67"/>
                    <a:pt x="49" y="74"/>
                    <a:pt x="50" y="73"/>
                  </a:cubicBezTo>
                  <a:cubicBezTo>
                    <a:pt x="52" y="71"/>
                    <a:pt x="42" y="63"/>
                    <a:pt x="41" y="55"/>
                  </a:cubicBezTo>
                  <a:cubicBezTo>
                    <a:pt x="40" y="47"/>
                    <a:pt x="41" y="41"/>
                    <a:pt x="42" y="39"/>
                  </a:cubicBezTo>
                  <a:cubicBezTo>
                    <a:pt x="38" y="36"/>
                    <a:pt x="38" y="37"/>
                    <a:pt x="28" y="29"/>
                  </a:cubicBezTo>
                  <a:cubicBezTo>
                    <a:pt x="18" y="21"/>
                    <a:pt x="23" y="10"/>
                    <a:pt x="15" y="7"/>
                  </a:cubicBezTo>
                  <a:cubicBezTo>
                    <a:pt x="7" y="5"/>
                    <a:pt x="3" y="0"/>
                    <a:pt x="3" y="3"/>
                  </a:cubicBezTo>
                  <a:cubicBezTo>
                    <a:pt x="2" y="6"/>
                    <a:pt x="5" y="12"/>
                    <a:pt x="6" y="20"/>
                  </a:cubicBezTo>
                  <a:cubicBezTo>
                    <a:pt x="6" y="28"/>
                    <a:pt x="0" y="31"/>
                    <a:pt x="0" y="36"/>
                  </a:cubicBezTo>
                  <a:cubicBezTo>
                    <a:pt x="0" y="40"/>
                    <a:pt x="7" y="38"/>
                    <a:pt x="14" y="4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4" name="Freeform 26"/>
            <p:cNvSpPr/>
            <p:nvPr/>
          </p:nvSpPr>
          <p:spPr bwMode="auto">
            <a:xfrm>
              <a:off x="2097823" y="192088"/>
              <a:ext cx="60794" cy="142875"/>
            </a:xfrm>
            <a:custGeom>
              <a:avLst/>
              <a:gdLst>
                <a:gd name="T0" fmla="*/ 7 w 42"/>
                <a:gd name="T1" fmla="*/ 25 h 94"/>
                <a:gd name="T2" fmla="*/ 4 w 42"/>
                <a:gd name="T3" fmla="*/ 43 h 94"/>
                <a:gd name="T4" fmla="*/ 0 w 42"/>
                <a:gd name="T5" fmla="*/ 58 h 94"/>
                <a:gd name="T6" fmla="*/ 11 w 42"/>
                <a:gd name="T7" fmla="*/ 74 h 94"/>
                <a:gd name="T8" fmla="*/ 20 w 42"/>
                <a:gd name="T9" fmla="*/ 90 h 94"/>
                <a:gd name="T10" fmla="*/ 18 w 42"/>
                <a:gd name="T11" fmla="*/ 76 h 94"/>
                <a:gd name="T12" fmla="*/ 22 w 42"/>
                <a:gd name="T13" fmla="*/ 65 h 94"/>
                <a:gd name="T14" fmla="*/ 25 w 42"/>
                <a:gd name="T15" fmla="*/ 52 h 94"/>
                <a:gd name="T16" fmla="*/ 37 w 42"/>
                <a:gd name="T17" fmla="*/ 45 h 94"/>
                <a:gd name="T18" fmla="*/ 30 w 42"/>
                <a:gd name="T19" fmla="*/ 21 h 94"/>
                <a:gd name="T20" fmla="*/ 42 w 42"/>
                <a:gd name="T21" fmla="*/ 0 h 94"/>
                <a:gd name="T22" fmla="*/ 26 w 42"/>
                <a:gd name="T23" fmla="*/ 5 h 94"/>
                <a:gd name="T24" fmla="*/ 11 w 42"/>
                <a:gd name="T25" fmla="*/ 16 h 94"/>
                <a:gd name="T26" fmla="*/ 7 w 42"/>
                <a:gd name="T2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94">
                  <a:moveTo>
                    <a:pt x="7" y="25"/>
                  </a:moveTo>
                  <a:cubicBezTo>
                    <a:pt x="7" y="31"/>
                    <a:pt x="6" y="36"/>
                    <a:pt x="4" y="43"/>
                  </a:cubicBezTo>
                  <a:cubicBezTo>
                    <a:pt x="3" y="50"/>
                    <a:pt x="0" y="51"/>
                    <a:pt x="0" y="58"/>
                  </a:cubicBezTo>
                  <a:cubicBezTo>
                    <a:pt x="0" y="64"/>
                    <a:pt x="7" y="65"/>
                    <a:pt x="11" y="74"/>
                  </a:cubicBezTo>
                  <a:cubicBezTo>
                    <a:pt x="14" y="82"/>
                    <a:pt x="21" y="94"/>
                    <a:pt x="20" y="90"/>
                  </a:cubicBezTo>
                  <a:cubicBezTo>
                    <a:pt x="19" y="86"/>
                    <a:pt x="18" y="80"/>
                    <a:pt x="18" y="76"/>
                  </a:cubicBezTo>
                  <a:cubicBezTo>
                    <a:pt x="18" y="71"/>
                    <a:pt x="22" y="69"/>
                    <a:pt x="22" y="65"/>
                  </a:cubicBezTo>
                  <a:cubicBezTo>
                    <a:pt x="23" y="61"/>
                    <a:pt x="21" y="57"/>
                    <a:pt x="25" y="52"/>
                  </a:cubicBezTo>
                  <a:cubicBezTo>
                    <a:pt x="28" y="48"/>
                    <a:pt x="35" y="48"/>
                    <a:pt x="37" y="45"/>
                  </a:cubicBezTo>
                  <a:cubicBezTo>
                    <a:pt x="38" y="42"/>
                    <a:pt x="30" y="30"/>
                    <a:pt x="30" y="21"/>
                  </a:cubicBezTo>
                  <a:cubicBezTo>
                    <a:pt x="30" y="11"/>
                    <a:pt x="39" y="3"/>
                    <a:pt x="42" y="0"/>
                  </a:cubicBezTo>
                  <a:cubicBezTo>
                    <a:pt x="35" y="4"/>
                    <a:pt x="27" y="1"/>
                    <a:pt x="26" y="5"/>
                  </a:cubicBezTo>
                  <a:cubicBezTo>
                    <a:pt x="24" y="8"/>
                    <a:pt x="16" y="13"/>
                    <a:pt x="11" y="16"/>
                  </a:cubicBezTo>
                  <a:cubicBezTo>
                    <a:pt x="5" y="20"/>
                    <a:pt x="7" y="19"/>
                    <a:pt x="7" y="2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5" name="Freeform 27"/>
            <p:cNvSpPr/>
            <p:nvPr/>
          </p:nvSpPr>
          <p:spPr bwMode="auto">
            <a:xfrm>
              <a:off x="2083267" y="365126"/>
              <a:ext cx="146419" cy="98425"/>
            </a:xfrm>
            <a:custGeom>
              <a:avLst/>
              <a:gdLst>
                <a:gd name="T0" fmla="*/ 16 w 101"/>
                <a:gd name="T1" fmla="*/ 7 h 66"/>
                <a:gd name="T2" fmla="*/ 3 w 101"/>
                <a:gd name="T3" fmla="*/ 2 h 66"/>
                <a:gd name="T4" fmla="*/ 11 w 101"/>
                <a:gd name="T5" fmla="*/ 11 h 66"/>
                <a:gd name="T6" fmla="*/ 14 w 101"/>
                <a:gd name="T7" fmla="*/ 22 h 66"/>
                <a:gd name="T8" fmla="*/ 23 w 101"/>
                <a:gd name="T9" fmla="*/ 34 h 66"/>
                <a:gd name="T10" fmla="*/ 47 w 101"/>
                <a:gd name="T11" fmla="*/ 54 h 66"/>
                <a:gd name="T12" fmla="*/ 69 w 101"/>
                <a:gd name="T13" fmla="*/ 64 h 66"/>
                <a:gd name="T14" fmla="*/ 85 w 101"/>
                <a:gd name="T15" fmla="*/ 59 h 66"/>
                <a:gd name="T16" fmla="*/ 101 w 101"/>
                <a:gd name="T17" fmla="*/ 60 h 66"/>
                <a:gd name="T18" fmla="*/ 70 w 101"/>
                <a:gd name="T19" fmla="*/ 48 h 66"/>
                <a:gd name="T20" fmla="*/ 45 w 101"/>
                <a:gd name="T21" fmla="*/ 32 h 66"/>
                <a:gd name="T22" fmla="*/ 29 w 101"/>
                <a:gd name="T23" fmla="*/ 17 h 66"/>
                <a:gd name="T24" fmla="*/ 16 w 101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6">
                  <a:moveTo>
                    <a:pt x="16" y="7"/>
                  </a:moveTo>
                  <a:cubicBezTo>
                    <a:pt x="8" y="3"/>
                    <a:pt x="0" y="0"/>
                    <a:pt x="3" y="2"/>
                  </a:cubicBezTo>
                  <a:cubicBezTo>
                    <a:pt x="6" y="4"/>
                    <a:pt x="9" y="8"/>
                    <a:pt x="11" y="11"/>
                  </a:cubicBezTo>
                  <a:cubicBezTo>
                    <a:pt x="12" y="14"/>
                    <a:pt x="11" y="19"/>
                    <a:pt x="14" y="22"/>
                  </a:cubicBezTo>
                  <a:cubicBezTo>
                    <a:pt x="16" y="24"/>
                    <a:pt x="22" y="27"/>
                    <a:pt x="23" y="34"/>
                  </a:cubicBezTo>
                  <a:cubicBezTo>
                    <a:pt x="25" y="52"/>
                    <a:pt x="31" y="51"/>
                    <a:pt x="47" y="54"/>
                  </a:cubicBezTo>
                  <a:cubicBezTo>
                    <a:pt x="58" y="56"/>
                    <a:pt x="67" y="66"/>
                    <a:pt x="69" y="64"/>
                  </a:cubicBezTo>
                  <a:cubicBezTo>
                    <a:pt x="70" y="63"/>
                    <a:pt x="79" y="61"/>
                    <a:pt x="85" y="59"/>
                  </a:cubicBezTo>
                  <a:cubicBezTo>
                    <a:pt x="91" y="57"/>
                    <a:pt x="99" y="59"/>
                    <a:pt x="101" y="60"/>
                  </a:cubicBezTo>
                  <a:cubicBezTo>
                    <a:pt x="91" y="52"/>
                    <a:pt x="79" y="49"/>
                    <a:pt x="70" y="48"/>
                  </a:cubicBezTo>
                  <a:cubicBezTo>
                    <a:pt x="61" y="46"/>
                    <a:pt x="50" y="39"/>
                    <a:pt x="45" y="32"/>
                  </a:cubicBezTo>
                  <a:cubicBezTo>
                    <a:pt x="40" y="24"/>
                    <a:pt x="35" y="18"/>
                    <a:pt x="29" y="17"/>
                  </a:cubicBezTo>
                  <a:cubicBezTo>
                    <a:pt x="23" y="17"/>
                    <a:pt x="24" y="10"/>
                    <a:pt x="1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6" name="Freeform 28"/>
            <p:cNvSpPr/>
            <p:nvPr/>
          </p:nvSpPr>
          <p:spPr bwMode="auto">
            <a:xfrm>
              <a:off x="2061861" y="187326"/>
              <a:ext cx="60794" cy="173038"/>
            </a:xfrm>
            <a:custGeom>
              <a:avLst/>
              <a:gdLst>
                <a:gd name="T0" fmla="*/ 29 w 42"/>
                <a:gd name="T1" fmla="*/ 8 h 114"/>
                <a:gd name="T2" fmla="*/ 11 w 42"/>
                <a:gd name="T3" fmla="*/ 39 h 114"/>
                <a:gd name="T4" fmla="*/ 0 w 42"/>
                <a:gd name="T5" fmla="*/ 57 h 114"/>
                <a:gd name="T6" fmla="*/ 5 w 42"/>
                <a:gd name="T7" fmla="*/ 72 h 114"/>
                <a:gd name="T8" fmla="*/ 0 w 42"/>
                <a:gd name="T9" fmla="*/ 93 h 114"/>
                <a:gd name="T10" fmla="*/ 8 w 42"/>
                <a:gd name="T11" fmla="*/ 99 h 114"/>
                <a:gd name="T12" fmla="*/ 12 w 42"/>
                <a:gd name="T13" fmla="*/ 106 h 114"/>
                <a:gd name="T14" fmla="*/ 25 w 42"/>
                <a:gd name="T15" fmla="*/ 106 h 114"/>
                <a:gd name="T16" fmla="*/ 39 w 42"/>
                <a:gd name="T17" fmla="*/ 114 h 114"/>
                <a:gd name="T18" fmla="*/ 38 w 42"/>
                <a:gd name="T19" fmla="*/ 108 h 114"/>
                <a:gd name="T20" fmla="*/ 29 w 42"/>
                <a:gd name="T21" fmla="*/ 93 h 114"/>
                <a:gd name="T22" fmla="*/ 21 w 42"/>
                <a:gd name="T23" fmla="*/ 84 h 114"/>
                <a:gd name="T24" fmla="*/ 15 w 42"/>
                <a:gd name="T25" fmla="*/ 76 h 114"/>
                <a:gd name="T26" fmla="*/ 13 w 42"/>
                <a:gd name="T27" fmla="*/ 67 h 114"/>
                <a:gd name="T28" fmla="*/ 15 w 42"/>
                <a:gd name="T29" fmla="*/ 57 h 114"/>
                <a:gd name="T30" fmla="*/ 14 w 42"/>
                <a:gd name="T31" fmla="*/ 46 h 114"/>
                <a:gd name="T32" fmla="*/ 19 w 42"/>
                <a:gd name="T33" fmla="*/ 37 h 114"/>
                <a:gd name="T34" fmla="*/ 27 w 42"/>
                <a:gd name="T35" fmla="*/ 18 h 114"/>
                <a:gd name="T36" fmla="*/ 29 w 42"/>
                <a:gd name="T37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4">
                  <a:moveTo>
                    <a:pt x="29" y="8"/>
                  </a:moveTo>
                  <a:cubicBezTo>
                    <a:pt x="24" y="16"/>
                    <a:pt x="14" y="33"/>
                    <a:pt x="11" y="39"/>
                  </a:cubicBezTo>
                  <a:cubicBezTo>
                    <a:pt x="8" y="46"/>
                    <a:pt x="1" y="51"/>
                    <a:pt x="0" y="57"/>
                  </a:cubicBezTo>
                  <a:cubicBezTo>
                    <a:pt x="0" y="62"/>
                    <a:pt x="4" y="67"/>
                    <a:pt x="5" y="72"/>
                  </a:cubicBezTo>
                  <a:cubicBezTo>
                    <a:pt x="6" y="77"/>
                    <a:pt x="0" y="89"/>
                    <a:pt x="0" y="93"/>
                  </a:cubicBezTo>
                  <a:cubicBezTo>
                    <a:pt x="1" y="97"/>
                    <a:pt x="6" y="97"/>
                    <a:pt x="8" y="99"/>
                  </a:cubicBezTo>
                  <a:cubicBezTo>
                    <a:pt x="10" y="100"/>
                    <a:pt x="10" y="105"/>
                    <a:pt x="12" y="106"/>
                  </a:cubicBezTo>
                  <a:cubicBezTo>
                    <a:pt x="14" y="106"/>
                    <a:pt x="18" y="103"/>
                    <a:pt x="25" y="106"/>
                  </a:cubicBezTo>
                  <a:cubicBezTo>
                    <a:pt x="32" y="108"/>
                    <a:pt x="36" y="111"/>
                    <a:pt x="39" y="114"/>
                  </a:cubicBezTo>
                  <a:cubicBezTo>
                    <a:pt x="42" y="114"/>
                    <a:pt x="40" y="111"/>
                    <a:pt x="38" y="108"/>
                  </a:cubicBezTo>
                  <a:cubicBezTo>
                    <a:pt x="36" y="105"/>
                    <a:pt x="29" y="100"/>
                    <a:pt x="29" y="93"/>
                  </a:cubicBezTo>
                  <a:cubicBezTo>
                    <a:pt x="29" y="87"/>
                    <a:pt x="24" y="85"/>
                    <a:pt x="21" y="84"/>
                  </a:cubicBezTo>
                  <a:cubicBezTo>
                    <a:pt x="17" y="83"/>
                    <a:pt x="16" y="80"/>
                    <a:pt x="15" y="76"/>
                  </a:cubicBezTo>
                  <a:cubicBezTo>
                    <a:pt x="13" y="71"/>
                    <a:pt x="13" y="70"/>
                    <a:pt x="13" y="67"/>
                  </a:cubicBezTo>
                  <a:cubicBezTo>
                    <a:pt x="13" y="65"/>
                    <a:pt x="16" y="63"/>
                    <a:pt x="15" y="57"/>
                  </a:cubicBezTo>
                  <a:cubicBezTo>
                    <a:pt x="14" y="51"/>
                    <a:pt x="13" y="49"/>
                    <a:pt x="14" y="46"/>
                  </a:cubicBezTo>
                  <a:cubicBezTo>
                    <a:pt x="15" y="42"/>
                    <a:pt x="18" y="43"/>
                    <a:pt x="19" y="37"/>
                  </a:cubicBezTo>
                  <a:cubicBezTo>
                    <a:pt x="20" y="31"/>
                    <a:pt x="23" y="25"/>
                    <a:pt x="27" y="18"/>
                  </a:cubicBezTo>
                  <a:cubicBezTo>
                    <a:pt x="31" y="10"/>
                    <a:pt x="34" y="0"/>
                    <a:pt x="2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7" name="Freeform 29"/>
            <p:cNvSpPr/>
            <p:nvPr/>
          </p:nvSpPr>
          <p:spPr bwMode="auto">
            <a:xfrm>
              <a:off x="2126936" y="144463"/>
              <a:ext cx="152413" cy="42863"/>
            </a:xfrm>
            <a:custGeom>
              <a:avLst/>
              <a:gdLst>
                <a:gd name="T0" fmla="*/ 71 w 105"/>
                <a:gd name="T1" fmla="*/ 9 h 29"/>
                <a:gd name="T2" fmla="*/ 52 w 105"/>
                <a:gd name="T3" fmla="*/ 7 h 29"/>
                <a:gd name="T4" fmla="*/ 42 w 105"/>
                <a:gd name="T5" fmla="*/ 4 h 29"/>
                <a:gd name="T6" fmla="*/ 0 w 105"/>
                <a:gd name="T7" fmla="*/ 26 h 29"/>
                <a:gd name="T8" fmla="*/ 15 w 105"/>
                <a:gd name="T9" fmla="*/ 27 h 29"/>
                <a:gd name="T10" fmla="*/ 27 w 105"/>
                <a:gd name="T11" fmla="*/ 25 h 29"/>
                <a:gd name="T12" fmla="*/ 38 w 105"/>
                <a:gd name="T13" fmla="*/ 27 h 29"/>
                <a:gd name="T14" fmla="*/ 52 w 105"/>
                <a:gd name="T15" fmla="*/ 20 h 29"/>
                <a:gd name="T16" fmla="*/ 65 w 105"/>
                <a:gd name="T17" fmla="*/ 19 h 29"/>
                <a:gd name="T18" fmla="*/ 78 w 105"/>
                <a:gd name="T19" fmla="*/ 18 h 29"/>
                <a:gd name="T20" fmla="*/ 105 w 105"/>
                <a:gd name="T21" fmla="*/ 18 h 29"/>
                <a:gd name="T22" fmla="*/ 87 w 105"/>
                <a:gd name="T23" fmla="*/ 8 h 29"/>
                <a:gd name="T24" fmla="*/ 71 w 105"/>
                <a:gd name="T25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29">
                  <a:moveTo>
                    <a:pt x="71" y="9"/>
                  </a:moveTo>
                  <a:cubicBezTo>
                    <a:pt x="63" y="11"/>
                    <a:pt x="54" y="8"/>
                    <a:pt x="52" y="7"/>
                  </a:cubicBezTo>
                  <a:cubicBezTo>
                    <a:pt x="50" y="6"/>
                    <a:pt x="46" y="0"/>
                    <a:pt x="42" y="4"/>
                  </a:cubicBezTo>
                  <a:cubicBezTo>
                    <a:pt x="36" y="12"/>
                    <a:pt x="17" y="22"/>
                    <a:pt x="0" y="26"/>
                  </a:cubicBezTo>
                  <a:cubicBezTo>
                    <a:pt x="4" y="29"/>
                    <a:pt x="13" y="26"/>
                    <a:pt x="15" y="27"/>
                  </a:cubicBezTo>
                  <a:cubicBezTo>
                    <a:pt x="18" y="28"/>
                    <a:pt x="24" y="27"/>
                    <a:pt x="27" y="25"/>
                  </a:cubicBezTo>
                  <a:cubicBezTo>
                    <a:pt x="29" y="24"/>
                    <a:pt x="33" y="26"/>
                    <a:pt x="38" y="27"/>
                  </a:cubicBezTo>
                  <a:cubicBezTo>
                    <a:pt x="43" y="27"/>
                    <a:pt x="48" y="22"/>
                    <a:pt x="52" y="20"/>
                  </a:cubicBezTo>
                  <a:cubicBezTo>
                    <a:pt x="56" y="18"/>
                    <a:pt x="61" y="19"/>
                    <a:pt x="65" y="19"/>
                  </a:cubicBezTo>
                  <a:cubicBezTo>
                    <a:pt x="68" y="19"/>
                    <a:pt x="72" y="19"/>
                    <a:pt x="78" y="18"/>
                  </a:cubicBezTo>
                  <a:cubicBezTo>
                    <a:pt x="84" y="16"/>
                    <a:pt x="101" y="18"/>
                    <a:pt x="105" y="18"/>
                  </a:cubicBezTo>
                  <a:cubicBezTo>
                    <a:pt x="97" y="16"/>
                    <a:pt x="91" y="12"/>
                    <a:pt x="87" y="8"/>
                  </a:cubicBezTo>
                  <a:cubicBezTo>
                    <a:pt x="82" y="5"/>
                    <a:pt x="79" y="6"/>
                    <a:pt x="71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8" name="Freeform 30"/>
            <p:cNvSpPr/>
            <p:nvPr/>
          </p:nvSpPr>
          <p:spPr bwMode="auto">
            <a:xfrm>
              <a:off x="2775977" y="454026"/>
              <a:ext cx="64219" cy="68263"/>
            </a:xfrm>
            <a:custGeom>
              <a:avLst/>
              <a:gdLst>
                <a:gd name="T0" fmla="*/ 2 w 44"/>
                <a:gd name="T1" fmla="*/ 28 h 45"/>
                <a:gd name="T2" fmla="*/ 16 w 44"/>
                <a:gd name="T3" fmla="*/ 39 h 45"/>
                <a:gd name="T4" fmla="*/ 33 w 44"/>
                <a:gd name="T5" fmla="*/ 38 h 45"/>
                <a:gd name="T6" fmla="*/ 25 w 44"/>
                <a:gd name="T7" fmla="*/ 21 h 45"/>
                <a:gd name="T8" fmla="*/ 35 w 44"/>
                <a:gd name="T9" fmla="*/ 21 h 45"/>
                <a:gd name="T10" fmla="*/ 43 w 44"/>
                <a:gd name="T11" fmla="*/ 29 h 45"/>
                <a:gd name="T12" fmla="*/ 33 w 44"/>
                <a:gd name="T13" fmla="*/ 7 h 45"/>
                <a:gd name="T14" fmla="*/ 19 w 44"/>
                <a:gd name="T15" fmla="*/ 8 h 45"/>
                <a:gd name="T16" fmla="*/ 3 w 44"/>
                <a:gd name="T17" fmla="*/ 6 h 45"/>
                <a:gd name="T18" fmla="*/ 7 w 44"/>
                <a:gd name="T19" fmla="*/ 19 h 45"/>
                <a:gd name="T20" fmla="*/ 2 w 44"/>
                <a:gd name="T2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" y="28"/>
                  </a:moveTo>
                  <a:cubicBezTo>
                    <a:pt x="0" y="31"/>
                    <a:pt x="8" y="33"/>
                    <a:pt x="16" y="39"/>
                  </a:cubicBezTo>
                  <a:cubicBezTo>
                    <a:pt x="24" y="45"/>
                    <a:pt x="29" y="43"/>
                    <a:pt x="33" y="38"/>
                  </a:cubicBezTo>
                  <a:cubicBezTo>
                    <a:pt x="20" y="32"/>
                    <a:pt x="20" y="30"/>
                    <a:pt x="25" y="21"/>
                  </a:cubicBezTo>
                  <a:cubicBezTo>
                    <a:pt x="30" y="12"/>
                    <a:pt x="30" y="17"/>
                    <a:pt x="35" y="21"/>
                  </a:cubicBezTo>
                  <a:cubicBezTo>
                    <a:pt x="40" y="25"/>
                    <a:pt x="42" y="34"/>
                    <a:pt x="43" y="29"/>
                  </a:cubicBezTo>
                  <a:cubicBezTo>
                    <a:pt x="44" y="23"/>
                    <a:pt x="39" y="13"/>
                    <a:pt x="33" y="7"/>
                  </a:cubicBezTo>
                  <a:cubicBezTo>
                    <a:pt x="27" y="0"/>
                    <a:pt x="23" y="5"/>
                    <a:pt x="19" y="8"/>
                  </a:cubicBezTo>
                  <a:cubicBezTo>
                    <a:pt x="14" y="10"/>
                    <a:pt x="6" y="3"/>
                    <a:pt x="3" y="6"/>
                  </a:cubicBezTo>
                  <a:cubicBezTo>
                    <a:pt x="0" y="9"/>
                    <a:pt x="4" y="15"/>
                    <a:pt x="7" y="19"/>
                  </a:cubicBezTo>
                  <a:cubicBezTo>
                    <a:pt x="9" y="24"/>
                    <a:pt x="5" y="25"/>
                    <a:pt x="2" y="2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49" name="Freeform 31"/>
            <p:cNvSpPr/>
            <p:nvPr/>
          </p:nvSpPr>
          <p:spPr bwMode="auto">
            <a:xfrm>
              <a:off x="2789677" y="504826"/>
              <a:ext cx="71925" cy="61913"/>
            </a:xfrm>
            <a:custGeom>
              <a:avLst/>
              <a:gdLst>
                <a:gd name="T0" fmla="*/ 20 w 50"/>
                <a:gd name="T1" fmla="*/ 26 h 41"/>
                <a:gd name="T2" fmla="*/ 3 w 50"/>
                <a:gd name="T3" fmla="*/ 14 h 41"/>
                <a:gd name="T4" fmla="*/ 8 w 50"/>
                <a:gd name="T5" fmla="*/ 31 h 41"/>
                <a:gd name="T6" fmla="*/ 34 w 50"/>
                <a:gd name="T7" fmla="*/ 35 h 41"/>
                <a:gd name="T8" fmla="*/ 50 w 50"/>
                <a:gd name="T9" fmla="*/ 22 h 41"/>
                <a:gd name="T10" fmla="*/ 44 w 50"/>
                <a:gd name="T11" fmla="*/ 3 h 41"/>
                <a:gd name="T12" fmla="*/ 34 w 50"/>
                <a:gd name="T13" fmla="*/ 16 h 41"/>
                <a:gd name="T14" fmla="*/ 20 w 50"/>
                <a:gd name="T1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1">
                  <a:moveTo>
                    <a:pt x="20" y="26"/>
                  </a:moveTo>
                  <a:cubicBezTo>
                    <a:pt x="15" y="23"/>
                    <a:pt x="9" y="23"/>
                    <a:pt x="3" y="14"/>
                  </a:cubicBezTo>
                  <a:cubicBezTo>
                    <a:pt x="1" y="17"/>
                    <a:pt x="0" y="25"/>
                    <a:pt x="8" y="31"/>
                  </a:cubicBezTo>
                  <a:cubicBezTo>
                    <a:pt x="16" y="36"/>
                    <a:pt x="24" y="41"/>
                    <a:pt x="34" y="35"/>
                  </a:cubicBezTo>
                  <a:cubicBezTo>
                    <a:pt x="44" y="28"/>
                    <a:pt x="50" y="27"/>
                    <a:pt x="50" y="22"/>
                  </a:cubicBezTo>
                  <a:cubicBezTo>
                    <a:pt x="50" y="17"/>
                    <a:pt x="48" y="0"/>
                    <a:pt x="44" y="3"/>
                  </a:cubicBezTo>
                  <a:cubicBezTo>
                    <a:pt x="39" y="5"/>
                    <a:pt x="42" y="10"/>
                    <a:pt x="34" y="16"/>
                  </a:cubicBezTo>
                  <a:cubicBezTo>
                    <a:pt x="26" y="23"/>
                    <a:pt x="25" y="30"/>
                    <a:pt x="20" y="2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0" name="Freeform 32"/>
            <p:cNvSpPr/>
            <p:nvPr/>
          </p:nvSpPr>
          <p:spPr bwMode="auto">
            <a:xfrm>
              <a:off x="2729739" y="450851"/>
              <a:ext cx="41100" cy="76200"/>
            </a:xfrm>
            <a:custGeom>
              <a:avLst/>
              <a:gdLst>
                <a:gd name="T0" fmla="*/ 13 w 28"/>
                <a:gd name="T1" fmla="*/ 46 h 51"/>
                <a:gd name="T2" fmla="*/ 26 w 28"/>
                <a:gd name="T3" fmla="*/ 51 h 51"/>
                <a:gd name="T4" fmla="*/ 13 w 28"/>
                <a:gd name="T5" fmla="*/ 30 h 51"/>
                <a:gd name="T6" fmla="*/ 21 w 28"/>
                <a:gd name="T7" fmla="*/ 17 h 51"/>
                <a:gd name="T8" fmla="*/ 27 w 28"/>
                <a:gd name="T9" fmla="*/ 1 h 51"/>
                <a:gd name="T10" fmla="*/ 14 w 28"/>
                <a:gd name="T11" fmla="*/ 7 h 51"/>
                <a:gd name="T12" fmla="*/ 3 w 28"/>
                <a:gd name="T13" fmla="*/ 13 h 51"/>
                <a:gd name="T14" fmla="*/ 4 w 28"/>
                <a:gd name="T15" fmla="*/ 26 h 51"/>
                <a:gd name="T16" fmla="*/ 2 w 28"/>
                <a:gd name="T17" fmla="*/ 38 h 51"/>
                <a:gd name="T18" fmla="*/ 13 w 28"/>
                <a:gd name="T1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1">
                  <a:moveTo>
                    <a:pt x="13" y="46"/>
                  </a:moveTo>
                  <a:cubicBezTo>
                    <a:pt x="16" y="47"/>
                    <a:pt x="21" y="48"/>
                    <a:pt x="26" y="51"/>
                  </a:cubicBezTo>
                  <a:cubicBezTo>
                    <a:pt x="26" y="39"/>
                    <a:pt x="13" y="34"/>
                    <a:pt x="13" y="30"/>
                  </a:cubicBezTo>
                  <a:cubicBezTo>
                    <a:pt x="13" y="26"/>
                    <a:pt x="15" y="24"/>
                    <a:pt x="21" y="17"/>
                  </a:cubicBezTo>
                  <a:cubicBezTo>
                    <a:pt x="28" y="10"/>
                    <a:pt x="28" y="2"/>
                    <a:pt x="27" y="1"/>
                  </a:cubicBezTo>
                  <a:cubicBezTo>
                    <a:pt x="25" y="0"/>
                    <a:pt x="19" y="3"/>
                    <a:pt x="14" y="7"/>
                  </a:cubicBezTo>
                  <a:cubicBezTo>
                    <a:pt x="10" y="11"/>
                    <a:pt x="6" y="9"/>
                    <a:pt x="3" y="13"/>
                  </a:cubicBezTo>
                  <a:cubicBezTo>
                    <a:pt x="1" y="17"/>
                    <a:pt x="4" y="22"/>
                    <a:pt x="4" y="26"/>
                  </a:cubicBezTo>
                  <a:cubicBezTo>
                    <a:pt x="5" y="31"/>
                    <a:pt x="3" y="35"/>
                    <a:pt x="2" y="38"/>
                  </a:cubicBezTo>
                  <a:cubicBezTo>
                    <a:pt x="0" y="42"/>
                    <a:pt x="10" y="46"/>
                    <a:pt x="13" y="4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1" name="Freeform 33"/>
            <p:cNvSpPr/>
            <p:nvPr/>
          </p:nvSpPr>
          <p:spPr bwMode="auto">
            <a:xfrm>
              <a:off x="2704051" y="381001"/>
              <a:ext cx="119019" cy="63500"/>
            </a:xfrm>
            <a:custGeom>
              <a:avLst/>
              <a:gdLst>
                <a:gd name="T0" fmla="*/ 58 w 82"/>
                <a:gd name="T1" fmla="*/ 6 h 42"/>
                <a:gd name="T2" fmla="*/ 33 w 82"/>
                <a:gd name="T3" fmla="*/ 12 h 42"/>
                <a:gd name="T4" fmla="*/ 2 w 82"/>
                <a:gd name="T5" fmla="*/ 20 h 42"/>
                <a:gd name="T6" fmla="*/ 14 w 82"/>
                <a:gd name="T7" fmla="*/ 29 h 42"/>
                <a:gd name="T8" fmla="*/ 29 w 82"/>
                <a:gd name="T9" fmla="*/ 40 h 42"/>
                <a:gd name="T10" fmla="*/ 44 w 82"/>
                <a:gd name="T11" fmla="*/ 32 h 42"/>
                <a:gd name="T12" fmla="*/ 62 w 82"/>
                <a:gd name="T13" fmla="*/ 29 h 42"/>
                <a:gd name="T14" fmla="*/ 82 w 82"/>
                <a:gd name="T15" fmla="*/ 39 h 42"/>
                <a:gd name="T16" fmla="*/ 58 w 82"/>
                <a:gd name="T1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2">
                  <a:moveTo>
                    <a:pt x="58" y="6"/>
                  </a:moveTo>
                  <a:cubicBezTo>
                    <a:pt x="49" y="0"/>
                    <a:pt x="40" y="2"/>
                    <a:pt x="33" y="12"/>
                  </a:cubicBezTo>
                  <a:cubicBezTo>
                    <a:pt x="26" y="22"/>
                    <a:pt x="0" y="17"/>
                    <a:pt x="2" y="20"/>
                  </a:cubicBezTo>
                  <a:cubicBezTo>
                    <a:pt x="3" y="22"/>
                    <a:pt x="8" y="23"/>
                    <a:pt x="14" y="29"/>
                  </a:cubicBezTo>
                  <a:cubicBezTo>
                    <a:pt x="20" y="36"/>
                    <a:pt x="23" y="37"/>
                    <a:pt x="29" y="40"/>
                  </a:cubicBezTo>
                  <a:cubicBezTo>
                    <a:pt x="35" y="42"/>
                    <a:pt x="37" y="41"/>
                    <a:pt x="44" y="32"/>
                  </a:cubicBezTo>
                  <a:cubicBezTo>
                    <a:pt x="51" y="23"/>
                    <a:pt x="55" y="28"/>
                    <a:pt x="62" y="29"/>
                  </a:cubicBezTo>
                  <a:cubicBezTo>
                    <a:pt x="69" y="30"/>
                    <a:pt x="74" y="34"/>
                    <a:pt x="82" y="39"/>
                  </a:cubicBezTo>
                  <a:cubicBezTo>
                    <a:pt x="77" y="24"/>
                    <a:pt x="67" y="13"/>
                    <a:pt x="58" y="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2" name="Freeform 34"/>
            <p:cNvSpPr/>
            <p:nvPr/>
          </p:nvSpPr>
          <p:spPr bwMode="auto">
            <a:xfrm>
              <a:off x="2677507" y="442913"/>
              <a:ext cx="83913" cy="122238"/>
            </a:xfrm>
            <a:custGeom>
              <a:avLst/>
              <a:gdLst>
                <a:gd name="T0" fmla="*/ 8 w 58"/>
                <a:gd name="T1" fmla="*/ 50 h 81"/>
                <a:gd name="T2" fmla="*/ 23 w 58"/>
                <a:gd name="T3" fmla="*/ 69 h 81"/>
                <a:gd name="T4" fmla="*/ 34 w 58"/>
                <a:gd name="T5" fmla="*/ 79 h 81"/>
                <a:gd name="T6" fmla="*/ 50 w 58"/>
                <a:gd name="T7" fmla="*/ 79 h 81"/>
                <a:gd name="T8" fmla="*/ 58 w 58"/>
                <a:gd name="T9" fmla="*/ 70 h 81"/>
                <a:gd name="T10" fmla="*/ 44 w 58"/>
                <a:gd name="T11" fmla="*/ 65 h 81"/>
                <a:gd name="T12" fmla="*/ 21 w 58"/>
                <a:gd name="T13" fmla="*/ 48 h 81"/>
                <a:gd name="T14" fmla="*/ 22 w 58"/>
                <a:gd name="T15" fmla="*/ 23 h 81"/>
                <a:gd name="T16" fmla="*/ 27 w 58"/>
                <a:gd name="T17" fmla="*/ 2 h 81"/>
                <a:gd name="T18" fmla="*/ 10 w 58"/>
                <a:gd name="T19" fmla="*/ 2 h 81"/>
                <a:gd name="T20" fmla="*/ 11 w 58"/>
                <a:gd name="T21" fmla="*/ 13 h 81"/>
                <a:gd name="T22" fmla="*/ 4 w 58"/>
                <a:gd name="T23" fmla="*/ 35 h 81"/>
                <a:gd name="T24" fmla="*/ 8 w 58"/>
                <a:gd name="T2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1">
                  <a:moveTo>
                    <a:pt x="8" y="50"/>
                  </a:moveTo>
                  <a:cubicBezTo>
                    <a:pt x="16" y="57"/>
                    <a:pt x="23" y="64"/>
                    <a:pt x="23" y="69"/>
                  </a:cubicBezTo>
                  <a:cubicBezTo>
                    <a:pt x="23" y="75"/>
                    <a:pt x="26" y="81"/>
                    <a:pt x="34" y="79"/>
                  </a:cubicBezTo>
                  <a:cubicBezTo>
                    <a:pt x="42" y="77"/>
                    <a:pt x="46" y="79"/>
                    <a:pt x="50" y="79"/>
                  </a:cubicBezTo>
                  <a:cubicBezTo>
                    <a:pt x="53" y="78"/>
                    <a:pt x="54" y="73"/>
                    <a:pt x="58" y="70"/>
                  </a:cubicBezTo>
                  <a:cubicBezTo>
                    <a:pt x="52" y="70"/>
                    <a:pt x="51" y="70"/>
                    <a:pt x="44" y="65"/>
                  </a:cubicBezTo>
                  <a:cubicBezTo>
                    <a:pt x="37" y="60"/>
                    <a:pt x="21" y="53"/>
                    <a:pt x="21" y="48"/>
                  </a:cubicBezTo>
                  <a:cubicBezTo>
                    <a:pt x="21" y="43"/>
                    <a:pt x="23" y="28"/>
                    <a:pt x="22" y="23"/>
                  </a:cubicBezTo>
                  <a:cubicBezTo>
                    <a:pt x="20" y="18"/>
                    <a:pt x="20" y="10"/>
                    <a:pt x="27" y="2"/>
                  </a:cubicBezTo>
                  <a:cubicBezTo>
                    <a:pt x="20" y="3"/>
                    <a:pt x="14" y="0"/>
                    <a:pt x="10" y="2"/>
                  </a:cubicBezTo>
                  <a:cubicBezTo>
                    <a:pt x="7" y="3"/>
                    <a:pt x="10" y="9"/>
                    <a:pt x="11" y="13"/>
                  </a:cubicBezTo>
                  <a:cubicBezTo>
                    <a:pt x="12" y="16"/>
                    <a:pt x="8" y="30"/>
                    <a:pt x="4" y="35"/>
                  </a:cubicBezTo>
                  <a:cubicBezTo>
                    <a:pt x="0" y="40"/>
                    <a:pt x="0" y="44"/>
                    <a:pt x="8" y="5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3" name="Freeform 35"/>
            <p:cNvSpPr/>
            <p:nvPr/>
          </p:nvSpPr>
          <p:spPr bwMode="auto">
            <a:xfrm>
              <a:off x="2760564" y="538163"/>
              <a:ext cx="115594" cy="73025"/>
            </a:xfrm>
            <a:custGeom>
              <a:avLst/>
              <a:gdLst>
                <a:gd name="T0" fmla="*/ 12 w 80"/>
                <a:gd name="T1" fmla="*/ 38 h 48"/>
                <a:gd name="T2" fmla="*/ 33 w 80"/>
                <a:gd name="T3" fmla="*/ 45 h 48"/>
                <a:gd name="T4" fmla="*/ 60 w 80"/>
                <a:gd name="T5" fmla="*/ 41 h 48"/>
                <a:gd name="T6" fmla="*/ 70 w 80"/>
                <a:gd name="T7" fmla="*/ 31 h 48"/>
                <a:gd name="T8" fmla="*/ 78 w 80"/>
                <a:gd name="T9" fmla="*/ 15 h 48"/>
                <a:gd name="T10" fmla="*/ 72 w 80"/>
                <a:gd name="T11" fmla="*/ 8 h 48"/>
                <a:gd name="T12" fmla="*/ 56 w 80"/>
                <a:gd name="T13" fmla="*/ 29 h 48"/>
                <a:gd name="T14" fmla="*/ 40 w 80"/>
                <a:gd name="T15" fmla="*/ 26 h 48"/>
                <a:gd name="T16" fmla="*/ 25 w 80"/>
                <a:gd name="T17" fmla="*/ 22 h 48"/>
                <a:gd name="T18" fmla="*/ 14 w 80"/>
                <a:gd name="T19" fmla="*/ 17 h 48"/>
                <a:gd name="T20" fmla="*/ 4 w 80"/>
                <a:gd name="T21" fmla="*/ 20 h 48"/>
                <a:gd name="T22" fmla="*/ 2 w 80"/>
                <a:gd name="T23" fmla="*/ 26 h 48"/>
                <a:gd name="T24" fmla="*/ 12 w 80"/>
                <a:gd name="T2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48">
                  <a:moveTo>
                    <a:pt x="12" y="38"/>
                  </a:moveTo>
                  <a:cubicBezTo>
                    <a:pt x="21" y="44"/>
                    <a:pt x="19" y="48"/>
                    <a:pt x="33" y="45"/>
                  </a:cubicBezTo>
                  <a:cubicBezTo>
                    <a:pt x="46" y="42"/>
                    <a:pt x="54" y="39"/>
                    <a:pt x="60" y="41"/>
                  </a:cubicBezTo>
                  <a:cubicBezTo>
                    <a:pt x="66" y="43"/>
                    <a:pt x="64" y="38"/>
                    <a:pt x="70" y="31"/>
                  </a:cubicBezTo>
                  <a:cubicBezTo>
                    <a:pt x="76" y="24"/>
                    <a:pt x="80" y="24"/>
                    <a:pt x="78" y="15"/>
                  </a:cubicBezTo>
                  <a:cubicBezTo>
                    <a:pt x="76" y="5"/>
                    <a:pt x="77" y="0"/>
                    <a:pt x="72" y="8"/>
                  </a:cubicBezTo>
                  <a:cubicBezTo>
                    <a:pt x="67" y="17"/>
                    <a:pt x="63" y="26"/>
                    <a:pt x="56" y="29"/>
                  </a:cubicBezTo>
                  <a:cubicBezTo>
                    <a:pt x="50" y="31"/>
                    <a:pt x="48" y="25"/>
                    <a:pt x="40" y="26"/>
                  </a:cubicBezTo>
                  <a:cubicBezTo>
                    <a:pt x="33" y="27"/>
                    <a:pt x="30" y="26"/>
                    <a:pt x="25" y="22"/>
                  </a:cubicBezTo>
                  <a:cubicBezTo>
                    <a:pt x="19" y="18"/>
                    <a:pt x="18" y="12"/>
                    <a:pt x="14" y="17"/>
                  </a:cubicBezTo>
                  <a:cubicBezTo>
                    <a:pt x="11" y="20"/>
                    <a:pt x="7" y="19"/>
                    <a:pt x="4" y="20"/>
                  </a:cubicBezTo>
                  <a:cubicBezTo>
                    <a:pt x="2" y="20"/>
                    <a:pt x="0" y="20"/>
                    <a:pt x="2" y="26"/>
                  </a:cubicBezTo>
                  <a:cubicBezTo>
                    <a:pt x="4" y="32"/>
                    <a:pt x="3" y="32"/>
                    <a:pt x="12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4" name="Freeform 36"/>
            <p:cNvSpPr/>
            <p:nvPr/>
          </p:nvSpPr>
          <p:spPr bwMode="auto">
            <a:xfrm>
              <a:off x="2817077" y="401638"/>
              <a:ext cx="81344" cy="127000"/>
            </a:xfrm>
            <a:custGeom>
              <a:avLst/>
              <a:gdLst>
                <a:gd name="T0" fmla="*/ 49 w 56"/>
                <a:gd name="T1" fmla="*/ 35 h 84"/>
                <a:gd name="T2" fmla="*/ 17 w 56"/>
                <a:gd name="T3" fmla="*/ 12 h 84"/>
                <a:gd name="T4" fmla="*/ 5 w 56"/>
                <a:gd name="T5" fmla="*/ 9 h 84"/>
                <a:gd name="T6" fmla="*/ 19 w 56"/>
                <a:gd name="T7" fmla="*/ 29 h 84"/>
                <a:gd name="T8" fmla="*/ 19 w 56"/>
                <a:gd name="T9" fmla="*/ 47 h 84"/>
                <a:gd name="T10" fmla="*/ 29 w 56"/>
                <a:gd name="T11" fmla="*/ 61 h 84"/>
                <a:gd name="T12" fmla="*/ 38 w 56"/>
                <a:gd name="T13" fmla="*/ 74 h 84"/>
                <a:gd name="T14" fmla="*/ 42 w 56"/>
                <a:gd name="T15" fmla="*/ 82 h 84"/>
                <a:gd name="T16" fmla="*/ 47 w 56"/>
                <a:gd name="T17" fmla="*/ 73 h 84"/>
                <a:gd name="T18" fmla="*/ 50 w 56"/>
                <a:gd name="T19" fmla="*/ 50 h 84"/>
                <a:gd name="T20" fmla="*/ 49 w 56"/>
                <a:gd name="T21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4">
                  <a:moveTo>
                    <a:pt x="49" y="35"/>
                  </a:moveTo>
                  <a:cubicBezTo>
                    <a:pt x="43" y="34"/>
                    <a:pt x="34" y="24"/>
                    <a:pt x="17" y="12"/>
                  </a:cubicBezTo>
                  <a:cubicBezTo>
                    <a:pt x="1" y="0"/>
                    <a:pt x="0" y="4"/>
                    <a:pt x="5" y="9"/>
                  </a:cubicBezTo>
                  <a:cubicBezTo>
                    <a:pt x="10" y="15"/>
                    <a:pt x="11" y="20"/>
                    <a:pt x="19" y="29"/>
                  </a:cubicBezTo>
                  <a:cubicBezTo>
                    <a:pt x="27" y="37"/>
                    <a:pt x="22" y="38"/>
                    <a:pt x="19" y="47"/>
                  </a:cubicBezTo>
                  <a:cubicBezTo>
                    <a:pt x="17" y="56"/>
                    <a:pt x="22" y="56"/>
                    <a:pt x="29" y="61"/>
                  </a:cubicBezTo>
                  <a:cubicBezTo>
                    <a:pt x="36" y="66"/>
                    <a:pt x="37" y="68"/>
                    <a:pt x="38" y="74"/>
                  </a:cubicBezTo>
                  <a:cubicBezTo>
                    <a:pt x="37" y="81"/>
                    <a:pt x="38" y="79"/>
                    <a:pt x="42" y="82"/>
                  </a:cubicBezTo>
                  <a:cubicBezTo>
                    <a:pt x="46" y="84"/>
                    <a:pt x="48" y="81"/>
                    <a:pt x="47" y="73"/>
                  </a:cubicBezTo>
                  <a:cubicBezTo>
                    <a:pt x="46" y="66"/>
                    <a:pt x="46" y="58"/>
                    <a:pt x="50" y="50"/>
                  </a:cubicBezTo>
                  <a:cubicBezTo>
                    <a:pt x="55" y="42"/>
                    <a:pt x="56" y="37"/>
                    <a:pt x="49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5" name="Freeform 37"/>
            <p:cNvSpPr/>
            <p:nvPr/>
          </p:nvSpPr>
          <p:spPr bwMode="auto">
            <a:xfrm>
              <a:off x="3009734" y="334963"/>
              <a:ext cx="196938" cy="150813"/>
            </a:xfrm>
            <a:custGeom>
              <a:avLst/>
              <a:gdLst>
                <a:gd name="T0" fmla="*/ 19 w 136"/>
                <a:gd name="T1" fmla="*/ 71 h 100"/>
                <a:gd name="T2" fmla="*/ 0 w 136"/>
                <a:gd name="T3" fmla="*/ 66 h 100"/>
                <a:gd name="T4" fmla="*/ 8 w 136"/>
                <a:gd name="T5" fmla="*/ 85 h 100"/>
                <a:gd name="T6" fmla="*/ 34 w 136"/>
                <a:gd name="T7" fmla="*/ 89 h 100"/>
                <a:gd name="T8" fmla="*/ 55 w 136"/>
                <a:gd name="T9" fmla="*/ 94 h 100"/>
                <a:gd name="T10" fmla="*/ 74 w 136"/>
                <a:gd name="T11" fmla="*/ 88 h 100"/>
                <a:gd name="T12" fmla="*/ 91 w 136"/>
                <a:gd name="T13" fmla="*/ 86 h 100"/>
                <a:gd name="T14" fmla="*/ 100 w 136"/>
                <a:gd name="T15" fmla="*/ 74 h 100"/>
                <a:gd name="T16" fmla="*/ 115 w 136"/>
                <a:gd name="T17" fmla="*/ 53 h 100"/>
                <a:gd name="T18" fmla="*/ 134 w 136"/>
                <a:gd name="T19" fmla="*/ 42 h 100"/>
                <a:gd name="T20" fmla="*/ 125 w 136"/>
                <a:gd name="T21" fmla="*/ 10 h 100"/>
                <a:gd name="T22" fmla="*/ 109 w 136"/>
                <a:gd name="T23" fmla="*/ 13 h 100"/>
                <a:gd name="T24" fmla="*/ 128 w 136"/>
                <a:gd name="T25" fmla="*/ 29 h 100"/>
                <a:gd name="T26" fmla="*/ 117 w 136"/>
                <a:gd name="T27" fmla="*/ 42 h 100"/>
                <a:gd name="T28" fmla="*/ 97 w 136"/>
                <a:gd name="T29" fmla="*/ 57 h 100"/>
                <a:gd name="T30" fmla="*/ 77 w 136"/>
                <a:gd name="T31" fmla="*/ 68 h 100"/>
                <a:gd name="T32" fmla="*/ 46 w 136"/>
                <a:gd name="T33" fmla="*/ 60 h 100"/>
                <a:gd name="T34" fmla="*/ 19 w 136"/>
                <a:gd name="T35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00">
                  <a:moveTo>
                    <a:pt x="19" y="71"/>
                  </a:moveTo>
                  <a:cubicBezTo>
                    <a:pt x="10" y="71"/>
                    <a:pt x="0" y="63"/>
                    <a:pt x="0" y="66"/>
                  </a:cubicBezTo>
                  <a:cubicBezTo>
                    <a:pt x="0" y="69"/>
                    <a:pt x="5" y="73"/>
                    <a:pt x="8" y="85"/>
                  </a:cubicBezTo>
                  <a:cubicBezTo>
                    <a:pt x="11" y="96"/>
                    <a:pt x="17" y="89"/>
                    <a:pt x="34" y="89"/>
                  </a:cubicBezTo>
                  <a:cubicBezTo>
                    <a:pt x="50" y="88"/>
                    <a:pt x="45" y="89"/>
                    <a:pt x="55" y="94"/>
                  </a:cubicBezTo>
                  <a:cubicBezTo>
                    <a:pt x="66" y="100"/>
                    <a:pt x="70" y="93"/>
                    <a:pt x="74" y="88"/>
                  </a:cubicBezTo>
                  <a:cubicBezTo>
                    <a:pt x="78" y="83"/>
                    <a:pt x="84" y="83"/>
                    <a:pt x="91" y="86"/>
                  </a:cubicBezTo>
                  <a:cubicBezTo>
                    <a:pt x="99" y="88"/>
                    <a:pt x="99" y="83"/>
                    <a:pt x="100" y="74"/>
                  </a:cubicBezTo>
                  <a:cubicBezTo>
                    <a:pt x="100" y="65"/>
                    <a:pt x="108" y="59"/>
                    <a:pt x="115" y="53"/>
                  </a:cubicBezTo>
                  <a:cubicBezTo>
                    <a:pt x="122" y="46"/>
                    <a:pt x="129" y="49"/>
                    <a:pt x="134" y="42"/>
                  </a:cubicBezTo>
                  <a:cubicBezTo>
                    <a:pt x="136" y="38"/>
                    <a:pt x="135" y="21"/>
                    <a:pt x="125" y="10"/>
                  </a:cubicBezTo>
                  <a:cubicBezTo>
                    <a:pt x="120" y="5"/>
                    <a:pt x="115" y="4"/>
                    <a:pt x="109" y="13"/>
                  </a:cubicBezTo>
                  <a:cubicBezTo>
                    <a:pt x="121" y="0"/>
                    <a:pt x="128" y="22"/>
                    <a:pt x="128" y="29"/>
                  </a:cubicBezTo>
                  <a:cubicBezTo>
                    <a:pt x="128" y="35"/>
                    <a:pt x="128" y="42"/>
                    <a:pt x="117" y="42"/>
                  </a:cubicBezTo>
                  <a:cubicBezTo>
                    <a:pt x="106" y="42"/>
                    <a:pt x="103" y="52"/>
                    <a:pt x="97" y="57"/>
                  </a:cubicBezTo>
                  <a:cubicBezTo>
                    <a:pt x="91" y="63"/>
                    <a:pt x="88" y="62"/>
                    <a:pt x="77" y="68"/>
                  </a:cubicBezTo>
                  <a:cubicBezTo>
                    <a:pt x="65" y="75"/>
                    <a:pt x="56" y="62"/>
                    <a:pt x="46" y="60"/>
                  </a:cubicBezTo>
                  <a:cubicBezTo>
                    <a:pt x="37" y="59"/>
                    <a:pt x="29" y="71"/>
                    <a:pt x="19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6" name="Freeform 38"/>
            <p:cNvSpPr/>
            <p:nvPr/>
          </p:nvSpPr>
          <p:spPr bwMode="auto">
            <a:xfrm>
              <a:off x="3074809" y="357188"/>
              <a:ext cx="87338" cy="61913"/>
            </a:xfrm>
            <a:custGeom>
              <a:avLst/>
              <a:gdLst>
                <a:gd name="T0" fmla="*/ 4 w 60"/>
                <a:gd name="T1" fmla="*/ 38 h 41"/>
                <a:gd name="T2" fmla="*/ 12 w 60"/>
                <a:gd name="T3" fmla="*/ 39 h 41"/>
                <a:gd name="T4" fmla="*/ 27 w 60"/>
                <a:gd name="T5" fmla="*/ 38 h 41"/>
                <a:gd name="T6" fmla="*/ 42 w 60"/>
                <a:gd name="T7" fmla="*/ 38 h 41"/>
                <a:gd name="T8" fmla="*/ 49 w 60"/>
                <a:gd name="T9" fmla="*/ 31 h 41"/>
                <a:gd name="T10" fmla="*/ 57 w 60"/>
                <a:gd name="T11" fmla="*/ 19 h 41"/>
                <a:gd name="T12" fmla="*/ 56 w 60"/>
                <a:gd name="T13" fmla="*/ 0 h 41"/>
                <a:gd name="T14" fmla="*/ 38 w 60"/>
                <a:gd name="T15" fmla="*/ 15 h 41"/>
                <a:gd name="T16" fmla="*/ 25 w 60"/>
                <a:gd name="T17" fmla="*/ 24 h 41"/>
                <a:gd name="T18" fmla="*/ 11 w 60"/>
                <a:gd name="T19" fmla="*/ 34 h 41"/>
                <a:gd name="T20" fmla="*/ 4 w 60"/>
                <a:gd name="T2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4" y="38"/>
                  </a:moveTo>
                  <a:cubicBezTo>
                    <a:pt x="7" y="38"/>
                    <a:pt x="7" y="37"/>
                    <a:pt x="12" y="39"/>
                  </a:cubicBezTo>
                  <a:cubicBezTo>
                    <a:pt x="16" y="41"/>
                    <a:pt x="23" y="39"/>
                    <a:pt x="27" y="38"/>
                  </a:cubicBezTo>
                  <a:cubicBezTo>
                    <a:pt x="32" y="36"/>
                    <a:pt x="34" y="37"/>
                    <a:pt x="42" y="38"/>
                  </a:cubicBezTo>
                  <a:cubicBezTo>
                    <a:pt x="49" y="39"/>
                    <a:pt x="47" y="36"/>
                    <a:pt x="49" y="31"/>
                  </a:cubicBezTo>
                  <a:cubicBezTo>
                    <a:pt x="51" y="26"/>
                    <a:pt x="55" y="24"/>
                    <a:pt x="57" y="19"/>
                  </a:cubicBezTo>
                  <a:cubicBezTo>
                    <a:pt x="60" y="14"/>
                    <a:pt x="56" y="6"/>
                    <a:pt x="56" y="0"/>
                  </a:cubicBezTo>
                  <a:cubicBezTo>
                    <a:pt x="49" y="14"/>
                    <a:pt x="45" y="15"/>
                    <a:pt x="38" y="15"/>
                  </a:cubicBezTo>
                  <a:cubicBezTo>
                    <a:pt x="31" y="15"/>
                    <a:pt x="27" y="19"/>
                    <a:pt x="25" y="24"/>
                  </a:cubicBezTo>
                  <a:cubicBezTo>
                    <a:pt x="23" y="29"/>
                    <a:pt x="19" y="33"/>
                    <a:pt x="11" y="34"/>
                  </a:cubicBezTo>
                  <a:cubicBezTo>
                    <a:pt x="4" y="35"/>
                    <a:pt x="0" y="38"/>
                    <a:pt x="4" y="3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7" name="Freeform 39"/>
            <p:cNvSpPr/>
            <p:nvPr/>
          </p:nvSpPr>
          <p:spPr bwMode="auto">
            <a:xfrm>
              <a:off x="3085084" y="269876"/>
              <a:ext cx="85625" cy="98425"/>
            </a:xfrm>
            <a:custGeom>
              <a:avLst/>
              <a:gdLst>
                <a:gd name="T0" fmla="*/ 19 w 59"/>
                <a:gd name="T1" fmla="*/ 63 h 66"/>
                <a:gd name="T2" fmla="*/ 33 w 59"/>
                <a:gd name="T3" fmla="*/ 61 h 66"/>
                <a:gd name="T4" fmla="*/ 41 w 59"/>
                <a:gd name="T5" fmla="*/ 51 h 66"/>
                <a:gd name="T6" fmla="*/ 58 w 59"/>
                <a:gd name="T7" fmla="*/ 35 h 66"/>
                <a:gd name="T8" fmla="*/ 46 w 59"/>
                <a:gd name="T9" fmla="*/ 24 h 66"/>
                <a:gd name="T10" fmla="*/ 39 w 59"/>
                <a:gd name="T11" fmla="*/ 5 h 66"/>
                <a:gd name="T12" fmla="*/ 28 w 59"/>
                <a:gd name="T13" fmla="*/ 5 h 66"/>
                <a:gd name="T14" fmla="*/ 19 w 59"/>
                <a:gd name="T15" fmla="*/ 2 h 66"/>
                <a:gd name="T16" fmla="*/ 29 w 59"/>
                <a:gd name="T17" fmla="*/ 20 h 66"/>
                <a:gd name="T18" fmla="*/ 25 w 59"/>
                <a:gd name="T19" fmla="*/ 52 h 66"/>
                <a:gd name="T20" fmla="*/ 0 w 59"/>
                <a:gd name="T21" fmla="*/ 65 h 66"/>
                <a:gd name="T22" fmla="*/ 19 w 59"/>
                <a:gd name="T23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66">
                  <a:moveTo>
                    <a:pt x="19" y="63"/>
                  </a:moveTo>
                  <a:cubicBezTo>
                    <a:pt x="26" y="61"/>
                    <a:pt x="29" y="61"/>
                    <a:pt x="33" y="61"/>
                  </a:cubicBezTo>
                  <a:cubicBezTo>
                    <a:pt x="36" y="61"/>
                    <a:pt x="35" y="56"/>
                    <a:pt x="41" y="51"/>
                  </a:cubicBezTo>
                  <a:cubicBezTo>
                    <a:pt x="47" y="46"/>
                    <a:pt x="59" y="39"/>
                    <a:pt x="58" y="35"/>
                  </a:cubicBezTo>
                  <a:cubicBezTo>
                    <a:pt x="57" y="31"/>
                    <a:pt x="51" y="31"/>
                    <a:pt x="46" y="24"/>
                  </a:cubicBezTo>
                  <a:cubicBezTo>
                    <a:pt x="40" y="16"/>
                    <a:pt x="42" y="7"/>
                    <a:pt x="39" y="5"/>
                  </a:cubicBezTo>
                  <a:cubicBezTo>
                    <a:pt x="35" y="4"/>
                    <a:pt x="31" y="5"/>
                    <a:pt x="28" y="5"/>
                  </a:cubicBezTo>
                  <a:cubicBezTo>
                    <a:pt x="24" y="5"/>
                    <a:pt x="20" y="0"/>
                    <a:pt x="19" y="2"/>
                  </a:cubicBezTo>
                  <a:cubicBezTo>
                    <a:pt x="17" y="4"/>
                    <a:pt x="29" y="7"/>
                    <a:pt x="29" y="20"/>
                  </a:cubicBezTo>
                  <a:cubicBezTo>
                    <a:pt x="29" y="33"/>
                    <a:pt x="38" y="44"/>
                    <a:pt x="25" y="52"/>
                  </a:cubicBezTo>
                  <a:cubicBezTo>
                    <a:pt x="11" y="59"/>
                    <a:pt x="8" y="59"/>
                    <a:pt x="0" y="65"/>
                  </a:cubicBezTo>
                  <a:cubicBezTo>
                    <a:pt x="5" y="65"/>
                    <a:pt x="11" y="66"/>
                    <a:pt x="19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8" name="Freeform 40"/>
            <p:cNvSpPr/>
            <p:nvPr/>
          </p:nvSpPr>
          <p:spPr bwMode="auto">
            <a:xfrm>
              <a:off x="3121047" y="215901"/>
              <a:ext cx="113026" cy="133350"/>
            </a:xfrm>
            <a:custGeom>
              <a:avLst/>
              <a:gdLst>
                <a:gd name="T0" fmla="*/ 57 w 78"/>
                <a:gd name="T1" fmla="*/ 3 h 88"/>
                <a:gd name="T2" fmla="*/ 37 w 78"/>
                <a:gd name="T3" fmla="*/ 3 h 88"/>
                <a:gd name="T4" fmla="*/ 23 w 78"/>
                <a:gd name="T5" fmla="*/ 4 h 88"/>
                <a:gd name="T6" fmla="*/ 8 w 78"/>
                <a:gd name="T7" fmla="*/ 16 h 88"/>
                <a:gd name="T8" fmla="*/ 11 w 78"/>
                <a:gd name="T9" fmla="*/ 22 h 88"/>
                <a:gd name="T10" fmla="*/ 25 w 78"/>
                <a:gd name="T11" fmla="*/ 32 h 88"/>
                <a:gd name="T12" fmla="*/ 43 w 78"/>
                <a:gd name="T13" fmla="*/ 44 h 88"/>
                <a:gd name="T14" fmla="*/ 44 w 78"/>
                <a:gd name="T15" fmla="*/ 67 h 88"/>
                <a:gd name="T16" fmla="*/ 55 w 78"/>
                <a:gd name="T17" fmla="*/ 76 h 88"/>
                <a:gd name="T18" fmla="*/ 55 w 78"/>
                <a:gd name="T19" fmla="*/ 88 h 88"/>
                <a:gd name="T20" fmla="*/ 67 w 78"/>
                <a:gd name="T21" fmla="*/ 65 h 88"/>
                <a:gd name="T22" fmla="*/ 72 w 78"/>
                <a:gd name="T23" fmla="*/ 49 h 88"/>
                <a:gd name="T24" fmla="*/ 53 w 78"/>
                <a:gd name="T25" fmla="*/ 24 h 88"/>
                <a:gd name="T26" fmla="*/ 57 w 78"/>
                <a:gd name="T2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8">
                  <a:moveTo>
                    <a:pt x="57" y="3"/>
                  </a:moveTo>
                  <a:cubicBezTo>
                    <a:pt x="55" y="0"/>
                    <a:pt x="45" y="5"/>
                    <a:pt x="37" y="3"/>
                  </a:cubicBezTo>
                  <a:cubicBezTo>
                    <a:pt x="29" y="1"/>
                    <a:pt x="25" y="0"/>
                    <a:pt x="23" y="4"/>
                  </a:cubicBezTo>
                  <a:cubicBezTo>
                    <a:pt x="22" y="8"/>
                    <a:pt x="16" y="13"/>
                    <a:pt x="8" y="16"/>
                  </a:cubicBezTo>
                  <a:cubicBezTo>
                    <a:pt x="0" y="19"/>
                    <a:pt x="6" y="20"/>
                    <a:pt x="11" y="22"/>
                  </a:cubicBezTo>
                  <a:cubicBezTo>
                    <a:pt x="16" y="24"/>
                    <a:pt x="19" y="26"/>
                    <a:pt x="25" y="32"/>
                  </a:cubicBezTo>
                  <a:cubicBezTo>
                    <a:pt x="30" y="39"/>
                    <a:pt x="40" y="38"/>
                    <a:pt x="43" y="44"/>
                  </a:cubicBezTo>
                  <a:cubicBezTo>
                    <a:pt x="47" y="51"/>
                    <a:pt x="45" y="61"/>
                    <a:pt x="44" y="67"/>
                  </a:cubicBezTo>
                  <a:cubicBezTo>
                    <a:pt x="43" y="74"/>
                    <a:pt x="49" y="71"/>
                    <a:pt x="55" y="76"/>
                  </a:cubicBezTo>
                  <a:cubicBezTo>
                    <a:pt x="61" y="81"/>
                    <a:pt x="57" y="84"/>
                    <a:pt x="55" y="88"/>
                  </a:cubicBezTo>
                  <a:cubicBezTo>
                    <a:pt x="66" y="82"/>
                    <a:pt x="65" y="70"/>
                    <a:pt x="67" y="65"/>
                  </a:cubicBezTo>
                  <a:cubicBezTo>
                    <a:pt x="69" y="60"/>
                    <a:pt x="78" y="54"/>
                    <a:pt x="72" y="49"/>
                  </a:cubicBezTo>
                  <a:cubicBezTo>
                    <a:pt x="66" y="44"/>
                    <a:pt x="53" y="34"/>
                    <a:pt x="53" y="24"/>
                  </a:cubicBezTo>
                  <a:cubicBezTo>
                    <a:pt x="54" y="13"/>
                    <a:pt x="59" y="6"/>
                    <a:pt x="57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59" name="Freeform 41"/>
            <p:cNvSpPr/>
            <p:nvPr/>
          </p:nvSpPr>
          <p:spPr bwMode="auto">
            <a:xfrm>
              <a:off x="3057684" y="277813"/>
              <a:ext cx="52231" cy="57150"/>
            </a:xfrm>
            <a:custGeom>
              <a:avLst/>
              <a:gdLst>
                <a:gd name="T0" fmla="*/ 15 w 36"/>
                <a:gd name="T1" fmla="*/ 27 h 37"/>
                <a:gd name="T2" fmla="*/ 21 w 36"/>
                <a:gd name="T3" fmla="*/ 22 h 37"/>
                <a:gd name="T4" fmla="*/ 30 w 36"/>
                <a:gd name="T5" fmla="*/ 37 h 37"/>
                <a:gd name="T6" fmla="*/ 33 w 36"/>
                <a:gd name="T7" fmla="*/ 20 h 37"/>
                <a:gd name="T8" fmla="*/ 31 w 36"/>
                <a:gd name="T9" fmla="*/ 7 h 37"/>
                <a:gd name="T10" fmla="*/ 19 w 36"/>
                <a:gd name="T11" fmla="*/ 4 h 37"/>
                <a:gd name="T12" fmla="*/ 6 w 36"/>
                <a:gd name="T13" fmla="*/ 6 h 37"/>
                <a:gd name="T14" fmla="*/ 0 w 36"/>
                <a:gd name="T15" fmla="*/ 14 h 37"/>
                <a:gd name="T16" fmla="*/ 7 w 36"/>
                <a:gd name="T17" fmla="*/ 21 h 37"/>
                <a:gd name="T18" fmla="*/ 15 w 36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7"/>
                  </a:moveTo>
                  <a:cubicBezTo>
                    <a:pt x="17" y="19"/>
                    <a:pt x="19" y="17"/>
                    <a:pt x="21" y="22"/>
                  </a:cubicBezTo>
                  <a:cubicBezTo>
                    <a:pt x="23" y="27"/>
                    <a:pt x="22" y="37"/>
                    <a:pt x="30" y="37"/>
                  </a:cubicBezTo>
                  <a:cubicBezTo>
                    <a:pt x="31" y="34"/>
                    <a:pt x="31" y="25"/>
                    <a:pt x="33" y="20"/>
                  </a:cubicBezTo>
                  <a:cubicBezTo>
                    <a:pt x="34" y="16"/>
                    <a:pt x="36" y="7"/>
                    <a:pt x="31" y="7"/>
                  </a:cubicBezTo>
                  <a:cubicBezTo>
                    <a:pt x="25" y="7"/>
                    <a:pt x="20" y="7"/>
                    <a:pt x="19" y="4"/>
                  </a:cubicBezTo>
                  <a:cubicBezTo>
                    <a:pt x="18" y="2"/>
                    <a:pt x="9" y="0"/>
                    <a:pt x="6" y="6"/>
                  </a:cubicBezTo>
                  <a:cubicBezTo>
                    <a:pt x="2" y="12"/>
                    <a:pt x="0" y="11"/>
                    <a:pt x="0" y="14"/>
                  </a:cubicBezTo>
                  <a:cubicBezTo>
                    <a:pt x="0" y="18"/>
                    <a:pt x="3" y="17"/>
                    <a:pt x="7" y="21"/>
                  </a:cubicBezTo>
                  <a:cubicBezTo>
                    <a:pt x="12" y="25"/>
                    <a:pt x="14" y="34"/>
                    <a:pt x="15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0" name="Freeform 42"/>
            <p:cNvSpPr/>
            <p:nvPr/>
          </p:nvSpPr>
          <p:spPr bwMode="auto">
            <a:xfrm>
              <a:off x="3022578" y="303213"/>
              <a:ext cx="55657" cy="58738"/>
            </a:xfrm>
            <a:custGeom>
              <a:avLst/>
              <a:gdLst>
                <a:gd name="T0" fmla="*/ 1 w 38"/>
                <a:gd name="T1" fmla="*/ 23 h 38"/>
                <a:gd name="T2" fmla="*/ 11 w 38"/>
                <a:gd name="T3" fmla="*/ 31 h 38"/>
                <a:gd name="T4" fmla="*/ 23 w 38"/>
                <a:gd name="T5" fmla="*/ 38 h 38"/>
                <a:gd name="T6" fmla="*/ 36 w 38"/>
                <a:gd name="T7" fmla="*/ 33 h 38"/>
                <a:gd name="T8" fmla="*/ 34 w 38"/>
                <a:gd name="T9" fmla="*/ 26 h 38"/>
                <a:gd name="T10" fmla="*/ 26 w 38"/>
                <a:gd name="T11" fmla="*/ 26 h 38"/>
                <a:gd name="T12" fmla="*/ 19 w 38"/>
                <a:gd name="T13" fmla="*/ 23 h 38"/>
                <a:gd name="T14" fmla="*/ 15 w 38"/>
                <a:gd name="T15" fmla="*/ 14 h 38"/>
                <a:gd name="T16" fmla="*/ 14 w 38"/>
                <a:gd name="T17" fmla="*/ 1 h 38"/>
                <a:gd name="T18" fmla="*/ 7 w 38"/>
                <a:gd name="T19" fmla="*/ 5 h 38"/>
                <a:gd name="T20" fmla="*/ 6 w 38"/>
                <a:gd name="T21" fmla="*/ 17 h 38"/>
                <a:gd name="T22" fmla="*/ 1 w 38"/>
                <a:gd name="T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1" y="23"/>
                  </a:moveTo>
                  <a:cubicBezTo>
                    <a:pt x="2" y="26"/>
                    <a:pt x="9" y="26"/>
                    <a:pt x="11" y="31"/>
                  </a:cubicBezTo>
                  <a:cubicBezTo>
                    <a:pt x="14" y="36"/>
                    <a:pt x="16" y="38"/>
                    <a:pt x="23" y="38"/>
                  </a:cubicBezTo>
                  <a:cubicBezTo>
                    <a:pt x="31" y="38"/>
                    <a:pt x="33" y="37"/>
                    <a:pt x="36" y="33"/>
                  </a:cubicBezTo>
                  <a:cubicBezTo>
                    <a:pt x="38" y="29"/>
                    <a:pt x="36" y="27"/>
                    <a:pt x="34" y="26"/>
                  </a:cubicBezTo>
                  <a:cubicBezTo>
                    <a:pt x="33" y="25"/>
                    <a:pt x="31" y="25"/>
                    <a:pt x="26" y="26"/>
                  </a:cubicBezTo>
                  <a:cubicBezTo>
                    <a:pt x="21" y="26"/>
                    <a:pt x="20" y="26"/>
                    <a:pt x="19" y="23"/>
                  </a:cubicBezTo>
                  <a:cubicBezTo>
                    <a:pt x="18" y="21"/>
                    <a:pt x="13" y="22"/>
                    <a:pt x="15" y="14"/>
                  </a:cubicBezTo>
                  <a:cubicBezTo>
                    <a:pt x="16" y="7"/>
                    <a:pt x="17" y="1"/>
                    <a:pt x="14" y="1"/>
                  </a:cubicBezTo>
                  <a:cubicBezTo>
                    <a:pt x="11" y="1"/>
                    <a:pt x="6" y="0"/>
                    <a:pt x="7" y="5"/>
                  </a:cubicBezTo>
                  <a:cubicBezTo>
                    <a:pt x="9" y="11"/>
                    <a:pt x="9" y="14"/>
                    <a:pt x="6" y="17"/>
                  </a:cubicBezTo>
                  <a:cubicBezTo>
                    <a:pt x="3" y="19"/>
                    <a:pt x="0" y="20"/>
                    <a:pt x="1" y="2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1" name="Freeform 43"/>
            <p:cNvSpPr/>
            <p:nvPr/>
          </p:nvSpPr>
          <p:spPr bwMode="auto">
            <a:xfrm>
              <a:off x="2978909" y="236538"/>
              <a:ext cx="127582" cy="92075"/>
            </a:xfrm>
            <a:custGeom>
              <a:avLst/>
              <a:gdLst>
                <a:gd name="T0" fmla="*/ 1 w 88"/>
                <a:gd name="T1" fmla="*/ 44 h 61"/>
                <a:gd name="T2" fmla="*/ 7 w 88"/>
                <a:gd name="T3" fmla="*/ 57 h 61"/>
                <a:gd name="T4" fmla="*/ 17 w 88"/>
                <a:gd name="T5" fmla="*/ 52 h 61"/>
                <a:gd name="T6" fmla="*/ 38 w 88"/>
                <a:gd name="T7" fmla="*/ 29 h 61"/>
                <a:gd name="T8" fmla="*/ 88 w 88"/>
                <a:gd name="T9" fmla="*/ 8 h 61"/>
                <a:gd name="T10" fmla="*/ 69 w 88"/>
                <a:gd name="T11" fmla="*/ 9 h 61"/>
                <a:gd name="T12" fmla="*/ 51 w 88"/>
                <a:gd name="T13" fmla="*/ 3 h 61"/>
                <a:gd name="T14" fmla="*/ 33 w 88"/>
                <a:gd name="T15" fmla="*/ 14 h 61"/>
                <a:gd name="T16" fmla="*/ 10 w 88"/>
                <a:gd name="T17" fmla="*/ 19 h 61"/>
                <a:gd name="T18" fmla="*/ 9 w 88"/>
                <a:gd name="T19" fmla="*/ 33 h 61"/>
                <a:gd name="T20" fmla="*/ 1 w 88"/>
                <a:gd name="T2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1">
                  <a:moveTo>
                    <a:pt x="1" y="44"/>
                  </a:moveTo>
                  <a:cubicBezTo>
                    <a:pt x="0" y="52"/>
                    <a:pt x="1" y="56"/>
                    <a:pt x="7" y="57"/>
                  </a:cubicBezTo>
                  <a:cubicBezTo>
                    <a:pt x="12" y="58"/>
                    <a:pt x="17" y="61"/>
                    <a:pt x="17" y="52"/>
                  </a:cubicBezTo>
                  <a:cubicBezTo>
                    <a:pt x="17" y="43"/>
                    <a:pt x="29" y="36"/>
                    <a:pt x="38" y="29"/>
                  </a:cubicBezTo>
                  <a:cubicBezTo>
                    <a:pt x="46" y="22"/>
                    <a:pt x="72" y="20"/>
                    <a:pt x="88" y="8"/>
                  </a:cubicBezTo>
                  <a:cubicBezTo>
                    <a:pt x="82" y="9"/>
                    <a:pt x="73" y="11"/>
                    <a:pt x="69" y="9"/>
                  </a:cubicBezTo>
                  <a:cubicBezTo>
                    <a:pt x="64" y="7"/>
                    <a:pt x="54" y="0"/>
                    <a:pt x="51" y="3"/>
                  </a:cubicBezTo>
                  <a:cubicBezTo>
                    <a:pt x="49" y="5"/>
                    <a:pt x="42" y="9"/>
                    <a:pt x="33" y="14"/>
                  </a:cubicBezTo>
                  <a:cubicBezTo>
                    <a:pt x="23" y="19"/>
                    <a:pt x="12" y="17"/>
                    <a:pt x="10" y="19"/>
                  </a:cubicBezTo>
                  <a:cubicBezTo>
                    <a:pt x="8" y="21"/>
                    <a:pt x="13" y="27"/>
                    <a:pt x="9" y="33"/>
                  </a:cubicBezTo>
                  <a:cubicBezTo>
                    <a:pt x="6" y="38"/>
                    <a:pt x="1" y="36"/>
                    <a:pt x="1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2" name="Freeform 44"/>
            <p:cNvSpPr/>
            <p:nvPr/>
          </p:nvSpPr>
          <p:spPr bwMode="auto">
            <a:xfrm>
              <a:off x="2986615" y="182563"/>
              <a:ext cx="150701" cy="71438"/>
            </a:xfrm>
            <a:custGeom>
              <a:avLst/>
              <a:gdLst>
                <a:gd name="T0" fmla="*/ 18 w 104"/>
                <a:gd name="T1" fmla="*/ 42 h 47"/>
                <a:gd name="T2" fmla="*/ 42 w 104"/>
                <a:gd name="T3" fmla="*/ 27 h 47"/>
                <a:gd name="T4" fmla="*/ 66 w 104"/>
                <a:gd name="T5" fmla="*/ 23 h 47"/>
                <a:gd name="T6" fmla="*/ 102 w 104"/>
                <a:gd name="T7" fmla="*/ 30 h 47"/>
                <a:gd name="T8" fmla="*/ 97 w 104"/>
                <a:gd name="T9" fmla="*/ 21 h 47"/>
                <a:gd name="T10" fmla="*/ 99 w 104"/>
                <a:gd name="T11" fmla="*/ 13 h 47"/>
                <a:gd name="T12" fmla="*/ 79 w 104"/>
                <a:gd name="T13" fmla="*/ 10 h 47"/>
                <a:gd name="T14" fmla="*/ 60 w 104"/>
                <a:gd name="T15" fmla="*/ 0 h 47"/>
                <a:gd name="T16" fmla="*/ 44 w 104"/>
                <a:gd name="T17" fmla="*/ 6 h 47"/>
                <a:gd name="T18" fmla="*/ 25 w 104"/>
                <a:gd name="T19" fmla="*/ 7 h 47"/>
                <a:gd name="T20" fmla="*/ 15 w 104"/>
                <a:gd name="T21" fmla="*/ 15 h 47"/>
                <a:gd name="T22" fmla="*/ 5 w 104"/>
                <a:gd name="T23" fmla="*/ 18 h 47"/>
                <a:gd name="T24" fmla="*/ 3 w 104"/>
                <a:gd name="T25" fmla="*/ 42 h 47"/>
                <a:gd name="T26" fmla="*/ 18 w 10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">
                  <a:moveTo>
                    <a:pt x="18" y="42"/>
                  </a:moveTo>
                  <a:cubicBezTo>
                    <a:pt x="27" y="40"/>
                    <a:pt x="37" y="32"/>
                    <a:pt x="42" y="27"/>
                  </a:cubicBezTo>
                  <a:cubicBezTo>
                    <a:pt x="48" y="23"/>
                    <a:pt x="56" y="17"/>
                    <a:pt x="66" y="23"/>
                  </a:cubicBezTo>
                  <a:cubicBezTo>
                    <a:pt x="76" y="28"/>
                    <a:pt x="87" y="34"/>
                    <a:pt x="102" y="30"/>
                  </a:cubicBezTo>
                  <a:cubicBezTo>
                    <a:pt x="100" y="27"/>
                    <a:pt x="96" y="25"/>
                    <a:pt x="97" y="21"/>
                  </a:cubicBezTo>
                  <a:cubicBezTo>
                    <a:pt x="98" y="18"/>
                    <a:pt x="104" y="14"/>
                    <a:pt x="99" y="13"/>
                  </a:cubicBezTo>
                  <a:cubicBezTo>
                    <a:pt x="95" y="13"/>
                    <a:pt x="84" y="15"/>
                    <a:pt x="79" y="10"/>
                  </a:cubicBezTo>
                  <a:cubicBezTo>
                    <a:pt x="74" y="5"/>
                    <a:pt x="63" y="0"/>
                    <a:pt x="60" y="0"/>
                  </a:cubicBezTo>
                  <a:cubicBezTo>
                    <a:pt x="56" y="0"/>
                    <a:pt x="53" y="6"/>
                    <a:pt x="44" y="6"/>
                  </a:cubicBezTo>
                  <a:cubicBezTo>
                    <a:pt x="36" y="6"/>
                    <a:pt x="28" y="4"/>
                    <a:pt x="25" y="7"/>
                  </a:cubicBezTo>
                  <a:cubicBezTo>
                    <a:pt x="22" y="9"/>
                    <a:pt x="21" y="14"/>
                    <a:pt x="15" y="15"/>
                  </a:cubicBezTo>
                  <a:cubicBezTo>
                    <a:pt x="10" y="15"/>
                    <a:pt x="5" y="13"/>
                    <a:pt x="5" y="18"/>
                  </a:cubicBezTo>
                  <a:cubicBezTo>
                    <a:pt x="5" y="23"/>
                    <a:pt x="6" y="38"/>
                    <a:pt x="3" y="42"/>
                  </a:cubicBezTo>
                  <a:cubicBezTo>
                    <a:pt x="0" y="47"/>
                    <a:pt x="9" y="45"/>
                    <a:pt x="18" y="4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3" name="Freeform 45"/>
            <p:cNvSpPr/>
            <p:nvPr/>
          </p:nvSpPr>
          <p:spPr bwMode="auto">
            <a:xfrm>
              <a:off x="2919827" y="236538"/>
              <a:ext cx="58225" cy="71438"/>
            </a:xfrm>
            <a:custGeom>
              <a:avLst/>
              <a:gdLst>
                <a:gd name="T0" fmla="*/ 5 w 40"/>
                <a:gd name="T1" fmla="*/ 44 h 48"/>
                <a:gd name="T2" fmla="*/ 18 w 40"/>
                <a:gd name="T3" fmla="*/ 46 h 48"/>
                <a:gd name="T4" fmla="*/ 29 w 40"/>
                <a:gd name="T5" fmla="*/ 35 h 48"/>
                <a:gd name="T6" fmla="*/ 35 w 40"/>
                <a:gd name="T7" fmla="*/ 17 h 48"/>
                <a:gd name="T8" fmla="*/ 35 w 40"/>
                <a:gd name="T9" fmla="*/ 1 h 48"/>
                <a:gd name="T10" fmla="*/ 21 w 40"/>
                <a:gd name="T11" fmla="*/ 15 h 48"/>
                <a:gd name="T12" fmla="*/ 6 w 40"/>
                <a:gd name="T13" fmla="*/ 23 h 48"/>
                <a:gd name="T14" fmla="*/ 5 w 40"/>
                <a:gd name="T15" fmla="*/ 34 h 48"/>
                <a:gd name="T16" fmla="*/ 5 w 40"/>
                <a:gd name="T1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8">
                  <a:moveTo>
                    <a:pt x="5" y="44"/>
                  </a:moveTo>
                  <a:cubicBezTo>
                    <a:pt x="11" y="44"/>
                    <a:pt x="15" y="44"/>
                    <a:pt x="18" y="46"/>
                  </a:cubicBezTo>
                  <a:cubicBezTo>
                    <a:pt x="21" y="48"/>
                    <a:pt x="24" y="39"/>
                    <a:pt x="29" y="35"/>
                  </a:cubicBezTo>
                  <a:cubicBezTo>
                    <a:pt x="34" y="30"/>
                    <a:pt x="40" y="24"/>
                    <a:pt x="35" y="17"/>
                  </a:cubicBezTo>
                  <a:cubicBezTo>
                    <a:pt x="30" y="11"/>
                    <a:pt x="36" y="2"/>
                    <a:pt x="35" y="1"/>
                  </a:cubicBezTo>
                  <a:cubicBezTo>
                    <a:pt x="34" y="0"/>
                    <a:pt x="28" y="10"/>
                    <a:pt x="21" y="15"/>
                  </a:cubicBezTo>
                  <a:cubicBezTo>
                    <a:pt x="15" y="20"/>
                    <a:pt x="8" y="18"/>
                    <a:pt x="6" y="23"/>
                  </a:cubicBezTo>
                  <a:cubicBezTo>
                    <a:pt x="4" y="28"/>
                    <a:pt x="6" y="29"/>
                    <a:pt x="5" y="34"/>
                  </a:cubicBezTo>
                  <a:cubicBezTo>
                    <a:pt x="4" y="39"/>
                    <a:pt x="0" y="44"/>
                    <a:pt x="5" y="4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4" name="Freeform 46"/>
            <p:cNvSpPr/>
            <p:nvPr/>
          </p:nvSpPr>
          <p:spPr bwMode="auto">
            <a:xfrm>
              <a:off x="2877871" y="307976"/>
              <a:ext cx="123301" cy="158750"/>
            </a:xfrm>
            <a:custGeom>
              <a:avLst/>
              <a:gdLst>
                <a:gd name="T0" fmla="*/ 13 w 85"/>
                <a:gd name="T1" fmla="*/ 53 h 105"/>
                <a:gd name="T2" fmla="*/ 45 w 85"/>
                <a:gd name="T3" fmla="*/ 81 h 105"/>
                <a:gd name="T4" fmla="*/ 55 w 85"/>
                <a:gd name="T5" fmla="*/ 97 h 105"/>
                <a:gd name="T6" fmla="*/ 71 w 85"/>
                <a:gd name="T7" fmla="*/ 99 h 105"/>
                <a:gd name="T8" fmla="*/ 82 w 85"/>
                <a:gd name="T9" fmla="*/ 99 h 105"/>
                <a:gd name="T10" fmla="*/ 74 w 85"/>
                <a:gd name="T11" fmla="*/ 85 h 105"/>
                <a:gd name="T12" fmla="*/ 66 w 85"/>
                <a:gd name="T13" fmla="*/ 63 h 105"/>
                <a:gd name="T14" fmla="*/ 47 w 85"/>
                <a:gd name="T15" fmla="*/ 50 h 105"/>
                <a:gd name="T16" fmla="*/ 44 w 85"/>
                <a:gd name="T17" fmla="*/ 30 h 105"/>
                <a:gd name="T18" fmla="*/ 33 w 85"/>
                <a:gd name="T19" fmla="*/ 5 h 105"/>
                <a:gd name="T20" fmla="*/ 23 w 85"/>
                <a:gd name="T21" fmla="*/ 15 h 105"/>
                <a:gd name="T22" fmla="*/ 10 w 85"/>
                <a:gd name="T23" fmla="*/ 18 h 105"/>
                <a:gd name="T24" fmla="*/ 6 w 85"/>
                <a:gd name="T25" fmla="*/ 39 h 105"/>
                <a:gd name="T26" fmla="*/ 13 w 85"/>
                <a:gd name="T2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13" y="53"/>
                  </a:moveTo>
                  <a:cubicBezTo>
                    <a:pt x="21" y="62"/>
                    <a:pt x="43" y="65"/>
                    <a:pt x="45" y="81"/>
                  </a:cubicBezTo>
                  <a:cubicBezTo>
                    <a:pt x="48" y="97"/>
                    <a:pt x="46" y="98"/>
                    <a:pt x="55" y="97"/>
                  </a:cubicBezTo>
                  <a:cubicBezTo>
                    <a:pt x="64" y="96"/>
                    <a:pt x="65" y="96"/>
                    <a:pt x="71" y="99"/>
                  </a:cubicBezTo>
                  <a:cubicBezTo>
                    <a:pt x="77" y="103"/>
                    <a:pt x="85" y="105"/>
                    <a:pt x="82" y="99"/>
                  </a:cubicBezTo>
                  <a:cubicBezTo>
                    <a:pt x="80" y="94"/>
                    <a:pt x="76" y="93"/>
                    <a:pt x="74" y="85"/>
                  </a:cubicBezTo>
                  <a:cubicBezTo>
                    <a:pt x="74" y="80"/>
                    <a:pt x="75" y="69"/>
                    <a:pt x="66" y="63"/>
                  </a:cubicBezTo>
                  <a:cubicBezTo>
                    <a:pt x="57" y="57"/>
                    <a:pt x="48" y="55"/>
                    <a:pt x="47" y="50"/>
                  </a:cubicBezTo>
                  <a:cubicBezTo>
                    <a:pt x="46" y="45"/>
                    <a:pt x="44" y="40"/>
                    <a:pt x="44" y="30"/>
                  </a:cubicBezTo>
                  <a:cubicBezTo>
                    <a:pt x="44" y="21"/>
                    <a:pt x="39" y="10"/>
                    <a:pt x="33" y="5"/>
                  </a:cubicBezTo>
                  <a:cubicBezTo>
                    <a:pt x="28" y="0"/>
                    <a:pt x="29" y="11"/>
                    <a:pt x="23" y="15"/>
                  </a:cubicBezTo>
                  <a:cubicBezTo>
                    <a:pt x="17" y="19"/>
                    <a:pt x="9" y="13"/>
                    <a:pt x="10" y="18"/>
                  </a:cubicBezTo>
                  <a:cubicBezTo>
                    <a:pt x="11" y="22"/>
                    <a:pt x="12" y="32"/>
                    <a:pt x="6" y="39"/>
                  </a:cubicBezTo>
                  <a:cubicBezTo>
                    <a:pt x="0" y="46"/>
                    <a:pt x="5" y="45"/>
                    <a:pt x="13" y="5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5" name="Freeform 47"/>
            <p:cNvSpPr/>
            <p:nvPr/>
          </p:nvSpPr>
          <p:spPr bwMode="auto">
            <a:xfrm>
              <a:off x="2967778" y="336551"/>
              <a:ext cx="130151" cy="88900"/>
            </a:xfrm>
            <a:custGeom>
              <a:avLst/>
              <a:gdLst>
                <a:gd name="T0" fmla="*/ 4 w 90"/>
                <a:gd name="T1" fmla="*/ 2 h 58"/>
                <a:gd name="T2" fmla="*/ 15 w 90"/>
                <a:gd name="T3" fmla="*/ 14 h 58"/>
                <a:gd name="T4" fmla="*/ 12 w 90"/>
                <a:gd name="T5" fmla="*/ 27 h 58"/>
                <a:gd name="T6" fmla="*/ 22 w 90"/>
                <a:gd name="T7" fmla="*/ 36 h 58"/>
                <a:gd name="T8" fmla="*/ 35 w 90"/>
                <a:gd name="T9" fmla="*/ 53 h 58"/>
                <a:gd name="T10" fmla="*/ 46 w 90"/>
                <a:gd name="T11" fmla="*/ 52 h 58"/>
                <a:gd name="T12" fmla="*/ 60 w 90"/>
                <a:gd name="T13" fmla="*/ 48 h 58"/>
                <a:gd name="T14" fmla="*/ 73 w 90"/>
                <a:gd name="T15" fmla="*/ 42 h 58"/>
                <a:gd name="T16" fmla="*/ 90 w 90"/>
                <a:gd name="T17" fmla="*/ 29 h 58"/>
                <a:gd name="T18" fmla="*/ 77 w 90"/>
                <a:gd name="T19" fmla="*/ 30 h 58"/>
                <a:gd name="T20" fmla="*/ 60 w 90"/>
                <a:gd name="T21" fmla="*/ 36 h 58"/>
                <a:gd name="T22" fmla="*/ 37 w 90"/>
                <a:gd name="T23" fmla="*/ 24 h 58"/>
                <a:gd name="T24" fmla="*/ 19 w 90"/>
                <a:gd name="T25" fmla="*/ 4 h 58"/>
                <a:gd name="T26" fmla="*/ 4 w 90"/>
                <a:gd name="T2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8">
                  <a:moveTo>
                    <a:pt x="4" y="2"/>
                  </a:moveTo>
                  <a:cubicBezTo>
                    <a:pt x="0" y="4"/>
                    <a:pt x="16" y="6"/>
                    <a:pt x="15" y="14"/>
                  </a:cubicBezTo>
                  <a:cubicBezTo>
                    <a:pt x="14" y="22"/>
                    <a:pt x="14" y="23"/>
                    <a:pt x="12" y="27"/>
                  </a:cubicBezTo>
                  <a:cubicBezTo>
                    <a:pt x="11" y="30"/>
                    <a:pt x="19" y="29"/>
                    <a:pt x="22" y="36"/>
                  </a:cubicBezTo>
                  <a:cubicBezTo>
                    <a:pt x="25" y="43"/>
                    <a:pt x="35" y="49"/>
                    <a:pt x="35" y="53"/>
                  </a:cubicBezTo>
                  <a:cubicBezTo>
                    <a:pt x="35" y="58"/>
                    <a:pt x="39" y="55"/>
                    <a:pt x="46" y="52"/>
                  </a:cubicBezTo>
                  <a:cubicBezTo>
                    <a:pt x="53" y="48"/>
                    <a:pt x="54" y="48"/>
                    <a:pt x="60" y="48"/>
                  </a:cubicBezTo>
                  <a:cubicBezTo>
                    <a:pt x="67" y="48"/>
                    <a:pt x="69" y="48"/>
                    <a:pt x="73" y="42"/>
                  </a:cubicBezTo>
                  <a:cubicBezTo>
                    <a:pt x="78" y="36"/>
                    <a:pt x="83" y="34"/>
                    <a:pt x="90" y="29"/>
                  </a:cubicBezTo>
                  <a:cubicBezTo>
                    <a:pt x="84" y="29"/>
                    <a:pt x="80" y="28"/>
                    <a:pt x="77" y="30"/>
                  </a:cubicBezTo>
                  <a:cubicBezTo>
                    <a:pt x="73" y="32"/>
                    <a:pt x="65" y="37"/>
                    <a:pt x="60" y="36"/>
                  </a:cubicBezTo>
                  <a:cubicBezTo>
                    <a:pt x="55" y="36"/>
                    <a:pt x="44" y="37"/>
                    <a:pt x="37" y="24"/>
                  </a:cubicBezTo>
                  <a:cubicBezTo>
                    <a:pt x="29" y="11"/>
                    <a:pt x="25" y="4"/>
                    <a:pt x="19" y="4"/>
                  </a:cubicBezTo>
                  <a:cubicBezTo>
                    <a:pt x="14" y="4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6" name="Freeform 48"/>
            <p:cNvSpPr/>
            <p:nvPr/>
          </p:nvSpPr>
          <p:spPr bwMode="auto">
            <a:xfrm>
              <a:off x="1215026" y="415926"/>
              <a:ext cx="65075" cy="74613"/>
            </a:xfrm>
            <a:custGeom>
              <a:avLst/>
              <a:gdLst>
                <a:gd name="T0" fmla="*/ 36 w 45"/>
                <a:gd name="T1" fmla="*/ 13 h 49"/>
                <a:gd name="T2" fmla="*/ 19 w 45"/>
                <a:gd name="T3" fmla="*/ 7 h 49"/>
                <a:gd name="T4" fmla="*/ 0 w 45"/>
                <a:gd name="T5" fmla="*/ 19 h 49"/>
                <a:gd name="T6" fmla="*/ 21 w 45"/>
                <a:gd name="T7" fmla="*/ 25 h 49"/>
                <a:gd name="T8" fmla="*/ 24 w 45"/>
                <a:gd name="T9" fmla="*/ 42 h 49"/>
                <a:gd name="T10" fmla="*/ 34 w 45"/>
                <a:gd name="T11" fmla="*/ 32 h 49"/>
                <a:gd name="T12" fmla="*/ 36 w 45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6" y="13"/>
                  </a:moveTo>
                  <a:cubicBezTo>
                    <a:pt x="27" y="6"/>
                    <a:pt x="23" y="0"/>
                    <a:pt x="19" y="7"/>
                  </a:cubicBezTo>
                  <a:cubicBezTo>
                    <a:pt x="15" y="13"/>
                    <a:pt x="13" y="13"/>
                    <a:pt x="0" y="19"/>
                  </a:cubicBezTo>
                  <a:cubicBezTo>
                    <a:pt x="6" y="19"/>
                    <a:pt x="18" y="16"/>
                    <a:pt x="21" y="25"/>
                  </a:cubicBezTo>
                  <a:cubicBezTo>
                    <a:pt x="24" y="33"/>
                    <a:pt x="26" y="36"/>
                    <a:pt x="24" y="42"/>
                  </a:cubicBezTo>
                  <a:cubicBezTo>
                    <a:pt x="23" y="49"/>
                    <a:pt x="30" y="39"/>
                    <a:pt x="34" y="32"/>
                  </a:cubicBezTo>
                  <a:cubicBezTo>
                    <a:pt x="39" y="26"/>
                    <a:pt x="45" y="21"/>
                    <a:pt x="36" y="1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7" name="Freeform 49"/>
            <p:cNvSpPr/>
            <p:nvPr/>
          </p:nvSpPr>
          <p:spPr bwMode="auto">
            <a:xfrm>
              <a:off x="1200469" y="458788"/>
              <a:ext cx="46238" cy="44450"/>
            </a:xfrm>
            <a:custGeom>
              <a:avLst/>
              <a:gdLst>
                <a:gd name="T0" fmla="*/ 6 w 32"/>
                <a:gd name="T1" fmla="*/ 11 h 30"/>
                <a:gd name="T2" fmla="*/ 14 w 32"/>
                <a:gd name="T3" fmla="*/ 26 h 30"/>
                <a:gd name="T4" fmla="*/ 32 w 32"/>
                <a:gd name="T5" fmla="*/ 25 h 30"/>
                <a:gd name="T6" fmla="*/ 23 w 32"/>
                <a:gd name="T7" fmla="*/ 19 h 30"/>
                <a:gd name="T8" fmla="*/ 14 w 32"/>
                <a:gd name="T9" fmla="*/ 9 h 30"/>
                <a:gd name="T10" fmla="*/ 12 w 32"/>
                <a:gd name="T11" fmla="*/ 0 h 30"/>
                <a:gd name="T12" fmla="*/ 6 w 32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6" y="11"/>
                  </a:moveTo>
                  <a:cubicBezTo>
                    <a:pt x="6" y="21"/>
                    <a:pt x="0" y="26"/>
                    <a:pt x="14" y="26"/>
                  </a:cubicBezTo>
                  <a:cubicBezTo>
                    <a:pt x="29" y="27"/>
                    <a:pt x="32" y="30"/>
                    <a:pt x="32" y="25"/>
                  </a:cubicBezTo>
                  <a:cubicBezTo>
                    <a:pt x="31" y="20"/>
                    <a:pt x="30" y="20"/>
                    <a:pt x="23" y="19"/>
                  </a:cubicBezTo>
                  <a:cubicBezTo>
                    <a:pt x="16" y="18"/>
                    <a:pt x="12" y="15"/>
                    <a:pt x="14" y="9"/>
                  </a:cubicBezTo>
                  <a:cubicBezTo>
                    <a:pt x="17" y="4"/>
                    <a:pt x="16" y="0"/>
                    <a:pt x="12" y="0"/>
                  </a:cubicBezTo>
                  <a:cubicBezTo>
                    <a:pt x="8" y="0"/>
                    <a:pt x="5" y="1"/>
                    <a:pt x="6" y="1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8" name="Freeform 50"/>
            <p:cNvSpPr/>
            <p:nvPr/>
          </p:nvSpPr>
          <p:spPr bwMode="auto">
            <a:xfrm>
              <a:off x="1229582" y="465138"/>
              <a:ext cx="73638" cy="68263"/>
            </a:xfrm>
            <a:custGeom>
              <a:avLst/>
              <a:gdLst>
                <a:gd name="T0" fmla="*/ 25 w 51"/>
                <a:gd name="T1" fmla="*/ 24 h 45"/>
                <a:gd name="T2" fmla="*/ 12 w 51"/>
                <a:gd name="T3" fmla="*/ 31 h 45"/>
                <a:gd name="T4" fmla="*/ 0 w 51"/>
                <a:gd name="T5" fmla="*/ 35 h 45"/>
                <a:gd name="T6" fmla="*/ 15 w 51"/>
                <a:gd name="T7" fmla="*/ 40 h 45"/>
                <a:gd name="T8" fmla="*/ 35 w 51"/>
                <a:gd name="T9" fmla="*/ 35 h 45"/>
                <a:gd name="T10" fmla="*/ 43 w 51"/>
                <a:gd name="T11" fmla="*/ 15 h 45"/>
                <a:gd name="T12" fmla="*/ 44 w 51"/>
                <a:gd name="T13" fmla="*/ 2 h 45"/>
                <a:gd name="T14" fmla="*/ 34 w 51"/>
                <a:gd name="T15" fmla="*/ 0 h 45"/>
                <a:gd name="T16" fmla="*/ 32 w 51"/>
                <a:gd name="T17" fmla="*/ 4 h 45"/>
                <a:gd name="T18" fmla="*/ 25 w 51"/>
                <a:gd name="T1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5">
                  <a:moveTo>
                    <a:pt x="25" y="24"/>
                  </a:moveTo>
                  <a:cubicBezTo>
                    <a:pt x="13" y="31"/>
                    <a:pt x="22" y="32"/>
                    <a:pt x="12" y="31"/>
                  </a:cubicBezTo>
                  <a:cubicBezTo>
                    <a:pt x="1" y="31"/>
                    <a:pt x="0" y="30"/>
                    <a:pt x="0" y="35"/>
                  </a:cubicBezTo>
                  <a:cubicBezTo>
                    <a:pt x="0" y="41"/>
                    <a:pt x="3" y="41"/>
                    <a:pt x="15" y="40"/>
                  </a:cubicBezTo>
                  <a:cubicBezTo>
                    <a:pt x="26" y="38"/>
                    <a:pt x="32" y="45"/>
                    <a:pt x="35" y="35"/>
                  </a:cubicBezTo>
                  <a:cubicBezTo>
                    <a:pt x="38" y="26"/>
                    <a:pt x="39" y="22"/>
                    <a:pt x="43" y="15"/>
                  </a:cubicBezTo>
                  <a:cubicBezTo>
                    <a:pt x="48" y="8"/>
                    <a:pt x="51" y="2"/>
                    <a:pt x="44" y="2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2" y="0"/>
                    <a:pt x="31" y="1"/>
                    <a:pt x="32" y="4"/>
                  </a:cubicBezTo>
                  <a:cubicBezTo>
                    <a:pt x="32" y="12"/>
                    <a:pt x="36" y="18"/>
                    <a:pt x="25" y="24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69" name="Freeform 51"/>
            <p:cNvSpPr/>
            <p:nvPr/>
          </p:nvSpPr>
          <p:spPr bwMode="auto">
            <a:xfrm>
              <a:off x="1188482" y="503238"/>
              <a:ext cx="61650" cy="49213"/>
            </a:xfrm>
            <a:custGeom>
              <a:avLst/>
              <a:gdLst>
                <a:gd name="T0" fmla="*/ 24 w 42"/>
                <a:gd name="T1" fmla="*/ 21 h 32"/>
                <a:gd name="T2" fmla="*/ 14 w 42"/>
                <a:gd name="T3" fmla="*/ 12 h 32"/>
                <a:gd name="T4" fmla="*/ 7 w 42"/>
                <a:gd name="T5" fmla="*/ 5 h 32"/>
                <a:gd name="T6" fmla="*/ 0 w 42"/>
                <a:gd name="T7" fmla="*/ 21 h 32"/>
                <a:gd name="T8" fmla="*/ 23 w 42"/>
                <a:gd name="T9" fmla="*/ 29 h 32"/>
                <a:gd name="T10" fmla="*/ 42 w 42"/>
                <a:gd name="T11" fmla="*/ 25 h 32"/>
                <a:gd name="T12" fmla="*/ 24 w 42"/>
                <a:gd name="T1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2">
                  <a:moveTo>
                    <a:pt x="24" y="21"/>
                  </a:moveTo>
                  <a:cubicBezTo>
                    <a:pt x="16" y="21"/>
                    <a:pt x="15" y="19"/>
                    <a:pt x="14" y="12"/>
                  </a:cubicBezTo>
                  <a:cubicBezTo>
                    <a:pt x="13" y="5"/>
                    <a:pt x="15" y="0"/>
                    <a:pt x="7" y="5"/>
                  </a:cubicBezTo>
                  <a:cubicBezTo>
                    <a:pt x="0" y="9"/>
                    <a:pt x="0" y="10"/>
                    <a:pt x="0" y="21"/>
                  </a:cubicBezTo>
                  <a:cubicBezTo>
                    <a:pt x="0" y="32"/>
                    <a:pt x="13" y="27"/>
                    <a:pt x="23" y="29"/>
                  </a:cubicBezTo>
                  <a:cubicBezTo>
                    <a:pt x="34" y="31"/>
                    <a:pt x="36" y="26"/>
                    <a:pt x="42" y="25"/>
                  </a:cubicBezTo>
                  <a:cubicBezTo>
                    <a:pt x="38" y="19"/>
                    <a:pt x="31" y="21"/>
                    <a:pt x="24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0" name="Freeform 52"/>
            <p:cNvSpPr/>
            <p:nvPr/>
          </p:nvSpPr>
          <p:spPr bwMode="auto">
            <a:xfrm>
              <a:off x="1158513" y="411163"/>
              <a:ext cx="59082" cy="98425"/>
            </a:xfrm>
            <a:custGeom>
              <a:avLst/>
              <a:gdLst>
                <a:gd name="T0" fmla="*/ 28 w 41"/>
                <a:gd name="T1" fmla="*/ 10 h 65"/>
                <a:gd name="T2" fmla="*/ 6 w 41"/>
                <a:gd name="T3" fmla="*/ 15 h 65"/>
                <a:gd name="T4" fmla="*/ 8 w 41"/>
                <a:gd name="T5" fmla="*/ 27 h 65"/>
                <a:gd name="T6" fmla="*/ 9 w 41"/>
                <a:gd name="T7" fmla="*/ 40 h 65"/>
                <a:gd name="T8" fmla="*/ 8 w 41"/>
                <a:gd name="T9" fmla="*/ 53 h 65"/>
                <a:gd name="T10" fmla="*/ 14 w 41"/>
                <a:gd name="T11" fmla="*/ 65 h 65"/>
                <a:gd name="T12" fmla="*/ 16 w 41"/>
                <a:gd name="T13" fmla="*/ 51 h 65"/>
                <a:gd name="T14" fmla="*/ 26 w 41"/>
                <a:gd name="T15" fmla="*/ 38 h 65"/>
                <a:gd name="T16" fmla="*/ 23 w 41"/>
                <a:gd name="T17" fmla="*/ 21 h 65"/>
                <a:gd name="T18" fmla="*/ 37 w 41"/>
                <a:gd name="T19" fmla="*/ 8 h 65"/>
                <a:gd name="T20" fmla="*/ 28 w 41"/>
                <a:gd name="T2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5">
                  <a:moveTo>
                    <a:pt x="28" y="10"/>
                  </a:moveTo>
                  <a:cubicBezTo>
                    <a:pt x="22" y="15"/>
                    <a:pt x="11" y="13"/>
                    <a:pt x="6" y="15"/>
                  </a:cubicBezTo>
                  <a:cubicBezTo>
                    <a:pt x="0" y="17"/>
                    <a:pt x="4" y="23"/>
                    <a:pt x="8" y="27"/>
                  </a:cubicBezTo>
                  <a:cubicBezTo>
                    <a:pt x="11" y="30"/>
                    <a:pt x="14" y="34"/>
                    <a:pt x="9" y="40"/>
                  </a:cubicBezTo>
                  <a:cubicBezTo>
                    <a:pt x="5" y="46"/>
                    <a:pt x="7" y="48"/>
                    <a:pt x="8" y="53"/>
                  </a:cubicBezTo>
                  <a:cubicBezTo>
                    <a:pt x="10" y="58"/>
                    <a:pt x="11" y="59"/>
                    <a:pt x="14" y="65"/>
                  </a:cubicBezTo>
                  <a:cubicBezTo>
                    <a:pt x="14" y="57"/>
                    <a:pt x="15" y="59"/>
                    <a:pt x="16" y="51"/>
                  </a:cubicBezTo>
                  <a:cubicBezTo>
                    <a:pt x="17" y="43"/>
                    <a:pt x="24" y="46"/>
                    <a:pt x="26" y="38"/>
                  </a:cubicBezTo>
                  <a:cubicBezTo>
                    <a:pt x="28" y="31"/>
                    <a:pt x="23" y="26"/>
                    <a:pt x="23" y="21"/>
                  </a:cubicBezTo>
                  <a:cubicBezTo>
                    <a:pt x="24" y="16"/>
                    <a:pt x="33" y="15"/>
                    <a:pt x="37" y="8"/>
                  </a:cubicBezTo>
                  <a:cubicBezTo>
                    <a:pt x="41" y="0"/>
                    <a:pt x="35" y="4"/>
                    <a:pt x="28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1" name="Freeform 53"/>
            <p:cNvSpPr/>
            <p:nvPr/>
          </p:nvSpPr>
          <p:spPr bwMode="auto">
            <a:xfrm>
              <a:off x="1122550" y="492126"/>
              <a:ext cx="121588" cy="88900"/>
            </a:xfrm>
            <a:custGeom>
              <a:avLst/>
              <a:gdLst>
                <a:gd name="T0" fmla="*/ 24 w 84"/>
                <a:gd name="T1" fmla="*/ 0 h 58"/>
                <a:gd name="T2" fmla="*/ 19 w 84"/>
                <a:gd name="T3" fmla="*/ 15 h 58"/>
                <a:gd name="T4" fmla="*/ 0 w 84"/>
                <a:gd name="T5" fmla="*/ 20 h 58"/>
                <a:gd name="T6" fmla="*/ 13 w 84"/>
                <a:gd name="T7" fmla="*/ 27 h 58"/>
                <a:gd name="T8" fmla="*/ 17 w 84"/>
                <a:gd name="T9" fmla="*/ 38 h 58"/>
                <a:gd name="T10" fmla="*/ 30 w 84"/>
                <a:gd name="T11" fmla="*/ 45 h 58"/>
                <a:gd name="T12" fmla="*/ 41 w 84"/>
                <a:gd name="T13" fmla="*/ 56 h 58"/>
                <a:gd name="T14" fmla="*/ 61 w 84"/>
                <a:gd name="T15" fmla="*/ 50 h 58"/>
                <a:gd name="T16" fmla="*/ 78 w 84"/>
                <a:gd name="T17" fmla="*/ 58 h 58"/>
                <a:gd name="T18" fmla="*/ 84 w 84"/>
                <a:gd name="T19" fmla="*/ 50 h 58"/>
                <a:gd name="T20" fmla="*/ 65 w 84"/>
                <a:gd name="T21" fmla="*/ 44 h 58"/>
                <a:gd name="T22" fmla="*/ 35 w 84"/>
                <a:gd name="T23" fmla="*/ 32 h 58"/>
                <a:gd name="T24" fmla="*/ 33 w 84"/>
                <a:gd name="T25" fmla="*/ 18 h 58"/>
                <a:gd name="T26" fmla="*/ 24 w 8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58">
                  <a:moveTo>
                    <a:pt x="24" y="0"/>
                  </a:moveTo>
                  <a:cubicBezTo>
                    <a:pt x="21" y="0"/>
                    <a:pt x="25" y="9"/>
                    <a:pt x="19" y="15"/>
                  </a:cubicBezTo>
                  <a:cubicBezTo>
                    <a:pt x="12" y="20"/>
                    <a:pt x="1" y="17"/>
                    <a:pt x="0" y="20"/>
                  </a:cubicBezTo>
                  <a:cubicBezTo>
                    <a:pt x="0" y="23"/>
                    <a:pt x="8" y="23"/>
                    <a:pt x="13" y="27"/>
                  </a:cubicBezTo>
                  <a:cubicBezTo>
                    <a:pt x="17" y="31"/>
                    <a:pt x="15" y="37"/>
                    <a:pt x="17" y="38"/>
                  </a:cubicBezTo>
                  <a:cubicBezTo>
                    <a:pt x="18" y="40"/>
                    <a:pt x="23" y="37"/>
                    <a:pt x="30" y="45"/>
                  </a:cubicBezTo>
                  <a:cubicBezTo>
                    <a:pt x="37" y="53"/>
                    <a:pt x="39" y="58"/>
                    <a:pt x="41" y="56"/>
                  </a:cubicBezTo>
                  <a:cubicBezTo>
                    <a:pt x="44" y="53"/>
                    <a:pt x="53" y="50"/>
                    <a:pt x="61" y="50"/>
                  </a:cubicBezTo>
                  <a:cubicBezTo>
                    <a:pt x="69" y="50"/>
                    <a:pt x="74" y="58"/>
                    <a:pt x="78" y="58"/>
                  </a:cubicBezTo>
                  <a:cubicBezTo>
                    <a:pt x="82" y="58"/>
                    <a:pt x="80" y="54"/>
                    <a:pt x="84" y="50"/>
                  </a:cubicBezTo>
                  <a:cubicBezTo>
                    <a:pt x="76" y="51"/>
                    <a:pt x="76" y="45"/>
                    <a:pt x="65" y="44"/>
                  </a:cubicBezTo>
                  <a:cubicBezTo>
                    <a:pt x="53" y="43"/>
                    <a:pt x="40" y="38"/>
                    <a:pt x="35" y="32"/>
                  </a:cubicBezTo>
                  <a:cubicBezTo>
                    <a:pt x="30" y="26"/>
                    <a:pt x="34" y="26"/>
                    <a:pt x="33" y="18"/>
                  </a:cubicBezTo>
                  <a:cubicBezTo>
                    <a:pt x="32" y="10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2" name="Freeform 54"/>
            <p:cNvSpPr/>
            <p:nvPr/>
          </p:nvSpPr>
          <p:spPr bwMode="auto">
            <a:xfrm>
              <a:off x="1104569" y="377826"/>
              <a:ext cx="93332" cy="130175"/>
            </a:xfrm>
            <a:custGeom>
              <a:avLst/>
              <a:gdLst>
                <a:gd name="T0" fmla="*/ 6 w 64"/>
                <a:gd name="T1" fmla="*/ 30 h 86"/>
                <a:gd name="T2" fmla="*/ 3 w 64"/>
                <a:gd name="T3" fmla="*/ 46 h 86"/>
                <a:gd name="T4" fmla="*/ 8 w 64"/>
                <a:gd name="T5" fmla="*/ 54 h 86"/>
                <a:gd name="T6" fmla="*/ 20 w 64"/>
                <a:gd name="T7" fmla="*/ 69 h 86"/>
                <a:gd name="T8" fmla="*/ 24 w 64"/>
                <a:gd name="T9" fmla="*/ 86 h 86"/>
                <a:gd name="T10" fmla="*/ 33 w 64"/>
                <a:gd name="T11" fmla="*/ 64 h 86"/>
                <a:gd name="T12" fmla="*/ 29 w 64"/>
                <a:gd name="T13" fmla="*/ 43 h 86"/>
                <a:gd name="T14" fmla="*/ 47 w 64"/>
                <a:gd name="T15" fmla="*/ 22 h 86"/>
                <a:gd name="T16" fmla="*/ 55 w 64"/>
                <a:gd name="T17" fmla="*/ 9 h 86"/>
                <a:gd name="T18" fmla="*/ 46 w 64"/>
                <a:gd name="T19" fmla="*/ 2 h 86"/>
                <a:gd name="T20" fmla="*/ 29 w 64"/>
                <a:gd name="T21" fmla="*/ 19 h 86"/>
                <a:gd name="T22" fmla="*/ 6 w 64"/>
                <a:gd name="T2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6">
                  <a:moveTo>
                    <a:pt x="6" y="30"/>
                  </a:moveTo>
                  <a:cubicBezTo>
                    <a:pt x="4" y="36"/>
                    <a:pt x="5" y="40"/>
                    <a:pt x="3" y="46"/>
                  </a:cubicBezTo>
                  <a:cubicBezTo>
                    <a:pt x="0" y="52"/>
                    <a:pt x="0" y="56"/>
                    <a:pt x="8" y="54"/>
                  </a:cubicBezTo>
                  <a:cubicBezTo>
                    <a:pt x="16" y="52"/>
                    <a:pt x="20" y="60"/>
                    <a:pt x="20" y="69"/>
                  </a:cubicBezTo>
                  <a:cubicBezTo>
                    <a:pt x="20" y="78"/>
                    <a:pt x="25" y="75"/>
                    <a:pt x="24" y="86"/>
                  </a:cubicBezTo>
                  <a:cubicBezTo>
                    <a:pt x="27" y="81"/>
                    <a:pt x="36" y="72"/>
                    <a:pt x="33" y="64"/>
                  </a:cubicBezTo>
                  <a:cubicBezTo>
                    <a:pt x="30" y="55"/>
                    <a:pt x="26" y="51"/>
                    <a:pt x="29" y="43"/>
                  </a:cubicBezTo>
                  <a:cubicBezTo>
                    <a:pt x="32" y="34"/>
                    <a:pt x="37" y="24"/>
                    <a:pt x="47" y="22"/>
                  </a:cubicBezTo>
                  <a:cubicBezTo>
                    <a:pt x="64" y="20"/>
                    <a:pt x="59" y="14"/>
                    <a:pt x="55" y="9"/>
                  </a:cubicBezTo>
                  <a:cubicBezTo>
                    <a:pt x="51" y="5"/>
                    <a:pt x="50" y="0"/>
                    <a:pt x="46" y="2"/>
                  </a:cubicBezTo>
                  <a:cubicBezTo>
                    <a:pt x="41" y="5"/>
                    <a:pt x="35" y="11"/>
                    <a:pt x="29" y="19"/>
                  </a:cubicBezTo>
                  <a:cubicBezTo>
                    <a:pt x="22" y="27"/>
                    <a:pt x="9" y="24"/>
                    <a:pt x="6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3" name="Freeform 55"/>
            <p:cNvSpPr/>
            <p:nvPr/>
          </p:nvSpPr>
          <p:spPr bwMode="auto">
            <a:xfrm>
              <a:off x="1196188" y="350838"/>
              <a:ext cx="119019" cy="87313"/>
            </a:xfrm>
            <a:custGeom>
              <a:avLst/>
              <a:gdLst>
                <a:gd name="T0" fmla="*/ 29 w 82"/>
                <a:gd name="T1" fmla="*/ 12 h 58"/>
                <a:gd name="T2" fmla="*/ 17 w 82"/>
                <a:gd name="T3" fmla="*/ 22 h 58"/>
                <a:gd name="T4" fmla="*/ 7 w 82"/>
                <a:gd name="T5" fmla="*/ 28 h 58"/>
                <a:gd name="T6" fmla="*/ 6 w 82"/>
                <a:gd name="T7" fmla="*/ 41 h 58"/>
                <a:gd name="T8" fmla="*/ 16 w 82"/>
                <a:gd name="T9" fmla="*/ 38 h 58"/>
                <a:gd name="T10" fmla="*/ 43 w 82"/>
                <a:gd name="T11" fmla="*/ 34 h 58"/>
                <a:gd name="T12" fmla="*/ 57 w 82"/>
                <a:gd name="T13" fmla="*/ 44 h 58"/>
                <a:gd name="T14" fmla="*/ 72 w 82"/>
                <a:gd name="T15" fmla="*/ 58 h 58"/>
                <a:gd name="T16" fmla="*/ 75 w 82"/>
                <a:gd name="T17" fmla="*/ 47 h 58"/>
                <a:gd name="T18" fmla="*/ 82 w 82"/>
                <a:gd name="T19" fmla="*/ 42 h 58"/>
                <a:gd name="T20" fmla="*/ 73 w 82"/>
                <a:gd name="T21" fmla="*/ 36 h 58"/>
                <a:gd name="T22" fmla="*/ 62 w 82"/>
                <a:gd name="T23" fmla="*/ 28 h 58"/>
                <a:gd name="T24" fmla="*/ 56 w 82"/>
                <a:gd name="T25" fmla="*/ 19 h 58"/>
                <a:gd name="T26" fmla="*/ 38 w 82"/>
                <a:gd name="T27" fmla="*/ 11 h 58"/>
                <a:gd name="T28" fmla="*/ 30 w 82"/>
                <a:gd name="T29" fmla="*/ 10 h 58"/>
                <a:gd name="T30" fmla="*/ 30 w 82"/>
                <a:gd name="T31" fmla="*/ 11 h 58"/>
                <a:gd name="T32" fmla="*/ 31 w 82"/>
                <a:gd name="T33" fmla="*/ 13 h 58"/>
                <a:gd name="T34" fmla="*/ 29 w 82"/>
                <a:gd name="T35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8">
                  <a:moveTo>
                    <a:pt x="29" y="12"/>
                  </a:moveTo>
                  <a:cubicBezTo>
                    <a:pt x="26" y="20"/>
                    <a:pt x="24" y="22"/>
                    <a:pt x="17" y="22"/>
                  </a:cubicBezTo>
                  <a:cubicBezTo>
                    <a:pt x="9" y="22"/>
                    <a:pt x="3" y="24"/>
                    <a:pt x="7" y="28"/>
                  </a:cubicBezTo>
                  <a:cubicBezTo>
                    <a:pt x="12" y="32"/>
                    <a:pt x="11" y="38"/>
                    <a:pt x="6" y="41"/>
                  </a:cubicBezTo>
                  <a:cubicBezTo>
                    <a:pt x="0" y="43"/>
                    <a:pt x="7" y="46"/>
                    <a:pt x="16" y="38"/>
                  </a:cubicBezTo>
                  <a:cubicBezTo>
                    <a:pt x="26" y="31"/>
                    <a:pt x="35" y="30"/>
                    <a:pt x="43" y="34"/>
                  </a:cubicBezTo>
                  <a:cubicBezTo>
                    <a:pt x="50" y="39"/>
                    <a:pt x="47" y="40"/>
                    <a:pt x="57" y="44"/>
                  </a:cubicBezTo>
                  <a:cubicBezTo>
                    <a:pt x="66" y="49"/>
                    <a:pt x="66" y="54"/>
                    <a:pt x="72" y="58"/>
                  </a:cubicBezTo>
                  <a:cubicBezTo>
                    <a:pt x="72" y="54"/>
                    <a:pt x="71" y="50"/>
                    <a:pt x="75" y="47"/>
                  </a:cubicBezTo>
                  <a:cubicBezTo>
                    <a:pt x="79" y="45"/>
                    <a:pt x="82" y="44"/>
                    <a:pt x="82" y="42"/>
                  </a:cubicBezTo>
                  <a:cubicBezTo>
                    <a:pt x="81" y="39"/>
                    <a:pt x="81" y="37"/>
                    <a:pt x="73" y="36"/>
                  </a:cubicBezTo>
                  <a:cubicBezTo>
                    <a:pt x="65" y="35"/>
                    <a:pt x="63" y="34"/>
                    <a:pt x="62" y="28"/>
                  </a:cubicBezTo>
                  <a:cubicBezTo>
                    <a:pt x="62" y="22"/>
                    <a:pt x="64" y="20"/>
                    <a:pt x="56" y="19"/>
                  </a:cubicBezTo>
                  <a:cubicBezTo>
                    <a:pt x="47" y="18"/>
                    <a:pt x="41" y="17"/>
                    <a:pt x="38" y="11"/>
                  </a:cubicBezTo>
                  <a:cubicBezTo>
                    <a:pt x="34" y="4"/>
                    <a:pt x="34" y="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0" y="12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4" name="Freeform 56"/>
            <p:cNvSpPr/>
            <p:nvPr/>
          </p:nvSpPr>
          <p:spPr bwMode="auto">
            <a:xfrm>
              <a:off x="1244138" y="431801"/>
              <a:ext cx="105319" cy="139700"/>
            </a:xfrm>
            <a:custGeom>
              <a:avLst/>
              <a:gdLst>
                <a:gd name="T0" fmla="*/ 11 w 73"/>
                <a:gd name="T1" fmla="*/ 87 h 92"/>
                <a:gd name="T2" fmla="*/ 20 w 73"/>
                <a:gd name="T3" fmla="*/ 83 h 92"/>
                <a:gd name="T4" fmla="*/ 33 w 73"/>
                <a:gd name="T5" fmla="*/ 82 h 92"/>
                <a:gd name="T6" fmla="*/ 44 w 73"/>
                <a:gd name="T7" fmla="*/ 76 h 92"/>
                <a:gd name="T8" fmla="*/ 49 w 73"/>
                <a:gd name="T9" fmla="*/ 67 h 92"/>
                <a:gd name="T10" fmla="*/ 63 w 73"/>
                <a:gd name="T11" fmla="*/ 54 h 92"/>
                <a:gd name="T12" fmla="*/ 71 w 73"/>
                <a:gd name="T13" fmla="*/ 49 h 92"/>
                <a:gd name="T14" fmla="*/ 68 w 73"/>
                <a:gd name="T15" fmla="*/ 33 h 92"/>
                <a:gd name="T16" fmla="*/ 65 w 73"/>
                <a:gd name="T17" fmla="*/ 21 h 92"/>
                <a:gd name="T18" fmla="*/ 61 w 73"/>
                <a:gd name="T19" fmla="*/ 5 h 92"/>
                <a:gd name="T20" fmla="*/ 47 w 73"/>
                <a:gd name="T21" fmla="*/ 2 h 92"/>
                <a:gd name="T22" fmla="*/ 55 w 73"/>
                <a:gd name="T23" fmla="*/ 19 h 92"/>
                <a:gd name="T24" fmla="*/ 55 w 73"/>
                <a:gd name="T25" fmla="*/ 32 h 92"/>
                <a:gd name="T26" fmla="*/ 48 w 73"/>
                <a:gd name="T27" fmla="*/ 46 h 92"/>
                <a:gd name="T28" fmla="*/ 36 w 73"/>
                <a:gd name="T29" fmla="*/ 53 h 92"/>
                <a:gd name="T30" fmla="*/ 32 w 73"/>
                <a:gd name="T31" fmla="*/ 68 h 92"/>
                <a:gd name="T32" fmla="*/ 19 w 73"/>
                <a:gd name="T33" fmla="*/ 70 h 92"/>
                <a:gd name="T34" fmla="*/ 5 w 73"/>
                <a:gd name="T35" fmla="*/ 79 h 92"/>
                <a:gd name="T36" fmla="*/ 3 w 73"/>
                <a:gd name="T37" fmla="*/ 86 h 92"/>
                <a:gd name="T38" fmla="*/ 11 w 73"/>
                <a:gd name="T3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92">
                  <a:moveTo>
                    <a:pt x="11" y="87"/>
                  </a:moveTo>
                  <a:cubicBezTo>
                    <a:pt x="14" y="84"/>
                    <a:pt x="14" y="83"/>
                    <a:pt x="20" y="83"/>
                  </a:cubicBezTo>
                  <a:cubicBezTo>
                    <a:pt x="26" y="83"/>
                    <a:pt x="27" y="87"/>
                    <a:pt x="33" y="82"/>
                  </a:cubicBezTo>
                  <a:cubicBezTo>
                    <a:pt x="38" y="76"/>
                    <a:pt x="39" y="78"/>
                    <a:pt x="44" y="76"/>
                  </a:cubicBezTo>
                  <a:cubicBezTo>
                    <a:pt x="48" y="73"/>
                    <a:pt x="45" y="73"/>
                    <a:pt x="49" y="67"/>
                  </a:cubicBezTo>
                  <a:cubicBezTo>
                    <a:pt x="53" y="60"/>
                    <a:pt x="56" y="54"/>
                    <a:pt x="63" y="54"/>
                  </a:cubicBezTo>
                  <a:cubicBezTo>
                    <a:pt x="71" y="54"/>
                    <a:pt x="73" y="60"/>
                    <a:pt x="71" y="49"/>
                  </a:cubicBezTo>
                  <a:cubicBezTo>
                    <a:pt x="69" y="38"/>
                    <a:pt x="72" y="40"/>
                    <a:pt x="68" y="33"/>
                  </a:cubicBezTo>
                  <a:cubicBezTo>
                    <a:pt x="64" y="27"/>
                    <a:pt x="65" y="28"/>
                    <a:pt x="65" y="21"/>
                  </a:cubicBezTo>
                  <a:cubicBezTo>
                    <a:pt x="66" y="14"/>
                    <a:pt x="65" y="7"/>
                    <a:pt x="61" y="5"/>
                  </a:cubicBezTo>
                  <a:cubicBezTo>
                    <a:pt x="56" y="3"/>
                    <a:pt x="56" y="0"/>
                    <a:pt x="47" y="2"/>
                  </a:cubicBezTo>
                  <a:cubicBezTo>
                    <a:pt x="50" y="4"/>
                    <a:pt x="59" y="13"/>
                    <a:pt x="55" y="19"/>
                  </a:cubicBezTo>
                  <a:cubicBezTo>
                    <a:pt x="51" y="25"/>
                    <a:pt x="53" y="25"/>
                    <a:pt x="55" y="32"/>
                  </a:cubicBezTo>
                  <a:cubicBezTo>
                    <a:pt x="56" y="39"/>
                    <a:pt x="54" y="43"/>
                    <a:pt x="48" y="46"/>
                  </a:cubicBezTo>
                  <a:cubicBezTo>
                    <a:pt x="42" y="50"/>
                    <a:pt x="36" y="47"/>
                    <a:pt x="36" y="53"/>
                  </a:cubicBezTo>
                  <a:cubicBezTo>
                    <a:pt x="35" y="59"/>
                    <a:pt x="37" y="66"/>
                    <a:pt x="32" y="68"/>
                  </a:cubicBezTo>
                  <a:cubicBezTo>
                    <a:pt x="27" y="70"/>
                    <a:pt x="26" y="65"/>
                    <a:pt x="19" y="70"/>
                  </a:cubicBezTo>
                  <a:cubicBezTo>
                    <a:pt x="12" y="74"/>
                    <a:pt x="8" y="77"/>
                    <a:pt x="5" y="79"/>
                  </a:cubicBezTo>
                  <a:cubicBezTo>
                    <a:pt x="1" y="81"/>
                    <a:pt x="0" y="80"/>
                    <a:pt x="3" y="86"/>
                  </a:cubicBezTo>
                  <a:cubicBezTo>
                    <a:pt x="6" y="92"/>
                    <a:pt x="8" y="91"/>
                    <a:pt x="11" y="8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5" name="Freeform 106"/>
            <p:cNvSpPr/>
            <p:nvPr/>
          </p:nvSpPr>
          <p:spPr bwMode="auto">
            <a:xfrm>
              <a:off x="1851222" y="509588"/>
              <a:ext cx="43669" cy="39688"/>
            </a:xfrm>
            <a:custGeom>
              <a:avLst/>
              <a:gdLst>
                <a:gd name="T0" fmla="*/ 11 w 30"/>
                <a:gd name="T1" fmla="*/ 17 h 26"/>
                <a:gd name="T2" fmla="*/ 22 w 30"/>
                <a:gd name="T3" fmla="*/ 20 h 26"/>
                <a:gd name="T4" fmla="*/ 25 w 30"/>
                <a:gd name="T5" fmla="*/ 7 h 26"/>
                <a:gd name="T6" fmla="*/ 9 w 30"/>
                <a:gd name="T7" fmla="*/ 4 h 26"/>
                <a:gd name="T8" fmla="*/ 4 w 30"/>
                <a:gd name="T9" fmla="*/ 12 h 26"/>
                <a:gd name="T10" fmla="*/ 12 w 30"/>
                <a:gd name="T11" fmla="*/ 11 h 26"/>
                <a:gd name="T12" fmla="*/ 11 w 30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1" y="17"/>
                  </a:moveTo>
                  <a:cubicBezTo>
                    <a:pt x="3" y="26"/>
                    <a:pt x="15" y="24"/>
                    <a:pt x="22" y="20"/>
                  </a:cubicBezTo>
                  <a:cubicBezTo>
                    <a:pt x="30" y="16"/>
                    <a:pt x="29" y="13"/>
                    <a:pt x="25" y="7"/>
                  </a:cubicBezTo>
                  <a:cubicBezTo>
                    <a:pt x="22" y="0"/>
                    <a:pt x="16" y="0"/>
                    <a:pt x="9" y="4"/>
                  </a:cubicBezTo>
                  <a:cubicBezTo>
                    <a:pt x="2" y="8"/>
                    <a:pt x="0" y="9"/>
                    <a:pt x="4" y="12"/>
                  </a:cubicBezTo>
                  <a:cubicBezTo>
                    <a:pt x="7" y="16"/>
                    <a:pt x="7" y="15"/>
                    <a:pt x="12" y="11"/>
                  </a:cubicBezTo>
                  <a:cubicBezTo>
                    <a:pt x="16" y="8"/>
                    <a:pt x="14" y="14"/>
                    <a:pt x="11" y="1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6" name="Freeform 107"/>
            <p:cNvSpPr/>
            <p:nvPr/>
          </p:nvSpPr>
          <p:spPr bwMode="auto">
            <a:xfrm>
              <a:off x="1811835" y="479426"/>
              <a:ext cx="68500" cy="82550"/>
            </a:xfrm>
            <a:custGeom>
              <a:avLst/>
              <a:gdLst>
                <a:gd name="T0" fmla="*/ 20 w 47"/>
                <a:gd name="T1" fmla="*/ 30 h 55"/>
                <a:gd name="T2" fmla="*/ 35 w 47"/>
                <a:gd name="T3" fmla="*/ 15 h 55"/>
                <a:gd name="T4" fmla="*/ 19 w 47"/>
                <a:gd name="T5" fmla="*/ 3 h 55"/>
                <a:gd name="T6" fmla="*/ 12 w 47"/>
                <a:gd name="T7" fmla="*/ 10 h 55"/>
                <a:gd name="T8" fmla="*/ 7 w 47"/>
                <a:gd name="T9" fmla="*/ 29 h 55"/>
                <a:gd name="T10" fmla="*/ 11 w 47"/>
                <a:gd name="T11" fmla="*/ 46 h 55"/>
                <a:gd name="T12" fmla="*/ 27 w 47"/>
                <a:gd name="T13" fmla="*/ 50 h 55"/>
                <a:gd name="T14" fmla="*/ 20 w 47"/>
                <a:gd name="T15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5">
                  <a:moveTo>
                    <a:pt x="20" y="30"/>
                  </a:moveTo>
                  <a:cubicBezTo>
                    <a:pt x="23" y="19"/>
                    <a:pt x="23" y="18"/>
                    <a:pt x="35" y="15"/>
                  </a:cubicBezTo>
                  <a:cubicBezTo>
                    <a:pt x="47" y="13"/>
                    <a:pt x="28" y="7"/>
                    <a:pt x="19" y="3"/>
                  </a:cubicBezTo>
                  <a:cubicBezTo>
                    <a:pt x="10" y="0"/>
                    <a:pt x="9" y="1"/>
                    <a:pt x="12" y="10"/>
                  </a:cubicBezTo>
                  <a:cubicBezTo>
                    <a:pt x="14" y="18"/>
                    <a:pt x="13" y="20"/>
                    <a:pt x="7" y="29"/>
                  </a:cubicBezTo>
                  <a:cubicBezTo>
                    <a:pt x="0" y="37"/>
                    <a:pt x="4" y="37"/>
                    <a:pt x="11" y="46"/>
                  </a:cubicBezTo>
                  <a:cubicBezTo>
                    <a:pt x="18" y="55"/>
                    <a:pt x="17" y="48"/>
                    <a:pt x="27" y="50"/>
                  </a:cubicBezTo>
                  <a:cubicBezTo>
                    <a:pt x="37" y="52"/>
                    <a:pt x="17" y="41"/>
                    <a:pt x="20" y="3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7" name="Freeform 108"/>
            <p:cNvSpPr/>
            <p:nvPr/>
          </p:nvSpPr>
          <p:spPr bwMode="auto">
            <a:xfrm>
              <a:off x="1863210" y="549276"/>
              <a:ext cx="53088" cy="44450"/>
            </a:xfrm>
            <a:custGeom>
              <a:avLst/>
              <a:gdLst>
                <a:gd name="T0" fmla="*/ 4 w 37"/>
                <a:gd name="T1" fmla="*/ 27 h 30"/>
                <a:gd name="T2" fmla="*/ 12 w 37"/>
                <a:gd name="T3" fmla="*/ 27 h 30"/>
                <a:gd name="T4" fmla="*/ 24 w 37"/>
                <a:gd name="T5" fmla="*/ 27 h 30"/>
                <a:gd name="T6" fmla="*/ 32 w 37"/>
                <a:gd name="T7" fmla="*/ 9 h 30"/>
                <a:gd name="T8" fmla="*/ 28 w 37"/>
                <a:gd name="T9" fmla="*/ 1 h 30"/>
                <a:gd name="T10" fmla="*/ 17 w 37"/>
                <a:gd name="T11" fmla="*/ 3 h 30"/>
                <a:gd name="T12" fmla="*/ 8 w 37"/>
                <a:gd name="T13" fmla="*/ 10 h 30"/>
                <a:gd name="T14" fmla="*/ 2 w 37"/>
                <a:gd name="T15" fmla="*/ 13 h 30"/>
                <a:gd name="T16" fmla="*/ 2 w 37"/>
                <a:gd name="T17" fmla="*/ 22 h 30"/>
                <a:gd name="T18" fmla="*/ 4 w 37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0">
                  <a:moveTo>
                    <a:pt x="4" y="27"/>
                  </a:moveTo>
                  <a:cubicBezTo>
                    <a:pt x="7" y="26"/>
                    <a:pt x="7" y="25"/>
                    <a:pt x="12" y="27"/>
                  </a:cubicBezTo>
                  <a:cubicBezTo>
                    <a:pt x="17" y="29"/>
                    <a:pt x="23" y="30"/>
                    <a:pt x="24" y="27"/>
                  </a:cubicBezTo>
                  <a:cubicBezTo>
                    <a:pt x="25" y="23"/>
                    <a:pt x="28" y="14"/>
                    <a:pt x="32" y="9"/>
                  </a:cubicBezTo>
                  <a:cubicBezTo>
                    <a:pt x="37" y="4"/>
                    <a:pt x="34" y="3"/>
                    <a:pt x="28" y="1"/>
                  </a:cubicBezTo>
                  <a:cubicBezTo>
                    <a:pt x="22" y="0"/>
                    <a:pt x="18" y="1"/>
                    <a:pt x="17" y="3"/>
                  </a:cubicBezTo>
                  <a:cubicBezTo>
                    <a:pt x="15" y="5"/>
                    <a:pt x="13" y="10"/>
                    <a:pt x="8" y="10"/>
                  </a:cubicBezTo>
                  <a:cubicBezTo>
                    <a:pt x="3" y="10"/>
                    <a:pt x="1" y="10"/>
                    <a:pt x="2" y="13"/>
                  </a:cubicBezTo>
                  <a:cubicBezTo>
                    <a:pt x="3" y="16"/>
                    <a:pt x="4" y="17"/>
                    <a:pt x="2" y="22"/>
                  </a:cubicBezTo>
                  <a:cubicBezTo>
                    <a:pt x="0" y="28"/>
                    <a:pt x="1" y="28"/>
                    <a:pt x="4" y="2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8" name="Freeform 109"/>
            <p:cNvSpPr/>
            <p:nvPr/>
          </p:nvSpPr>
          <p:spPr bwMode="auto">
            <a:xfrm>
              <a:off x="1773303" y="522288"/>
              <a:ext cx="83913" cy="80963"/>
            </a:xfrm>
            <a:custGeom>
              <a:avLst/>
              <a:gdLst>
                <a:gd name="T0" fmla="*/ 5 w 58"/>
                <a:gd name="T1" fmla="*/ 33 h 54"/>
                <a:gd name="T2" fmla="*/ 18 w 58"/>
                <a:gd name="T3" fmla="*/ 48 h 54"/>
                <a:gd name="T4" fmla="*/ 29 w 58"/>
                <a:gd name="T5" fmla="*/ 49 h 54"/>
                <a:gd name="T6" fmla="*/ 53 w 58"/>
                <a:gd name="T7" fmla="*/ 49 h 54"/>
                <a:gd name="T8" fmla="*/ 53 w 58"/>
                <a:gd name="T9" fmla="*/ 39 h 54"/>
                <a:gd name="T10" fmla="*/ 52 w 58"/>
                <a:gd name="T11" fmla="*/ 32 h 54"/>
                <a:gd name="T12" fmla="*/ 42 w 58"/>
                <a:gd name="T13" fmla="*/ 30 h 54"/>
                <a:gd name="T14" fmla="*/ 10 w 58"/>
                <a:gd name="T15" fmla="*/ 9 h 54"/>
                <a:gd name="T16" fmla="*/ 5 w 58"/>
                <a:gd name="T17" fmla="*/ 9 h 54"/>
                <a:gd name="T18" fmla="*/ 2 w 58"/>
                <a:gd name="T19" fmla="*/ 20 h 54"/>
                <a:gd name="T20" fmla="*/ 5 w 58"/>
                <a:gd name="T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4">
                  <a:moveTo>
                    <a:pt x="5" y="33"/>
                  </a:moveTo>
                  <a:cubicBezTo>
                    <a:pt x="9" y="36"/>
                    <a:pt x="17" y="43"/>
                    <a:pt x="18" y="48"/>
                  </a:cubicBezTo>
                  <a:cubicBezTo>
                    <a:pt x="19" y="54"/>
                    <a:pt x="23" y="53"/>
                    <a:pt x="29" y="49"/>
                  </a:cubicBezTo>
                  <a:cubicBezTo>
                    <a:pt x="36" y="45"/>
                    <a:pt x="50" y="49"/>
                    <a:pt x="53" y="49"/>
                  </a:cubicBezTo>
                  <a:cubicBezTo>
                    <a:pt x="58" y="50"/>
                    <a:pt x="53" y="42"/>
                    <a:pt x="53" y="39"/>
                  </a:cubicBezTo>
                  <a:cubicBezTo>
                    <a:pt x="52" y="37"/>
                    <a:pt x="55" y="32"/>
                    <a:pt x="52" y="32"/>
                  </a:cubicBezTo>
                  <a:cubicBezTo>
                    <a:pt x="50" y="32"/>
                    <a:pt x="48" y="34"/>
                    <a:pt x="42" y="30"/>
                  </a:cubicBezTo>
                  <a:cubicBezTo>
                    <a:pt x="32" y="22"/>
                    <a:pt x="19" y="30"/>
                    <a:pt x="10" y="9"/>
                  </a:cubicBezTo>
                  <a:cubicBezTo>
                    <a:pt x="6" y="0"/>
                    <a:pt x="4" y="2"/>
                    <a:pt x="5" y="9"/>
                  </a:cubicBezTo>
                  <a:cubicBezTo>
                    <a:pt x="6" y="16"/>
                    <a:pt x="5" y="15"/>
                    <a:pt x="2" y="20"/>
                  </a:cubicBezTo>
                  <a:cubicBezTo>
                    <a:pt x="0" y="25"/>
                    <a:pt x="2" y="29"/>
                    <a:pt x="5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79" name="Freeform 110"/>
            <p:cNvSpPr/>
            <p:nvPr/>
          </p:nvSpPr>
          <p:spPr bwMode="auto">
            <a:xfrm>
              <a:off x="1773303" y="439738"/>
              <a:ext cx="77919" cy="98425"/>
            </a:xfrm>
            <a:custGeom>
              <a:avLst/>
              <a:gdLst>
                <a:gd name="T0" fmla="*/ 19 w 54"/>
                <a:gd name="T1" fmla="*/ 8 h 65"/>
                <a:gd name="T2" fmla="*/ 11 w 54"/>
                <a:gd name="T3" fmla="*/ 14 h 65"/>
                <a:gd name="T4" fmla="*/ 6 w 54"/>
                <a:gd name="T5" fmla="*/ 22 h 65"/>
                <a:gd name="T6" fmla="*/ 3 w 54"/>
                <a:gd name="T7" fmla="*/ 40 h 65"/>
                <a:gd name="T8" fmla="*/ 12 w 54"/>
                <a:gd name="T9" fmla="*/ 50 h 65"/>
                <a:gd name="T10" fmla="*/ 20 w 54"/>
                <a:gd name="T11" fmla="*/ 60 h 65"/>
                <a:gd name="T12" fmla="*/ 22 w 54"/>
                <a:gd name="T13" fmla="*/ 61 h 65"/>
                <a:gd name="T14" fmla="*/ 24 w 54"/>
                <a:gd name="T15" fmla="*/ 48 h 65"/>
                <a:gd name="T16" fmla="*/ 21 w 54"/>
                <a:gd name="T17" fmla="*/ 34 h 65"/>
                <a:gd name="T18" fmla="*/ 28 w 54"/>
                <a:gd name="T19" fmla="*/ 23 h 65"/>
                <a:gd name="T20" fmla="*/ 39 w 54"/>
                <a:gd name="T21" fmla="*/ 21 h 65"/>
                <a:gd name="T22" fmla="*/ 46 w 54"/>
                <a:gd name="T23" fmla="*/ 20 h 65"/>
                <a:gd name="T24" fmla="*/ 46 w 54"/>
                <a:gd name="T25" fmla="*/ 17 h 65"/>
                <a:gd name="T26" fmla="*/ 31 w 54"/>
                <a:gd name="T27" fmla="*/ 5 h 65"/>
                <a:gd name="T28" fmla="*/ 19 w 54"/>
                <a:gd name="T2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19" y="8"/>
                  </a:moveTo>
                  <a:cubicBezTo>
                    <a:pt x="17" y="13"/>
                    <a:pt x="17" y="13"/>
                    <a:pt x="11" y="14"/>
                  </a:cubicBezTo>
                  <a:cubicBezTo>
                    <a:pt x="4" y="16"/>
                    <a:pt x="3" y="15"/>
                    <a:pt x="6" y="22"/>
                  </a:cubicBezTo>
                  <a:cubicBezTo>
                    <a:pt x="9" y="28"/>
                    <a:pt x="7" y="33"/>
                    <a:pt x="3" y="40"/>
                  </a:cubicBezTo>
                  <a:cubicBezTo>
                    <a:pt x="0" y="46"/>
                    <a:pt x="7" y="47"/>
                    <a:pt x="12" y="50"/>
                  </a:cubicBezTo>
                  <a:cubicBezTo>
                    <a:pt x="18" y="53"/>
                    <a:pt x="19" y="56"/>
                    <a:pt x="20" y="60"/>
                  </a:cubicBezTo>
                  <a:cubicBezTo>
                    <a:pt x="21" y="65"/>
                    <a:pt x="22" y="63"/>
                    <a:pt x="22" y="61"/>
                  </a:cubicBezTo>
                  <a:cubicBezTo>
                    <a:pt x="22" y="58"/>
                    <a:pt x="23" y="55"/>
                    <a:pt x="24" y="48"/>
                  </a:cubicBezTo>
                  <a:cubicBezTo>
                    <a:pt x="25" y="41"/>
                    <a:pt x="21" y="40"/>
                    <a:pt x="21" y="34"/>
                  </a:cubicBezTo>
                  <a:cubicBezTo>
                    <a:pt x="21" y="28"/>
                    <a:pt x="25" y="25"/>
                    <a:pt x="28" y="23"/>
                  </a:cubicBezTo>
                  <a:cubicBezTo>
                    <a:pt x="31" y="21"/>
                    <a:pt x="36" y="23"/>
                    <a:pt x="39" y="21"/>
                  </a:cubicBezTo>
                  <a:cubicBezTo>
                    <a:pt x="43" y="19"/>
                    <a:pt x="43" y="20"/>
                    <a:pt x="46" y="20"/>
                  </a:cubicBezTo>
                  <a:cubicBezTo>
                    <a:pt x="54" y="20"/>
                    <a:pt x="52" y="17"/>
                    <a:pt x="46" y="17"/>
                  </a:cubicBezTo>
                  <a:cubicBezTo>
                    <a:pt x="39" y="18"/>
                    <a:pt x="35" y="11"/>
                    <a:pt x="31" y="5"/>
                  </a:cubicBezTo>
                  <a:cubicBezTo>
                    <a:pt x="28" y="0"/>
                    <a:pt x="22" y="3"/>
                    <a:pt x="19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0" name="Freeform 111"/>
            <p:cNvSpPr/>
            <p:nvPr/>
          </p:nvSpPr>
          <p:spPr bwMode="auto">
            <a:xfrm>
              <a:off x="1851222" y="465138"/>
              <a:ext cx="66788" cy="77788"/>
            </a:xfrm>
            <a:custGeom>
              <a:avLst/>
              <a:gdLst>
                <a:gd name="T0" fmla="*/ 41 w 46"/>
                <a:gd name="T1" fmla="*/ 15 h 51"/>
                <a:gd name="T2" fmla="*/ 31 w 46"/>
                <a:gd name="T3" fmla="*/ 8 h 51"/>
                <a:gd name="T4" fmla="*/ 23 w 46"/>
                <a:gd name="T5" fmla="*/ 2 h 51"/>
                <a:gd name="T6" fmla="*/ 13 w 46"/>
                <a:gd name="T7" fmla="*/ 6 h 51"/>
                <a:gd name="T8" fmla="*/ 7 w 46"/>
                <a:gd name="T9" fmla="*/ 9 h 51"/>
                <a:gd name="T10" fmla="*/ 14 w 46"/>
                <a:gd name="T11" fmla="*/ 16 h 51"/>
                <a:gd name="T12" fmla="*/ 20 w 46"/>
                <a:gd name="T13" fmla="*/ 19 h 51"/>
                <a:gd name="T14" fmla="*/ 32 w 46"/>
                <a:gd name="T15" fmla="*/ 31 h 51"/>
                <a:gd name="T16" fmla="*/ 34 w 46"/>
                <a:gd name="T17" fmla="*/ 46 h 51"/>
                <a:gd name="T18" fmla="*/ 39 w 46"/>
                <a:gd name="T19" fmla="*/ 47 h 51"/>
                <a:gd name="T20" fmla="*/ 43 w 46"/>
                <a:gd name="T21" fmla="*/ 34 h 51"/>
                <a:gd name="T22" fmla="*/ 45 w 46"/>
                <a:gd name="T23" fmla="*/ 18 h 51"/>
                <a:gd name="T24" fmla="*/ 41 w 46"/>
                <a:gd name="T25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1">
                  <a:moveTo>
                    <a:pt x="41" y="15"/>
                  </a:moveTo>
                  <a:cubicBezTo>
                    <a:pt x="36" y="14"/>
                    <a:pt x="32" y="12"/>
                    <a:pt x="31" y="8"/>
                  </a:cubicBezTo>
                  <a:cubicBezTo>
                    <a:pt x="30" y="4"/>
                    <a:pt x="29" y="0"/>
                    <a:pt x="23" y="2"/>
                  </a:cubicBezTo>
                  <a:cubicBezTo>
                    <a:pt x="16" y="4"/>
                    <a:pt x="18" y="6"/>
                    <a:pt x="13" y="6"/>
                  </a:cubicBezTo>
                  <a:cubicBezTo>
                    <a:pt x="9" y="6"/>
                    <a:pt x="0" y="7"/>
                    <a:pt x="7" y="9"/>
                  </a:cubicBezTo>
                  <a:cubicBezTo>
                    <a:pt x="14" y="11"/>
                    <a:pt x="13" y="12"/>
                    <a:pt x="14" y="16"/>
                  </a:cubicBezTo>
                  <a:cubicBezTo>
                    <a:pt x="15" y="20"/>
                    <a:pt x="16" y="20"/>
                    <a:pt x="20" y="19"/>
                  </a:cubicBezTo>
                  <a:cubicBezTo>
                    <a:pt x="25" y="19"/>
                    <a:pt x="32" y="23"/>
                    <a:pt x="32" y="31"/>
                  </a:cubicBezTo>
                  <a:cubicBezTo>
                    <a:pt x="32" y="39"/>
                    <a:pt x="35" y="44"/>
                    <a:pt x="34" y="46"/>
                  </a:cubicBezTo>
                  <a:cubicBezTo>
                    <a:pt x="33" y="48"/>
                    <a:pt x="35" y="51"/>
                    <a:pt x="39" y="47"/>
                  </a:cubicBezTo>
                  <a:cubicBezTo>
                    <a:pt x="43" y="43"/>
                    <a:pt x="44" y="46"/>
                    <a:pt x="43" y="34"/>
                  </a:cubicBezTo>
                  <a:cubicBezTo>
                    <a:pt x="42" y="21"/>
                    <a:pt x="45" y="20"/>
                    <a:pt x="45" y="18"/>
                  </a:cubicBezTo>
                  <a:cubicBezTo>
                    <a:pt x="45" y="15"/>
                    <a:pt x="46" y="15"/>
                    <a:pt x="41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1" name="Freeform 112"/>
            <p:cNvSpPr/>
            <p:nvPr/>
          </p:nvSpPr>
          <p:spPr bwMode="auto">
            <a:xfrm>
              <a:off x="1919723" y="450851"/>
              <a:ext cx="59082" cy="117475"/>
            </a:xfrm>
            <a:custGeom>
              <a:avLst/>
              <a:gdLst>
                <a:gd name="T0" fmla="*/ 8 w 41"/>
                <a:gd name="T1" fmla="*/ 3 h 78"/>
                <a:gd name="T2" fmla="*/ 4 w 41"/>
                <a:gd name="T3" fmla="*/ 6 h 78"/>
                <a:gd name="T4" fmla="*/ 8 w 41"/>
                <a:gd name="T5" fmla="*/ 26 h 78"/>
                <a:gd name="T6" fmla="*/ 11 w 41"/>
                <a:gd name="T7" fmla="*/ 44 h 78"/>
                <a:gd name="T8" fmla="*/ 6 w 41"/>
                <a:gd name="T9" fmla="*/ 63 h 78"/>
                <a:gd name="T10" fmla="*/ 5 w 41"/>
                <a:gd name="T11" fmla="*/ 71 h 78"/>
                <a:gd name="T12" fmla="*/ 10 w 41"/>
                <a:gd name="T13" fmla="*/ 75 h 78"/>
                <a:gd name="T14" fmla="*/ 24 w 41"/>
                <a:gd name="T15" fmla="*/ 65 h 78"/>
                <a:gd name="T16" fmla="*/ 29 w 41"/>
                <a:gd name="T17" fmla="*/ 55 h 78"/>
                <a:gd name="T18" fmla="*/ 33 w 41"/>
                <a:gd name="T19" fmla="*/ 46 h 78"/>
                <a:gd name="T20" fmla="*/ 40 w 41"/>
                <a:gd name="T21" fmla="*/ 32 h 78"/>
                <a:gd name="T22" fmla="*/ 29 w 41"/>
                <a:gd name="T23" fmla="*/ 19 h 78"/>
                <a:gd name="T24" fmla="*/ 21 w 41"/>
                <a:gd name="T25" fmla="*/ 9 h 78"/>
                <a:gd name="T26" fmla="*/ 8 w 41"/>
                <a:gd name="T2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8" y="3"/>
                  </a:moveTo>
                  <a:cubicBezTo>
                    <a:pt x="3" y="0"/>
                    <a:pt x="0" y="2"/>
                    <a:pt x="4" y="6"/>
                  </a:cubicBezTo>
                  <a:cubicBezTo>
                    <a:pt x="8" y="9"/>
                    <a:pt x="13" y="17"/>
                    <a:pt x="8" y="26"/>
                  </a:cubicBezTo>
                  <a:cubicBezTo>
                    <a:pt x="2" y="36"/>
                    <a:pt x="8" y="39"/>
                    <a:pt x="11" y="44"/>
                  </a:cubicBezTo>
                  <a:cubicBezTo>
                    <a:pt x="13" y="50"/>
                    <a:pt x="10" y="59"/>
                    <a:pt x="6" y="63"/>
                  </a:cubicBezTo>
                  <a:cubicBezTo>
                    <a:pt x="0" y="67"/>
                    <a:pt x="3" y="68"/>
                    <a:pt x="5" y="71"/>
                  </a:cubicBezTo>
                  <a:cubicBezTo>
                    <a:pt x="8" y="73"/>
                    <a:pt x="7" y="78"/>
                    <a:pt x="10" y="75"/>
                  </a:cubicBezTo>
                  <a:cubicBezTo>
                    <a:pt x="12" y="71"/>
                    <a:pt x="15" y="70"/>
                    <a:pt x="24" y="65"/>
                  </a:cubicBezTo>
                  <a:cubicBezTo>
                    <a:pt x="33" y="60"/>
                    <a:pt x="30" y="59"/>
                    <a:pt x="29" y="55"/>
                  </a:cubicBezTo>
                  <a:cubicBezTo>
                    <a:pt x="28" y="51"/>
                    <a:pt x="27" y="48"/>
                    <a:pt x="33" y="46"/>
                  </a:cubicBezTo>
                  <a:cubicBezTo>
                    <a:pt x="39" y="43"/>
                    <a:pt x="38" y="42"/>
                    <a:pt x="40" y="32"/>
                  </a:cubicBezTo>
                  <a:cubicBezTo>
                    <a:pt x="41" y="21"/>
                    <a:pt x="35" y="19"/>
                    <a:pt x="29" y="19"/>
                  </a:cubicBezTo>
                  <a:cubicBezTo>
                    <a:pt x="22" y="19"/>
                    <a:pt x="20" y="16"/>
                    <a:pt x="21" y="9"/>
                  </a:cubicBezTo>
                  <a:cubicBezTo>
                    <a:pt x="21" y="1"/>
                    <a:pt x="13" y="5"/>
                    <a:pt x="8" y="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2" name="Freeform 113"/>
            <p:cNvSpPr/>
            <p:nvPr/>
          </p:nvSpPr>
          <p:spPr bwMode="auto">
            <a:xfrm>
              <a:off x="1816972" y="409576"/>
              <a:ext cx="103607" cy="66675"/>
            </a:xfrm>
            <a:custGeom>
              <a:avLst/>
              <a:gdLst>
                <a:gd name="T0" fmla="*/ 56 w 72"/>
                <a:gd name="T1" fmla="*/ 21 h 44"/>
                <a:gd name="T2" fmla="*/ 50 w 72"/>
                <a:gd name="T3" fmla="*/ 12 h 44"/>
                <a:gd name="T4" fmla="*/ 46 w 72"/>
                <a:gd name="T5" fmla="*/ 7 h 44"/>
                <a:gd name="T6" fmla="*/ 36 w 72"/>
                <a:gd name="T7" fmla="*/ 3 h 44"/>
                <a:gd name="T8" fmla="*/ 24 w 72"/>
                <a:gd name="T9" fmla="*/ 6 h 44"/>
                <a:gd name="T10" fmla="*/ 9 w 72"/>
                <a:gd name="T11" fmla="*/ 16 h 44"/>
                <a:gd name="T12" fmla="*/ 4 w 72"/>
                <a:gd name="T13" fmla="*/ 21 h 44"/>
                <a:gd name="T14" fmla="*/ 14 w 72"/>
                <a:gd name="T15" fmla="*/ 22 h 44"/>
                <a:gd name="T16" fmla="*/ 22 w 72"/>
                <a:gd name="T17" fmla="*/ 25 h 44"/>
                <a:gd name="T18" fmla="*/ 33 w 72"/>
                <a:gd name="T19" fmla="*/ 28 h 44"/>
                <a:gd name="T20" fmla="*/ 50 w 72"/>
                <a:gd name="T21" fmla="*/ 30 h 44"/>
                <a:gd name="T22" fmla="*/ 65 w 72"/>
                <a:gd name="T23" fmla="*/ 40 h 44"/>
                <a:gd name="T24" fmla="*/ 66 w 72"/>
                <a:gd name="T25" fmla="*/ 35 h 44"/>
                <a:gd name="T26" fmla="*/ 62 w 72"/>
                <a:gd name="T27" fmla="*/ 26 h 44"/>
                <a:gd name="T28" fmla="*/ 56 w 72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44">
                  <a:moveTo>
                    <a:pt x="56" y="21"/>
                  </a:moveTo>
                  <a:cubicBezTo>
                    <a:pt x="53" y="21"/>
                    <a:pt x="51" y="17"/>
                    <a:pt x="50" y="12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2" y="7"/>
                    <a:pt x="40" y="6"/>
                    <a:pt x="36" y="3"/>
                  </a:cubicBezTo>
                  <a:cubicBezTo>
                    <a:pt x="32" y="0"/>
                    <a:pt x="26" y="3"/>
                    <a:pt x="24" y="6"/>
                  </a:cubicBezTo>
                  <a:cubicBezTo>
                    <a:pt x="21" y="9"/>
                    <a:pt x="18" y="15"/>
                    <a:pt x="9" y="16"/>
                  </a:cubicBezTo>
                  <a:cubicBezTo>
                    <a:pt x="1" y="17"/>
                    <a:pt x="0" y="21"/>
                    <a:pt x="4" y="21"/>
                  </a:cubicBezTo>
                  <a:cubicBezTo>
                    <a:pt x="8" y="20"/>
                    <a:pt x="10" y="21"/>
                    <a:pt x="14" y="22"/>
                  </a:cubicBezTo>
                  <a:cubicBezTo>
                    <a:pt x="18" y="23"/>
                    <a:pt x="17" y="27"/>
                    <a:pt x="22" y="25"/>
                  </a:cubicBezTo>
                  <a:cubicBezTo>
                    <a:pt x="27" y="23"/>
                    <a:pt x="27" y="24"/>
                    <a:pt x="33" y="28"/>
                  </a:cubicBezTo>
                  <a:cubicBezTo>
                    <a:pt x="38" y="32"/>
                    <a:pt x="43" y="31"/>
                    <a:pt x="50" y="30"/>
                  </a:cubicBezTo>
                  <a:cubicBezTo>
                    <a:pt x="58" y="30"/>
                    <a:pt x="60" y="37"/>
                    <a:pt x="65" y="40"/>
                  </a:cubicBezTo>
                  <a:cubicBezTo>
                    <a:pt x="72" y="44"/>
                    <a:pt x="70" y="39"/>
                    <a:pt x="66" y="35"/>
                  </a:cubicBezTo>
                  <a:cubicBezTo>
                    <a:pt x="63" y="32"/>
                    <a:pt x="61" y="31"/>
                    <a:pt x="62" y="26"/>
                  </a:cubicBezTo>
                  <a:cubicBezTo>
                    <a:pt x="63" y="22"/>
                    <a:pt x="59" y="21"/>
                    <a:pt x="56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3" name="Freeform 114"/>
            <p:cNvSpPr/>
            <p:nvPr/>
          </p:nvSpPr>
          <p:spPr bwMode="auto">
            <a:xfrm>
              <a:off x="1877766" y="376238"/>
              <a:ext cx="144707" cy="179388"/>
            </a:xfrm>
            <a:custGeom>
              <a:avLst/>
              <a:gdLst>
                <a:gd name="T0" fmla="*/ 58 w 100"/>
                <a:gd name="T1" fmla="*/ 15 h 119"/>
                <a:gd name="T2" fmla="*/ 29 w 100"/>
                <a:gd name="T3" fmla="*/ 8 h 119"/>
                <a:gd name="T4" fmla="*/ 13 w 100"/>
                <a:gd name="T5" fmla="*/ 15 h 119"/>
                <a:gd name="T6" fmla="*/ 1 w 100"/>
                <a:gd name="T7" fmla="*/ 17 h 119"/>
                <a:gd name="T8" fmla="*/ 10 w 100"/>
                <a:gd name="T9" fmla="*/ 23 h 119"/>
                <a:gd name="T10" fmla="*/ 20 w 100"/>
                <a:gd name="T11" fmla="*/ 38 h 119"/>
                <a:gd name="T12" fmla="*/ 32 w 100"/>
                <a:gd name="T13" fmla="*/ 41 h 119"/>
                <a:gd name="T14" fmla="*/ 53 w 100"/>
                <a:gd name="T15" fmla="*/ 44 h 119"/>
                <a:gd name="T16" fmla="*/ 66 w 100"/>
                <a:gd name="T17" fmla="*/ 51 h 119"/>
                <a:gd name="T18" fmla="*/ 76 w 100"/>
                <a:gd name="T19" fmla="*/ 75 h 119"/>
                <a:gd name="T20" fmla="*/ 74 w 100"/>
                <a:gd name="T21" fmla="*/ 97 h 119"/>
                <a:gd name="T22" fmla="*/ 71 w 100"/>
                <a:gd name="T23" fmla="*/ 110 h 119"/>
                <a:gd name="T24" fmla="*/ 79 w 100"/>
                <a:gd name="T25" fmla="*/ 110 h 119"/>
                <a:gd name="T26" fmla="*/ 86 w 100"/>
                <a:gd name="T27" fmla="*/ 96 h 119"/>
                <a:gd name="T28" fmla="*/ 87 w 100"/>
                <a:gd name="T29" fmla="*/ 71 h 119"/>
                <a:gd name="T30" fmla="*/ 77 w 100"/>
                <a:gd name="T31" fmla="*/ 37 h 119"/>
                <a:gd name="T32" fmla="*/ 58 w 100"/>
                <a:gd name="T33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9">
                  <a:moveTo>
                    <a:pt x="58" y="15"/>
                  </a:moveTo>
                  <a:cubicBezTo>
                    <a:pt x="38" y="7"/>
                    <a:pt x="36" y="0"/>
                    <a:pt x="29" y="8"/>
                  </a:cubicBezTo>
                  <a:cubicBezTo>
                    <a:pt x="22" y="16"/>
                    <a:pt x="17" y="15"/>
                    <a:pt x="13" y="15"/>
                  </a:cubicBezTo>
                  <a:cubicBezTo>
                    <a:pt x="9" y="15"/>
                    <a:pt x="2" y="17"/>
                    <a:pt x="1" y="17"/>
                  </a:cubicBezTo>
                  <a:cubicBezTo>
                    <a:pt x="0" y="17"/>
                    <a:pt x="5" y="17"/>
                    <a:pt x="10" y="23"/>
                  </a:cubicBezTo>
                  <a:cubicBezTo>
                    <a:pt x="15" y="29"/>
                    <a:pt x="16" y="33"/>
                    <a:pt x="20" y="38"/>
                  </a:cubicBezTo>
                  <a:cubicBezTo>
                    <a:pt x="23" y="42"/>
                    <a:pt x="23" y="47"/>
                    <a:pt x="32" y="41"/>
                  </a:cubicBezTo>
                  <a:cubicBezTo>
                    <a:pt x="40" y="36"/>
                    <a:pt x="49" y="36"/>
                    <a:pt x="53" y="44"/>
                  </a:cubicBezTo>
                  <a:cubicBezTo>
                    <a:pt x="58" y="52"/>
                    <a:pt x="62" y="51"/>
                    <a:pt x="66" y="51"/>
                  </a:cubicBezTo>
                  <a:cubicBezTo>
                    <a:pt x="70" y="51"/>
                    <a:pt x="75" y="64"/>
                    <a:pt x="76" y="75"/>
                  </a:cubicBezTo>
                  <a:cubicBezTo>
                    <a:pt x="77" y="85"/>
                    <a:pt x="76" y="92"/>
                    <a:pt x="74" y="97"/>
                  </a:cubicBezTo>
                  <a:cubicBezTo>
                    <a:pt x="72" y="102"/>
                    <a:pt x="70" y="102"/>
                    <a:pt x="71" y="110"/>
                  </a:cubicBezTo>
                  <a:cubicBezTo>
                    <a:pt x="71" y="119"/>
                    <a:pt x="74" y="115"/>
                    <a:pt x="79" y="110"/>
                  </a:cubicBezTo>
                  <a:cubicBezTo>
                    <a:pt x="84" y="105"/>
                    <a:pt x="89" y="107"/>
                    <a:pt x="86" y="96"/>
                  </a:cubicBezTo>
                  <a:cubicBezTo>
                    <a:pt x="84" y="86"/>
                    <a:pt x="81" y="78"/>
                    <a:pt x="87" y="71"/>
                  </a:cubicBezTo>
                  <a:cubicBezTo>
                    <a:pt x="100" y="58"/>
                    <a:pt x="74" y="51"/>
                    <a:pt x="77" y="37"/>
                  </a:cubicBezTo>
                  <a:cubicBezTo>
                    <a:pt x="80" y="27"/>
                    <a:pt x="78" y="24"/>
                    <a:pt x="58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4" name="Freeform 115"/>
            <p:cNvSpPr/>
            <p:nvPr/>
          </p:nvSpPr>
          <p:spPr bwMode="auto">
            <a:xfrm>
              <a:off x="1702234" y="434976"/>
              <a:ext cx="100182" cy="188913"/>
            </a:xfrm>
            <a:custGeom>
              <a:avLst/>
              <a:gdLst>
                <a:gd name="T0" fmla="*/ 51 w 69"/>
                <a:gd name="T1" fmla="*/ 1 h 125"/>
                <a:gd name="T2" fmla="*/ 29 w 69"/>
                <a:gd name="T3" fmla="*/ 6 h 125"/>
                <a:gd name="T4" fmla="*/ 12 w 69"/>
                <a:gd name="T5" fmla="*/ 17 h 125"/>
                <a:gd name="T6" fmla="*/ 7 w 69"/>
                <a:gd name="T7" fmla="*/ 39 h 125"/>
                <a:gd name="T8" fmla="*/ 7 w 69"/>
                <a:gd name="T9" fmla="*/ 69 h 125"/>
                <a:gd name="T10" fmla="*/ 9 w 69"/>
                <a:gd name="T11" fmla="*/ 86 h 125"/>
                <a:gd name="T12" fmla="*/ 26 w 69"/>
                <a:gd name="T13" fmla="*/ 94 h 125"/>
                <a:gd name="T14" fmla="*/ 36 w 69"/>
                <a:gd name="T15" fmla="*/ 113 h 125"/>
                <a:gd name="T16" fmla="*/ 43 w 69"/>
                <a:gd name="T17" fmla="*/ 118 h 125"/>
                <a:gd name="T18" fmla="*/ 60 w 69"/>
                <a:gd name="T19" fmla="*/ 121 h 125"/>
                <a:gd name="T20" fmla="*/ 65 w 69"/>
                <a:gd name="T21" fmla="*/ 121 h 125"/>
                <a:gd name="T22" fmla="*/ 55 w 69"/>
                <a:gd name="T23" fmla="*/ 105 h 125"/>
                <a:gd name="T24" fmla="*/ 45 w 69"/>
                <a:gd name="T25" fmla="*/ 93 h 125"/>
                <a:gd name="T26" fmla="*/ 33 w 69"/>
                <a:gd name="T27" fmla="*/ 79 h 125"/>
                <a:gd name="T28" fmla="*/ 36 w 69"/>
                <a:gd name="T29" fmla="*/ 56 h 125"/>
                <a:gd name="T30" fmla="*/ 40 w 69"/>
                <a:gd name="T31" fmla="*/ 39 h 125"/>
                <a:gd name="T32" fmla="*/ 41 w 69"/>
                <a:gd name="T33" fmla="*/ 26 h 125"/>
                <a:gd name="T34" fmla="*/ 44 w 69"/>
                <a:gd name="T35" fmla="*/ 18 h 125"/>
                <a:gd name="T36" fmla="*/ 47 w 69"/>
                <a:gd name="T37" fmla="*/ 10 h 125"/>
                <a:gd name="T38" fmla="*/ 58 w 69"/>
                <a:gd name="T39" fmla="*/ 5 h 125"/>
                <a:gd name="T40" fmla="*/ 51 w 69"/>
                <a:gd name="T41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25">
                  <a:moveTo>
                    <a:pt x="51" y="1"/>
                  </a:moveTo>
                  <a:cubicBezTo>
                    <a:pt x="39" y="0"/>
                    <a:pt x="35" y="2"/>
                    <a:pt x="29" y="6"/>
                  </a:cubicBezTo>
                  <a:cubicBezTo>
                    <a:pt x="24" y="11"/>
                    <a:pt x="24" y="15"/>
                    <a:pt x="12" y="17"/>
                  </a:cubicBezTo>
                  <a:cubicBezTo>
                    <a:pt x="0" y="19"/>
                    <a:pt x="1" y="29"/>
                    <a:pt x="7" y="39"/>
                  </a:cubicBezTo>
                  <a:cubicBezTo>
                    <a:pt x="13" y="49"/>
                    <a:pt x="11" y="61"/>
                    <a:pt x="7" y="69"/>
                  </a:cubicBezTo>
                  <a:cubicBezTo>
                    <a:pt x="3" y="78"/>
                    <a:pt x="5" y="85"/>
                    <a:pt x="9" y="86"/>
                  </a:cubicBezTo>
                  <a:cubicBezTo>
                    <a:pt x="13" y="87"/>
                    <a:pt x="17" y="90"/>
                    <a:pt x="26" y="94"/>
                  </a:cubicBezTo>
                  <a:cubicBezTo>
                    <a:pt x="34" y="99"/>
                    <a:pt x="35" y="106"/>
                    <a:pt x="36" y="113"/>
                  </a:cubicBezTo>
                  <a:cubicBezTo>
                    <a:pt x="36" y="120"/>
                    <a:pt x="38" y="119"/>
                    <a:pt x="43" y="118"/>
                  </a:cubicBezTo>
                  <a:cubicBezTo>
                    <a:pt x="48" y="118"/>
                    <a:pt x="53" y="118"/>
                    <a:pt x="60" y="121"/>
                  </a:cubicBezTo>
                  <a:cubicBezTo>
                    <a:pt x="67" y="123"/>
                    <a:pt x="69" y="125"/>
                    <a:pt x="65" y="121"/>
                  </a:cubicBezTo>
                  <a:cubicBezTo>
                    <a:pt x="61" y="116"/>
                    <a:pt x="60" y="110"/>
                    <a:pt x="55" y="105"/>
                  </a:cubicBezTo>
                  <a:cubicBezTo>
                    <a:pt x="50" y="99"/>
                    <a:pt x="44" y="99"/>
                    <a:pt x="45" y="93"/>
                  </a:cubicBezTo>
                  <a:cubicBezTo>
                    <a:pt x="45" y="86"/>
                    <a:pt x="42" y="87"/>
                    <a:pt x="33" y="79"/>
                  </a:cubicBezTo>
                  <a:cubicBezTo>
                    <a:pt x="24" y="71"/>
                    <a:pt x="27" y="61"/>
                    <a:pt x="36" y="56"/>
                  </a:cubicBezTo>
                  <a:cubicBezTo>
                    <a:pt x="44" y="52"/>
                    <a:pt x="43" y="44"/>
                    <a:pt x="40" y="39"/>
                  </a:cubicBezTo>
                  <a:cubicBezTo>
                    <a:pt x="36" y="35"/>
                    <a:pt x="38" y="27"/>
                    <a:pt x="41" y="26"/>
                  </a:cubicBezTo>
                  <a:cubicBezTo>
                    <a:pt x="44" y="25"/>
                    <a:pt x="44" y="24"/>
                    <a:pt x="44" y="18"/>
                  </a:cubicBezTo>
                  <a:cubicBezTo>
                    <a:pt x="43" y="12"/>
                    <a:pt x="42" y="10"/>
                    <a:pt x="47" y="10"/>
                  </a:cubicBezTo>
                  <a:cubicBezTo>
                    <a:pt x="52" y="10"/>
                    <a:pt x="53" y="6"/>
                    <a:pt x="58" y="5"/>
                  </a:cubicBezTo>
                  <a:cubicBezTo>
                    <a:pt x="63" y="3"/>
                    <a:pt x="63" y="1"/>
                    <a:pt x="51" y="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5" name="Freeform 116"/>
            <p:cNvSpPr/>
            <p:nvPr/>
          </p:nvSpPr>
          <p:spPr bwMode="auto">
            <a:xfrm>
              <a:off x="1755322" y="371476"/>
              <a:ext cx="137857" cy="60325"/>
            </a:xfrm>
            <a:custGeom>
              <a:avLst/>
              <a:gdLst>
                <a:gd name="T0" fmla="*/ 86 w 95"/>
                <a:gd name="T1" fmla="*/ 8 h 40"/>
                <a:gd name="T2" fmla="*/ 67 w 95"/>
                <a:gd name="T3" fmla="*/ 3 h 40"/>
                <a:gd name="T4" fmla="*/ 43 w 95"/>
                <a:gd name="T5" fmla="*/ 10 h 40"/>
                <a:gd name="T6" fmla="*/ 17 w 95"/>
                <a:gd name="T7" fmla="*/ 18 h 40"/>
                <a:gd name="T8" fmla="*/ 4 w 95"/>
                <a:gd name="T9" fmla="*/ 32 h 40"/>
                <a:gd name="T10" fmla="*/ 5 w 95"/>
                <a:gd name="T11" fmla="*/ 37 h 40"/>
                <a:gd name="T12" fmla="*/ 17 w 95"/>
                <a:gd name="T13" fmla="*/ 37 h 40"/>
                <a:gd name="T14" fmla="*/ 27 w 95"/>
                <a:gd name="T15" fmla="*/ 30 h 40"/>
                <a:gd name="T16" fmla="*/ 37 w 95"/>
                <a:gd name="T17" fmla="*/ 32 h 40"/>
                <a:gd name="T18" fmla="*/ 45 w 95"/>
                <a:gd name="T19" fmla="*/ 35 h 40"/>
                <a:gd name="T20" fmla="*/ 51 w 95"/>
                <a:gd name="T21" fmla="*/ 28 h 40"/>
                <a:gd name="T22" fmla="*/ 61 w 95"/>
                <a:gd name="T23" fmla="*/ 21 h 40"/>
                <a:gd name="T24" fmla="*/ 76 w 95"/>
                <a:gd name="T25" fmla="*/ 14 h 40"/>
                <a:gd name="T26" fmla="*/ 87 w 95"/>
                <a:gd name="T27" fmla="*/ 11 h 40"/>
                <a:gd name="T28" fmla="*/ 86 w 95"/>
                <a:gd name="T2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40">
                  <a:moveTo>
                    <a:pt x="86" y="8"/>
                  </a:moveTo>
                  <a:cubicBezTo>
                    <a:pt x="79" y="9"/>
                    <a:pt x="74" y="6"/>
                    <a:pt x="67" y="3"/>
                  </a:cubicBezTo>
                  <a:cubicBezTo>
                    <a:pt x="60" y="0"/>
                    <a:pt x="49" y="0"/>
                    <a:pt x="43" y="10"/>
                  </a:cubicBezTo>
                  <a:cubicBezTo>
                    <a:pt x="37" y="20"/>
                    <a:pt x="28" y="18"/>
                    <a:pt x="17" y="18"/>
                  </a:cubicBezTo>
                  <a:cubicBezTo>
                    <a:pt x="7" y="19"/>
                    <a:pt x="8" y="26"/>
                    <a:pt x="4" y="32"/>
                  </a:cubicBezTo>
                  <a:cubicBezTo>
                    <a:pt x="0" y="38"/>
                    <a:pt x="1" y="40"/>
                    <a:pt x="5" y="37"/>
                  </a:cubicBezTo>
                  <a:cubicBezTo>
                    <a:pt x="9" y="35"/>
                    <a:pt x="10" y="37"/>
                    <a:pt x="17" y="37"/>
                  </a:cubicBezTo>
                  <a:cubicBezTo>
                    <a:pt x="25" y="37"/>
                    <a:pt x="23" y="32"/>
                    <a:pt x="27" y="30"/>
                  </a:cubicBezTo>
                  <a:cubicBezTo>
                    <a:pt x="31" y="27"/>
                    <a:pt x="34" y="30"/>
                    <a:pt x="37" y="32"/>
                  </a:cubicBezTo>
                  <a:cubicBezTo>
                    <a:pt x="41" y="34"/>
                    <a:pt x="40" y="35"/>
                    <a:pt x="45" y="35"/>
                  </a:cubicBezTo>
                  <a:cubicBezTo>
                    <a:pt x="50" y="35"/>
                    <a:pt x="49" y="34"/>
                    <a:pt x="51" y="28"/>
                  </a:cubicBezTo>
                  <a:cubicBezTo>
                    <a:pt x="53" y="22"/>
                    <a:pt x="56" y="21"/>
                    <a:pt x="61" y="21"/>
                  </a:cubicBezTo>
                  <a:cubicBezTo>
                    <a:pt x="66" y="21"/>
                    <a:pt x="72" y="17"/>
                    <a:pt x="76" y="14"/>
                  </a:cubicBezTo>
                  <a:cubicBezTo>
                    <a:pt x="81" y="11"/>
                    <a:pt x="83" y="11"/>
                    <a:pt x="87" y="11"/>
                  </a:cubicBezTo>
                  <a:cubicBezTo>
                    <a:pt x="95" y="11"/>
                    <a:pt x="93" y="8"/>
                    <a:pt x="86" y="8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6" name="Freeform 117"/>
            <p:cNvSpPr/>
            <p:nvPr/>
          </p:nvSpPr>
          <p:spPr bwMode="auto">
            <a:xfrm>
              <a:off x="1796422" y="566738"/>
              <a:ext cx="179813" cy="82550"/>
            </a:xfrm>
            <a:custGeom>
              <a:avLst/>
              <a:gdLst>
                <a:gd name="T0" fmla="*/ 103 w 124"/>
                <a:gd name="T1" fmla="*/ 33 h 55"/>
                <a:gd name="T2" fmla="*/ 116 w 124"/>
                <a:gd name="T3" fmla="*/ 28 h 55"/>
                <a:gd name="T4" fmla="*/ 121 w 124"/>
                <a:gd name="T5" fmla="*/ 13 h 55"/>
                <a:gd name="T6" fmla="*/ 111 w 124"/>
                <a:gd name="T7" fmla="*/ 5 h 55"/>
                <a:gd name="T8" fmla="*/ 94 w 124"/>
                <a:gd name="T9" fmla="*/ 9 h 55"/>
                <a:gd name="T10" fmla="*/ 80 w 124"/>
                <a:gd name="T11" fmla="*/ 18 h 55"/>
                <a:gd name="T12" fmla="*/ 66 w 124"/>
                <a:gd name="T13" fmla="*/ 25 h 55"/>
                <a:gd name="T14" fmla="*/ 33 w 124"/>
                <a:gd name="T15" fmla="*/ 28 h 55"/>
                <a:gd name="T16" fmla="*/ 18 w 124"/>
                <a:gd name="T17" fmla="*/ 35 h 55"/>
                <a:gd name="T18" fmla="*/ 9 w 124"/>
                <a:gd name="T19" fmla="*/ 43 h 55"/>
                <a:gd name="T20" fmla="*/ 4 w 124"/>
                <a:gd name="T21" fmla="*/ 47 h 55"/>
                <a:gd name="T22" fmla="*/ 19 w 124"/>
                <a:gd name="T23" fmla="*/ 52 h 55"/>
                <a:gd name="T24" fmla="*/ 37 w 124"/>
                <a:gd name="T25" fmla="*/ 50 h 55"/>
                <a:gd name="T26" fmla="*/ 60 w 124"/>
                <a:gd name="T27" fmla="*/ 49 h 55"/>
                <a:gd name="T28" fmla="*/ 70 w 124"/>
                <a:gd name="T29" fmla="*/ 42 h 55"/>
                <a:gd name="T30" fmla="*/ 87 w 124"/>
                <a:gd name="T31" fmla="*/ 42 h 55"/>
                <a:gd name="T32" fmla="*/ 103 w 124"/>
                <a:gd name="T33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5">
                  <a:moveTo>
                    <a:pt x="103" y="33"/>
                  </a:moveTo>
                  <a:cubicBezTo>
                    <a:pt x="107" y="29"/>
                    <a:pt x="108" y="28"/>
                    <a:pt x="116" y="28"/>
                  </a:cubicBezTo>
                  <a:cubicBezTo>
                    <a:pt x="124" y="28"/>
                    <a:pt x="120" y="23"/>
                    <a:pt x="121" y="13"/>
                  </a:cubicBezTo>
                  <a:cubicBezTo>
                    <a:pt x="121" y="2"/>
                    <a:pt x="117" y="0"/>
                    <a:pt x="111" y="5"/>
                  </a:cubicBezTo>
                  <a:cubicBezTo>
                    <a:pt x="106" y="10"/>
                    <a:pt x="102" y="9"/>
                    <a:pt x="94" y="9"/>
                  </a:cubicBezTo>
                  <a:cubicBezTo>
                    <a:pt x="85" y="8"/>
                    <a:pt x="80" y="12"/>
                    <a:pt x="80" y="18"/>
                  </a:cubicBezTo>
                  <a:cubicBezTo>
                    <a:pt x="80" y="24"/>
                    <a:pt x="75" y="25"/>
                    <a:pt x="66" y="25"/>
                  </a:cubicBezTo>
                  <a:cubicBezTo>
                    <a:pt x="56" y="24"/>
                    <a:pt x="38" y="28"/>
                    <a:pt x="33" y="28"/>
                  </a:cubicBezTo>
                  <a:cubicBezTo>
                    <a:pt x="27" y="27"/>
                    <a:pt x="18" y="26"/>
                    <a:pt x="18" y="35"/>
                  </a:cubicBezTo>
                  <a:cubicBezTo>
                    <a:pt x="18" y="43"/>
                    <a:pt x="14" y="44"/>
                    <a:pt x="9" y="43"/>
                  </a:cubicBezTo>
                  <a:cubicBezTo>
                    <a:pt x="4" y="43"/>
                    <a:pt x="0" y="45"/>
                    <a:pt x="4" y="47"/>
                  </a:cubicBezTo>
                  <a:cubicBezTo>
                    <a:pt x="9" y="48"/>
                    <a:pt x="14" y="51"/>
                    <a:pt x="19" y="52"/>
                  </a:cubicBezTo>
                  <a:cubicBezTo>
                    <a:pt x="24" y="53"/>
                    <a:pt x="31" y="55"/>
                    <a:pt x="37" y="50"/>
                  </a:cubicBezTo>
                  <a:cubicBezTo>
                    <a:pt x="42" y="46"/>
                    <a:pt x="53" y="47"/>
                    <a:pt x="60" y="49"/>
                  </a:cubicBezTo>
                  <a:cubicBezTo>
                    <a:pt x="68" y="50"/>
                    <a:pt x="71" y="48"/>
                    <a:pt x="70" y="42"/>
                  </a:cubicBezTo>
                  <a:cubicBezTo>
                    <a:pt x="70" y="36"/>
                    <a:pt x="76" y="38"/>
                    <a:pt x="87" y="42"/>
                  </a:cubicBezTo>
                  <a:cubicBezTo>
                    <a:pt x="97" y="45"/>
                    <a:pt x="98" y="37"/>
                    <a:pt x="103" y="3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7" name="Freeform 331"/>
            <p:cNvSpPr/>
            <p:nvPr/>
          </p:nvSpPr>
          <p:spPr bwMode="auto">
            <a:xfrm>
              <a:off x="1033500" y="261938"/>
              <a:ext cx="81344" cy="69850"/>
            </a:xfrm>
            <a:custGeom>
              <a:avLst/>
              <a:gdLst>
                <a:gd name="T0" fmla="*/ 39 w 56"/>
                <a:gd name="T1" fmla="*/ 9 h 46"/>
                <a:gd name="T2" fmla="*/ 20 w 56"/>
                <a:gd name="T3" fmla="*/ 1 h 46"/>
                <a:gd name="T4" fmla="*/ 9 w 56"/>
                <a:gd name="T5" fmla="*/ 6 h 46"/>
                <a:gd name="T6" fmla="*/ 18 w 56"/>
                <a:gd name="T7" fmla="*/ 17 h 46"/>
                <a:gd name="T8" fmla="*/ 22 w 56"/>
                <a:gd name="T9" fmla="*/ 24 h 46"/>
                <a:gd name="T10" fmla="*/ 33 w 56"/>
                <a:gd name="T11" fmla="*/ 26 h 46"/>
                <a:gd name="T12" fmla="*/ 41 w 56"/>
                <a:gd name="T13" fmla="*/ 36 h 46"/>
                <a:gd name="T14" fmla="*/ 42 w 56"/>
                <a:gd name="T15" fmla="*/ 46 h 46"/>
                <a:gd name="T16" fmla="*/ 55 w 56"/>
                <a:gd name="T17" fmla="*/ 39 h 46"/>
                <a:gd name="T18" fmla="*/ 50 w 56"/>
                <a:gd name="T19" fmla="*/ 26 h 46"/>
                <a:gd name="T20" fmla="*/ 48 w 56"/>
                <a:gd name="T21" fmla="*/ 12 h 46"/>
                <a:gd name="T22" fmla="*/ 39 w 56"/>
                <a:gd name="T2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46">
                  <a:moveTo>
                    <a:pt x="39" y="9"/>
                  </a:moveTo>
                  <a:cubicBezTo>
                    <a:pt x="34" y="8"/>
                    <a:pt x="29" y="0"/>
                    <a:pt x="20" y="1"/>
                  </a:cubicBezTo>
                  <a:cubicBezTo>
                    <a:pt x="12" y="1"/>
                    <a:pt x="0" y="4"/>
                    <a:pt x="9" y="6"/>
                  </a:cubicBezTo>
                  <a:cubicBezTo>
                    <a:pt x="19" y="7"/>
                    <a:pt x="19" y="12"/>
                    <a:pt x="18" y="17"/>
                  </a:cubicBezTo>
                  <a:cubicBezTo>
                    <a:pt x="17" y="22"/>
                    <a:pt x="20" y="20"/>
                    <a:pt x="22" y="24"/>
                  </a:cubicBezTo>
                  <a:cubicBezTo>
                    <a:pt x="25" y="27"/>
                    <a:pt x="27" y="26"/>
                    <a:pt x="33" y="26"/>
                  </a:cubicBezTo>
                  <a:cubicBezTo>
                    <a:pt x="38" y="26"/>
                    <a:pt x="41" y="29"/>
                    <a:pt x="41" y="36"/>
                  </a:cubicBezTo>
                  <a:cubicBezTo>
                    <a:pt x="40" y="44"/>
                    <a:pt x="37" y="45"/>
                    <a:pt x="42" y="46"/>
                  </a:cubicBezTo>
                  <a:cubicBezTo>
                    <a:pt x="46" y="45"/>
                    <a:pt x="54" y="43"/>
                    <a:pt x="55" y="39"/>
                  </a:cubicBezTo>
                  <a:cubicBezTo>
                    <a:pt x="55" y="35"/>
                    <a:pt x="56" y="31"/>
                    <a:pt x="50" y="26"/>
                  </a:cubicBezTo>
                  <a:cubicBezTo>
                    <a:pt x="44" y="20"/>
                    <a:pt x="48" y="15"/>
                    <a:pt x="48" y="12"/>
                  </a:cubicBezTo>
                  <a:cubicBezTo>
                    <a:pt x="48" y="9"/>
                    <a:pt x="45" y="9"/>
                    <a:pt x="39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8" name="Freeform 332"/>
            <p:cNvSpPr/>
            <p:nvPr/>
          </p:nvSpPr>
          <p:spPr bwMode="auto">
            <a:xfrm>
              <a:off x="1091725" y="320676"/>
              <a:ext cx="27400" cy="44450"/>
            </a:xfrm>
            <a:custGeom>
              <a:avLst/>
              <a:gdLst>
                <a:gd name="T0" fmla="*/ 6 w 19"/>
                <a:gd name="T1" fmla="*/ 15 h 29"/>
                <a:gd name="T2" fmla="*/ 5 w 19"/>
                <a:gd name="T3" fmla="*/ 25 h 29"/>
                <a:gd name="T4" fmla="*/ 15 w 19"/>
                <a:gd name="T5" fmla="*/ 17 h 29"/>
                <a:gd name="T6" fmla="*/ 6 w 19"/>
                <a:gd name="T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6" y="15"/>
                  </a:moveTo>
                  <a:cubicBezTo>
                    <a:pt x="0" y="22"/>
                    <a:pt x="1" y="21"/>
                    <a:pt x="5" y="25"/>
                  </a:cubicBezTo>
                  <a:cubicBezTo>
                    <a:pt x="9" y="29"/>
                    <a:pt x="13" y="24"/>
                    <a:pt x="15" y="17"/>
                  </a:cubicBezTo>
                  <a:cubicBezTo>
                    <a:pt x="19" y="0"/>
                    <a:pt x="12" y="7"/>
                    <a:pt x="6" y="1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89" name="Freeform 333"/>
            <p:cNvSpPr/>
            <p:nvPr/>
          </p:nvSpPr>
          <p:spPr bwMode="auto">
            <a:xfrm>
              <a:off x="1023225" y="360363"/>
              <a:ext cx="89907" cy="50800"/>
            </a:xfrm>
            <a:custGeom>
              <a:avLst/>
              <a:gdLst>
                <a:gd name="T0" fmla="*/ 0 w 62"/>
                <a:gd name="T1" fmla="*/ 19 h 34"/>
                <a:gd name="T2" fmla="*/ 12 w 62"/>
                <a:gd name="T3" fmla="*/ 22 h 34"/>
                <a:gd name="T4" fmla="*/ 19 w 62"/>
                <a:gd name="T5" fmla="*/ 32 h 34"/>
                <a:gd name="T6" fmla="*/ 31 w 62"/>
                <a:gd name="T7" fmla="*/ 26 h 34"/>
                <a:gd name="T8" fmla="*/ 40 w 62"/>
                <a:gd name="T9" fmla="*/ 31 h 34"/>
                <a:gd name="T10" fmla="*/ 57 w 62"/>
                <a:gd name="T11" fmla="*/ 10 h 34"/>
                <a:gd name="T12" fmla="*/ 48 w 62"/>
                <a:gd name="T13" fmla="*/ 12 h 34"/>
                <a:gd name="T14" fmla="*/ 17 w 62"/>
                <a:gd name="T15" fmla="*/ 17 h 34"/>
                <a:gd name="T16" fmla="*/ 0 w 62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4">
                  <a:moveTo>
                    <a:pt x="0" y="19"/>
                  </a:moveTo>
                  <a:cubicBezTo>
                    <a:pt x="0" y="24"/>
                    <a:pt x="7" y="19"/>
                    <a:pt x="12" y="22"/>
                  </a:cubicBezTo>
                  <a:cubicBezTo>
                    <a:pt x="17" y="26"/>
                    <a:pt x="15" y="30"/>
                    <a:pt x="19" y="32"/>
                  </a:cubicBezTo>
                  <a:cubicBezTo>
                    <a:pt x="23" y="34"/>
                    <a:pt x="23" y="28"/>
                    <a:pt x="31" y="26"/>
                  </a:cubicBezTo>
                  <a:cubicBezTo>
                    <a:pt x="39" y="24"/>
                    <a:pt x="36" y="33"/>
                    <a:pt x="40" y="31"/>
                  </a:cubicBezTo>
                  <a:cubicBezTo>
                    <a:pt x="43" y="28"/>
                    <a:pt x="53" y="19"/>
                    <a:pt x="57" y="10"/>
                  </a:cubicBezTo>
                  <a:cubicBezTo>
                    <a:pt x="62" y="0"/>
                    <a:pt x="54" y="4"/>
                    <a:pt x="48" y="12"/>
                  </a:cubicBezTo>
                  <a:cubicBezTo>
                    <a:pt x="41" y="19"/>
                    <a:pt x="23" y="20"/>
                    <a:pt x="17" y="17"/>
                  </a:cubicBezTo>
                  <a:cubicBezTo>
                    <a:pt x="11" y="13"/>
                    <a:pt x="0" y="15"/>
                    <a:pt x="0" y="1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0" name="Freeform 341"/>
            <p:cNvSpPr/>
            <p:nvPr/>
          </p:nvSpPr>
          <p:spPr bwMode="auto">
            <a:xfrm>
              <a:off x="2089261" y="555626"/>
              <a:ext cx="44525" cy="31750"/>
            </a:xfrm>
            <a:custGeom>
              <a:avLst/>
              <a:gdLst>
                <a:gd name="T0" fmla="*/ 4 w 31"/>
                <a:gd name="T1" fmla="*/ 5 h 21"/>
                <a:gd name="T2" fmla="*/ 7 w 31"/>
                <a:gd name="T3" fmla="*/ 9 h 21"/>
                <a:gd name="T4" fmla="*/ 12 w 31"/>
                <a:gd name="T5" fmla="*/ 15 h 21"/>
                <a:gd name="T6" fmla="*/ 20 w 31"/>
                <a:gd name="T7" fmla="*/ 21 h 21"/>
                <a:gd name="T8" fmla="*/ 28 w 31"/>
                <a:gd name="T9" fmla="*/ 8 h 21"/>
                <a:gd name="T10" fmla="*/ 19 w 31"/>
                <a:gd name="T11" fmla="*/ 12 h 21"/>
                <a:gd name="T12" fmla="*/ 12 w 31"/>
                <a:gd name="T13" fmla="*/ 1 h 21"/>
                <a:gd name="T14" fmla="*/ 4 w 31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4" y="5"/>
                  </a:moveTo>
                  <a:cubicBezTo>
                    <a:pt x="0" y="8"/>
                    <a:pt x="3" y="9"/>
                    <a:pt x="7" y="9"/>
                  </a:cubicBezTo>
                  <a:cubicBezTo>
                    <a:pt x="11" y="10"/>
                    <a:pt x="12" y="11"/>
                    <a:pt x="12" y="15"/>
                  </a:cubicBezTo>
                  <a:cubicBezTo>
                    <a:pt x="13" y="19"/>
                    <a:pt x="10" y="21"/>
                    <a:pt x="20" y="21"/>
                  </a:cubicBezTo>
                  <a:cubicBezTo>
                    <a:pt x="31" y="21"/>
                    <a:pt x="29" y="5"/>
                    <a:pt x="28" y="8"/>
                  </a:cubicBezTo>
                  <a:cubicBezTo>
                    <a:pt x="27" y="12"/>
                    <a:pt x="23" y="14"/>
                    <a:pt x="19" y="12"/>
                  </a:cubicBezTo>
                  <a:cubicBezTo>
                    <a:pt x="14" y="10"/>
                    <a:pt x="12" y="5"/>
                    <a:pt x="12" y="1"/>
                  </a:cubicBezTo>
                  <a:cubicBezTo>
                    <a:pt x="6" y="0"/>
                    <a:pt x="8" y="3"/>
                    <a:pt x="4" y="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1" name="Freeform 342"/>
            <p:cNvSpPr/>
            <p:nvPr/>
          </p:nvSpPr>
          <p:spPr bwMode="auto">
            <a:xfrm>
              <a:off x="2083267" y="585788"/>
              <a:ext cx="64219" cy="38100"/>
            </a:xfrm>
            <a:custGeom>
              <a:avLst/>
              <a:gdLst>
                <a:gd name="T0" fmla="*/ 7 w 44"/>
                <a:gd name="T1" fmla="*/ 16 h 26"/>
                <a:gd name="T2" fmla="*/ 19 w 44"/>
                <a:gd name="T3" fmla="*/ 21 h 26"/>
                <a:gd name="T4" fmla="*/ 25 w 44"/>
                <a:gd name="T5" fmla="*/ 26 h 26"/>
                <a:gd name="T6" fmla="*/ 31 w 44"/>
                <a:gd name="T7" fmla="*/ 17 h 26"/>
                <a:gd name="T8" fmla="*/ 37 w 44"/>
                <a:gd name="T9" fmla="*/ 9 h 26"/>
                <a:gd name="T10" fmla="*/ 14 w 44"/>
                <a:gd name="T11" fmla="*/ 12 h 26"/>
                <a:gd name="T12" fmla="*/ 6 w 44"/>
                <a:gd name="T13" fmla="*/ 0 h 26"/>
                <a:gd name="T14" fmla="*/ 7 w 44"/>
                <a:gd name="T1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7" y="16"/>
                  </a:moveTo>
                  <a:cubicBezTo>
                    <a:pt x="10" y="23"/>
                    <a:pt x="12" y="21"/>
                    <a:pt x="19" y="21"/>
                  </a:cubicBezTo>
                  <a:cubicBezTo>
                    <a:pt x="25" y="20"/>
                    <a:pt x="23" y="26"/>
                    <a:pt x="25" y="26"/>
                  </a:cubicBezTo>
                  <a:cubicBezTo>
                    <a:pt x="27" y="26"/>
                    <a:pt x="27" y="22"/>
                    <a:pt x="31" y="17"/>
                  </a:cubicBezTo>
                  <a:cubicBezTo>
                    <a:pt x="36" y="13"/>
                    <a:pt x="44" y="11"/>
                    <a:pt x="37" y="9"/>
                  </a:cubicBezTo>
                  <a:cubicBezTo>
                    <a:pt x="30" y="7"/>
                    <a:pt x="19" y="12"/>
                    <a:pt x="14" y="12"/>
                  </a:cubicBezTo>
                  <a:cubicBezTo>
                    <a:pt x="8" y="11"/>
                    <a:pt x="7" y="4"/>
                    <a:pt x="6" y="0"/>
                  </a:cubicBezTo>
                  <a:cubicBezTo>
                    <a:pt x="0" y="5"/>
                    <a:pt x="4" y="9"/>
                    <a:pt x="7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2" name="Freeform 343"/>
            <p:cNvSpPr/>
            <p:nvPr/>
          </p:nvSpPr>
          <p:spPr bwMode="auto">
            <a:xfrm>
              <a:off x="2103817" y="541338"/>
              <a:ext cx="65075" cy="57150"/>
            </a:xfrm>
            <a:custGeom>
              <a:avLst/>
              <a:gdLst>
                <a:gd name="T0" fmla="*/ 6 w 45"/>
                <a:gd name="T1" fmla="*/ 10 h 38"/>
                <a:gd name="T2" fmla="*/ 25 w 45"/>
                <a:gd name="T3" fmla="*/ 18 h 38"/>
                <a:gd name="T4" fmla="*/ 29 w 45"/>
                <a:gd name="T5" fmla="*/ 35 h 38"/>
                <a:gd name="T6" fmla="*/ 37 w 45"/>
                <a:gd name="T7" fmla="*/ 28 h 38"/>
                <a:gd name="T8" fmla="*/ 41 w 45"/>
                <a:gd name="T9" fmla="*/ 8 h 38"/>
                <a:gd name="T10" fmla="*/ 28 w 45"/>
                <a:gd name="T11" fmla="*/ 8 h 38"/>
                <a:gd name="T12" fmla="*/ 14 w 45"/>
                <a:gd name="T13" fmla="*/ 3 h 38"/>
                <a:gd name="T14" fmla="*/ 6 w 45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8">
                  <a:moveTo>
                    <a:pt x="6" y="10"/>
                  </a:moveTo>
                  <a:cubicBezTo>
                    <a:pt x="12" y="9"/>
                    <a:pt x="20" y="9"/>
                    <a:pt x="25" y="18"/>
                  </a:cubicBezTo>
                  <a:cubicBezTo>
                    <a:pt x="30" y="26"/>
                    <a:pt x="26" y="38"/>
                    <a:pt x="29" y="35"/>
                  </a:cubicBezTo>
                  <a:cubicBezTo>
                    <a:pt x="32" y="31"/>
                    <a:pt x="37" y="31"/>
                    <a:pt x="37" y="28"/>
                  </a:cubicBezTo>
                  <a:cubicBezTo>
                    <a:pt x="37" y="25"/>
                    <a:pt x="38" y="12"/>
                    <a:pt x="41" y="8"/>
                  </a:cubicBezTo>
                  <a:cubicBezTo>
                    <a:pt x="45" y="4"/>
                    <a:pt x="35" y="12"/>
                    <a:pt x="28" y="8"/>
                  </a:cubicBezTo>
                  <a:cubicBezTo>
                    <a:pt x="21" y="3"/>
                    <a:pt x="22" y="0"/>
                    <a:pt x="14" y="3"/>
                  </a:cubicBezTo>
                  <a:cubicBezTo>
                    <a:pt x="7" y="6"/>
                    <a:pt x="0" y="12"/>
                    <a:pt x="6" y="1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3" name="Freeform 344"/>
            <p:cNvSpPr/>
            <p:nvPr/>
          </p:nvSpPr>
          <p:spPr bwMode="auto">
            <a:xfrm>
              <a:off x="2055867" y="506413"/>
              <a:ext cx="82200" cy="68263"/>
            </a:xfrm>
            <a:custGeom>
              <a:avLst/>
              <a:gdLst>
                <a:gd name="T0" fmla="*/ 2 w 57"/>
                <a:gd name="T1" fmla="*/ 39 h 45"/>
                <a:gd name="T2" fmla="*/ 14 w 57"/>
                <a:gd name="T3" fmla="*/ 45 h 45"/>
                <a:gd name="T4" fmla="*/ 16 w 57"/>
                <a:gd name="T5" fmla="*/ 36 h 45"/>
                <a:gd name="T6" fmla="*/ 24 w 57"/>
                <a:gd name="T7" fmla="*/ 25 h 45"/>
                <a:gd name="T8" fmla="*/ 34 w 57"/>
                <a:gd name="T9" fmla="*/ 23 h 45"/>
                <a:gd name="T10" fmla="*/ 39 w 57"/>
                <a:gd name="T11" fmla="*/ 17 h 45"/>
                <a:gd name="T12" fmla="*/ 47 w 57"/>
                <a:gd name="T13" fmla="*/ 5 h 45"/>
                <a:gd name="T14" fmla="*/ 36 w 57"/>
                <a:gd name="T15" fmla="*/ 0 h 45"/>
                <a:gd name="T16" fmla="*/ 17 w 57"/>
                <a:gd name="T17" fmla="*/ 8 h 45"/>
                <a:gd name="T18" fmla="*/ 8 w 57"/>
                <a:gd name="T19" fmla="*/ 11 h 45"/>
                <a:gd name="T20" fmla="*/ 6 w 57"/>
                <a:gd name="T21" fmla="*/ 25 h 45"/>
                <a:gd name="T22" fmla="*/ 2 w 57"/>
                <a:gd name="T2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45">
                  <a:moveTo>
                    <a:pt x="2" y="39"/>
                  </a:moveTo>
                  <a:cubicBezTo>
                    <a:pt x="2" y="43"/>
                    <a:pt x="10" y="45"/>
                    <a:pt x="14" y="45"/>
                  </a:cubicBezTo>
                  <a:cubicBezTo>
                    <a:pt x="19" y="45"/>
                    <a:pt x="16" y="43"/>
                    <a:pt x="16" y="36"/>
                  </a:cubicBezTo>
                  <a:cubicBezTo>
                    <a:pt x="15" y="28"/>
                    <a:pt x="18" y="25"/>
                    <a:pt x="24" y="25"/>
                  </a:cubicBezTo>
                  <a:cubicBezTo>
                    <a:pt x="30" y="25"/>
                    <a:pt x="31" y="26"/>
                    <a:pt x="34" y="23"/>
                  </a:cubicBezTo>
                  <a:cubicBezTo>
                    <a:pt x="37" y="20"/>
                    <a:pt x="39" y="21"/>
                    <a:pt x="39" y="17"/>
                  </a:cubicBezTo>
                  <a:cubicBezTo>
                    <a:pt x="38" y="12"/>
                    <a:pt x="37" y="6"/>
                    <a:pt x="47" y="5"/>
                  </a:cubicBezTo>
                  <a:cubicBezTo>
                    <a:pt x="57" y="4"/>
                    <a:pt x="45" y="1"/>
                    <a:pt x="36" y="0"/>
                  </a:cubicBezTo>
                  <a:cubicBezTo>
                    <a:pt x="27" y="0"/>
                    <a:pt x="22" y="7"/>
                    <a:pt x="17" y="8"/>
                  </a:cubicBezTo>
                  <a:cubicBezTo>
                    <a:pt x="12" y="9"/>
                    <a:pt x="8" y="8"/>
                    <a:pt x="8" y="11"/>
                  </a:cubicBezTo>
                  <a:cubicBezTo>
                    <a:pt x="8" y="14"/>
                    <a:pt x="13" y="20"/>
                    <a:pt x="6" y="25"/>
                  </a:cubicBezTo>
                  <a:cubicBezTo>
                    <a:pt x="0" y="31"/>
                    <a:pt x="1" y="35"/>
                    <a:pt x="2" y="3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4" name="Freeform 345"/>
            <p:cNvSpPr/>
            <p:nvPr/>
          </p:nvSpPr>
          <p:spPr bwMode="auto">
            <a:xfrm>
              <a:off x="2051586" y="565151"/>
              <a:ext cx="29113" cy="42863"/>
            </a:xfrm>
            <a:custGeom>
              <a:avLst/>
              <a:gdLst>
                <a:gd name="T0" fmla="*/ 4 w 20"/>
                <a:gd name="T1" fmla="*/ 16 h 28"/>
                <a:gd name="T2" fmla="*/ 14 w 20"/>
                <a:gd name="T3" fmla="*/ 25 h 28"/>
                <a:gd name="T4" fmla="*/ 13 w 20"/>
                <a:gd name="T5" fmla="*/ 14 h 28"/>
                <a:gd name="T6" fmla="*/ 4 w 20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8">
                  <a:moveTo>
                    <a:pt x="4" y="16"/>
                  </a:moveTo>
                  <a:cubicBezTo>
                    <a:pt x="6" y="24"/>
                    <a:pt x="10" y="28"/>
                    <a:pt x="14" y="25"/>
                  </a:cubicBezTo>
                  <a:cubicBezTo>
                    <a:pt x="19" y="21"/>
                    <a:pt x="20" y="22"/>
                    <a:pt x="13" y="14"/>
                  </a:cubicBezTo>
                  <a:cubicBezTo>
                    <a:pt x="7" y="7"/>
                    <a:pt x="0" y="0"/>
                    <a:pt x="4" y="1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5" name="Freeform 346"/>
            <p:cNvSpPr/>
            <p:nvPr/>
          </p:nvSpPr>
          <p:spPr bwMode="auto">
            <a:xfrm>
              <a:off x="2058436" y="604838"/>
              <a:ext cx="89050" cy="49213"/>
            </a:xfrm>
            <a:custGeom>
              <a:avLst/>
              <a:gdLst>
                <a:gd name="T0" fmla="*/ 4 w 61"/>
                <a:gd name="T1" fmla="*/ 9 h 33"/>
                <a:gd name="T2" fmla="*/ 22 w 61"/>
                <a:gd name="T3" fmla="*/ 30 h 33"/>
                <a:gd name="T4" fmla="*/ 31 w 61"/>
                <a:gd name="T5" fmla="*/ 26 h 33"/>
                <a:gd name="T6" fmla="*/ 42 w 61"/>
                <a:gd name="T7" fmla="*/ 31 h 33"/>
                <a:gd name="T8" fmla="*/ 49 w 61"/>
                <a:gd name="T9" fmla="*/ 22 h 33"/>
                <a:gd name="T10" fmla="*/ 61 w 61"/>
                <a:gd name="T11" fmla="*/ 18 h 33"/>
                <a:gd name="T12" fmla="*/ 45 w 61"/>
                <a:gd name="T13" fmla="*/ 16 h 33"/>
                <a:gd name="T14" fmla="*/ 14 w 61"/>
                <a:gd name="T15" fmla="*/ 11 h 33"/>
                <a:gd name="T16" fmla="*/ 4 w 61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4" y="9"/>
                  </a:moveTo>
                  <a:cubicBezTo>
                    <a:pt x="9" y="18"/>
                    <a:pt x="18" y="28"/>
                    <a:pt x="22" y="30"/>
                  </a:cubicBezTo>
                  <a:cubicBezTo>
                    <a:pt x="25" y="33"/>
                    <a:pt x="22" y="24"/>
                    <a:pt x="31" y="26"/>
                  </a:cubicBezTo>
                  <a:cubicBezTo>
                    <a:pt x="39" y="28"/>
                    <a:pt x="39" y="33"/>
                    <a:pt x="42" y="31"/>
                  </a:cubicBezTo>
                  <a:cubicBezTo>
                    <a:pt x="46" y="29"/>
                    <a:pt x="44" y="25"/>
                    <a:pt x="49" y="22"/>
                  </a:cubicBezTo>
                  <a:cubicBezTo>
                    <a:pt x="55" y="18"/>
                    <a:pt x="61" y="23"/>
                    <a:pt x="61" y="18"/>
                  </a:cubicBezTo>
                  <a:cubicBezTo>
                    <a:pt x="61" y="14"/>
                    <a:pt x="51" y="12"/>
                    <a:pt x="45" y="16"/>
                  </a:cubicBezTo>
                  <a:cubicBezTo>
                    <a:pt x="39" y="20"/>
                    <a:pt x="20" y="18"/>
                    <a:pt x="14" y="11"/>
                  </a:cubicBezTo>
                  <a:cubicBezTo>
                    <a:pt x="7" y="4"/>
                    <a:pt x="0" y="0"/>
                    <a:pt x="4" y="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6" name="Freeform 347"/>
            <p:cNvSpPr/>
            <p:nvPr/>
          </p:nvSpPr>
          <p:spPr bwMode="auto">
            <a:xfrm>
              <a:off x="2144061" y="569913"/>
              <a:ext cx="54800" cy="52388"/>
            </a:xfrm>
            <a:custGeom>
              <a:avLst/>
              <a:gdLst>
                <a:gd name="T0" fmla="*/ 4 w 38"/>
                <a:gd name="T1" fmla="*/ 35 h 35"/>
                <a:gd name="T2" fmla="*/ 14 w 38"/>
                <a:gd name="T3" fmla="*/ 32 h 35"/>
                <a:gd name="T4" fmla="*/ 24 w 38"/>
                <a:gd name="T5" fmla="*/ 17 h 35"/>
                <a:gd name="T6" fmla="*/ 34 w 38"/>
                <a:gd name="T7" fmla="*/ 3 h 35"/>
                <a:gd name="T8" fmla="*/ 19 w 38"/>
                <a:gd name="T9" fmla="*/ 2 h 35"/>
                <a:gd name="T10" fmla="*/ 14 w 38"/>
                <a:gd name="T11" fmla="*/ 8 h 35"/>
                <a:gd name="T12" fmla="*/ 3 w 38"/>
                <a:gd name="T13" fmla="*/ 26 h 35"/>
                <a:gd name="T14" fmla="*/ 4 w 3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5">
                  <a:moveTo>
                    <a:pt x="4" y="35"/>
                  </a:moveTo>
                  <a:cubicBezTo>
                    <a:pt x="5" y="34"/>
                    <a:pt x="9" y="30"/>
                    <a:pt x="14" y="32"/>
                  </a:cubicBezTo>
                  <a:cubicBezTo>
                    <a:pt x="19" y="33"/>
                    <a:pt x="24" y="23"/>
                    <a:pt x="24" y="17"/>
                  </a:cubicBezTo>
                  <a:cubicBezTo>
                    <a:pt x="24" y="10"/>
                    <a:pt x="29" y="4"/>
                    <a:pt x="34" y="3"/>
                  </a:cubicBezTo>
                  <a:cubicBezTo>
                    <a:pt x="38" y="3"/>
                    <a:pt x="26" y="0"/>
                    <a:pt x="19" y="2"/>
                  </a:cubicBezTo>
                  <a:cubicBezTo>
                    <a:pt x="13" y="3"/>
                    <a:pt x="13" y="2"/>
                    <a:pt x="14" y="8"/>
                  </a:cubicBezTo>
                  <a:cubicBezTo>
                    <a:pt x="15" y="15"/>
                    <a:pt x="6" y="22"/>
                    <a:pt x="3" y="26"/>
                  </a:cubicBezTo>
                  <a:cubicBezTo>
                    <a:pt x="0" y="30"/>
                    <a:pt x="0" y="34"/>
                    <a:pt x="4" y="3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7" name="Freeform 348"/>
            <p:cNvSpPr/>
            <p:nvPr/>
          </p:nvSpPr>
          <p:spPr bwMode="auto">
            <a:xfrm>
              <a:off x="2108099" y="493713"/>
              <a:ext cx="90763" cy="77788"/>
            </a:xfrm>
            <a:custGeom>
              <a:avLst/>
              <a:gdLst>
                <a:gd name="T0" fmla="*/ 15 w 63"/>
                <a:gd name="T1" fmla="*/ 29 h 51"/>
                <a:gd name="T2" fmla="*/ 42 w 63"/>
                <a:gd name="T3" fmla="*/ 32 h 51"/>
                <a:gd name="T4" fmla="*/ 52 w 63"/>
                <a:gd name="T5" fmla="*/ 47 h 51"/>
                <a:gd name="T6" fmla="*/ 57 w 63"/>
                <a:gd name="T7" fmla="*/ 40 h 51"/>
                <a:gd name="T8" fmla="*/ 54 w 63"/>
                <a:gd name="T9" fmla="*/ 28 h 51"/>
                <a:gd name="T10" fmla="*/ 59 w 63"/>
                <a:gd name="T11" fmla="*/ 19 h 51"/>
                <a:gd name="T12" fmla="*/ 43 w 63"/>
                <a:gd name="T13" fmla="*/ 15 h 51"/>
                <a:gd name="T14" fmla="*/ 28 w 63"/>
                <a:gd name="T15" fmla="*/ 8 h 51"/>
                <a:gd name="T16" fmla="*/ 15 w 63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15" y="29"/>
                  </a:moveTo>
                  <a:cubicBezTo>
                    <a:pt x="21" y="28"/>
                    <a:pt x="36" y="24"/>
                    <a:pt x="42" y="32"/>
                  </a:cubicBezTo>
                  <a:cubicBezTo>
                    <a:pt x="48" y="39"/>
                    <a:pt x="51" y="44"/>
                    <a:pt x="52" y="47"/>
                  </a:cubicBezTo>
                  <a:cubicBezTo>
                    <a:pt x="52" y="51"/>
                    <a:pt x="52" y="43"/>
                    <a:pt x="57" y="40"/>
                  </a:cubicBezTo>
                  <a:cubicBezTo>
                    <a:pt x="63" y="37"/>
                    <a:pt x="54" y="34"/>
                    <a:pt x="54" y="28"/>
                  </a:cubicBezTo>
                  <a:cubicBezTo>
                    <a:pt x="54" y="21"/>
                    <a:pt x="61" y="23"/>
                    <a:pt x="59" y="19"/>
                  </a:cubicBezTo>
                  <a:cubicBezTo>
                    <a:pt x="56" y="15"/>
                    <a:pt x="48" y="22"/>
                    <a:pt x="43" y="15"/>
                  </a:cubicBezTo>
                  <a:cubicBezTo>
                    <a:pt x="38" y="8"/>
                    <a:pt x="32" y="0"/>
                    <a:pt x="28" y="8"/>
                  </a:cubicBezTo>
                  <a:cubicBezTo>
                    <a:pt x="23" y="16"/>
                    <a:pt x="0" y="18"/>
                    <a:pt x="15" y="29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8" name="Freeform 659"/>
            <p:cNvSpPr/>
            <p:nvPr/>
          </p:nvSpPr>
          <p:spPr bwMode="auto">
            <a:xfrm>
              <a:off x="1445358" y="61913"/>
              <a:ext cx="179813" cy="187325"/>
            </a:xfrm>
            <a:custGeom>
              <a:avLst/>
              <a:gdLst>
                <a:gd name="T0" fmla="*/ 18 w 124"/>
                <a:gd name="T1" fmla="*/ 65 h 124"/>
                <a:gd name="T2" fmla="*/ 5 w 124"/>
                <a:gd name="T3" fmla="*/ 68 h 124"/>
                <a:gd name="T4" fmla="*/ 27 w 124"/>
                <a:gd name="T5" fmla="*/ 79 h 124"/>
                <a:gd name="T6" fmla="*/ 11 w 124"/>
                <a:gd name="T7" fmla="*/ 88 h 124"/>
                <a:gd name="T8" fmla="*/ 41 w 124"/>
                <a:gd name="T9" fmla="*/ 92 h 124"/>
                <a:gd name="T10" fmla="*/ 30 w 124"/>
                <a:gd name="T11" fmla="*/ 99 h 124"/>
                <a:gd name="T12" fmla="*/ 65 w 124"/>
                <a:gd name="T13" fmla="*/ 101 h 124"/>
                <a:gd name="T14" fmla="*/ 52 w 124"/>
                <a:gd name="T15" fmla="*/ 110 h 124"/>
                <a:gd name="T16" fmla="*/ 86 w 124"/>
                <a:gd name="T17" fmla="*/ 108 h 124"/>
                <a:gd name="T18" fmla="*/ 73 w 124"/>
                <a:gd name="T19" fmla="*/ 117 h 124"/>
                <a:gd name="T20" fmla="*/ 117 w 124"/>
                <a:gd name="T21" fmla="*/ 120 h 124"/>
                <a:gd name="T22" fmla="*/ 83 w 124"/>
                <a:gd name="T23" fmla="*/ 93 h 124"/>
                <a:gd name="T24" fmla="*/ 38 w 124"/>
                <a:gd name="T25" fmla="*/ 70 h 124"/>
                <a:gd name="T26" fmla="*/ 80 w 124"/>
                <a:gd name="T27" fmla="*/ 85 h 124"/>
                <a:gd name="T28" fmla="*/ 23 w 124"/>
                <a:gd name="T29" fmla="*/ 21 h 124"/>
                <a:gd name="T30" fmla="*/ 78 w 124"/>
                <a:gd name="T31" fmla="*/ 75 h 124"/>
                <a:gd name="T32" fmla="*/ 79 w 124"/>
                <a:gd name="T33" fmla="*/ 33 h 124"/>
                <a:gd name="T34" fmla="*/ 112 w 124"/>
                <a:gd name="T35" fmla="*/ 112 h 124"/>
                <a:gd name="T36" fmla="*/ 124 w 124"/>
                <a:gd name="T37" fmla="*/ 85 h 124"/>
                <a:gd name="T38" fmla="*/ 113 w 124"/>
                <a:gd name="T39" fmla="*/ 89 h 124"/>
                <a:gd name="T40" fmla="*/ 121 w 124"/>
                <a:gd name="T41" fmla="*/ 62 h 124"/>
                <a:gd name="T42" fmla="*/ 110 w 124"/>
                <a:gd name="T43" fmla="*/ 68 h 124"/>
                <a:gd name="T44" fmla="*/ 112 w 124"/>
                <a:gd name="T45" fmla="*/ 42 h 124"/>
                <a:gd name="T46" fmla="*/ 102 w 124"/>
                <a:gd name="T47" fmla="*/ 49 h 124"/>
                <a:gd name="T48" fmla="*/ 101 w 124"/>
                <a:gd name="T49" fmla="*/ 27 h 124"/>
                <a:gd name="T50" fmla="*/ 89 w 124"/>
                <a:gd name="T51" fmla="*/ 36 h 124"/>
                <a:gd name="T52" fmla="*/ 83 w 124"/>
                <a:gd name="T53" fmla="*/ 18 h 124"/>
                <a:gd name="T54" fmla="*/ 74 w 124"/>
                <a:gd name="T55" fmla="*/ 26 h 124"/>
                <a:gd name="T56" fmla="*/ 59 w 124"/>
                <a:gd name="T57" fmla="*/ 8 h 124"/>
                <a:gd name="T58" fmla="*/ 61 w 124"/>
                <a:gd name="T59" fmla="*/ 20 h 124"/>
                <a:gd name="T60" fmla="*/ 43 w 124"/>
                <a:gd name="T61" fmla="*/ 5 h 124"/>
                <a:gd name="T62" fmla="*/ 43 w 124"/>
                <a:gd name="T63" fmla="*/ 16 h 124"/>
                <a:gd name="T64" fmla="*/ 26 w 124"/>
                <a:gd name="T65" fmla="*/ 4 h 124"/>
                <a:gd name="T66" fmla="*/ 29 w 124"/>
                <a:gd name="T67" fmla="*/ 14 h 124"/>
                <a:gd name="T68" fmla="*/ 3 w 124"/>
                <a:gd name="T69" fmla="*/ 0 h 124"/>
                <a:gd name="T70" fmla="*/ 13 w 124"/>
                <a:gd name="T71" fmla="*/ 25 h 124"/>
                <a:gd name="T72" fmla="*/ 4 w 124"/>
                <a:gd name="T73" fmla="*/ 21 h 124"/>
                <a:gd name="T74" fmla="*/ 13 w 124"/>
                <a:gd name="T75" fmla="*/ 37 h 124"/>
                <a:gd name="T76" fmla="*/ 3 w 124"/>
                <a:gd name="T77" fmla="*/ 33 h 124"/>
                <a:gd name="T78" fmla="*/ 14 w 124"/>
                <a:gd name="T79" fmla="*/ 53 h 124"/>
                <a:gd name="T80" fmla="*/ 0 w 124"/>
                <a:gd name="T81" fmla="*/ 49 h 124"/>
                <a:gd name="T82" fmla="*/ 18 w 124"/>
                <a:gd name="T8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4" h="124">
                  <a:moveTo>
                    <a:pt x="18" y="65"/>
                  </a:moveTo>
                  <a:cubicBezTo>
                    <a:pt x="14" y="66"/>
                    <a:pt x="12" y="70"/>
                    <a:pt x="5" y="68"/>
                  </a:cubicBezTo>
                  <a:cubicBezTo>
                    <a:pt x="15" y="76"/>
                    <a:pt x="19" y="76"/>
                    <a:pt x="27" y="79"/>
                  </a:cubicBezTo>
                  <a:cubicBezTo>
                    <a:pt x="21" y="82"/>
                    <a:pt x="19" y="87"/>
                    <a:pt x="11" y="88"/>
                  </a:cubicBezTo>
                  <a:cubicBezTo>
                    <a:pt x="23" y="92"/>
                    <a:pt x="31" y="91"/>
                    <a:pt x="41" y="92"/>
                  </a:cubicBezTo>
                  <a:cubicBezTo>
                    <a:pt x="37" y="94"/>
                    <a:pt x="37" y="97"/>
                    <a:pt x="30" y="99"/>
                  </a:cubicBezTo>
                  <a:cubicBezTo>
                    <a:pt x="44" y="104"/>
                    <a:pt x="55" y="103"/>
                    <a:pt x="65" y="101"/>
                  </a:cubicBezTo>
                  <a:cubicBezTo>
                    <a:pt x="61" y="104"/>
                    <a:pt x="57" y="107"/>
                    <a:pt x="52" y="110"/>
                  </a:cubicBezTo>
                  <a:cubicBezTo>
                    <a:pt x="66" y="114"/>
                    <a:pt x="75" y="110"/>
                    <a:pt x="86" y="108"/>
                  </a:cubicBezTo>
                  <a:cubicBezTo>
                    <a:pt x="82" y="111"/>
                    <a:pt x="80" y="115"/>
                    <a:pt x="73" y="117"/>
                  </a:cubicBezTo>
                  <a:cubicBezTo>
                    <a:pt x="98" y="124"/>
                    <a:pt x="105" y="114"/>
                    <a:pt x="117" y="120"/>
                  </a:cubicBezTo>
                  <a:cubicBezTo>
                    <a:pt x="112" y="114"/>
                    <a:pt x="89" y="95"/>
                    <a:pt x="83" y="93"/>
                  </a:cubicBezTo>
                  <a:cubicBezTo>
                    <a:pt x="70" y="88"/>
                    <a:pt x="47" y="88"/>
                    <a:pt x="38" y="70"/>
                  </a:cubicBezTo>
                  <a:cubicBezTo>
                    <a:pt x="51" y="84"/>
                    <a:pt x="61" y="84"/>
                    <a:pt x="80" y="85"/>
                  </a:cubicBezTo>
                  <a:cubicBezTo>
                    <a:pt x="55" y="62"/>
                    <a:pt x="37" y="69"/>
                    <a:pt x="23" y="21"/>
                  </a:cubicBezTo>
                  <a:cubicBezTo>
                    <a:pt x="40" y="66"/>
                    <a:pt x="70" y="66"/>
                    <a:pt x="78" y="75"/>
                  </a:cubicBezTo>
                  <a:cubicBezTo>
                    <a:pt x="71" y="63"/>
                    <a:pt x="73" y="46"/>
                    <a:pt x="79" y="33"/>
                  </a:cubicBezTo>
                  <a:cubicBezTo>
                    <a:pt x="73" y="64"/>
                    <a:pt x="82" y="79"/>
                    <a:pt x="112" y="112"/>
                  </a:cubicBezTo>
                  <a:cubicBezTo>
                    <a:pt x="112" y="99"/>
                    <a:pt x="120" y="94"/>
                    <a:pt x="124" y="85"/>
                  </a:cubicBezTo>
                  <a:cubicBezTo>
                    <a:pt x="120" y="86"/>
                    <a:pt x="116" y="88"/>
                    <a:pt x="113" y="89"/>
                  </a:cubicBezTo>
                  <a:cubicBezTo>
                    <a:pt x="113" y="80"/>
                    <a:pt x="115" y="67"/>
                    <a:pt x="121" y="62"/>
                  </a:cubicBezTo>
                  <a:cubicBezTo>
                    <a:pt x="117" y="64"/>
                    <a:pt x="114" y="63"/>
                    <a:pt x="110" y="68"/>
                  </a:cubicBezTo>
                  <a:cubicBezTo>
                    <a:pt x="108" y="58"/>
                    <a:pt x="109" y="48"/>
                    <a:pt x="112" y="42"/>
                  </a:cubicBezTo>
                  <a:cubicBezTo>
                    <a:pt x="107" y="44"/>
                    <a:pt x="106" y="47"/>
                    <a:pt x="102" y="49"/>
                  </a:cubicBezTo>
                  <a:cubicBezTo>
                    <a:pt x="98" y="41"/>
                    <a:pt x="98" y="33"/>
                    <a:pt x="101" y="27"/>
                  </a:cubicBezTo>
                  <a:cubicBezTo>
                    <a:pt x="94" y="31"/>
                    <a:pt x="93" y="32"/>
                    <a:pt x="89" y="36"/>
                  </a:cubicBezTo>
                  <a:cubicBezTo>
                    <a:pt x="86" y="30"/>
                    <a:pt x="83" y="26"/>
                    <a:pt x="83" y="18"/>
                  </a:cubicBezTo>
                  <a:cubicBezTo>
                    <a:pt x="78" y="21"/>
                    <a:pt x="76" y="22"/>
                    <a:pt x="74" y="26"/>
                  </a:cubicBezTo>
                  <a:cubicBezTo>
                    <a:pt x="72" y="20"/>
                    <a:pt x="64" y="16"/>
                    <a:pt x="59" y="8"/>
                  </a:cubicBezTo>
                  <a:cubicBezTo>
                    <a:pt x="58" y="15"/>
                    <a:pt x="59" y="17"/>
                    <a:pt x="61" y="20"/>
                  </a:cubicBezTo>
                  <a:cubicBezTo>
                    <a:pt x="56" y="18"/>
                    <a:pt x="45" y="10"/>
                    <a:pt x="43" y="5"/>
                  </a:cubicBezTo>
                  <a:cubicBezTo>
                    <a:pt x="40" y="9"/>
                    <a:pt x="42" y="13"/>
                    <a:pt x="43" y="16"/>
                  </a:cubicBezTo>
                  <a:cubicBezTo>
                    <a:pt x="36" y="14"/>
                    <a:pt x="31" y="8"/>
                    <a:pt x="26" y="4"/>
                  </a:cubicBezTo>
                  <a:cubicBezTo>
                    <a:pt x="25" y="7"/>
                    <a:pt x="27" y="11"/>
                    <a:pt x="29" y="14"/>
                  </a:cubicBezTo>
                  <a:cubicBezTo>
                    <a:pt x="20" y="12"/>
                    <a:pt x="11" y="7"/>
                    <a:pt x="3" y="0"/>
                  </a:cubicBezTo>
                  <a:cubicBezTo>
                    <a:pt x="0" y="8"/>
                    <a:pt x="9" y="17"/>
                    <a:pt x="13" y="25"/>
                  </a:cubicBezTo>
                  <a:cubicBezTo>
                    <a:pt x="10" y="24"/>
                    <a:pt x="7" y="24"/>
                    <a:pt x="4" y="21"/>
                  </a:cubicBezTo>
                  <a:cubicBezTo>
                    <a:pt x="5" y="28"/>
                    <a:pt x="10" y="32"/>
                    <a:pt x="13" y="37"/>
                  </a:cubicBezTo>
                  <a:cubicBezTo>
                    <a:pt x="9" y="36"/>
                    <a:pt x="8" y="37"/>
                    <a:pt x="3" y="33"/>
                  </a:cubicBezTo>
                  <a:cubicBezTo>
                    <a:pt x="6" y="44"/>
                    <a:pt x="10" y="46"/>
                    <a:pt x="14" y="53"/>
                  </a:cubicBezTo>
                  <a:cubicBezTo>
                    <a:pt x="10" y="51"/>
                    <a:pt x="7" y="52"/>
                    <a:pt x="0" y="49"/>
                  </a:cubicBezTo>
                  <a:cubicBezTo>
                    <a:pt x="6" y="58"/>
                    <a:pt x="12" y="59"/>
                    <a:pt x="1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199" name="Freeform 660"/>
            <p:cNvSpPr/>
            <p:nvPr/>
          </p:nvSpPr>
          <p:spPr bwMode="auto">
            <a:xfrm>
              <a:off x="2084979" y="3175"/>
              <a:ext cx="29113" cy="53975"/>
            </a:xfrm>
            <a:custGeom>
              <a:avLst/>
              <a:gdLst>
                <a:gd name="T0" fmla="*/ 13 w 20"/>
                <a:gd name="T1" fmla="*/ 36 h 36"/>
                <a:gd name="T2" fmla="*/ 20 w 20"/>
                <a:gd name="T3" fmla="*/ 0 h 36"/>
                <a:gd name="T4" fmla="*/ 1 w 20"/>
                <a:gd name="T5" fmla="*/ 0 h 36"/>
                <a:gd name="T6" fmla="*/ 13 w 2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13" y="36"/>
                  </a:moveTo>
                  <a:cubicBezTo>
                    <a:pt x="17" y="21"/>
                    <a:pt x="18" y="1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5" y="22"/>
                    <a:pt x="13" y="36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0" name="Freeform 661"/>
            <p:cNvSpPr/>
            <p:nvPr/>
          </p:nvSpPr>
          <p:spPr bwMode="auto">
            <a:xfrm>
              <a:off x="2103817" y="3175"/>
              <a:ext cx="142994" cy="142875"/>
            </a:xfrm>
            <a:custGeom>
              <a:avLst/>
              <a:gdLst>
                <a:gd name="T0" fmla="*/ 69 w 99"/>
                <a:gd name="T1" fmla="*/ 0 h 94"/>
                <a:gd name="T2" fmla="*/ 17 w 99"/>
                <a:gd name="T3" fmla="*/ 28 h 94"/>
                <a:gd name="T4" fmla="*/ 0 w 99"/>
                <a:gd name="T5" fmla="*/ 94 h 94"/>
                <a:gd name="T6" fmla="*/ 32 w 99"/>
                <a:gd name="T7" fmla="*/ 83 h 94"/>
                <a:gd name="T8" fmla="*/ 19 w 99"/>
                <a:gd name="T9" fmla="*/ 74 h 94"/>
                <a:gd name="T10" fmla="*/ 54 w 99"/>
                <a:gd name="T11" fmla="*/ 61 h 94"/>
                <a:gd name="T12" fmla="*/ 40 w 99"/>
                <a:gd name="T13" fmla="*/ 55 h 94"/>
                <a:gd name="T14" fmla="*/ 75 w 99"/>
                <a:gd name="T15" fmla="*/ 37 h 94"/>
                <a:gd name="T16" fmla="*/ 59 w 99"/>
                <a:gd name="T17" fmla="*/ 33 h 94"/>
                <a:gd name="T18" fmla="*/ 99 w 99"/>
                <a:gd name="T19" fmla="*/ 17 h 94"/>
                <a:gd name="T20" fmla="*/ 74 w 99"/>
                <a:gd name="T21" fmla="*/ 11 h 94"/>
                <a:gd name="T22" fmla="*/ 86 w 99"/>
                <a:gd name="T23" fmla="*/ 0 h 94"/>
                <a:gd name="T24" fmla="*/ 69 w 99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4">
                  <a:moveTo>
                    <a:pt x="69" y="0"/>
                  </a:moveTo>
                  <a:cubicBezTo>
                    <a:pt x="45" y="7"/>
                    <a:pt x="29" y="15"/>
                    <a:pt x="17" y="28"/>
                  </a:cubicBezTo>
                  <a:cubicBezTo>
                    <a:pt x="5" y="42"/>
                    <a:pt x="0" y="63"/>
                    <a:pt x="0" y="94"/>
                  </a:cubicBezTo>
                  <a:cubicBezTo>
                    <a:pt x="10" y="90"/>
                    <a:pt x="16" y="82"/>
                    <a:pt x="32" y="83"/>
                  </a:cubicBezTo>
                  <a:cubicBezTo>
                    <a:pt x="28" y="80"/>
                    <a:pt x="26" y="75"/>
                    <a:pt x="19" y="74"/>
                  </a:cubicBezTo>
                  <a:cubicBezTo>
                    <a:pt x="30" y="70"/>
                    <a:pt x="38" y="62"/>
                    <a:pt x="54" y="61"/>
                  </a:cubicBezTo>
                  <a:cubicBezTo>
                    <a:pt x="50" y="56"/>
                    <a:pt x="44" y="55"/>
                    <a:pt x="40" y="55"/>
                  </a:cubicBezTo>
                  <a:cubicBezTo>
                    <a:pt x="51" y="49"/>
                    <a:pt x="59" y="40"/>
                    <a:pt x="75" y="37"/>
                  </a:cubicBezTo>
                  <a:cubicBezTo>
                    <a:pt x="70" y="33"/>
                    <a:pt x="65" y="33"/>
                    <a:pt x="59" y="33"/>
                  </a:cubicBezTo>
                  <a:cubicBezTo>
                    <a:pt x="70" y="24"/>
                    <a:pt x="80" y="20"/>
                    <a:pt x="99" y="17"/>
                  </a:cubicBezTo>
                  <a:cubicBezTo>
                    <a:pt x="89" y="11"/>
                    <a:pt x="81" y="11"/>
                    <a:pt x="74" y="11"/>
                  </a:cubicBezTo>
                  <a:cubicBezTo>
                    <a:pt x="78" y="7"/>
                    <a:pt x="82" y="3"/>
                    <a:pt x="86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1" name="Freeform 662"/>
            <p:cNvSpPr/>
            <p:nvPr/>
          </p:nvSpPr>
          <p:spPr bwMode="auto">
            <a:xfrm>
              <a:off x="2119230" y="3175"/>
              <a:ext cx="78775" cy="39688"/>
            </a:xfrm>
            <a:custGeom>
              <a:avLst/>
              <a:gdLst>
                <a:gd name="T0" fmla="*/ 26 w 54"/>
                <a:gd name="T1" fmla="*/ 7 h 26"/>
                <a:gd name="T2" fmla="*/ 54 w 54"/>
                <a:gd name="T3" fmla="*/ 0 h 26"/>
                <a:gd name="T4" fmla="*/ 3 w 54"/>
                <a:gd name="T5" fmla="*/ 0 h 26"/>
                <a:gd name="T6" fmla="*/ 0 w 54"/>
                <a:gd name="T7" fmla="*/ 26 h 26"/>
                <a:gd name="T8" fmla="*/ 26 w 5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26" y="7"/>
                  </a:moveTo>
                  <a:cubicBezTo>
                    <a:pt x="34" y="4"/>
                    <a:pt x="44" y="1"/>
                    <a:pt x="5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2"/>
                    <a:pt x="3" y="20"/>
                    <a:pt x="0" y="26"/>
                  </a:cubicBezTo>
                  <a:cubicBezTo>
                    <a:pt x="5" y="18"/>
                    <a:pt x="15" y="12"/>
                    <a:pt x="26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2" name="Freeform 663"/>
            <p:cNvSpPr/>
            <p:nvPr/>
          </p:nvSpPr>
          <p:spPr bwMode="auto">
            <a:xfrm>
              <a:off x="2032748" y="3175"/>
              <a:ext cx="69357" cy="160338"/>
            </a:xfrm>
            <a:custGeom>
              <a:avLst/>
              <a:gdLst>
                <a:gd name="T0" fmla="*/ 0 w 48"/>
                <a:gd name="T1" fmla="*/ 0 h 106"/>
                <a:gd name="T2" fmla="*/ 16 w 48"/>
                <a:gd name="T3" fmla="*/ 29 h 106"/>
                <a:gd name="T4" fmla="*/ 1 w 48"/>
                <a:gd name="T5" fmla="*/ 25 h 106"/>
                <a:gd name="T6" fmla="*/ 27 w 48"/>
                <a:gd name="T7" fmla="*/ 60 h 106"/>
                <a:gd name="T8" fmla="*/ 11 w 48"/>
                <a:gd name="T9" fmla="*/ 56 h 106"/>
                <a:gd name="T10" fmla="*/ 48 w 48"/>
                <a:gd name="T11" fmla="*/ 106 h 106"/>
                <a:gd name="T12" fmla="*/ 41 w 48"/>
                <a:gd name="T13" fmla="*/ 73 h 106"/>
                <a:gd name="T14" fmla="*/ 42 w 48"/>
                <a:gd name="T15" fmla="*/ 45 h 106"/>
                <a:gd name="T16" fmla="*/ 34 w 48"/>
                <a:gd name="T17" fmla="*/ 15 h 106"/>
                <a:gd name="T18" fmla="*/ 34 w 48"/>
                <a:gd name="T19" fmla="*/ 0 h 106"/>
                <a:gd name="T20" fmla="*/ 15 w 48"/>
                <a:gd name="T21" fmla="*/ 0 h 106"/>
                <a:gd name="T22" fmla="*/ 15 w 48"/>
                <a:gd name="T23" fmla="*/ 1 h 106"/>
                <a:gd name="T24" fmla="*/ 12 w 48"/>
                <a:gd name="T25" fmla="*/ 0 h 106"/>
                <a:gd name="T26" fmla="*/ 0 w 48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6">
                  <a:moveTo>
                    <a:pt x="0" y="0"/>
                  </a:moveTo>
                  <a:cubicBezTo>
                    <a:pt x="3" y="12"/>
                    <a:pt x="11" y="19"/>
                    <a:pt x="16" y="29"/>
                  </a:cubicBezTo>
                  <a:cubicBezTo>
                    <a:pt x="11" y="28"/>
                    <a:pt x="6" y="27"/>
                    <a:pt x="1" y="25"/>
                  </a:cubicBezTo>
                  <a:cubicBezTo>
                    <a:pt x="6" y="40"/>
                    <a:pt x="18" y="48"/>
                    <a:pt x="27" y="60"/>
                  </a:cubicBezTo>
                  <a:cubicBezTo>
                    <a:pt x="22" y="59"/>
                    <a:pt x="16" y="57"/>
                    <a:pt x="11" y="56"/>
                  </a:cubicBezTo>
                  <a:cubicBezTo>
                    <a:pt x="18" y="76"/>
                    <a:pt x="27" y="91"/>
                    <a:pt x="48" y="106"/>
                  </a:cubicBezTo>
                  <a:cubicBezTo>
                    <a:pt x="46" y="100"/>
                    <a:pt x="42" y="86"/>
                    <a:pt x="41" y="73"/>
                  </a:cubicBezTo>
                  <a:cubicBezTo>
                    <a:pt x="41" y="61"/>
                    <a:pt x="42" y="50"/>
                    <a:pt x="42" y="45"/>
                  </a:cubicBezTo>
                  <a:cubicBezTo>
                    <a:pt x="40" y="37"/>
                    <a:pt x="35" y="26"/>
                    <a:pt x="34" y="15"/>
                  </a:cubicBezTo>
                  <a:cubicBezTo>
                    <a:pt x="33" y="10"/>
                    <a:pt x="33" y="5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3" name="Freeform 664"/>
            <p:cNvSpPr/>
            <p:nvPr/>
          </p:nvSpPr>
          <p:spPr bwMode="auto">
            <a:xfrm>
              <a:off x="3252910" y="107950"/>
              <a:ext cx="290270" cy="236538"/>
            </a:xfrm>
            <a:custGeom>
              <a:avLst/>
              <a:gdLst>
                <a:gd name="T0" fmla="*/ 34 w 200"/>
                <a:gd name="T1" fmla="*/ 121 h 157"/>
                <a:gd name="T2" fmla="*/ 41 w 200"/>
                <a:gd name="T3" fmla="*/ 119 h 157"/>
                <a:gd name="T4" fmla="*/ 104 w 200"/>
                <a:gd name="T5" fmla="*/ 38 h 157"/>
                <a:gd name="T6" fmla="*/ 113 w 200"/>
                <a:gd name="T7" fmla="*/ 66 h 157"/>
                <a:gd name="T8" fmla="*/ 120 w 200"/>
                <a:gd name="T9" fmla="*/ 62 h 157"/>
                <a:gd name="T10" fmla="*/ 126 w 200"/>
                <a:gd name="T11" fmla="*/ 62 h 157"/>
                <a:gd name="T12" fmla="*/ 118 w 200"/>
                <a:gd name="T13" fmla="*/ 68 h 157"/>
                <a:gd name="T14" fmla="*/ 150 w 200"/>
                <a:gd name="T15" fmla="*/ 78 h 157"/>
                <a:gd name="T16" fmla="*/ 44 w 200"/>
                <a:gd name="T17" fmla="*/ 121 h 157"/>
                <a:gd name="T18" fmla="*/ 34 w 200"/>
                <a:gd name="T19" fmla="*/ 127 h 157"/>
                <a:gd name="T20" fmla="*/ 52 w 200"/>
                <a:gd name="T21" fmla="*/ 153 h 157"/>
                <a:gd name="T22" fmla="*/ 65 w 200"/>
                <a:gd name="T23" fmla="*/ 152 h 157"/>
                <a:gd name="T24" fmla="*/ 76 w 200"/>
                <a:gd name="T25" fmla="*/ 153 h 157"/>
                <a:gd name="T26" fmla="*/ 91 w 200"/>
                <a:gd name="T27" fmla="*/ 151 h 157"/>
                <a:gd name="T28" fmla="*/ 106 w 200"/>
                <a:gd name="T29" fmla="*/ 148 h 157"/>
                <a:gd name="T30" fmla="*/ 126 w 200"/>
                <a:gd name="T31" fmla="*/ 144 h 157"/>
                <a:gd name="T32" fmla="*/ 144 w 200"/>
                <a:gd name="T33" fmla="*/ 137 h 157"/>
                <a:gd name="T34" fmla="*/ 154 w 200"/>
                <a:gd name="T35" fmla="*/ 126 h 157"/>
                <a:gd name="T36" fmla="*/ 161 w 200"/>
                <a:gd name="T37" fmla="*/ 116 h 157"/>
                <a:gd name="T38" fmla="*/ 172 w 200"/>
                <a:gd name="T39" fmla="*/ 103 h 157"/>
                <a:gd name="T40" fmla="*/ 177 w 200"/>
                <a:gd name="T41" fmla="*/ 92 h 157"/>
                <a:gd name="T42" fmla="*/ 184 w 200"/>
                <a:gd name="T43" fmla="*/ 77 h 157"/>
                <a:gd name="T44" fmla="*/ 187 w 200"/>
                <a:gd name="T45" fmla="*/ 65 h 157"/>
                <a:gd name="T46" fmla="*/ 190 w 200"/>
                <a:gd name="T47" fmla="*/ 54 h 157"/>
                <a:gd name="T48" fmla="*/ 189 w 200"/>
                <a:gd name="T49" fmla="*/ 42 h 157"/>
                <a:gd name="T50" fmla="*/ 191 w 200"/>
                <a:gd name="T51" fmla="*/ 31 h 157"/>
                <a:gd name="T52" fmla="*/ 194 w 200"/>
                <a:gd name="T53" fmla="*/ 20 h 157"/>
                <a:gd name="T54" fmla="*/ 197 w 200"/>
                <a:gd name="T55" fmla="*/ 12 h 157"/>
                <a:gd name="T56" fmla="*/ 200 w 200"/>
                <a:gd name="T57" fmla="*/ 0 h 157"/>
                <a:gd name="T58" fmla="*/ 185 w 200"/>
                <a:gd name="T59" fmla="*/ 6 h 157"/>
                <a:gd name="T60" fmla="*/ 172 w 200"/>
                <a:gd name="T61" fmla="*/ 8 h 157"/>
                <a:gd name="T62" fmla="*/ 159 w 200"/>
                <a:gd name="T63" fmla="*/ 9 h 157"/>
                <a:gd name="T64" fmla="*/ 143 w 200"/>
                <a:gd name="T65" fmla="*/ 10 h 157"/>
                <a:gd name="T66" fmla="*/ 133 w 200"/>
                <a:gd name="T67" fmla="*/ 11 h 157"/>
                <a:gd name="T68" fmla="*/ 124 w 200"/>
                <a:gd name="T69" fmla="*/ 12 h 157"/>
                <a:gd name="T70" fmla="*/ 108 w 200"/>
                <a:gd name="T71" fmla="*/ 13 h 157"/>
                <a:gd name="T72" fmla="*/ 90 w 200"/>
                <a:gd name="T73" fmla="*/ 17 h 157"/>
                <a:gd name="T74" fmla="*/ 76 w 200"/>
                <a:gd name="T75" fmla="*/ 21 h 157"/>
                <a:gd name="T76" fmla="*/ 64 w 200"/>
                <a:gd name="T77" fmla="*/ 26 h 157"/>
                <a:gd name="T78" fmla="*/ 52 w 200"/>
                <a:gd name="T79" fmla="*/ 33 h 157"/>
                <a:gd name="T80" fmla="*/ 41 w 200"/>
                <a:gd name="T81" fmla="*/ 43 h 157"/>
                <a:gd name="T82" fmla="*/ 30 w 200"/>
                <a:gd name="T83" fmla="*/ 54 h 157"/>
                <a:gd name="T84" fmla="*/ 23 w 200"/>
                <a:gd name="T85" fmla="*/ 66 h 157"/>
                <a:gd name="T86" fmla="*/ 19 w 200"/>
                <a:gd name="T87" fmla="*/ 76 h 157"/>
                <a:gd name="T88" fmla="*/ 15 w 200"/>
                <a:gd name="T89" fmla="*/ 87 h 157"/>
                <a:gd name="T90" fmla="*/ 14 w 200"/>
                <a:gd name="T91" fmla="*/ 98 h 157"/>
                <a:gd name="T92" fmla="*/ 13 w 200"/>
                <a:gd name="T93" fmla="*/ 109 h 157"/>
                <a:gd name="T94" fmla="*/ 10 w 200"/>
                <a:gd name="T95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157">
                  <a:moveTo>
                    <a:pt x="10" y="141"/>
                  </a:moveTo>
                  <a:cubicBezTo>
                    <a:pt x="18" y="138"/>
                    <a:pt x="29" y="128"/>
                    <a:pt x="34" y="121"/>
                  </a:cubicBezTo>
                  <a:cubicBezTo>
                    <a:pt x="58" y="92"/>
                    <a:pt x="42" y="66"/>
                    <a:pt x="61" y="44"/>
                  </a:cubicBezTo>
                  <a:cubicBezTo>
                    <a:pt x="49" y="63"/>
                    <a:pt x="62" y="95"/>
                    <a:pt x="41" y="119"/>
                  </a:cubicBezTo>
                  <a:cubicBezTo>
                    <a:pt x="53" y="109"/>
                    <a:pt x="56" y="107"/>
                    <a:pt x="68" y="98"/>
                  </a:cubicBezTo>
                  <a:cubicBezTo>
                    <a:pt x="78" y="83"/>
                    <a:pt x="72" y="59"/>
                    <a:pt x="104" y="38"/>
                  </a:cubicBezTo>
                  <a:cubicBezTo>
                    <a:pt x="92" y="48"/>
                    <a:pt x="77" y="74"/>
                    <a:pt x="77" y="92"/>
                  </a:cubicBezTo>
                  <a:cubicBezTo>
                    <a:pt x="91" y="81"/>
                    <a:pt x="99" y="76"/>
                    <a:pt x="113" y="66"/>
                  </a:cubicBezTo>
                  <a:cubicBezTo>
                    <a:pt x="120" y="54"/>
                    <a:pt x="130" y="36"/>
                    <a:pt x="149" y="25"/>
                  </a:cubicBezTo>
                  <a:cubicBezTo>
                    <a:pt x="139" y="32"/>
                    <a:pt x="127" y="48"/>
                    <a:pt x="120" y="62"/>
                  </a:cubicBezTo>
                  <a:cubicBezTo>
                    <a:pt x="133" y="52"/>
                    <a:pt x="162" y="36"/>
                    <a:pt x="181" y="17"/>
                  </a:cubicBezTo>
                  <a:cubicBezTo>
                    <a:pt x="168" y="36"/>
                    <a:pt x="139" y="52"/>
                    <a:pt x="126" y="62"/>
                  </a:cubicBezTo>
                  <a:cubicBezTo>
                    <a:pt x="136" y="62"/>
                    <a:pt x="155" y="58"/>
                    <a:pt x="171" y="50"/>
                  </a:cubicBezTo>
                  <a:cubicBezTo>
                    <a:pt x="152" y="63"/>
                    <a:pt x="133" y="65"/>
                    <a:pt x="118" y="68"/>
                  </a:cubicBezTo>
                  <a:cubicBezTo>
                    <a:pt x="105" y="78"/>
                    <a:pt x="97" y="84"/>
                    <a:pt x="84" y="93"/>
                  </a:cubicBezTo>
                  <a:cubicBezTo>
                    <a:pt x="96" y="92"/>
                    <a:pt x="122" y="98"/>
                    <a:pt x="150" y="78"/>
                  </a:cubicBezTo>
                  <a:cubicBezTo>
                    <a:pt x="123" y="105"/>
                    <a:pt x="94" y="94"/>
                    <a:pt x="74" y="100"/>
                  </a:cubicBezTo>
                  <a:cubicBezTo>
                    <a:pt x="62" y="109"/>
                    <a:pt x="56" y="112"/>
                    <a:pt x="44" y="121"/>
                  </a:cubicBezTo>
                  <a:cubicBezTo>
                    <a:pt x="74" y="108"/>
                    <a:pt x="101" y="118"/>
                    <a:pt x="125" y="110"/>
                  </a:cubicBezTo>
                  <a:cubicBezTo>
                    <a:pt x="92" y="125"/>
                    <a:pt x="76" y="108"/>
                    <a:pt x="34" y="127"/>
                  </a:cubicBezTo>
                  <a:cubicBezTo>
                    <a:pt x="28" y="131"/>
                    <a:pt x="25" y="142"/>
                    <a:pt x="4" y="148"/>
                  </a:cubicBezTo>
                  <a:cubicBezTo>
                    <a:pt x="25" y="157"/>
                    <a:pt x="36" y="144"/>
                    <a:pt x="52" y="15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4" y="8"/>
                    <a:pt x="197" y="4"/>
                    <a:pt x="200" y="0"/>
                  </a:cubicBezTo>
                  <a:cubicBezTo>
                    <a:pt x="195" y="2"/>
                    <a:pt x="189" y="5"/>
                    <a:pt x="184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115"/>
                    <a:pt x="18" y="128"/>
                    <a:pt x="10" y="14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4" name="Freeform 754"/>
            <p:cNvSpPr/>
            <p:nvPr/>
          </p:nvSpPr>
          <p:spPr bwMode="auto">
            <a:xfrm>
              <a:off x="980412" y="519113"/>
              <a:ext cx="269720" cy="381000"/>
            </a:xfrm>
            <a:custGeom>
              <a:avLst/>
              <a:gdLst>
                <a:gd name="T0" fmla="*/ 65 w 186"/>
                <a:gd name="T1" fmla="*/ 174 h 253"/>
                <a:gd name="T2" fmla="*/ 79 w 186"/>
                <a:gd name="T3" fmla="*/ 187 h 253"/>
                <a:gd name="T4" fmla="*/ 91 w 186"/>
                <a:gd name="T5" fmla="*/ 195 h 253"/>
                <a:gd name="T6" fmla="*/ 98 w 186"/>
                <a:gd name="T7" fmla="*/ 201 h 253"/>
                <a:gd name="T8" fmla="*/ 104 w 186"/>
                <a:gd name="T9" fmla="*/ 208 h 253"/>
                <a:gd name="T10" fmla="*/ 114 w 186"/>
                <a:gd name="T11" fmla="*/ 218 h 253"/>
                <a:gd name="T12" fmla="*/ 121 w 186"/>
                <a:gd name="T13" fmla="*/ 227 h 253"/>
                <a:gd name="T14" fmla="*/ 126 w 186"/>
                <a:gd name="T15" fmla="*/ 237 h 253"/>
                <a:gd name="T16" fmla="*/ 128 w 186"/>
                <a:gd name="T17" fmla="*/ 253 h 253"/>
                <a:gd name="T18" fmla="*/ 140 w 186"/>
                <a:gd name="T19" fmla="*/ 245 h 253"/>
                <a:gd name="T20" fmla="*/ 152 w 186"/>
                <a:gd name="T21" fmla="*/ 232 h 253"/>
                <a:gd name="T22" fmla="*/ 161 w 186"/>
                <a:gd name="T23" fmla="*/ 216 h 253"/>
                <a:gd name="T24" fmla="*/ 172 w 186"/>
                <a:gd name="T25" fmla="*/ 206 h 253"/>
                <a:gd name="T26" fmla="*/ 179 w 186"/>
                <a:gd name="T27" fmla="*/ 191 h 253"/>
                <a:gd name="T28" fmla="*/ 178 w 186"/>
                <a:gd name="T29" fmla="*/ 176 h 253"/>
                <a:gd name="T30" fmla="*/ 184 w 186"/>
                <a:gd name="T31" fmla="*/ 162 h 253"/>
                <a:gd name="T32" fmla="*/ 186 w 186"/>
                <a:gd name="T33" fmla="*/ 142 h 253"/>
                <a:gd name="T34" fmla="*/ 186 w 186"/>
                <a:gd name="T35" fmla="*/ 127 h 253"/>
                <a:gd name="T36" fmla="*/ 180 w 186"/>
                <a:gd name="T37" fmla="*/ 109 h 253"/>
                <a:gd name="T38" fmla="*/ 175 w 186"/>
                <a:gd name="T39" fmla="*/ 96 h 253"/>
                <a:gd name="T40" fmla="*/ 167 w 186"/>
                <a:gd name="T41" fmla="*/ 79 h 253"/>
                <a:gd name="T42" fmla="*/ 148 w 186"/>
                <a:gd name="T43" fmla="*/ 63 h 253"/>
                <a:gd name="T44" fmla="*/ 126 w 186"/>
                <a:gd name="T45" fmla="*/ 49 h 253"/>
                <a:gd name="T46" fmla="*/ 111 w 186"/>
                <a:gd name="T47" fmla="*/ 38 h 253"/>
                <a:gd name="T48" fmla="*/ 97 w 186"/>
                <a:gd name="T49" fmla="*/ 29 h 253"/>
                <a:gd name="T50" fmla="*/ 86 w 186"/>
                <a:gd name="T51" fmla="*/ 25 h 253"/>
                <a:gd name="T52" fmla="*/ 76 w 186"/>
                <a:gd name="T53" fmla="*/ 18 h 253"/>
                <a:gd name="T54" fmla="*/ 58 w 186"/>
                <a:gd name="T55" fmla="*/ 47 h 253"/>
                <a:gd name="T56" fmla="*/ 56 w 186"/>
                <a:gd name="T57" fmla="*/ 54 h 253"/>
                <a:gd name="T58" fmla="*/ 113 w 186"/>
                <a:gd name="T59" fmla="*/ 103 h 253"/>
                <a:gd name="T60" fmla="*/ 84 w 186"/>
                <a:gd name="T61" fmla="*/ 98 h 253"/>
                <a:gd name="T62" fmla="*/ 155 w 186"/>
                <a:gd name="T63" fmla="*/ 183 h 253"/>
                <a:gd name="T64" fmla="*/ 134 w 186"/>
                <a:gd name="T65" fmla="*/ 223 h 253"/>
                <a:gd name="T66" fmla="*/ 117 w 186"/>
                <a:gd name="T67" fmla="*/ 196 h 253"/>
                <a:gd name="T68" fmla="*/ 75 w 186"/>
                <a:gd name="T69" fmla="*/ 98 h 253"/>
                <a:gd name="T70" fmla="*/ 70 w 186"/>
                <a:gd name="T71" fmla="*/ 120 h 253"/>
                <a:gd name="T72" fmla="*/ 52 w 186"/>
                <a:gd name="T73" fmla="*/ 55 h 253"/>
                <a:gd name="T74" fmla="*/ 47 w 186"/>
                <a:gd name="T75" fmla="*/ 49 h 253"/>
                <a:gd name="T76" fmla="*/ 15 w 186"/>
                <a:gd name="T77" fmla="*/ 56 h 253"/>
                <a:gd name="T78" fmla="*/ 13 w 186"/>
                <a:gd name="T79" fmla="*/ 70 h 253"/>
                <a:gd name="T80" fmla="*/ 6 w 186"/>
                <a:gd name="T81" fmla="*/ 80 h 253"/>
                <a:gd name="T82" fmla="*/ 3 w 186"/>
                <a:gd name="T83" fmla="*/ 93 h 253"/>
                <a:gd name="T84" fmla="*/ 1 w 186"/>
                <a:gd name="T85" fmla="*/ 107 h 253"/>
                <a:gd name="T86" fmla="*/ 0 w 186"/>
                <a:gd name="T87" fmla="*/ 124 h 253"/>
                <a:gd name="T88" fmla="*/ 4 w 186"/>
                <a:gd name="T89" fmla="*/ 140 h 253"/>
                <a:gd name="T90" fmla="*/ 17 w 186"/>
                <a:gd name="T91" fmla="*/ 156 h 253"/>
                <a:gd name="T92" fmla="*/ 32 w 186"/>
                <a:gd name="T93" fmla="*/ 166 h 253"/>
                <a:gd name="T94" fmla="*/ 46 w 186"/>
                <a:gd name="T95" fmla="*/ 175 h 253"/>
                <a:gd name="T96" fmla="*/ 59 w 186"/>
                <a:gd name="T97" fmla="*/ 1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253">
                  <a:moveTo>
                    <a:pt x="59" y="185"/>
                  </a:moveTo>
                  <a:cubicBezTo>
                    <a:pt x="65" y="180"/>
                    <a:pt x="63" y="177"/>
                    <a:pt x="65" y="174"/>
                  </a:cubicBezTo>
                  <a:cubicBezTo>
                    <a:pt x="69" y="181"/>
                    <a:pt x="71" y="188"/>
                    <a:pt x="73" y="195"/>
                  </a:cubicBezTo>
                  <a:cubicBezTo>
                    <a:pt x="75" y="192"/>
                    <a:pt x="77" y="190"/>
                    <a:pt x="79" y="187"/>
                  </a:cubicBezTo>
                  <a:cubicBezTo>
                    <a:pt x="81" y="192"/>
                    <a:pt x="83" y="198"/>
                    <a:pt x="84" y="203"/>
                  </a:cubicBezTo>
                  <a:cubicBezTo>
                    <a:pt x="87" y="201"/>
                    <a:pt x="89" y="198"/>
                    <a:pt x="91" y="195"/>
                  </a:cubicBezTo>
                  <a:cubicBezTo>
                    <a:pt x="92" y="201"/>
                    <a:pt x="92" y="206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0" y="207"/>
                    <a:pt x="101" y="212"/>
                    <a:pt x="103" y="218"/>
                  </a:cubicBezTo>
                  <a:cubicBezTo>
                    <a:pt x="103" y="214"/>
                    <a:pt x="104" y="211"/>
                    <a:pt x="104" y="208"/>
                  </a:cubicBezTo>
                  <a:cubicBezTo>
                    <a:pt x="107" y="214"/>
                    <a:pt x="109" y="220"/>
                    <a:pt x="111" y="226"/>
                  </a:cubicBezTo>
                  <a:cubicBezTo>
                    <a:pt x="112" y="223"/>
                    <a:pt x="113" y="221"/>
                    <a:pt x="114" y="218"/>
                  </a:cubicBezTo>
                  <a:cubicBezTo>
                    <a:pt x="115" y="224"/>
                    <a:pt x="117" y="230"/>
                    <a:pt x="118" y="236"/>
                  </a:cubicBezTo>
                  <a:cubicBezTo>
                    <a:pt x="119" y="233"/>
                    <a:pt x="120" y="230"/>
                    <a:pt x="121" y="227"/>
                  </a:cubicBezTo>
                  <a:cubicBezTo>
                    <a:pt x="121" y="232"/>
                    <a:pt x="122" y="238"/>
                    <a:pt x="122" y="243"/>
                  </a:cubicBezTo>
                  <a:cubicBezTo>
                    <a:pt x="123" y="241"/>
                    <a:pt x="125" y="239"/>
                    <a:pt x="126" y="237"/>
                  </a:cubicBezTo>
                  <a:cubicBezTo>
                    <a:pt x="126" y="237"/>
                    <a:pt x="126" y="237"/>
                    <a:pt x="126" y="236"/>
                  </a:cubicBezTo>
                  <a:cubicBezTo>
                    <a:pt x="127" y="241"/>
                    <a:pt x="128" y="247"/>
                    <a:pt x="128" y="253"/>
                  </a:cubicBezTo>
                  <a:cubicBezTo>
                    <a:pt x="130" y="247"/>
                    <a:pt x="133" y="241"/>
                    <a:pt x="136" y="234"/>
                  </a:cubicBezTo>
                  <a:cubicBezTo>
                    <a:pt x="137" y="236"/>
                    <a:pt x="140" y="243"/>
                    <a:pt x="140" y="245"/>
                  </a:cubicBezTo>
                  <a:cubicBezTo>
                    <a:pt x="146" y="238"/>
                    <a:pt x="146" y="228"/>
                    <a:pt x="148" y="222"/>
                  </a:cubicBezTo>
                  <a:cubicBezTo>
                    <a:pt x="149" y="225"/>
                    <a:pt x="152" y="228"/>
                    <a:pt x="152" y="232"/>
                  </a:cubicBezTo>
                  <a:cubicBezTo>
                    <a:pt x="156" y="225"/>
                    <a:pt x="154" y="216"/>
                    <a:pt x="156" y="209"/>
                  </a:cubicBezTo>
                  <a:cubicBezTo>
                    <a:pt x="156" y="211"/>
                    <a:pt x="160" y="214"/>
                    <a:pt x="161" y="216"/>
                  </a:cubicBezTo>
                  <a:cubicBezTo>
                    <a:pt x="164" y="209"/>
                    <a:pt x="161" y="206"/>
                    <a:pt x="163" y="199"/>
                  </a:cubicBezTo>
                  <a:cubicBezTo>
                    <a:pt x="165" y="199"/>
                    <a:pt x="168" y="203"/>
                    <a:pt x="172" y="206"/>
                  </a:cubicBezTo>
                  <a:cubicBezTo>
                    <a:pt x="171" y="199"/>
                    <a:pt x="168" y="188"/>
                    <a:pt x="165" y="181"/>
                  </a:cubicBezTo>
                  <a:cubicBezTo>
                    <a:pt x="169" y="184"/>
                    <a:pt x="176" y="188"/>
                    <a:pt x="179" y="191"/>
                  </a:cubicBezTo>
                  <a:cubicBezTo>
                    <a:pt x="177" y="185"/>
                    <a:pt x="170" y="177"/>
                    <a:pt x="168" y="172"/>
                  </a:cubicBezTo>
                  <a:cubicBezTo>
                    <a:pt x="172" y="173"/>
                    <a:pt x="175" y="175"/>
                    <a:pt x="178" y="176"/>
                  </a:cubicBezTo>
                  <a:cubicBezTo>
                    <a:pt x="177" y="169"/>
                    <a:pt x="176" y="163"/>
                    <a:pt x="174" y="157"/>
                  </a:cubicBezTo>
                  <a:cubicBezTo>
                    <a:pt x="178" y="158"/>
                    <a:pt x="181" y="160"/>
                    <a:pt x="184" y="162"/>
                  </a:cubicBezTo>
                  <a:cubicBezTo>
                    <a:pt x="181" y="154"/>
                    <a:pt x="178" y="145"/>
                    <a:pt x="175" y="137"/>
                  </a:cubicBezTo>
                  <a:cubicBezTo>
                    <a:pt x="178" y="139"/>
                    <a:pt x="182" y="140"/>
                    <a:pt x="186" y="142"/>
                  </a:cubicBezTo>
                  <a:cubicBezTo>
                    <a:pt x="182" y="135"/>
                    <a:pt x="178" y="129"/>
                    <a:pt x="173" y="123"/>
                  </a:cubicBezTo>
                  <a:cubicBezTo>
                    <a:pt x="178" y="124"/>
                    <a:pt x="182" y="126"/>
                    <a:pt x="186" y="127"/>
                  </a:cubicBezTo>
                  <a:cubicBezTo>
                    <a:pt x="181" y="121"/>
                    <a:pt x="175" y="115"/>
                    <a:pt x="169" y="109"/>
                  </a:cubicBezTo>
                  <a:cubicBezTo>
                    <a:pt x="172" y="109"/>
                    <a:pt x="176" y="109"/>
                    <a:pt x="180" y="109"/>
                  </a:cubicBezTo>
                  <a:cubicBezTo>
                    <a:pt x="173" y="104"/>
                    <a:pt x="166" y="99"/>
                    <a:pt x="160" y="95"/>
                  </a:cubicBezTo>
                  <a:cubicBezTo>
                    <a:pt x="165" y="95"/>
                    <a:pt x="170" y="95"/>
                    <a:pt x="175" y="96"/>
                  </a:cubicBezTo>
                  <a:cubicBezTo>
                    <a:pt x="166" y="90"/>
                    <a:pt x="157" y="85"/>
                    <a:pt x="148" y="80"/>
                  </a:cubicBezTo>
                  <a:cubicBezTo>
                    <a:pt x="154" y="80"/>
                    <a:pt x="160" y="80"/>
                    <a:pt x="167" y="79"/>
                  </a:cubicBezTo>
                  <a:cubicBezTo>
                    <a:pt x="155" y="75"/>
                    <a:pt x="144" y="70"/>
                    <a:pt x="133" y="66"/>
                  </a:cubicBezTo>
                  <a:cubicBezTo>
                    <a:pt x="138" y="65"/>
                    <a:pt x="143" y="64"/>
                    <a:pt x="148" y="63"/>
                  </a:cubicBezTo>
                  <a:cubicBezTo>
                    <a:pt x="137" y="60"/>
                    <a:pt x="127" y="57"/>
                    <a:pt x="117" y="54"/>
                  </a:cubicBezTo>
                  <a:cubicBezTo>
                    <a:pt x="120" y="52"/>
                    <a:pt x="123" y="50"/>
                    <a:pt x="126" y="49"/>
                  </a:cubicBezTo>
                  <a:cubicBezTo>
                    <a:pt x="119" y="48"/>
                    <a:pt x="112" y="47"/>
                    <a:pt x="105" y="46"/>
                  </a:cubicBezTo>
                  <a:cubicBezTo>
                    <a:pt x="107" y="43"/>
                    <a:pt x="109" y="41"/>
                    <a:pt x="111" y="38"/>
                  </a:cubicBezTo>
                  <a:cubicBezTo>
                    <a:pt x="105" y="38"/>
                    <a:pt x="99" y="38"/>
                    <a:pt x="93" y="39"/>
                  </a:cubicBezTo>
                  <a:cubicBezTo>
                    <a:pt x="94" y="35"/>
                    <a:pt x="96" y="32"/>
                    <a:pt x="97" y="29"/>
                  </a:cubicBezTo>
                  <a:cubicBezTo>
                    <a:pt x="91" y="30"/>
                    <a:pt x="86" y="31"/>
                    <a:pt x="80" y="32"/>
                  </a:cubicBezTo>
                  <a:cubicBezTo>
                    <a:pt x="82" y="30"/>
                    <a:pt x="84" y="28"/>
                    <a:pt x="86" y="25"/>
                  </a:cubicBezTo>
                  <a:cubicBezTo>
                    <a:pt x="80" y="26"/>
                    <a:pt x="74" y="27"/>
                    <a:pt x="68" y="27"/>
                  </a:cubicBezTo>
                  <a:cubicBezTo>
                    <a:pt x="71" y="24"/>
                    <a:pt x="74" y="21"/>
                    <a:pt x="76" y="18"/>
                  </a:cubicBezTo>
                  <a:cubicBezTo>
                    <a:pt x="60" y="22"/>
                    <a:pt x="58" y="0"/>
                    <a:pt x="41" y="4"/>
                  </a:cubicBezTo>
                  <a:cubicBezTo>
                    <a:pt x="61" y="22"/>
                    <a:pt x="53" y="38"/>
                    <a:pt x="58" y="47"/>
                  </a:cubicBezTo>
                  <a:cubicBezTo>
                    <a:pt x="71" y="70"/>
                    <a:pt x="111" y="63"/>
                    <a:pt x="131" y="84"/>
                  </a:cubicBezTo>
                  <a:cubicBezTo>
                    <a:pt x="106" y="66"/>
                    <a:pt x="76" y="78"/>
                    <a:pt x="56" y="54"/>
                  </a:cubicBezTo>
                  <a:cubicBezTo>
                    <a:pt x="63" y="67"/>
                    <a:pt x="67" y="73"/>
                    <a:pt x="76" y="87"/>
                  </a:cubicBezTo>
                  <a:cubicBezTo>
                    <a:pt x="85" y="94"/>
                    <a:pt x="99" y="96"/>
                    <a:pt x="113" y="103"/>
                  </a:cubicBezTo>
                  <a:cubicBezTo>
                    <a:pt x="128" y="110"/>
                    <a:pt x="143" y="120"/>
                    <a:pt x="152" y="141"/>
                  </a:cubicBezTo>
                  <a:cubicBezTo>
                    <a:pt x="128" y="107"/>
                    <a:pt x="96" y="103"/>
                    <a:pt x="84" y="98"/>
                  </a:cubicBezTo>
                  <a:cubicBezTo>
                    <a:pt x="95" y="112"/>
                    <a:pt x="101" y="118"/>
                    <a:pt x="113" y="134"/>
                  </a:cubicBezTo>
                  <a:cubicBezTo>
                    <a:pt x="127" y="143"/>
                    <a:pt x="148" y="152"/>
                    <a:pt x="155" y="183"/>
                  </a:cubicBezTo>
                  <a:cubicBezTo>
                    <a:pt x="146" y="162"/>
                    <a:pt x="131" y="150"/>
                    <a:pt x="121" y="146"/>
                  </a:cubicBezTo>
                  <a:cubicBezTo>
                    <a:pt x="131" y="158"/>
                    <a:pt x="144" y="185"/>
                    <a:pt x="134" y="223"/>
                  </a:cubicBezTo>
                  <a:cubicBezTo>
                    <a:pt x="139" y="195"/>
                    <a:pt x="133" y="172"/>
                    <a:pt x="114" y="143"/>
                  </a:cubicBezTo>
                  <a:cubicBezTo>
                    <a:pt x="112" y="155"/>
                    <a:pt x="108" y="177"/>
                    <a:pt x="117" y="196"/>
                  </a:cubicBezTo>
                  <a:cubicBezTo>
                    <a:pt x="100" y="171"/>
                    <a:pt x="108" y="151"/>
                    <a:pt x="105" y="136"/>
                  </a:cubicBezTo>
                  <a:cubicBezTo>
                    <a:pt x="95" y="122"/>
                    <a:pt x="88" y="114"/>
                    <a:pt x="75" y="98"/>
                  </a:cubicBezTo>
                  <a:cubicBezTo>
                    <a:pt x="69" y="117"/>
                    <a:pt x="79" y="146"/>
                    <a:pt x="88" y="161"/>
                  </a:cubicBezTo>
                  <a:cubicBezTo>
                    <a:pt x="75" y="144"/>
                    <a:pt x="71" y="131"/>
                    <a:pt x="70" y="120"/>
                  </a:cubicBezTo>
                  <a:cubicBezTo>
                    <a:pt x="69" y="108"/>
                    <a:pt x="72" y="97"/>
                    <a:pt x="69" y="87"/>
                  </a:cubicBezTo>
                  <a:cubicBezTo>
                    <a:pt x="61" y="73"/>
                    <a:pt x="59" y="70"/>
                    <a:pt x="52" y="55"/>
                  </a:cubicBezTo>
                  <a:cubicBezTo>
                    <a:pt x="56" y="89"/>
                    <a:pt x="24" y="104"/>
                    <a:pt x="43" y="139"/>
                  </a:cubicBezTo>
                  <a:cubicBezTo>
                    <a:pt x="18" y="106"/>
                    <a:pt x="53" y="81"/>
                    <a:pt x="47" y="49"/>
                  </a:cubicBezTo>
                  <a:cubicBezTo>
                    <a:pt x="47" y="39"/>
                    <a:pt x="51" y="28"/>
                    <a:pt x="41" y="15"/>
                  </a:cubicBezTo>
                  <a:cubicBezTo>
                    <a:pt x="39" y="35"/>
                    <a:pt x="28" y="48"/>
                    <a:pt x="15" y="56"/>
                  </a:cubicBezTo>
                  <a:cubicBezTo>
                    <a:pt x="19" y="56"/>
                    <a:pt x="23" y="56"/>
                    <a:pt x="26" y="56"/>
                  </a:cubicBezTo>
                  <a:cubicBezTo>
                    <a:pt x="22" y="61"/>
                    <a:pt x="17" y="65"/>
                    <a:pt x="13" y="70"/>
                  </a:cubicBezTo>
                  <a:cubicBezTo>
                    <a:pt x="15" y="70"/>
                    <a:pt x="18" y="69"/>
                    <a:pt x="21" y="69"/>
                  </a:cubicBezTo>
                  <a:cubicBezTo>
                    <a:pt x="16" y="73"/>
                    <a:pt x="11" y="76"/>
                    <a:pt x="6" y="80"/>
                  </a:cubicBezTo>
                  <a:cubicBezTo>
                    <a:pt x="10" y="80"/>
                    <a:pt x="13" y="81"/>
                    <a:pt x="16" y="82"/>
                  </a:cubicBezTo>
                  <a:cubicBezTo>
                    <a:pt x="12" y="86"/>
                    <a:pt x="8" y="90"/>
                    <a:pt x="3" y="93"/>
                  </a:cubicBezTo>
                  <a:cubicBezTo>
                    <a:pt x="6" y="93"/>
                    <a:pt x="10" y="94"/>
                    <a:pt x="13" y="94"/>
                  </a:cubicBezTo>
                  <a:cubicBezTo>
                    <a:pt x="9" y="98"/>
                    <a:pt x="5" y="103"/>
                    <a:pt x="1" y="107"/>
                  </a:cubicBezTo>
                  <a:cubicBezTo>
                    <a:pt x="4" y="106"/>
                    <a:pt x="8" y="106"/>
                    <a:pt x="12" y="105"/>
                  </a:cubicBezTo>
                  <a:cubicBezTo>
                    <a:pt x="8" y="111"/>
                    <a:pt x="4" y="118"/>
                    <a:pt x="0" y="124"/>
                  </a:cubicBezTo>
                  <a:cubicBezTo>
                    <a:pt x="4" y="122"/>
                    <a:pt x="9" y="121"/>
                    <a:pt x="13" y="119"/>
                  </a:cubicBezTo>
                  <a:cubicBezTo>
                    <a:pt x="10" y="126"/>
                    <a:pt x="7" y="133"/>
                    <a:pt x="4" y="140"/>
                  </a:cubicBezTo>
                  <a:cubicBezTo>
                    <a:pt x="15" y="138"/>
                    <a:pt x="14" y="135"/>
                    <a:pt x="19" y="133"/>
                  </a:cubicBezTo>
                  <a:cubicBezTo>
                    <a:pt x="18" y="139"/>
                    <a:pt x="17" y="150"/>
                    <a:pt x="17" y="156"/>
                  </a:cubicBezTo>
                  <a:cubicBezTo>
                    <a:pt x="27" y="150"/>
                    <a:pt x="25" y="147"/>
                    <a:pt x="28" y="145"/>
                  </a:cubicBezTo>
                  <a:cubicBezTo>
                    <a:pt x="32" y="153"/>
                    <a:pt x="30" y="161"/>
                    <a:pt x="32" y="166"/>
                  </a:cubicBezTo>
                  <a:cubicBezTo>
                    <a:pt x="37" y="162"/>
                    <a:pt x="37" y="157"/>
                    <a:pt x="40" y="156"/>
                  </a:cubicBezTo>
                  <a:cubicBezTo>
                    <a:pt x="45" y="161"/>
                    <a:pt x="44" y="169"/>
                    <a:pt x="46" y="175"/>
                  </a:cubicBezTo>
                  <a:cubicBezTo>
                    <a:pt x="51" y="172"/>
                    <a:pt x="50" y="167"/>
                    <a:pt x="52" y="165"/>
                  </a:cubicBezTo>
                  <a:cubicBezTo>
                    <a:pt x="55" y="170"/>
                    <a:pt x="57" y="179"/>
                    <a:pt x="59" y="18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5" name="Freeform 755"/>
            <p:cNvSpPr/>
            <p:nvPr/>
          </p:nvSpPr>
          <p:spPr bwMode="auto">
            <a:xfrm>
              <a:off x="1131112" y="212725"/>
              <a:ext cx="245745" cy="157163"/>
            </a:xfrm>
            <a:custGeom>
              <a:avLst/>
              <a:gdLst>
                <a:gd name="T0" fmla="*/ 42 w 170"/>
                <a:gd name="T1" fmla="*/ 67 h 104"/>
                <a:gd name="T2" fmla="*/ 76 w 170"/>
                <a:gd name="T3" fmla="*/ 30 h 104"/>
                <a:gd name="T4" fmla="*/ 52 w 170"/>
                <a:gd name="T5" fmla="*/ 65 h 104"/>
                <a:gd name="T6" fmla="*/ 140 w 170"/>
                <a:gd name="T7" fmla="*/ 24 h 104"/>
                <a:gd name="T8" fmla="*/ 65 w 170"/>
                <a:gd name="T9" fmla="*/ 64 h 104"/>
                <a:gd name="T10" fmla="*/ 117 w 170"/>
                <a:gd name="T11" fmla="*/ 71 h 104"/>
                <a:gd name="T12" fmla="*/ 14 w 170"/>
                <a:gd name="T13" fmla="*/ 89 h 104"/>
                <a:gd name="T14" fmla="*/ 47 w 170"/>
                <a:gd name="T15" fmla="*/ 103 h 104"/>
                <a:gd name="T16" fmla="*/ 42 w 170"/>
                <a:gd name="T17" fmla="*/ 93 h 104"/>
                <a:gd name="T18" fmla="*/ 74 w 170"/>
                <a:gd name="T19" fmla="*/ 103 h 104"/>
                <a:gd name="T20" fmla="*/ 76 w 170"/>
                <a:gd name="T21" fmla="*/ 104 h 104"/>
                <a:gd name="T22" fmla="*/ 75 w 170"/>
                <a:gd name="T23" fmla="*/ 102 h 104"/>
                <a:gd name="T24" fmla="*/ 69 w 170"/>
                <a:gd name="T25" fmla="*/ 94 h 104"/>
                <a:gd name="T26" fmla="*/ 102 w 170"/>
                <a:gd name="T27" fmla="*/ 99 h 104"/>
                <a:gd name="T28" fmla="*/ 93 w 170"/>
                <a:gd name="T29" fmla="*/ 89 h 104"/>
                <a:gd name="T30" fmla="*/ 121 w 170"/>
                <a:gd name="T31" fmla="*/ 92 h 104"/>
                <a:gd name="T32" fmla="*/ 112 w 170"/>
                <a:gd name="T33" fmla="*/ 79 h 104"/>
                <a:gd name="T34" fmla="*/ 136 w 170"/>
                <a:gd name="T35" fmla="*/ 77 h 104"/>
                <a:gd name="T36" fmla="*/ 127 w 170"/>
                <a:gd name="T37" fmla="*/ 68 h 104"/>
                <a:gd name="T38" fmla="*/ 151 w 170"/>
                <a:gd name="T39" fmla="*/ 57 h 104"/>
                <a:gd name="T40" fmla="*/ 136 w 170"/>
                <a:gd name="T41" fmla="*/ 57 h 104"/>
                <a:gd name="T42" fmla="*/ 157 w 170"/>
                <a:gd name="T43" fmla="*/ 44 h 104"/>
                <a:gd name="T44" fmla="*/ 143 w 170"/>
                <a:gd name="T45" fmla="*/ 42 h 104"/>
                <a:gd name="T46" fmla="*/ 162 w 170"/>
                <a:gd name="T47" fmla="*/ 29 h 104"/>
                <a:gd name="T48" fmla="*/ 148 w 170"/>
                <a:gd name="T49" fmla="*/ 30 h 104"/>
                <a:gd name="T50" fmla="*/ 170 w 170"/>
                <a:gd name="T51" fmla="*/ 9 h 104"/>
                <a:gd name="T52" fmla="*/ 136 w 170"/>
                <a:gd name="T53" fmla="*/ 14 h 104"/>
                <a:gd name="T54" fmla="*/ 143 w 170"/>
                <a:gd name="T55" fmla="*/ 7 h 104"/>
                <a:gd name="T56" fmla="*/ 121 w 170"/>
                <a:gd name="T57" fmla="*/ 12 h 104"/>
                <a:gd name="T58" fmla="*/ 128 w 170"/>
                <a:gd name="T59" fmla="*/ 4 h 104"/>
                <a:gd name="T60" fmla="*/ 102 w 170"/>
                <a:gd name="T61" fmla="*/ 12 h 104"/>
                <a:gd name="T62" fmla="*/ 108 w 170"/>
                <a:gd name="T63" fmla="*/ 0 h 104"/>
                <a:gd name="T64" fmla="*/ 86 w 170"/>
                <a:gd name="T65" fmla="*/ 13 h 104"/>
                <a:gd name="T66" fmla="*/ 83 w 170"/>
                <a:gd name="T67" fmla="*/ 1 h 104"/>
                <a:gd name="T68" fmla="*/ 67 w 170"/>
                <a:gd name="T69" fmla="*/ 19 h 104"/>
                <a:gd name="T70" fmla="*/ 58 w 170"/>
                <a:gd name="T71" fmla="*/ 4 h 104"/>
                <a:gd name="T72" fmla="*/ 48 w 170"/>
                <a:gd name="T73" fmla="*/ 30 h 104"/>
                <a:gd name="T74" fmla="*/ 42 w 170"/>
                <a:gd name="T75" fmla="*/ 19 h 104"/>
                <a:gd name="T76" fmla="*/ 34 w 170"/>
                <a:gd name="T77" fmla="*/ 49 h 104"/>
                <a:gd name="T78" fmla="*/ 25 w 170"/>
                <a:gd name="T79" fmla="*/ 37 h 104"/>
                <a:gd name="T80" fmla="*/ 22 w 170"/>
                <a:gd name="T81" fmla="*/ 67 h 104"/>
                <a:gd name="T82" fmla="*/ 13 w 170"/>
                <a:gd name="T83" fmla="*/ 55 h 104"/>
                <a:gd name="T84" fmla="*/ 3 w 170"/>
                <a:gd name="T85" fmla="*/ 93 h 104"/>
                <a:gd name="T86" fmla="*/ 42 w 170"/>
                <a:gd name="T87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04">
                  <a:moveTo>
                    <a:pt x="42" y="67"/>
                  </a:moveTo>
                  <a:cubicBezTo>
                    <a:pt x="49" y="56"/>
                    <a:pt x="53" y="35"/>
                    <a:pt x="76" y="30"/>
                  </a:cubicBezTo>
                  <a:cubicBezTo>
                    <a:pt x="57" y="39"/>
                    <a:pt x="56" y="49"/>
                    <a:pt x="52" y="65"/>
                  </a:cubicBezTo>
                  <a:cubicBezTo>
                    <a:pt x="85" y="46"/>
                    <a:pt x="78" y="29"/>
                    <a:pt x="140" y="24"/>
                  </a:cubicBezTo>
                  <a:cubicBezTo>
                    <a:pt x="82" y="33"/>
                    <a:pt x="77" y="59"/>
                    <a:pt x="65" y="64"/>
                  </a:cubicBezTo>
                  <a:cubicBezTo>
                    <a:pt x="81" y="60"/>
                    <a:pt x="102" y="64"/>
                    <a:pt x="117" y="71"/>
                  </a:cubicBezTo>
                  <a:cubicBezTo>
                    <a:pt x="80" y="61"/>
                    <a:pt x="59" y="68"/>
                    <a:pt x="14" y="89"/>
                  </a:cubicBezTo>
                  <a:cubicBezTo>
                    <a:pt x="30" y="91"/>
                    <a:pt x="36" y="99"/>
                    <a:pt x="47" y="103"/>
                  </a:cubicBezTo>
                  <a:cubicBezTo>
                    <a:pt x="45" y="100"/>
                    <a:pt x="44" y="96"/>
                    <a:pt x="42" y="93"/>
                  </a:cubicBezTo>
                  <a:cubicBezTo>
                    <a:pt x="53" y="94"/>
                    <a:pt x="68" y="97"/>
                    <a:pt x="74" y="103"/>
                  </a:cubicBezTo>
                  <a:cubicBezTo>
                    <a:pt x="75" y="103"/>
                    <a:pt x="75" y="103"/>
                    <a:pt x="76" y="104"/>
                  </a:cubicBezTo>
                  <a:cubicBezTo>
                    <a:pt x="75" y="103"/>
                    <a:pt x="75" y="103"/>
                    <a:pt x="75" y="102"/>
                  </a:cubicBezTo>
                  <a:cubicBezTo>
                    <a:pt x="74" y="99"/>
                    <a:pt x="74" y="97"/>
                    <a:pt x="69" y="94"/>
                  </a:cubicBezTo>
                  <a:cubicBezTo>
                    <a:pt x="82" y="93"/>
                    <a:pt x="95" y="95"/>
                    <a:pt x="102" y="99"/>
                  </a:cubicBezTo>
                  <a:cubicBezTo>
                    <a:pt x="100" y="95"/>
                    <a:pt x="96" y="93"/>
                    <a:pt x="93" y="89"/>
                  </a:cubicBezTo>
                  <a:cubicBezTo>
                    <a:pt x="105" y="87"/>
                    <a:pt x="115" y="88"/>
                    <a:pt x="121" y="92"/>
                  </a:cubicBezTo>
                  <a:cubicBezTo>
                    <a:pt x="118" y="85"/>
                    <a:pt x="116" y="84"/>
                    <a:pt x="112" y="79"/>
                  </a:cubicBezTo>
                  <a:cubicBezTo>
                    <a:pt x="121" y="78"/>
                    <a:pt x="126" y="76"/>
                    <a:pt x="136" y="77"/>
                  </a:cubicBezTo>
                  <a:cubicBezTo>
                    <a:pt x="133" y="72"/>
                    <a:pt x="131" y="70"/>
                    <a:pt x="127" y="68"/>
                  </a:cubicBezTo>
                  <a:cubicBezTo>
                    <a:pt x="135" y="67"/>
                    <a:pt x="141" y="60"/>
                    <a:pt x="151" y="57"/>
                  </a:cubicBezTo>
                  <a:cubicBezTo>
                    <a:pt x="143" y="55"/>
                    <a:pt x="140" y="56"/>
                    <a:pt x="136" y="57"/>
                  </a:cubicBezTo>
                  <a:cubicBezTo>
                    <a:pt x="139" y="53"/>
                    <a:pt x="151" y="45"/>
                    <a:pt x="157" y="44"/>
                  </a:cubicBezTo>
                  <a:cubicBezTo>
                    <a:pt x="152" y="41"/>
                    <a:pt x="147" y="41"/>
                    <a:pt x="143" y="42"/>
                  </a:cubicBezTo>
                  <a:cubicBezTo>
                    <a:pt x="148" y="36"/>
                    <a:pt x="156" y="32"/>
                    <a:pt x="162" y="29"/>
                  </a:cubicBezTo>
                  <a:cubicBezTo>
                    <a:pt x="157" y="27"/>
                    <a:pt x="152" y="29"/>
                    <a:pt x="148" y="30"/>
                  </a:cubicBezTo>
                  <a:cubicBezTo>
                    <a:pt x="152" y="23"/>
                    <a:pt x="160" y="16"/>
                    <a:pt x="170" y="9"/>
                  </a:cubicBezTo>
                  <a:cubicBezTo>
                    <a:pt x="160" y="6"/>
                    <a:pt x="147" y="12"/>
                    <a:pt x="136" y="14"/>
                  </a:cubicBezTo>
                  <a:cubicBezTo>
                    <a:pt x="139" y="12"/>
                    <a:pt x="139" y="9"/>
                    <a:pt x="143" y="7"/>
                  </a:cubicBezTo>
                  <a:cubicBezTo>
                    <a:pt x="134" y="7"/>
                    <a:pt x="128" y="10"/>
                    <a:pt x="121" y="12"/>
                  </a:cubicBezTo>
                  <a:cubicBezTo>
                    <a:pt x="124" y="10"/>
                    <a:pt x="123" y="8"/>
                    <a:pt x="128" y="4"/>
                  </a:cubicBezTo>
                  <a:cubicBezTo>
                    <a:pt x="114" y="6"/>
                    <a:pt x="111" y="9"/>
                    <a:pt x="102" y="12"/>
                  </a:cubicBezTo>
                  <a:cubicBezTo>
                    <a:pt x="104" y="8"/>
                    <a:pt x="103" y="5"/>
                    <a:pt x="108" y="0"/>
                  </a:cubicBezTo>
                  <a:cubicBezTo>
                    <a:pt x="96" y="3"/>
                    <a:pt x="94" y="9"/>
                    <a:pt x="86" y="13"/>
                  </a:cubicBezTo>
                  <a:cubicBezTo>
                    <a:pt x="85" y="9"/>
                    <a:pt x="81" y="7"/>
                    <a:pt x="83" y="1"/>
                  </a:cubicBezTo>
                  <a:cubicBezTo>
                    <a:pt x="72" y="9"/>
                    <a:pt x="72" y="13"/>
                    <a:pt x="67" y="19"/>
                  </a:cubicBezTo>
                  <a:cubicBezTo>
                    <a:pt x="64" y="14"/>
                    <a:pt x="59" y="11"/>
                    <a:pt x="58" y="4"/>
                  </a:cubicBezTo>
                  <a:cubicBezTo>
                    <a:pt x="51" y="14"/>
                    <a:pt x="52" y="21"/>
                    <a:pt x="48" y="30"/>
                  </a:cubicBezTo>
                  <a:cubicBezTo>
                    <a:pt x="46" y="26"/>
                    <a:pt x="43" y="25"/>
                    <a:pt x="42" y="19"/>
                  </a:cubicBezTo>
                  <a:cubicBezTo>
                    <a:pt x="34" y="31"/>
                    <a:pt x="33" y="40"/>
                    <a:pt x="34" y="49"/>
                  </a:cubicBezTo>
                  <a:cubicBezTo>
                    <a:pt x="31" y="46"/>
                    <a:pt x="27" y="42"/>
                    <a:pt x="25" y="37"/>
                  </a:cubicBezTo>
                  <a:cubicBezTo>
                    <a:pt x="18" y="48"/>
                    <a:pt x="22" y="57"/>
                    <a:pt x="22" y="67"/>
                  </a:cubicBezTo>
                  <a:cubicBezTo>
                    <a:pt x="19" y="63"/>
                    <a:pt x="14" y="60"/>
                    <a:pt x="13" y="55"/>
                  </a:cubicBezTo>
                  <a:cubicBezTo>
                    <a:pt x="0" y="76"/>
                    <a:pt x="12" y="83"/>
                    <a:pt x="3" y="93"/>
                  </a:cubicBezTo>
                  <a:cubicBezTo>
                    <a:pt x="12" y="89"/>
                    <a:pt x="38" y="72"/>
                    <a:pt x="42" y="6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6" name="Freeform 756"/>
            <p:cNvSpPr/>
            <p:nvPr/>
          </p:nvSpPr>
          <p:spPr bwMode="auto">
            <a:xfrm>
              <a:off x="1120837" y="3175"/>
              <a:ext cx="140426" cy="239713"/>
            </a:xfrm>
            <a:custGeom>
              <a:avLst/>
              <a:gdLst>
                <a:gd name="T0" fmla="*/ 41 w 97"/>
                <a:gd name="T1" fmla="*/ 0 h 159"/>
                <a:gd name="T2" fmla="*/ 7 w 97"/>
                <a:gd name="T3" fmla="*/ 53 h 159"/>
                <a:gd name="T4" fmla="*/ 6 w 97"/>
                <a:gd name="T5" fmla="*/ 88 h 159"/>
                <a:gd name="T6" fmla="*/ 30 w 97"/>
                <a:gd name="T7" fmla="*/ 67 h 159"/>
                <a:gd name="T8" fmla="*/ 65 w 97"/>
                <a:gd name="T9" fmla="*/ 55 h 159"/>
                <a:gd name="T10" fmla="*/ 13 w 97"/>
                <a:gd name="T11" fmla="*/ 90 h 159"/>
                <a:gd name="T12" fmla="*/ 5 w 97"/>
                <a:gd name="T13" fmla="*/ 159 h 159"/>
                <a:gd name="T14" fmla="*/ 36 w 97"/>
                <a:gd name="T15" fmla="*/ 144 h 159"/>
                <a:gd name="T16" fmla="*/ 21 w 97"/>
                <a:gd name="T17" fmla="*/ 137 h 159"/>
                <a:gd name="T18" fmla="*/ 55 w 97"/>
                <a:gd name="T19" fmla="*/ 119 h 159"/>
                <a:gd name="T20" fmla="*/ 40 w 97"/>
                <a:gd name="T21" fmla="*/ 115 h 159"/>
                <a:gd name="T22" fmla="*/ 73 w 97"/>
                <a:gd name="T23" fmla="*/ 93 h 159"/>
                <a:gd name="T24" fmla="*/ 56 w 97"/>
                <a:gd name="T25" fmla="*/ 90 h 159"/>
                <a:gd name="T26" fmla="*/ 95 w 97"/>
                <a:gd name="T27" fmla="*/ 70 h 159"/>
                <a:gd name="T28" fmla="*/ 69 w 97"/>
                <a:gd name="T29" fmla="*/ 67 h 159"/>
                <a:gd name="T30" fmla="*/ 96 w 97"/>
                <a:gd name="T31" fmla="*/ 42 h 159"/>
                <a:gd name="T32" fmla="*/ 75 w 97"/>
                <a:gd name="T33" fmla="*/ 44 h 159"/>
                <a:gd name="T34" fmla="*/ 97 w 97"/>
                <a:gd name="T35" fmla="*/ 16 h 159"/>
                <a:gd name="T36" fmla="*/ 76 w 97"/>
                <a:gd name="T37" fmla="*/ 27 h 159"/>
                <a:gd name="T38" fmla="*/ 85 w 97"/>
                <a:gd name="T39" fmla="*/ 0 h 159"/>
                <a:gd name="T40" fmla="*/ 81 w 97"/>
                <a:gd name="T41" fmla="*/ 0 h 159"/>
                <a:gd name="T42" fmla="*/ 73 w 97"/>
                <a:gd name="T43" fmla="*/ 7 h 159"/>
                <a:gd name="T44" fmla="*/ 75 w 97"/>
                <a:gd name="T45" fmla="*/ 0 h 159"/>
                <a:gd name="T46" fmla="*/ 41 w 97"/>
                <a:gd name="T4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59">
                  <a:moveTo>
                    <a:pt x="41" y="0"/>
                  </a:moveTo>
                  <a:cubicBezTo>
                    <a:pt x="16" y="21"/>
                    <a:pt x="8" y="39"/>
                    <a:pt x="7" y="53"/>
                  </a:cubicBezTo>
                  <a:cubicBezTo>
                    <a:pt x="5" y="69"/>
                    <a:pt x="9" y="81"/>
                    <a:pt x="6" y="88"/>
                  </a:cubicBezTo>
                  <a:cubicBezTo>
                    <a:pt x="11" y="80"/>
                    <a:pt x="19" y="72"/>
                    <a:pt x="30" y="67"/>
                  </a:cubicBezTo>
                  <a:cubicBezTo>
                    <a:pt x="41" y="61"/>
                    <a:pt x="53" y="57"/>
                    <a:pt x="65" y="55"/>
                  </a:cubicBezTo>
                  <a:cubicBezTo>
                    <a:pt x="40" y="64"/>
                    <a:pt x="24" y="74"/>
                    <a:pt x="13" y="90"/>
                  </a:cubicBezTo>
                  <a:cubicBezTo>
                    <a:pt x="3" y="105"/>
                    <a:pt x="0" y="127"/>
                    <a:pt x="5" y="159"/>
                  </a:cubicBezTo>
                  <a:cubicBezTo>
                    <a:pt x="15" y="154"/>
                    <a:pt x="19" y="145"/>
                    <a:pt x="36" y="144"/>
                  </a:cubicBezTo>
                  <a:cubicBezTo>
                    <a:pt x="31" y="142"/>
                    <a:pt x="28" y="136"/>
                    <a:pt x="21" y="137"/>
                  </a:cubicBezTo>
                  <a:cubicBezTo>
                    <a:pt x="31" y="131"/>
                    <a:pt x="39" y="122"/>
                    <a:pt x="55" y="119"/>
                  </a:cubicBezTo>
                  <a:cubicBezTo>
                    <a:pt x="50" y="116"/>
                    <a:pt x="45" y="115"/>
                    <a:pt x="40" y="115"/>
                  </a:cubicBezTo>
                  <a:cubicBezTo>
                    <a:pt x="50" y="107"/>
                    <a:pt x="57" y="98"/>
                    <a:pt x="73" y="93"/>
                  </a:cubicBezTo>
                  <a:cubicBezTo>
                    <a:pt x="68" y="90"/>
                    <a:pt x="63" y="90"/>
                    <a:pt x="56" y="90"/>
                  </a:cubicBezTo>
                  <a:cubicBezTo>
                    <a:pt x="66" y="81"/>
                    <a:pt x="76" y="75"/>
                    <a:pt x="95" y="70"/>
                  </a:cubicBezTo>
                  <a:cubicBezTo>
                    <a:pt x="84" y="66"/>
                    <a:pt x="76" y="66"/>
                    <a:pt x="69" y="67"/>
                  </a:cubicBezTo>
                  <a:cubicBezTo>
                    <a:pt x="76" y="58"/>
                    <a:pt x="84" y="49"/>
                    <a:pt x="96" y="42"/>
                  </a:cubicBezTo>
                  <a:cubicBezTo>
                    <a:pt x="87" y="41"/>
                    <a:pt x="82" y="43"/>
                    <a:pt x="75" y="44"/>
                  </a:cubicBezTo>
                  <a:cubicBezTo>
                    <a:pt x="80" y="33"/>
                    <a:pt x="89" y="25"/>
                    <a:pt x="97" y="16"/>
                  </a:cubicBezTo>
                  <a:cubicBezTo>
                    <a:pt x="87" y="18"/>
                    <a:pt x="82" y="22"/>
                    <a:pt x="76" y="27"/>
                  </a:cubicBezTo>
                  <a:cubicBezTo>
                    <a:pt x="79" y="18"/>
                    <a:pt x="80" y="9"/>
                    <a:pt x="8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2"/>
                    <a:pt x="75" y="5"/>
                    <a:pt x="73" y="7"/>
                  </a:cubicBezTo>
                  <a:cubicBezTo>
                    <a:pt x="73" y="5"/>
                    <a:pt x="74" y="2"/>
                    <a:pt x="75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7" name="Freeform 757"/>
            <p:cNvSpPr/>
            <p:nvPr/>
          </p:nvSpPr>
          <p:spPr bwMode="auto">
            <a:xfrm>
              <a:off x="1030931" y="3175"/>
              <a:ext cx="148132" cy="260350"/>
            </a:xfrm>
            <a:custGeom>
              <a:avLst/>
              <a:gdLst>
                <a:gd name="T0" fmla="*/ 38 w 102"/>
                <a:gd name="T1" fmla="*/ 21 h 172"/>
                <a:gd name="T2" fmla="*/ 22 w 102"/>
                <a:gd name="T3" fmla="*/ 11 h 172"/>
                <a:gd name="T4" fmla="*/ 24 w 102"/>
                <a:gd name="T5" fmla="*/ 42 h 172"/>
                <a:gd name="T6" fmla="*/ 0 w 102"/>
                <a:gd name="T7" fmla="*/ 34 h 172"/>
                <a:gd name="T8" fmla="*/ 19 w 102"/>
                <a:gd name="T9" fmla="*/ 67 h 172"/>
                <a:gd name="T10" fmla="*/ 2 w 102"/>
                <a:gd name="T11" fmla="*/ 62 h 172"/>
                <a:gd name="T12" fmla="*/ 24 w 102"/>
                <a:gd name="T13" fmla="*/ 96 h 172"/>
                <a:gd name="T14" fmla="*/ 8 w 102"/>
                <a:gd name="T15" fmla="*/ 93 h 172"/>
                <a:gd name="T16" fmla="*/ 40 w 102"/>
                <a:gd name="T17" fmla="*/ 126 h 172"/>
                <a:gd name="T18" fmla="*/ 22 w 102"/>
                <a:gd name="T19" fmla="*/ 123 h 172"/>
                <a:gd name="T20" fmla="*/ 67 w 102"/>
                <a:gd name="T21" fmla="*/ 172 h 172"/>
                <a:gd name="T22" fmla="*/ 56 w 102"/>
                <a:gd name="T23" fmla="*/ 138 h 172"/>
                <a:gd name="T24" fmla="*/ 52 w 102"/>
                <a:gd name="T25" fmla="*/ 110 h 172"/>
                <a:gd name="T26" fmla="*/ 40 w 102"/>
                <a:gd name="T27" fmla="*/ 80 h 172"/>
                <a:gd name="T28" fmla="*/ 45 w 102"/>
                <a:gd name="T29" fmla="*/ 45 h 172"/>
                <a:gd name="T30" fmla="*/ 58 w 102"/>
                <a:gd name="T31" fmla="*/ 99 h 172"/>
                <a:gd name="T32" fmla="*/ 63 w 102"/>
                <a:gd name="T33" fmla="*/ 48 h 172"/>
                <a:gd name="T34" fmla="*/ 102 w 102"/>
                <a:gd name="T35" fmla="*/ 0 h 172"/>
                <a:gd name="T36" fmla="*/ 58 w 102"/>
                <a:gd name="T37" fmla="*/ 0 h 172"/>
                <a:gd name="T38" fmla="*/ 54 w 102"/>
                <a:gd name="T39" fmla="*/ 8 h 172"/>
                <a:gd name="T40" fmla="*/ 50 w 102"/>
                <a:gd name="T41" fmla="*/ 0 h 172"/>
                <a:gd name="T42" fmla="*/ 43 w 102"/>
                <a:gd name="T43" fmla="*/ 0 h 172"/>
                <a:gd name="T44" fmla="*/ 38 w 102"/>
                <a:gd name="T45" fmla="*/ 2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72">
                  <a:moveTo>
                    <a:pt x="38" y="21"/>
                  </a:moveTo>
                  <a:cubicBezTo>
                    <a:pt x="29" y="19"/>
                    <a:pt x="28" y="14"/>
                    <a:pt x="22" y="11"/>
                  </a:cubicBezTo>
                  <a:cubicBezTo>
                    <a:pt x="19" y="21"/>
                    <a:pt x="20" y="33"/>
                    <a:pt x="24" y="42"/>
                  </a:cubicBezTo>
                  <a:cubicBezTo>
                    <a:pt x="16" y="39"/>
                    <a:pt x="10" y="41"/>
                    <a:pt x="0" y="34"/>
                  </a:cubicBezTo>
                  <a:cubicBezTo>
                    <a:pt x="4" y="49"/>
                    <a:pt x="12" y="56"/>
                    <a:pt x="19" y="67"/>
                  </a:cubicBezTo>
                  <a:cubicBezTo>
                    <a:pt x="13" y="65"/>
                    <a:pt x="9" y="68"/>
                    <a:pt x="2" y="62"/>
                  </a:cubicBezTo>
                  <a:cubicBezTo>
                    <a:pt x="5" y="78"/>
                    <a:pt x="17" y="84"/>
                    <a:pt x="24" y="96"/>
                  </a:cubicBezTo>
                  <a:cubicBezTo>
                    <a:pt x="19" y="95"/>
                    <a:pt x="13" y="94"/>
                    <a:pt x="8" y="93"/>
                  </a:cubicBezTo>
                  <a:cubicBezTo>
                    <a:pt x="15" y="108"/>
                    <a:pt x="29" y="115"/>
                    <a:pt x="40" y="126"/>
                  </a:cubicBezTo>
                  <a:cubicBezTo>
                    <a:pt x="34" y="125"/>
                    <a:pt x="28" y="124"/>
                    <a:pt x="22" y="123"/>
                  </a:cubicBezTo>
                  <a:cubicBezTo>
                    <a:pt x="33" y="144"/>
                    <a:pt x="44" y="158"/>
                    <a:pt x="67" y="172"/>
                  </a:cubicBezTo>
                  <a:cubicBezTo>
                    <a:pt x="64" y="165"/>
                    <a:pt x="58" y="151"/>
                    <a:pt x="56" y="138"/>
                  </a:cubicBezTo>
                  <a:cubicBezTo>
                    <a:pt x="54" y="126"/>
                    <a:pt x="54" y="114"/>
                    <a:pt x="52" y="110"/>
                  </a:cubicBezTo>
                  <a:cubicBezTo>
                    <a:pt x="49" y="101"/>
                    <a:pt x="43" y="91"/>
                    <a:pt x="40" y="80"/>
                  </a:cubicBezTo>
                  <a:cubicBezTo>
                    <a:pt x="36" y="69"/>
                    <a:pt x="36" y="57"/>
                    <a:pt x="45" y="45"/>
                  </a:cubicBezTo>
                  <a:cubicBezTo>
                    <a:pt x="36" y="69"/>
                    <a:pt x="44" y="80"/>
                    <a:pt x="58" y="99"/>
                  </a:cubicBezTo>
                  <a:cubicBezTo>
                    <a:pt x="62" y="77"/>
                    <a:pt x="59" y="63"/>
                    <a:pt x="63" y="48"/>
                  </a:cubicBezTo>
                  <a:cubicBezTo>
                    <a:pt x="66" y="34"/>
                    <a:pt x="74" y="20"/>
                    <a:pt x="10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2"/>
                    <a:pt x="55" y="5"/>
                    <a:pt x="54" y="8"/>
                  </a:cubicBezTo>
                  <a:cubicBezTo>
                    <a:pt x="51" y="5"/>
                    <a:pt x="51" y="2"/>
                    <a:pt x="5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38" y="12"/>
                    <a:pt x="38" y="2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8" name="Freeform 763"/>
            <p:cNvSpPr/>
            <p:nvPr/>
          </p:nvSpPr>
          <p:spPr bwMode="auto">
            <a:xfrm>
              <a:off x="1765597" y="3175"/>
              <a:ext cx="273145" cy="333375"/>
            </a:xfrm>
            <a:custGeom>
              <a:avLst/>
              <a:gdLst>
                <a:gd name="T0" fmla="*/ 32 w 188"/>
                <a:gd name="T1" fmla="*/ 73 h 221"/>
                <a:gd name="T2" fmla="*/ 87 w 188"/>
                <a:gd name="T3" fmla="*/ 116 h 221"/>
                <a:gd name="T4" fmla="*/ 45 w 188"/>
                <a:gd name="T5" fmla="*/ 34 h 221"/>
                <a:gd name="T6" fmla="*/ 86 w 188"/>
                <a:gd name="T7" fmla="*/ 85 h 221"/>
                <a:gd name="T8" fmla="*/ 99 w 188"/>
                <a:gd name="T9" fmla="*/ 130 h 221"/>
                <a:gd name="T10" fmla="*/ 135 w 188"/>
                <a:gd name="T11" fmla="*/ 169 h 221"/>
                <a:gd name="T12" fmla="*/ 115 w 188"/>
                <a:gd name="T13" fmla="*/ 51 h 221"/>
                <a:gd name="T14" fmla="*/ 143 w 188"/>
                <a:gd name="T15" fmla="*/ 175 h 221"/>
                <a:gd name="T16" fmla="*/ 165 w 188"/>
                <a:gd name="T17" fmla="*/ 221 h 221"/>
                <a:gd name="T18" fmla="*/ 185 w 188"/>
                <a:gd name="T19" fmla="*/ 156 h 221"/>
                <a:gd name="T20" fmla="*/ 169 w 188"/>
                <a:gd name="T21" fmla="*/ 160 h 221"/>
                <a:gd name="T22" fmla="*/ 183 w 188"/>
                <a:gd name="T23" fmla="*/ 138 h 221"/>
                <a:gd name="T24" fmla="*/ 172 w 188"/>
                <a:gd name="T25" fmla="*/ 141 h 221"/>
                <a:gd name="T26" fmla="*/ 188 w 188"/>
                <a:gd name="T27" fmla="*/ 123 h 221"/>
                <a:gd name="T28" fmla="*/ 173 w 188"/>
                <a:gd name="T29" fmla="*/ 122 h 221"/>
                <a:gd name="T30" fmla="*/ 187 w 188"/>
                <a:gd name="T31" fmla="*/ 104 h 221"/>
                <a:gd name="T32" fmla="*/ 173 w 188"/>
                <a:gd name="T33" fmla="*/ 105 h 221"/>
                <a:gd name="T34" fmla="*/ 185 w 188"/>
                <a:gd name="T35" fmla="*/ 85 h 221"/>
                <a:gd name="T36" fmla="*/ 171 w 188"/>
                <a:gd name="T37" fmla="*/ 90 h 221"/>
                <a:gd name="T38" fmla="*/ 180 w 188"/>
                <a:gd name="T39" fmla="*/ 61 h 221"/>
                <a:gd name="T40" fmla="*/ 164 w 188"/>
                <a:gd name="T41" fmla="*/ 71 h 221"/>
                <a:gd name="T42" fmla="*/ 168 w 188"/>
                <a:gd name="T43" fmla="*/ 41 h 221"/>
                <a:gd name="T44" fmla="*/ 151 w 188"/>
                <a:gd name="T45" fmla="*/ 53 h 221"/>
                <a:gd name="T46" fmla="*/ 144 w 188"/>
                <a:gd name="T47" fmla="*/ 22 h 221"/>
                <a:gd name="T48" fmla="*/ 134 w 188"/>
                <a:gd name="T49" fmla="*/ 40 h 221"/>
                <a:gd name="T50" fmla="*/ 121 w 188"/>
                <a:gd name="T51" fmla="*/ 12 h 221"/>
                <a:gd name="T52" fmla="*/ 113 w 188"/>
                <a:gd name="T53" fmla="*/ 28 h 221"/>
                <a:gd name="T54" fmla="*/ 97 w 188"/>
                <a:gd name="T55" fmla="*/ 4 h 221"/>
                <a:gd name="T56" fmla="*/ 93 w 188"/>
                <a:gd name="T57" fmla="*/ 19 h 221"/>
                <a:gd name="T58" fmla="*/ 80 w 188"/>
                <a:gd name="T59" fmla="*/ 0 h 221"/>
                <a:gd name="T60" fmla="*/ 73 w 188"/>
                <a:gd name="T61" fmla="*/ 0 h 221"/>
                <a:gd name="T62" fmla="*/ 72 w 188"/>
                <a:gd name="T63" fmla="*/ 10 h 221"/>
                <a:gd name="T64" fmla="*/ 64 w 188"/>
                <a:gd name="T65" fmla="*/ 0 h 221"/>
                <a:gd name="T66" fmla="*/ 0 w 188"/>
                <a:gd name="T67" fmla="*/ 0 h 221"/>
                <a:gd name="T68" fmla="*/ 32 w 188"/>
                <a:gd name="T69" fmla="*/ 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8" h="221">
                  <a:moveTo>
                    <a:pt x="32" y="73"/>
                  </a:moveTo>
                  <a:cubicBezTo>
                    <a:pt x="51" y="89"/>
                    <a:pt x="63" y="97"/>
                    <a:pt x="87" y="116"/>
                  </a:cubicBezTo>
                  <a:cubicBezTo>
                    <a:pt x="88" y="89"/>
                    <a:pt x="64" y="51"/>
                    <a:pt x="45" y="34"/>
                  </a:cubicBezTo>
                  <a:cubicBezTo>
                    <a:pt x="70" y="53"/>
                    <a:pt x="81" y="69"/>
                    <a:pt x="86" y="85"/>
                  </a:cubicBezTo>
                  <a:cubicBezTo>
                    <a:pt x="91" y="101"/>
                    <a:pt x="92" y="117"/>
                    <a:pt x="99" y="130"/>
                  </a:cubicBezTo>
                  <a:cubicBezTo>
                    <a:pt x="116" y="146"/>
                    <a:pt x="120" y="150"/>
                    <a:pt x="135" y="169"/>
                  </a:cubicBezTo>
                  <a:cubicBezTo>
                    <a:pt x="117" y="123"/>
                    <a:pt x="154" y="94"/>
                    <a:pt x="115" y="51"/>
                  </a:cubicBezTo>
                  <a:cubicBezTo>
                    <a:pt x="161" y="89"/>
                    <a:pt x="124" y="133"/>
                    <a:pt x="143" y="175"/>
                  </a:cubicBezTo>
                  <a:cubicBezTo>
                    <a:pt x="148" y="188"/>
                    <a:pt x="147" y="205"/>
                    <a:pt x="165" y="221"/>
                  </a:cubicBezTo>
                  <a:cubicBezTo>
                    <a:pt x="160" y="191"/>
                    <a:pt x="170" y="171"/>
                    <a:pt x="185" y="156"/>
                  </a:cubicBezTo>
                  <a:cubicBezTo>
                    <a:pt x="180" y="158"/>
                    <a:pt x="175" y="159"/>
                    <a:pt x="169" y="160"/>
                  </a:cubicBezTo>
                  <a:cubicBezTo>
                    <a:pt x="174" y="153"/>
                    <a:pt x="178" y="145"/>
                    <a:pt x="183" y="138"/>
                  </a:cubicBezTo>
                  <a:cubicBezTo>
                    <a:pt x="179" y="139"/>
                    <a:pt x="176" y="140"/>
                    <a:pt x="172" y="141"/>
                  </a:cubicBezTo>
                  <a:cubicBezTo>
                    <a:pt x="177" y="135"/>
                    <a:pt x="182" y="129"/>
                    <a:pt x="188" y="123"/>
                  </a:cubicBezTo>
                  <a:cubicBezTo>
                    <a:pt x="183" y="122"/>
                    <a:pt x="178" y="122"/>
                    <a:pt x="173" y="122"/>
                  </a:cubicBezTo>
                  <a:cubicBezTo>
                    <a:pt x="178" y="116"/>
                    <a:pt x="182" y="110"/>
                    <a:pt x="187" y="104"/>
                  </a:cubicBezTo>
                  <a:cubicBezTo>
                    <a:pt x="183" y="104"/>
                    <a:pt x="178" y="104"/>
                    <a:pt x="173" y="105"/>
                  </a:cubicBezTo>
                  <a:cubicBezTo>
                    <a:pt x="177" y="98"/>
                    <a:pt x="181" y="91"/>
                    <a:pt x="185" y="85"/>
                  </a:cubicBezTo>
                  <a:cubicBezTo>
                    <a:pt x="180" y="86"/>
                    <a:pt x="175" y="88"/>
                    <a:pt x="171" y="90"/>
                  </a:cubicBezTo>
                  <a:cubicBezTo>
                    <a:pt x="174" y="80"/>
                    <a:pt x="177" y="70"/>
                    <a:pt x="180" y="61"/>
                  </a:cubicBezTo>
                  <a:cubicBezTo>
                    <a:pt x="175" y="64"/>
                    <a:pt x="169" y="67"/>
                    <a:pt x="164" y="71"/>
                  </a:cubicBezTo>
                  <a:cubicBezTo>
                    <a:pt x="165" y="60"/>
                    <a:pt x="167" y="50"/>
                    <a:pt x="168" y="41"/>
                  </a:cubicBezTo>
                  <a:cubicBezTo>
                    <a:pt x="154" y="46"/>
                    <a:pt x="156" y="49"/>
                    <a:pt x="151" y="53"/>
                  </a:cubicBezTo>
                  <a:cubicBezTo>
                    <a:pt x="149" y="45"/>
                    <a:pt x="147" y="30"/>
                    <a:pt x="144" y="22"/>
                  </a:cubicBezTo>
                  <a:cubicBezTo>
                    <a:pt x="134" y="33"/>
                    <a:pt x="137" y="36"/>
                    <a:pt x="134" y="40"/>
                  </a:cubicBezTo>
                  <a:cubicBezTo>
                    <a:pt x="125" y="30"/>
                    <a:pt x="124" y="19"/>
                    <a:pt x="121" y="12"/>
                  </a:cubicBezTo>
                  <a:cubicBezTo>
                    <a:pt x="115" y="19"/>
                    <a:pt x="117" y="26"/>
                    <a:pt x="113" y="28"/>
                  </a:cubicBezTo>
                  <a:cubicBezTo>
                    <a:pt x="104" y="22"/>
                    <a:pt x="102" y="11"/>
                    <a:pt x="97" y="4"/>
                  </a:cubicBezTo>
                  <a:cubicBezTo>
                    <a:pt x="92" y="9"/>
                    <a:pt x="94" y="15"/>
                    <a:pt x="93" y="19"/>
                  </a:cubicBezTo>
                  <a:cubicBezTo>
                    <a:pt x="88" y="14"/>
                    <a:pt x="84" y="7"/>
                    <a:pt x="8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4"/>
                    <a:pt x="73" y="7"/>
                    <a:pt x="72" y="10"/>
                  </a:cubicBezTo>
                  <a:cubicBezTo>
                    <a:pt x="69" y="7"/>
                    <a:pt x="66" y="3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28"/>
                    <a:pt x="22" y="54"/>
                    <a:pt x="32" y="7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09" name="Freeform 764"/>
            <p:cNvSpPr/>
            <p:nvPr/>
          </p:nvSpPr>
          <p:spPr bwMode="auto">
            <a:xfrm>
              <a:off x="1637159" y="3175"/>
              <a:ext cx="375039" cy="369888"/>
            </a:xfrm>
            <a:custGeom>
              <a:avLst/>
              <a:gdLst>
                <a:gd name="T0" fmla="*/ 6 w 259"/>
                <a:gd name="T1" fmla="*/ 0 h 245"/>
                <a:gd name="T2" fmla="*/ 23 w 259"/>
                <a:gd name="T3" fmla="*/ 27 h 245"/>
                <a:gd name="T4" fmla="*/ 0 w 259"/>
                <a:gd name="T5" fmla="*/ 17 h 245"/>
                <a:gd name="T6" fmla="*/ 21 w 259"/>
                <a:gd name="T7" fmla="*/ 41 h 245"/>
                <a:gd name="T8" fmla="*/ 6 w 259"/>
                <a:gd name="T9" fmla="*/ 37 h 245"/>
                <a:gd name="T10" fmla="*/ 19 w 259"/>
                <a:gd name="T11" fmla="*/ 63 h 245"/>
                <a:gd name="T12" fmla="*/ 4 w 259"/>
                <a:gd name="T13" fmla="*/ 58 h 245"/>
                <a:gd name="T14" fmla="*/ 26 w 259"/>
                <a:gd name="T15" fmla="*/ 89 h 245"/>
                <a:gd name="T16" fmla="*/ 9 w 259"/>
                <a:gd name="T17" fmla="*/ 86 h 245"/>
                <a:gd name="T18" fmla="*/ 33 w 259"/>
                <a:gd name="T19" fmla="*/ 108 h 245"/>
                <a:gd name="T20" fmla="*/ 14 w 259"/>
                <a:gd name="T21" fmla="*/ 106 h 245"/>
                <a:gd name="T22" fmla="*/ 45 w 259"/>
                <a:gd name="T23" fmla="*/ 126 h 245"/>
                <a:gd name="T24" fmla="*/ 30 w 259"/>
                <a:gd name="T25" fmla="*/ 129 h 245"/>
                <a:gd name="T26" fmla="*/ 62 w 259"/>
                <a:gd name="T27" fmla="*/ 143 h 245"/>
                <a:gd name="T28" fmla="*/ 41 w 259"/>
                <a:gd name="T29" fmla="*/ 146 h 245"/>
                <a:gd name="T30" fmla="*/ 84 w 259"/>
                <a:gd name="T31" fmla="*/ 160 h 245"/>
                <a:gd name="T32" fmla="*/ 59 w 259"/>
                <a:gd name="T33" fmla="*/ 166 h 245"/>
                <a:gd name="T34" fmla="*/ 110 w 259"/>
                <a:gd name="T35" fmla="*/ 175 h 245"/>
                <a:gd name="T36" fmla="*/ 91 w 259"/>
                <a:gd name="T37" fmla="*/ 183 h 245"/>
                <a:gd name="T38" fmla="*/ 136 w 259"/>
                <a:gd name="T39" fmla="*/ 187 h 245"/>
                <a:gd name="T40" fmla="*/ 125 w 259"/>
                <a:gd name="T41" fmla="*/ 197 h 245"/>
                <a:gd name="T42" fmla="*/ 155 w 259"/>
                <a:gd name="T43" fmla="*/ 195 h 245"/>
                <a:gd name="T44" fmla="*/ 150 w 259"/>
                <a:gd name="T45" fmla="*/ 207 h 245"/>
                <a:gd name="T46" fmla="*/ 174 w 259"/>
                <a:gd name="T47" fmla="*/ 202 h 245"/>
                <a:gd name="T48" fmla="*/ 172 w 259"/>
                <a:gd name="T49" fmla="*/ 216 h 245"/>
                <a:gd name="T50" fmla="*/ 194 w 259"/>
                <a:gd name="T51" fmla="*/ 207 h 245"/>
                <a:gd name="T52" fmla="*/ 189 w 259"/>
                <a:gd name="T53" fmla="*/ 218 h 245"/>
                <a:gd name="T54" fmla="*/ 212 w 259"/>
                <a:gd name="T55" fmla="*/ 210 h 245"/>
                <a:gd name="T56" fmla="*/ 205 w 259"/>
                <a:gd name="T57" fmla="*/ 225 h 245"/>
                <a:gd name="T58" fmla="*/ 259 w 259"/>
                <a:gd name="T59" fmla="*/ 235 h 245"/>
                <a:gd name="T60" fmla="*/ 219 w 259"/>
                <a:gd name="T61" fmla="*/ 181 h 245"/>
                <a:gd name="T62" fmla="*/ 105 w 259"/>
                <a:gd name="T63" fmla="*/ 150 h 245"/>
                <a:gd name="T64" fmla="*/ 220 w 259"/>
                <a:gd name="T65" fmla="*/ 171 h 245"/>
                <a:gd name="T66" fmla="*/ 179 w 259"/>
                <a:gd name="T67" fmla="*/ 131 h 245"/>
                <a:gd name="T68" fmla="*/ 123 w 259"/>
                <a:gd name="T69" fmla="*/ 120 h 245"/>
                <a:gd name="T70" fmla="*/ 55 w 259"/>
                <a:gd name="T71" fmla="*/ 78 h 245"/>
                <a:gd name="T72" fmla="*/ 165 w 259"/>
                <a:gd name="T73" fmla="*/ 119 h 245"/>
                <a:gd name="T74" fmla="*/ 112 w 259"/>
                <a:gd name="T75" fmla="*/ 78 h 245"/>
                <a:gd name="T76" fmla="*/ 35 w 259"/>
                <a:gd name="T77" fmla="*/ 22 h 245"/>
                <a:gd name="T78" fmla="*/ 96 w 259"/>
                <a:gd name="T79" fmla="*/ 63 h 245"/>
                <a:gd name="T80" fmla="*/ 54 w 259"/>
                <a:gd name="T81" fmla="*/ 0 h 245"/>
                <a:gd name="T82" fmla="*/ 18 w 259"/>
                <a:gd name="T83" fmla="*/ 0 h 245"/>
                <a:gd name="T84" fmla="*/ 19 w 259"/>
                <a:gd name="T85" fmla="*/ 2 h 245"/>
                <a:gd name="T86" fmla="*/ 13 w 259"/>
                <a:gd name="T87" fmla="*/ 0 h 245"/>
                <a:gd name="T88" fmla="*/ 6 w 259"/>
                <a:gd name="T8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245">
                  <a:moveTo>
                    <a:pt x="6" y="0"/>
                  </a:moveTo>
                  <a:cubicBezTo>
                    <a:pt x="10" y="8"/>
                    <a:pt x="16" y="20"/>
                    <a:pt x="23" y="27"/>
                  </a:cubicBezTo>
                  <a:cubicBezTo>
                    <a:pt x="16" y="24"/>
                    <a:pt x="5" y="20"/>
                    <a:pt x="0" y="17"/>
                  </a:cubicBezTo>
                  <a:cubicBezTo>
                    <a:pt x="4" y="25"/>
                    <a:pt x="17" y="33"/>
                    <a:pt x="21" y="41"/>
                  </a:cubicBezTo>
                  <a:cubicBezTo>
                    <a:pt x="16" y="40"/>
                    <a:pt x="11" y="39"/>
                    <a:pt x="6" y="37"/>
                  </a:cubicBezTo>
                  <a:cubicBezTo>
                    <a:pt x="10" y="46"/>
                    <a:pt x="14" y="54"/>
                    <a:pt x="19" y="63"/>
                  </a:cubicBezTo>
                  <a:cubicBezTo>
                    <a:pt x="14" y="61"/>
                    <a:pt x="9" y="60"/>
                    <a:pt x="4" y="58"/>
                  </a:cubicBezTo>
                  <a:cubicBezTo>
                    <a:pt x="11" y="69"/>
                    <a:pt x="18" y="79"/>
                    <a:pt x="26" y="89"/>
                  </a:cubicBezTo>
                  <a:cubicBezTo>
                    <a:pt x="20" y="88"/>
                    <a:pt x="14" y="87"/>
                    <a:pt x="9" y="86"/>
                  </a:cubicBezTo>
                  <a:cubicBezTo>
                    <a:pt x="17" y="94"/>
                    <a:pt x="25" y="101"/>
                    <a:pt x="33" y="108"/>
                  </a:cubicBezTo>
                  <a:cubicBezTo>
                    <a:pt x="27" y="108"/>
                    <a:pt x="21" y="107"/>
                    <a:pt x="14" y="106"/>
                  </a:cubicBezTo>
                  <a:cubicBezTo>
                    <a:pt x="24" y="113"/>
                    <a:pt x="34" y="119"/>
                    <a:pt x="45" y="126"/>
                  </a:cubicBezTo>
                  <a:cubicBezTo>
                    <a:pt x="40" y="127"/>
                    <a:pt x="35" y="128"/>
                    <a:pt x="30" y="129"/>
                  </a:cubicBezTo>
                  <a:cubicBezTo>
                    <a:pt x="41" y="134"/>
                    <a:pt x="52" y="139"/>
                    <a:pt x="62" y="143"/>
                  </a:cubicBezTo>
                  <a:cubicBezTo>
                    <a:pt x="55" y="144"/>
                    <a:pt x="48" y="145"/>
                    <a:pt x="41" y="146"/>
                  </a:cubicBezTo>
                  <a:cubicBezTo>
                    <a:pt x="55" y="151"/>
                    <a:pt x="70" y="155"/>
                    <a:pt x="84" y="160"/>
                  </a:cubicBezTo>
                  <a:cubicBezTo>
                    <a:pt x="76" y="162"/>
                    <a:pt x="67" y="164"/>
                    <a:pt x="59" y="166"/>
                  </a:cubicBezTo>
                  <a:cubicBezTo>
                    <a:pt x="76" y="169"/>
                    <a:pt x="93" y="172"/>
                    <a:pt x="110" y="175"/>
                  </a:cubicBezTo>
                  <a:cubicBezTo>
                    <a:pt x="104" y="178"/>
                    <a:pt x="97" y="180"/>
                    <a:pt x="91" y="183"/>
                  </a:cubicBezTo>
                  <a:cubicBezTo>
                    <a:pt x="106" y="184"/>
                    <a:pt x="121" y="186"/>
                    <a:pt x="136" y="187"/>
                  </a:cubicBezTo>
                  <a:cubicBezTo>
                    <a:pt x="132" y="191"/>
                    <a:pt x="129" y="194"/>
                    <a:pt x="125" y="197"/>
                  </a:cubicBezTo>
                  <a:cubicBezTo>
                    <a:pt x="135" y="196"/>
                    <a:pt x="145" y="196"/>
                    <a:pt x="155" y="195"/>
                  </a:cubicBezTo>
                  <a:cubicBezTo>
                    <a:pt x="153" y="199"/>
                    <a:pt x="152" y="203"/>
                    <a:pt x="150" y="207"/>
                  </a:cubicBezTo>
                  <a:cubicBezTo>
                    <a:pt x="158" y="205"/>
                    <a:pt x="166" y="204"/>
                    <a:pt x="174" y="202"/>
                  </a:cubicBezTo>
                  <a:cubicBezTo>
                    <a:pt x="174" y="207"/>
                    <a:pt x="173" y="211"/>
                    <a:pt x="172" y="216"/>
                  </a:cubicBezTo>
                  <a:cubicBezTo>
                    <a:pt x="180" y="213"/>
                    <a:pt x="187" y="210"/>
                    <a:pt x="194" y="207"/>
                  </a:cubicBezTo>
                  <a:cubicBezTo>
                    <a:pt x="192" y="211"/>
                    <a:pt x="190" y="214"/>
                    <a:pt x="189" y="218"/>
                  </a:cubicBezTo>
                  <a:cubicBezTo>
                    <a:pt x="197" y="216"/>
                    <a:pt x="204" y="213"/>
                    <a:pt x="212" y="210"/>
                  </a:cubicBezTo>
                  <a:cubicBezTo>
                    <a:pt x="210" y="215"/>
                    <a:pt x="208" y="220"/>
                    <a:pt x="205" y="225"/>
                  </a:cubicBezTo>
                  <a:cubicBezTo>
                    <a:pt x="226" y="216"/>
                    <a:pt x="236" y="245"/>
                    <a:pt x="259" y="235"/>
                  </a:cubicBezTo>
                  <a:cubicBezTo>
                    <a:pt x="223" y="215"/>
                    <a:pt x="229" y="192"/>
                    <a:pt x="219" y="181"/>
                  </a:cubicBezTo>
                  <a:cubicBezTo>
                    <a:pt x="192" y="152"/>
                    <a:pt x="141" y="174"/>
                    <a:pt x="105" y="150"/>
                  </a:cubicBezTo>
                  <a:cubicBezTo>
                    <a:pt x="147" y="168"/>
                    <a:pt x="183" y="144"/>
                    <a:pt x="220" y="171"/>
                  </a:cubicBezTo>
                  <a:cubicBezTo>
                    <a:pt x="204" y="155"/>
                    <a:pt x="197" y="147"/>
                    <a:pt x="179" y="131"/>
                  </a:cubicBezTo>
                  <a:cubicBezTo>
                    <a:pt x="164" y="125"/>
                    <a:pt x="145" y="125"/>
                    <a:pt x="123" y="120"/>
                  </a:cubicBezTo>
                  <a:cubicBezTo>
                    <a:pt x="100" y="114"/>
                    <a:pt x="76" y="104"/>
                    <a:pt x="55" y="78"/>
                  </a:cubicBezTo>
                  <a:cubicBezTo>
                    <a:pt x="100" y="118"/>
                    <a:pt x="145" y="115"/>
                    <a:pt x="165" y="119"/>
                  </a:cubicBezTo>
                  <a:cubicBezTo>
                    <a:pt x="143" y="102"/>
                    <a:pt x="134" y="95"/>
                    <a:pt x="112" y="78"/>
                  </a:cubicBezTo>
                  <a:cubicBezTo>
                    <a:pt x="88" y="69"/>
                    <a:pt x="57" y="61"/>
                    <a:pt x="35" y="22"/>
                  </a:cubicBezTo>
                  <a:cubicBezTo>
                    <a:pt x="55" y="48"/>
                    <a:pt x="80" y="60"/>
                    <a:pt x="96" y="63"/>
                  </a:cubicBezTo>
                  <a:cubicBezTo>
                    <a:pt x="82" y="53"/>
                    <a:pt x="64" y="32"/>
                    <a:pt x="5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0" name="Freeform 765"/>
            <p:cNvSpPr/>
            <p:nvPr/>
          </p:nvSpPr>
          <p:spPr bwMode="auto">
            <a:xfrm>
              <a:off x="1721071" y="3175"/>
              <a:ext cx="69357" cy="98425"/>
            </a:xfrm>
            <a:custGeom>
              <a:avLst/>
              <a:gdLst>
                <a:gd name="T0" fmla="*/ 48 w 48"/>
                <a:gd name="T1" fmla="*/ 65 h 65"/>
                <a:gd name="T2" fmla="*/ 29 w 48"/>
                <a:gd name="T3" fmla="*/ 0 h 65"/>
                <a:gd name="T4" fmla="*/ 0 w 48"/>
                <a:gd name="T5" fmla="*/ 0 h 65"/>
                <a:gd name="T6" fmla="*/ 48 w 4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5">
                  <a:moveTo>
                    <a:pt x="48" y="65"/>
                  </a:moveTo>
                  <a:cubicBezTo>
                    <a:pt x="47" y="49"/>
                    <a:pt x="44" y="2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4" y="43"/>
                    <a:pt x="48" y="65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1" name="Freeform 766"/>
            <p:cNvSpPr/>
            <p:nvPr/>
          </p:nvSpPr>
          <p:spPr bwMode="auto">
            <a:xfrm>
              <a:off x="2212561" y="555625"/>
              <a:ext cx="328802" cy="352425"/>
            </a:xfrm>
            <a:custGeom>
              <a:avLst/>
              <a:gdLst>
                <a:gd name="T0" fmla="*/ 56 w 227"/>
                <a:gd name="T1" fmla="*/ 35 h 233"/>
                <a:gd name="T2" fmla="*/ 58 w 227"/>
                <a:gd name="T3" fmla="*/ 44 h 233"/>
                <a:gd name="T4" fmla="*/ 175 w 227"/>
                <a:gd name="T5" fmla="*/ 123 h 233"/>
                <a:gd name="T6" fmla="*/ 130 w 227"/>
                <a:gd name="T7" fmla="*/ 129 h 233"/>
                <a:gd name="T8" fmla="*/ 136 w 227"/>
                <a:gd name="T9" fmla="*/ 137 h 233"/>
                <a:gd name="T10" fmla="*/ 135 w 227"/>
                <a:gd name="T11" fmla="*/ 143 h 233"/>
                <a:gd name="T12" fmla="*/ 127 w 227"/>
                <a:gd name="T13" fmla="*/ 134 h 233"/>
                <a:gd name="T14" fmla="*/ 107 w 227"/>
                <a:gd name="T15" fmla="*/ 168 h 233"/>
                <a:gd name="T16" fmla="*/ 55 w 227"/>
                <a:gd name="T17" fmla="*/ 47 h 233"/>
                <a:gd name="T18" fmla="*/ 46 w 227"/>
                <a:gd name="T19" fmla="*/ 35 h 233"/>
                <a:gd name="T20" fmla="*/ 3 w 227"/>
                <a:gd name="T21" fmla="*/ 51 h 233"/>
                <a:gd name="T22" fmla="*/ 4 w 227"/>
                <a:gd name="T23" fmla="*/ 65 h 233"/>
                <a:gd name="T24" fmla="*/ 0 w 227"/>
                <a:gd name="T25" fmla="*/ 77 h 233"/>
                <a:gd name="T26" fmla="*/ 1 w 227"/>
                <a:gd name="T27" fmla="*/ 93 h 233"/>
                <a:gd name="T28" fmla="*/ 4 w 227"/>
                <a:gd name="T29" fmla="*/ 110 h 233"/>
                <a:gd name="T30" fmla="*/ 8 w 227"/>
                <a:gd name="T31" fmla="*/ 132 h 233"/>
                <a:gd name="T32" fmla="*/ 17 w 227"/>
                <a:gd name="T33" fmla="*/ 153 h 233"/>
                <a:gd name="T34" fmla="*/ 32 w 227"/>
                <a:gd name="T35" fmla="*/ 166 h 233"/>
                <a:gd name="T36" fmla="*/ 46 w 227"/>
                <a:gd name="T37" fmla="*/ 175 h 233"/>
                <a:gd name="T38" fmla="*/ 64 w 227"/>
                <a:gd name="T39" fmla="*/ 188 h 233"/>
                <a:gd name="T40" fmla="*/ 82 w 227"/>
                <a:gd name="T41" fmla="*/ 195 h 233"/>
                <a:gd name="T42" fmla="*/ 104 w 227"/>
                <a:gd name="T43" fmla="*/ 205 h 233"/>
                <a:gd name="T44" fmla="*/ 122 w 227"/>
                <a:gd name="T45" fmla="*/ 209 h 233"/>
                <a:gd name="T46" fmla="*/ 138 w 227"/>
                <a:gd name="T47" fmla="*/ 214 h 233"/>
                <a:gd name="T48" fmla="*/ 157 w 227"/>
                <a:gd name="T49" fmla="*/ 214 h 233"/>
                <a:gd name="T50" fmla="*/ 173 w 227"/>
                <a:gd name="T51" fmla="*/ 218 h 233"/>
                <a:gd name="T52" fmla="*/ 191 w 227"/>
                <a:gd name="T53" fmla="*/ 223 h 233"/>
                <a:gd name="T54" fmla="*/ 203 w 227"/>
                <a:gd name="T55" fmla="*/ 227 h 233"/>
                <a:gd name="T56" fmla="*/ 221 w 227"/>
                <a:gd name="T57" fmla="*/ 233 h 233"/>
                <a:gd name="T58" fmla="*/ 214 w 227"/>
                <a:gd name="T59" fmla="*/ 215 h 233"/>
                <a:gd name="T60" fmla="*/ 212 w 227"/>
                <a:gd name="T61" fmla="*/ 201 h 233"/>
                <a:gd name="T62" fmla="*/ 212 w 227"/>
                <a:gd name="T63" fmla="*/ 186 h 233"/>
                <a:gd name="T64" fmla="*/ 212 w 227"/>
                <a:gd name="T65" fmla="*/ 169 h 233"/>
                <a:gd name="T66" fmla="*/ 212 w 227"/>
                <a:gd name="T67" fmla="*/ 158 h 233"/>
                <a:gd name="T68" fmla="*/ 212 w 227"/>
                <a:gd name="T69" fmla="*/ 148 h 233"/>
                <a:gd name="T70" fmla="*/ 214 w 227"/>
                <a:gd name="T71" fmla="*/ 131 h 233"/>
                <a:gd name="T72" fmla="*/ 209 w 227"/>
                <a:gd name="T73" fmla="*/ 111 h 233"/>
                <a:gd name="T74" fmla="*/ 205 w 227"/>
                <a:gd name="T75" fmla="*/ 95 h 233"/>
                <a:gd name="T76" fmla="*/ 199 w 227"/>
                <a:gd name="T77" fmla="*/ 81 h 233"/>
                <a:gd name="T78" fmla="*/ 189 w 227"/>
                <a:gd name="T79" fmla="*/ 67 h 233"/>
                <a:gd name="T80" fmla="*/ 176 w 227"/>
                <a:gd name="T81" fmla="*/ 53 h 233"/>
                <a:gd name="T82" fmla="*/ 160 w 227"/>
                <a:gd name="T83" fmla="*/ 41 h 233"/>
                <a:gd name="T84" fmla="*/ 142 w 227"/>
                <a:gd name="T85" fmla="*/ 31 h 233"/>
                <a:gd name="T86" fmla="*/ 128 w 227"/>
                <a:gd name="T87" fmla="*/ 25 h 233"/>
                <a:gd name="T88" fmla="*/ 112 w 227"/>
                <a:gd name="T89" fmla="*/ 20 h 233"/>
                <a:gd name="T90" fmla="*/ 94 w 227"/>
                <a:gd name="T91" fmla="*/ 17 h 233"/>
                <a:gd name="T92" fmla="*/ 77 w 227"/>
                <a:gd name="T93" fmla="*/ 14 h 233"/>
                <a:gd name="T94" fmla="*/ 27 w 227"/>
                <a:gd name="T95" fmla="*/ 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233">
                  <a:moveTo>
                    <a:pt x="27" y="7"/>
                  </a:moveTo>
                  <a:cubicBezTo>
                    <a:pt x="32" y="16"/>
                    <a:pt x="46" y="29"/>
                    <a:pt x="56" y="35"/>
                  </a:cubicBezTo>
                  <a:cubicBezTo>
                    <a:pt x="98" y="65"/>
                    <a:pt x="140" y="52"/>
                    <a:pt x="171" y="76"/>
                  </a:cubicBezTo>
                  <a:cubicBezTo>
                    <a:pt x="143" y="59"/>
                    <a:pt x="92" y="70"/>
                    <a:pt x="58" y="44"/>
                  </a:cubicBezTo>
                  <a:cubicBezTo>
                    <a:pt x="71" y="58"/>
                    <a:pt x="74" y="62"/>
                    <a:pt x="86" y="76"/>
                  </a:cubicBezTo>
                  <a:cubicBezTo>
                    <a:pt x="109" y="89"/>
                    <a:pt x="146" y="85"/>
                    <a:pt x="175" y="123"/>
                  </a:cubicBezTo>
                  <a:cubicBezTo>
                    <a:pt x="162" y="108"/>
                    <a:pt x="123" y="88"/>
                    <a:pt x="95" y="86"/>
                  </a:cubicBezTo>
                  <a:cubicBezTo>
                    <a:pt x="110" y="103"/>
                    <a:pt x="117" y="112"/>
                    <a:pt x="130" y="129"/>
                  </a:cubicBezTo>
                  <a:cubicBezTo>
                    <a:pt x="148" y="138"/>
                    <a:pt x="174" y="152"/>
                    <a:pt x="189" y="174"/>
                  </a:cubicBezTo>
                  <a:cubicBezTo>
                    <a:pt x="180" y="162"/>
                    <a:pt x="157" y="146"/>
                    <a:pt x="136" y="137"/>
                  </a:cubicBezTo>
                  <a:cubicBezTo>
                    <a:pt x="149" y="153"/>
                    <a:pt x="170" y="187"/>
                    <a:pt x="197" y="209"/>
                  </a:cubicBezTo>
                  <a:cubicBezTo>
                    <a:pt x="169" y="192"/>
                    <a:pt x="149" y="159"/>
                    <a:pt x="135" y="143"/>
                  </a:cubicBezTo>
                  <a:cubicBezTo>
                    <a:pt x="134" y="154"/>
                    <a:pt x="136" y="176"/>
                    <a:pt x="148" y="194"/>
                  </a:cubicBezTo>
                  <a:cubicBezTo>
                    <a:pt x="129" y="171"/>
                    <a:pt x="129" y="151"/>
                    <a:pt x="127" y="134"/>
                  </a:cubicBezTo>
                  <a:cubicBezTo>
                    <a:pt x="113" y="119"/>
                    <a:pt x="105" y="109"/>
                    <a:pt x="92" y="93"/>
                  </a:cubicBezTo>
                  <a:cubicBezTo>
                    <a:pt x="93" y="106"/>
                    <a:pt x="80" y="135"/>
                    <a:pt x="107" y="168"/>
                  </a:cubicBezTo>
                  <a:cubicBezTo>
                    <a:pt x="69" y="134"/>
                    <a:pt x="90" y="104"/>
                    <a:pt x="83" y="82"/>
                  </a:cubicBezTo>
                  <a:cubicBezTo>
                    <a:pt x="71" y="68"/>
                    <a:pt x="66" y="61"/>
                    <a:pt x="55" y="47"/>
                  </a:cubicBezTo>
                  <a:cubicBezTo>
                    <a:pt x="71" y="81"/>
                    <a:pt x="52" y="109"/>
                    <a:pt x="60" y="136"/>
                  </a:cubicBezTo>
                  <a:cubicBezTo>
                    <a:pt x="42" y="98"/>
                    <a:pt x="70" y="83"/>
                    <a:pt x="46" y="35"/>
                  </a:cubicBezTo>
                  <a:cubicBezTo>
                    <a:pt x="41" y="28"/>
                    <a:pt x="25" y="23"/>
                    <a:pt x="19" y="0"/>
                  </a:cubicBezTo>
                  <a:cubicBezTo>
                    <a:pt x="1" y="21"/>
                    <a:pt x="20" y="35"/>
                    <a:pt x="3" y="5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104" y="205"/>
                    <a:pt x="104" y="205"/>
                    <a:pt x="104" y="205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203" y="227"/>
                    <a:pt x="203" y="227"/>
                    <a:pt x="203" y="227"/>
                  </a:cubicBezTo>
                  <a:cubicBezTo>
                    <a:pt x="203" y="221"/>
                    <a:pt x="203" y="221"/>
                    <a:pt x="203" y="221"/>
                  </a:cubicBezTo>
                  <a:cubicBezTo>
                    <a:pt x="209" y="224"/>
                    <a:pt x="215" y="228"/>
                    <a:pt x="221" y="233"/>
                  </a:cubicBezTo>
                  <a:cubicBezTo>
                    <a:pt x="218" y="226"/>
                    <a:pt x="215" y="220"/>
                    <a:pt x="213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21" y="217"/>
                    <a:pt x="221" y="217"/>
                    <a:pt x="221" y="217"/>
                  </a:cubicBezTo>
                  <a:cubicBezTo>
                    <a:pt x="212" y="201"/>
                    <a:pt x="212" y="201"/>
                    <a:pt x="212" y="201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2" y="186"/>
                    <a:pt x="212" y="186"/>
                    <a:pt x="212" y="186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09" y="111"/>
                    <a:pt x="209" y="111"/>
                    <a:pt x="209" y="111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68" y="12"/>
                    <a:pt x="48" y="17"/>
                    <a:pt x="27" y="7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2" name="Freeform 767"/>
            <p:cNvSpPr/>
            <p:nvPr/>
          </p:nvSpPr>
          <p:spPr bwMode="auto">
            <a:xfrm>
              <a:off x="2382100" y="350838"/>
              <a:ext cx="247457" cy="144463"/>
            </a:xfrm>
            <a:custGeom>
              <a:avLst/>
              <a:gdLst>
                <a:gd name="T0" fmla="*/ 15 w 171"/>
                <a:gd name="T1" fmla="*/ 43 h 96"/>
                <a:gd name="T2" fmla="*/ 0 w 171"/>
                <a:gd name="T3" fmla="*/ 78 h 96"/>
                <a:gd name="T4" fmla="*/ 41 w 171"/>
                <a:gd name="T5" fmla="*/ 57 h 96"/>
                <a:gd name="T6" fmla="*/ 80 w 171"/>
                <a:gd name="T7" fmla="*/ 27 h 96"/>
                <a:gd name="T8" fmla="*/ 51 w 171"/>
                <a:gd name="T9" fmla="*/ 57 h 96"/>
                <a:gd name="T10" fmla="*/ 141 w 171"/>
                <a:gd name="T11" fmla="*/ 27 h 96"/>
                <a:gd name="T12" fmla="*/ 64 w 171"/>
                <a:gd name="T13" fmla="*/ 58 h 96"/>
                <a:gd name="T14" fmla="*/ 112 w 171"/>
                <a:gd name="T15" fmla="*/ 70 h 96"/>
                <a:gd name="T16" fmla="*/ 11 w 171"/>
                <a:gd name="T17" fmla="*/ 76 h 96"/>
                <a:gd name="T18" fmla="*/ 40 w 171"/>
                <a:gd name="T19" fmla="*/ 93 h 96"/>
                <a:gd name="T20" fmla="*/ 38 w 171"/>
                <a:gd name="T21" fmla="*/ 83 h 96"/>
                <a:gd name="T22" fmla="*/ 68 w 171"/>
                <a:gd name="T23" fmla="*/ 96 h 96"/>
                <a:gd name="T24" fmla="*/ 63 w 171"/>
                <a:gd name="T25" fmla="*/ 86 h 96"/>
                <a:gd name="T26" fmla="*/ 93 w 171"/>
                <a:gd name="T27" fmla="*/ 95 h 96"/>
                <a:gd name="T28" fmla="*/ 87 w 171"/>
                <a:gd name="T29" fmla="*/ 85 h 96"/>
                <a:gd name="T30" fmla="*/ 113 w 171"/>
                <a:gd name="T31" fmla="*/ 90 h 96"/>
                <a:gd name="T32" fmla="*/ 106 w 171"/>
                <a:gd name="T33" fmla="*/ 77 h 96"/>
                <a:gd name="T34" fmla="*/ 129 w 171"/>
                <a:gd name="T35" fmla="*/ 78 h 96"/>
                <a:gd name="T36" fmla="*/ 122 w 171"/>
                <a:gd name="T37" fmla="*/ 68 h 96"/>
                <a:gd name="T38" fmla="*/ 146 w 171"/>
                <a:gd name="T39" fmla="*/ 60 h 96"/>
                <a:gd name="T40" fmla="*/ 132 w 171"/>
                <a:gd name="T41" fmla="*/ 58 h 96"/>
                <a:gd name="T42" fmla="*/ 154 w 171"/>
                <a:gd name="T43" fmla="*/ 48 h 96"/>
                <a:gd name="T44" fmla="*/ 141 w 171"/>
                <a:gd name="T45" fmla="*/ 45 h 96"/>
                <a:gd name="T46" fmla="*/ 161 w 171"/>
                <a:gd name="T47" fmla="*/ 34 h 96"/>
                <a:gd name="T48" fmla="*/ 147 w 171"/>
                <a:gd name="T49" fmla="*/ 34 h 96"/>
                <a:gd name="T50" fmla="*/ 171 w 171"/>
                <a:gd name="T51" fmla="*/ 17 h 96"/>
                <a:gd name="T52" fmla="*/ 139 w 171"/>
                <a:gd name="T53" fmla="*/ 18 h 96"/>
                <a:gd name="T54" fmla="*/ 146 w 171"/>
                <a:gd name="T55" fmla="*/ 12 h 96"/>
                <a:gd name="T56" fmla="*/ 125 w 171"/>
                <a:gd name="T57" fmla="*/ 15 h 96"/>
                <a:gd name="T58" fmla="*/ 133 w 171"/>
                <a:gd name="T59" fmla="*/ 8 h 96"/>
                <a:gd name="T60" fmla="*/ 107 w 171"/>
                <a:gd name="T61" fmla="*/ 12 h 96"/>
                <a:gd name="T62" fmla="*/ 114 w 171"/>
                <a:gd name="T63" fmla="*/ 1 h 96"/>
                <a:gd name="T64" fmla="*/ 92 w 171"/>
                <a:gd name="T65" fmla="*/ 12 h 96"/>
                <a:gd name="T66" fmla="*/ 91 w 171"/>
                <a:gd name="T67" fmla="*/ 0 h 96"/>
                <a:gd name="T68" fmla="*/ 72 w 171"/>
                <a:gd name="T69" fmla="*/ 15 h 96"/>
                <a:gd name="T70" fmla="*/ 66 w 171"/>
                <a:gd name="T71" fmla="*/ 0 h 96"/>
                <a:gd name="T72" fmla="*/ 53 w 171"/>
                <a:gd name="T73" fmla="*/ 23 h 96"/>
                <a:gd name="T74" fmla="*/ 48 w 171"/>
                <a:gd name="T75" fmla="*/ 13 h 96"/>
                <a:gd name="T76" fmla="*/ 36 w 171"/>
                <a:gd name="T77" fmla="*/ 40 h 96"/>
                <a:gd name="T78" fmla="*/ 30 w 171"/>
                <a:gd name="T79" fmla="*/ 28 h 96"/>
                <a:gd name="T80" fmla="*/ 23 w 171"/>
                <a:gd name="T81" fmla="*/ 55 h 96"/>
                <a:gd name="T82" fmla="*/ 15 w 171"/>
                <a:gd name="T83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6">
                  <a:moveTo>
                    <a:pt x="15" y="43"/>
                  </a:moveTo>
                  <a:cubicBezTo>
                    <a:pt x="1" y="62"/>
                    <a:pt x="11" y="70"/>
                    <a:pt x="0" y="78"/>
                  </a:cubicBezTo>
                  <a:cubicBezTo>
                    <a:pt x="9" y="75"/>
                    <a:pt x="37" y="62"/>
                    <a:pt x="41" y="57"/>
                  </a:cubicBezTo>
                  <a:cubicBezTo>
                    <a:pt x="50" y="48"/>
                    <a:pt x="56" y="29"/>
                    <a:pt x="80" y="27"/>
                  </a:cubicBezTo>
                  <a:cubicBezTo>
                    <a:pt x="60" y="33"/>
                    <a:pt x="57" y="42"/>
                    <a:pt x="51" y="57"/>
                  </a:cubicBezTo>
                  <a:cubicBezTo>
                    <a:pt x="85" y="43"/>
                    <a:pt x="82" y="26"/>
                    <a:pt x="141" y="27"/>
                  </a:cubicBezTo>
                  <a:cubicBezTo>
                    <a:pt x="85" y="30"/>
                    <a:pt x="76" y="54"/>
                    <a:pt x="64" y="58"/>
                  </a:cubicBezTo>
                  <a:cubicBezTo>
                    <a:pt x="79" y="55"/>
                    <a:pt x="99" y="62"/>
                    <a:pt x="112" y="70"/>
                  </a:cubicBezTo>
                  <a:cubicBezTo>
                    <a:pt x="78" y="57"/>
                    <a:pt x="57" y="60"/>
                    <a:pt x="11" y="76"/>
                  </a:cubicBezTo>
                  <a:cubicBezTo>
                    <a:pt x="26" y="79"/>
                    <a:pt x="31" y="87"/>
                    <a:pt x="40" y="93"/>
                  </a:cubicBezTo>
                  <a:cubicBezTo>
                    <a:pt x="39" y="89"/>
                    <a:pt x="39" y="86"/>
                    <a:pt x="38" y="83"/>
                  </a:cubicBezTo>
                  <a:cubicBezTo>
                    <a:pt x="48" y="85"/>
                    <a:pt x="63" y="90"/>
                    <a:pt x="68" y="96"/>
                  </a:cubicBezTo>
                  <a:cubicBezTo>
                    <a:pt x="66" y="93"/>
                    <a:pt x="68" y="90"/>
                    <a:pt x="63" y="86"/>
                  </a:cubicBezTo>
                  <a:cubicBezTo>
                    <a:pt x="75" y="87"/>
                    <a:pt x="87" y="90"/>
                    <a:pt x="93" y="95"/>
                  </a:cubicBezTo>
                  <a:cubicBezTo>
                    <a:pt x="92" y="90"/>
                    <a:pt x="89" y="88"/>
                    <a:pt x="87" y="85"/>
                  </a:cubicBezTo>
                  <a:cubicBezTo>
                    <a:pt x="98" y="83"/>
                    <a:pt x="107" y="85"/>
                    <a:pt x="113" y="90"/>
                  </a:cubicBezTo>
                  <a:cubicBezTo>
                    <a:pt x="110" y="83"/>
                    <a:pt x="109" y="82"/>
                    <a:pt x="106" y="77"/>
                  </a:cubicBezTo>
                  <a:cubicBezTo>
                    <a:pt x="114" y="77"/>
                    <a:pt x="120" y="75"/>
                    <a:pt x="129" y="78"/>
                  </a:cubicBezTo>
                  <a:cubicBezTo>
                    <a:pt x="126" y="72"/>
                    <a:pt x="125" y="71"/>
                    <a:pt x="122" y="68"/>
                  </a:cubicBezTo>
                  <a:cubicBezTo>
                    <a:pt x="130" y="68"/>
                    <a:pt x="136" y="62"/>
                    <a:pt x="146" y="60"/>
                  </a:cubicBezTo>
                  <a:cubicBezTo>
                    <a:pt x="139" y="58"/>
                    <a:pt x="136" y="58"/>
                    <a:pt x="132" y="58"/>
                  </a:cubicBezTo>
                  <a:cubicBezTo>
                    <a:pt x="135" y="55"/>
                    <a:pt x="148" y="48"/>
                    <a:pt x="154" y="48"/>
                  </a:cubicBezTo>
                  <a:cubicBezTo>
                    <a:pt x="150" y="45"/>
                    <a:pt x="145" y="45"/>
                    <a:pt x="141" y="45"/>
                  </a:cubicBezTo>
                  <a:cubicBezTo>
                    <a:pt x="146" y="40"/>
                    <a:pt x="154" y="37"/>
                    <a:pt x="161" y="34"/>
                  </a:cubicBezTo>
                  <a:cubicBezTo>
                    <a:pt x="156" y="33"/>
                    <a:pt x="151" y="34"/>
                    <a:pt x="147" y="34"/>
                  </a:cubicBezTo>
                  <a:cubicBezTo>
                    <a:pt x="152" y="28"/>
                    <a:pt x="161" y="22"/>
                    <a:pt x="171" y="17"/>
                  </a:cubicBezTo>
                  <a:cubicBezTo>
                    <a:pt x="162" y="13"/>
                    <a:pt x="149" y="17"/>
                    <a:pt x="139" y="18"/>
                  </a:cubicBezTo>
                  <a:cubicBezTo>
                    <a:pt x="141" y="16"/>
                    <a:pt x="142" y="14"/>
                    <a:pt x="146" y="12"/>
                  </a:cubicBezTo>
                  <a:cubicBezTo>
                    <a:pt x="138" y="11"/>
                    <a:pt x="132" y="14"/>
                    <a:pt x="125" y="15"/>
                  </a:cubicBezTo>
                  <a:cubicBezTo>
                    <a:pt x="127" y="12"/>
                    <a:pt x="127" y="11"/>
                    <a:pt x="133" y="8"/>
                  </a:cubicBezTo>
                  <a:cubicBezTo>
                    <a:pt x="119" y="7"/>
                    <a:pt x="115" y="11"/>
                    <a:pt x="107" y="12"/>
                  </a:cubicBezTo>
                  <a:cubicBezTo>
                    <a:pt x="109" y="8"/>
                    <a:pt x="109" y="6"/>
                    <a:pt x="114" y="1"/>
                  </a:cubicBezTo>
                  <a:cubicBezTo>
                    <a:pt x="102" y="3"/>
                    <a:pt x="99" y="8"/>
                    <a:pt x="92" y="12"/>
                  </a:cubicBezTo>
                  <a:cubicBezTo>
                    <a:pt x="91" y="8"/>
                    <a:pt x="87" y="5"/>
                    <a:pt x="91" y="0"/>
                  </a:cubicBezTo>
                  <a:cubicBezTo>
                    <a:pt x="79" y="6"/>
                    <a:pt x="78" y="10"/>
                    <a:pt x="72" y="15"/>
                  </a:cubicBezTo>
                  <a:cubicBezTo>
                    <a:pt x="70" y="10"/>
                    <a:pt x="66" y="7"/>
                    <a:pt x="66" y="0"/>
                  </a:cubicBezTo>
                  <a:cubicBezTo>
                    <a:pt x="58" y="9"/>
                    <a:pt x="57" y="15"/>
                    <a:pt x="53" y="23"/>
                  </a:cubicBezTo>
                  <a:cubicBezTo>
                    <a:pt x="52" y="20"/>
                    <a:pt x="49" y="19"/>
                    <a:pt x="48" y="13"/>
                  </a:cubicBezTo>
                  <a:cubicBezTo>
                    <a:pt x="39" y="23"/>
                    <a:pt x="37" y="31"/>
                    <a:pt x="36" y="40"/>
                  </a:cubicBezTo>
                  <a:cubicBezTo>
                    <a:pt x="34" y="37"/>
                    <a:pt x="31" y="32"/>
                    <a:pt x="30" y="28"/>
                  </a:cubicBezTo>
                  <a:cubicBezTo>
                    <a:pt x="21" y="38"/>
                    <a:pt x="24" y="47"/>
                    <a:pt x="23" y="55"/>
                  </a:cubicBezTo>
                  <a:cubicBezTo>
                    <a:pt x="21" y="52"/>
                    <a:pt x="16" y="49"/>
                    <a:pt x="15" y="4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3" name="Freeform 768"/>
            <p:cNvSpPr/>
            <p:nvPr/>
          </p:nvSpPr>
          <p:spPr bwMode="auto">
            <a:xfrm>
              <a:off x="1922291" y="609600"/>
              <a:ext cx="169538" cy="233363"/>
            </a:xfrm>
            <a:custGeom>
              <a:avLst/>
              <a:gdLst>
                <a:gd name="T0" fmla="*/ 63 w 117"/>
                <a:gd name="T1" fmla="*/ 0 h 155"/>
                <a:gd name="T2" fmla="*/ 29 w 117"/>
                <a:gd name="T3" fmla="*/ 25 h 155"/>
                <a:gd name="T4" fmla="*/ 46 w 117"/>
                <a:gd name="T5" fmla="*/ 26 h 155"/>
                <a:gd name="T6" fmla="*/ 17 w 117"/>
                <a:gd name="T7" fmla="*/ 42 h 155"/>
                <a:gd name="T8" fmla="*/ 33 w 117"/>
                <a:gd name="T9" fmla="*/ 42 h 155"/>
                <a:gd name="T10" fmla="*/ 8 w 117"/>
                <a:gd name="T11" fmla="*/ 61 h 155"/>
                <a:gd name="T12" fmla="*/ 21 w 117"/>
                <a:gd name="T13" fmla="*/ 61 h 155"/>
                <a:gd name="T14" fmla="*/ 0 w 117"/>
                <a:gd name="T15" fmla="*/ 80 h 155"/>
                <a:gd name="T16" fmla="*/ 19 w 117"/>
                <a:gd name="T17" fmla="*/ 79 h 155"/>
                <a:gd name="T18" fmla="*/ 9 w 117"/>
                <a:gd name="T19" fmla="*/ 99 h 155"/>
                <a:gd name="T20" fmla="*/ 23 w 117"/>
                <a:gd name="T21" fmla="*/ 95 h 155"/>
                <a:gd name="T22" fmla="*/ 19 w 117"/>
                <a:gd name="T23" fmla="*/ 117 h 155"/>
                <a:gd name="T24" fmla="*/ 28 w 117"/>
                <a:gd name="T25" fmla="*/ 107 h 155"/>
                <a:gd name="T26" fmla="*/ 34 w 117"/>
                <a:gd name="T27" fmla="*/ 129 h 155"/>
                <a:gd name="T28" fmla="*/ 38 w 117"/>
                <a:gd name="T29" fmla="*/ 120 h 155"/>
                <a:gd name="T30" fmla="*/ 43 w 117"/>
                <a:gd name="T31" fmla="*/ 138 h 155"/>
                <a:gd name="T32" fmla="*/ 47 w 117"/>
                <a:gd name="T33" fmla="*/ 130 h 155"/>
                <a:gd name="T34" fmla="*/ 58 w 117"/>
                <a:gd name="T35" fmla="*/ 155 h 155"/>
                <a:gd name="T36" fmla="*/ 68 w 117"/>
                <a:gd name="T37" fmla="*/ 131 h 155"/>
                <a:gd name="T38" fmla="*/ 73 w 117"/>
                <a:gd name="T39" fmla="*/ 141 h 155"/>
                <a:gd name="T40" fmla="*/ 78 w 117"/>
                <a:gd name="T41" fmla="*/ 122 h 155"/>
                <a:gd name="T42" fmla="*/ 86 w 117"/>
                <a:gd name="T43" fmla="*/ 130 h 155"/>
                <a:gd name="T44" fmla="*/ 89 w 117"/>
                <a:gd name="T45" fmla="*/ 109 h 155"/>
                <a:gd name="T46" fmla="*/ 97 w 117"/>
                <a:gd name="T47" fmla="*/ 120 h 155"/>
                <a:gd name="T48" fmla="*/ 96 w 117"/>
                <a:gd name="T49" fmla="*/ 98 h 155"/>
                <a:gd name="T50" fmla="*/ 110 w 117"/>
                <a:gd name="T51" fmla="*/ 100 h 155"/>
                <a:gd name="T52" fmla="*/ 100 w 117"/>
                <a:gd name="T53" fmla="*/ 82 h 155"/>
                <a:gd name="T54" fmla="*/ 117 w 117"/>
                <a:gd name="T55" fmla="*/ 83 h 155"/>
                <a:gd name="T56" fmla="*/ 102 w 117"/>
                <a:gd name="T57" fmla="*/ 65 h 155"/>
                <a:gd name="T58" fmla="*/ 115 w 117"/>
                <a:gd name="T59" fmla="*/ 66 h 155"/>
                <a:gd name="T60" fmla="*/ 95 w 117"/>
                <a:gd name="T61" fmla="*/ 46 h 155"/>
                <a:gd name="T62" fmla="*/ 108 w 117"/>
                <a:gd name="T63" fmla="*/ 45 h 155"/>
                <a:gd name="T64" fmla="*/ 81 w 117"/>
                <a:gd name="T65" fmla="*/ 27 h 155"/>
                <a:gd name="T66" fmla="*/ 93 w 117"/>
                <a:gd name="T67" fmla="*/ 25 h 155"/>
                <a:gd name="T68" fmla="*/ 64 w 117"/>
                <a:gd name="T69" fmla="*/ 9 h 155"/>
                <a:gd name="T70" fmla="*/ 95 w 117"/>
                <a:gd name="T71" fmla="*/ 89 h 155"/>
                <a:gd name="T72" fmla="*/ 63 w 117"/>
                <a:gd name="T73" fmla="*/ 57 h 155"/>
                <a:gd name="T74" fmla="*/ 58 w 117"/>
                <a:gd name="T75" fmla="*/ 128 h 155"/>
                <a:gd name="T76" fmla="*/ 58 w 117"/>
                <a:gd name="T77" fmla="*/ 47 h 155"/>
                <a:gd name="T78" fmla="*/ 35 w 117"/>
                <a:gd name="T79" fmla="*/ 80 h 155"/>
                <a:gd name="T80" fmla="*/ 55 w 117"/>
                <a:gd name="T81" fmla="*/ 39 h 155"/>
                <a:gd name="T82" fmla="*/ 63 w 117"/>
                <a:gd name="T8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155">
                  <a:moveTo>
                    <a:pt x="63" y="0"/>
                  </a:moveTo>
                  <a:cubicBezTo>
                    <a:pt x="57" y="11"/>
                    <a:pt x="44" y="6"/>
                    <a:pt x="29" y="25"/>
                  </a:cubicBezTo>
                  <a:cubicBezTo>
                    <a:pt x="36" y="23"/>
                    <a:pt x="41" y="25"/>
                    <a:pt x="46" y="26"/>
                  </a:cubicBezTo>
                  <a:cubicBezTo>
                    <a:pt x="36" y="30"/>
                    <a:pt x="25" y="31"/>
                    <a:pt x="17" y="42"/>
                  </a:cubicBezTo>
                  <a:cubicBezTo>
                    <a:pt x="23" y="41"/>
                    <a:pt x="29" y="41"/>
                    <a:pt x="33" y="42"/>
                  </a:cubicBezTo>
                  <a:cubicBezTo>
                    <a:pt x="24" y="46"/>
                    <a:pt x="16" y="50"/>
                    <a:pt x="8" y="61"/>
                  </a:cubicBezTo>
                  <a:cubicBezTo>
                    <a:pt x="14" y="59"/>
                    <a:pt x="17" y="61"/>
                    <a:pt x="21" y="61"/>
                  </a:cubicBezTo>
                  <a:cubicBezTo>
                    <a:pt x="14" y="67"/>
                    <a:pt x="7" y="70"/>
                    <a:pt x="0" y="80"/>
                  </a:cubicBezTo>
                  <a:cubicBezTo>
                    <a:pt x="8" y="77"/>
                    <a:pt x="13" y="79"/>
                    <a:pt x="19" y="79"/>
                  </a:cubicBezTo>
                  <a:cubicBezTo>
                    <a:pt x="16" y="86"/>
                    <a:pt x="12" y="88"/>
                    <a:pt x="9" y="99"/>
                  </a:cubicBezTo>
                  <a:cubicBezTo>
                    <a:pt x="14" y="94"/>
                    <a:pt x="18" y="96"/>
                    <a:pt x="23" y="95"/>
                  </a:cubicBezTo>
                  <a:cubicBezTo>
                    <a:pt x="22" y="102"/>
                    <a:pt x="17" y="107"/>
                    <a:pt x="19" y="117"/>
                  </a:cubicBezTo>
                  <a:cubicBezTo>
                    <a:pt x="23" y="111"/>
                    <a:pt x="25" y="110"/>
                    <a:pt x="28" y="107"/>
                  </a:cubicBezTo>
                  <a:cubicBezTo>
                    <a:pt x="30" y="114"/>
                    <a:pt x="28" y="118"/>
                    <a:pt x="34" y="129"/>
                  </a:cubicBezTo>
                  <a:cubicBezTo>
                    <a:pt x="35" y="123"/>
                    <a:pt x="37" y="123"/>
                    <a:pt x="38" y="120"/>
                  </a:cubicBezTo>
                  <a:cubicBezTo>
                    <a:pt x="40" y="126"/>
                    <a:pt x="39" y="132"/>
                    <a:pt x="43" y="138"/>
                  </a:cubicBezTo>
                  <a:cubicBezTo>
                    <a:pt x="43" y="134"/>
                    <a:pt x="46" y="132"/>
                    <a:pt x="47" y="130"/>
                  </a:cubicBezTo>
                  <a:cubicBezTo>
                    <a:pt x="50" y="138"/>
                    <a:pt x="50" y="150"/>
                    <a:pt x="58" y="155"/>
                  </a:cubicBezTo>
                  <a:cubicBezTo>
                    <a:pt x="60" y="145"/>
                    <a:pt x="63" y="137"/>
                    <a:pt x="68" y="131"/>
                  </a:cubicBezTo>
                  <a:cubicBezTo>
                    <a:pt x="69" y="133"/>
                    <a:pt x="70" y="138"/>
                    <a:pt x="73" y="141"/>
                  </a:cubicBezTo>
                  <a:cubicBezTo>
                    <a:pt x="74" y="135"/>
                    <a:pt x="74" y="127"/>
                    <a:pt x="78" y="122"/>
                  </a:cubicBezTo>
                  <a:cubicBezTo>
                    <a:pt x="79" y="125"/>
                    <a:pt x="81" y="129"/>
                    <a:pt x="86" y="130"/>
                  </a:cubicBezTo>
                  <a:cubicBezTo>
                    <a:pt x="84" y="125"/>
                    <a:pt x="87" y="113"/>
                    <a:pt x="89" y="109"/>
                  </a:cubicBezTo>
                  <a:cubicBezTo>
                    <a:pt x="91" y="112"/>
                    <a:pt x="91" y="115"/>
                    <a:pt x="97" y="120"/>
                  </a:cubicBezTo>
                  <a:cubicBezTo>
                    <a:pt x="95" y="111"/>
                    <a:pt x="99" y="104"/>
                    <a:pt x="96" y="98"/>
                  </a:cubicBezTo>
                  <a:cubicBezTo>
                    <a:pt x="101" y="100"/>
                    <a:pt x="103" y="100"/>
                    <a:pt x="110" y="100"/>
                  </a:cubicBezTo>
                  <a:cubicBezTo>
                    <a:pt x="103" y="94"/>
                    <a:pt x="103" y="89"/>
                    <a:pt x="100" y="82"/>
                  </a:cubicBezTo>
                  <a:cubicBezTo>
                    <a:pt x="107" y="83"/>
                    <a:pt x="109" y="84"/>
                    <a:pt x="117" y="83"/>
                  </a:cubicBezTo>
                  <a:cubicBezTo>
                    <a:pt x="110" y="80"/>
                    <a:pt x="104" y="74"/>
                    <a:pt x="102" y="65"/>
                  </a:cubicBezTo>
                  <a:cubicBezTo>
                    <a:pt x="106" y="65"/>
                    <a:pt x="110" y="66"/>
                    <a:pt x="115" y="66"/>
                  </a:cubicBezTo>
                  <a:cubicBezTo>
                    <a:pt x="108" y="62"/>
                    <a:pt x="100" y="55"/>
                    <a:pt x="95" y="46"/>
                  </a:cubicBezTo>
                  <a:cubicBezTo>
                    <a:pt x="101" y="48"/>
                    <a:pt x="103" y="45"/>
                    <a:pt x="108" y="45"/>
                  </a:cubicBezTo>
                  <a:cubicBezTo>
                    <a:pt x="99" y="44"/>
                    <a:pt x="88" y="34"/>
                    <a:pt x="81" y="27"/>
                  </a:cubicBezTo>
                  <a:cubicBezTo>
                    <a:pt x="85" y="27"/>
                    <a:pt x="89" y="26"/>
                    <a:pt x="93" y="25"/>
                  </a:cubicBezTo>
                  <a:cubicBezTo>
                    <a:pt x="84" y="20"/>
                    <a:pt x="73" y="20"/>
                    <a:pt x="64" y="9"/>
                  </a:cubicBezTo>
                  <a:cubicBezTo>
                    <a:pt x="64" y="51"/>
                    <a:pt x="67" y="68"/>
                    <a:pt x="95" y="89"/>
                  </a:cubicBezTo>
                  <a:cubicBezTo>
                    <a:pt x="81" y="82"/>
                    <a:pt x="66" y="69"/>
                    <a:pt x="63" y="57"/>
                  </a:cubicBezTo>
                  <a:cubicBezTo>
                    <a:pt x="64" y="67"/>
                    <a:pt x="40" y="83"/>
                    <a:pt x="58" y="128"/>
                  </a:cubicBezTo>
                  <a:cubicBezTo>
                    <a:pt x="35" y="82"/>
                    <a:pt x="54" y="79"/>
                    <a:pt x="58" y="47"/>
                  </a:cubicBezTo>
                  <a:cubicBezTo>
                    <a:pt x="43" y="57"/>
                    <a:pt x="35" y="63"/>
                    <a:pt x="35" y="80"/>
                  </a:cubicBezTo>
                  <a:cubicBezTo>
                    <a:pt x="29" y="62"/>
                    <a:pt x="48" y="50"/>
                    <a:pt x="55" y="39"/>
                  </a:cubicBezTo>
                  <a:cubicBezTo>
                    <a:pt x="58" y="34"/>
                    <a:pt x="63" y="8"/>
                    <a:pt x="63" y="0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4" name="Freeform 776"/>
            <p:cNvSpPr/>
            <p:nvPr/>
          </p:nvSpPr>
          <p:spPr bwMode="auto">
            <a:xfrm>
              <a:off x="2802520" y="533400"/>
              <a:ext cx="292839" cy="425450"/>
            </a:xfrm>
            <a:custGeom>
              <a:avLst/>
              <a:gdLst>
                <a:gd name="T0" fmla="*/ 35 w 202"/>
                <a:gd name="T1" fmla="*/ 75 h 281"/>
                <a:gd name="T2" fmla="*/ 15 w 202"/>
                <a:gd name="T3" fmla="*/ 95 h 281"/>
                <a:gd name="T4" fmla="*/ 8 w 202"/>
                <a:gd name="T5" fmla="*/ 113 h 281"/>
                <a:gd name="T6" fmla="*/ 5 w 202"/>
                <a:gd name="T7" fmla="*/ 127 h 281"/>
                <a:gd name="T8" fmla="*/ 0 w 202"/>
                <a:gd name="T9" fmla="*/ 148 h 281"/>
                <a:gd name="T10" fmla="*/ 2 w 202"/>
                <a:gd name="T11" fmla="*/ 164 h 281"/>
                <a:gd name="T12" fmla="*/ 6 w 202"/>
                <a:gd name="T13" fmla="*/ 186 h 281"/>
                <a:gd name="T14" fmla="*/ 14 w 202"/>
                <a:gd name="T15" fmla="*/ 201 h 281"/>
                <a:gd name="T16" fmla="*/ 15 w 202"/>
                <a:gd name="T17" fmla="*/ 217 h 281"/>
                <a:gd name="T18" fmla="*/ 24 w 202"/>
                <a:gd name="T19" fmla="*/ 232 h 281"/>
                <a:gd name="T20" fmla="*/ 37 w 202"/>
                <a:gd name="T21" fmla="*/ 243 h 281"/>
                <a:gd name="T22" fmla="*/ 49 w 202"/>
                <a:gd name="T23" fmla="*/ 259 h 281"/>
                <a:gd name="T24" fmla="*/ 63 w 202"/>
                <a:gd name="T25" fmla="*/ 272 h 281"/>
                <a:gd name="T26" fmla="*/ 77 w 202"/>
                <a:gd name="T27" fmla="*/ 281 h 281"/>
                <a:gd name="T28" fmla="*/ 78 w 202"/>
                <a:gd name="T29" fmla="*/ 263 h 281"/>
                <a:gd name="T30" fmla="*/ 82 w 202"/>
                <a:gd name="T31" fmla="*/ 251 h 281"/>
                <a:gd name="T32" fmla="*/ 89 w 202"/>
                <a:gd name="T33" fmla="*/ 241 h 281"/>
                <a:gd name="T34" fmla="*/ 98 w 202"/>
                <a:gd name="T35" fmla="*/ 229 h 281"/>
                <a:gd name="T36" fmla="*/ 105 w 202"/>
                <a:gd name="T37" fmla="*/ 221 h 281"/>
                <a:gd name="T38" fmla="*/ 111 w 202"/>
                <a:gd name="T39" fmla="*/ 215 h 281"/>
                <a:gd name="T40" fmla="*/ 123 w 202"/>
                <a:gd name="T41" fmla="*/ 204 h 281"/>
                <a:gd name="T42" fmla="*/ 137 w 202"/>
                <a:gd name="T43" fmla="*/ 189 h 281"/>
                <a:gd name="T44" fmla="*/ 150 w 202"/>
                <a:gd name="T45" fmla="*/ 178 h 281"/>
                <a:gd name="T46" fmla="*/ 162 w 202"/>
                <a:gd name="T47" fmla="*/ 167 h 281"/>
                <a:gd name="T48" fmla="*/ 174 w 202"/>
                <a:gd name="T49" fmla="*/ 155 h 281"/>
                <a:gd name="T50" fmla="*/ 183 w 202"/>
                <a:gd name="T51" fmla="*/ 141 h 281"/>
                <a:gd name="T52" fmla="*/ 187 w 202"/>
                <a:gd name="T53" fmla="*/ 125 h 281"/>
                <a:gd name="T54" fmla="*/ 187 w 202"/>
                <a:gd name="T55" fmla="*/ 110 h 281"/>
                <a:gd name="T56" fmla="*/ 184 w 202"/>
                <a:gd name="T57" fmla="*/ 98 h 281"/>
                <a:gd name="T58" fmla="*/ 179 w 202"/>
                <a:gd name="T59" fmla="*/ 86 h 281"/>
                <a:gd name="T60" fmla="*/ 173 w 202"/>
                <a:gd name="T61" fmla="*/ 72 h 281"/>
                <a:gd name="T62" fmla="*/ 165 w 202"/>
                <a:gd name="T63" fmla="*/ 58 h 281"/>
                <a:gd name="T64" fmla="*/ 145 w 202"/>
                <a:gd name="T65" fmla="*/ 14 h 281"/>
                <a:gd name="T66" fmla="*/ 157 w 202"/>
                <a:gd name="T67" fmla="*/ 150 h 281"/>
                <a:gd name="T68" fmla="*/ 122 w 202"/>
                <a:gd name="T69" fmla="*/ 95 h 281"/>
                <a:gd name="T70" fmla="*/ 110 w 202"/>
                <a:gd name="T71" fmla="*/ 177 h 281"/>
                <a:gd name="T72" fmla="*/ 89 w 202"/>
                <a:gd name="T73" fmla="*/ 151 h 281"/>
                <a:gd name="T74" fmla="*/ 80 w 202"/>
                <a:gd name="T75" fmla="*/ 160 h 281"/>
                <a:gd name="T76" fmla="*/ 73 w 202"/>
                <a:gd name="T77" fmla="*/ 163 h 281"/>
                <a:gd name="T78" fmla="*/ 81 w 202"/>
                <a:gd name="T79" fmla="*/ 149 h 281"/>
                <a:gd name="T80" fmla="*/ 38 w 202"/>
                <a:gd name="T81" fmla="*/ 160 h 281"/>
                <a:gd name="T82" fmla="*/ 115 w 202"/>
                <a:gd name="T83" fmla="*/ 96 h 281"/>
                <a:gd name="T84" fmla="*/ 55 w 202"/>
                <a:gd name="T85" fmla="*/ 97 h 281"/>
                <a:gd name="T86" fmla="*/ 144 w 202"/>
                <a:gd name="T87" fmla="*/ 3 h 281"/>
                <a:gd name="T88" fmla="*/ 117 w 202"/>
                <a:gd name="T89" fmla="*/ 30 h 281"/>
                <a:gd name="T90" fmla="*/ 104 w 202"/>
                <a:gd name="T91" fmla="*/ 36 h 281"/>
                <a:gd name="T92" fmla="*/ 91 w 202"/>
                <a:gd name="T93" fmla="*/ 44 h 281"/>
                <a:gd name="T94" fmla="*/ 79 w 202"/>
                <a:gd name="T95" fmla="*/ 53 h 281"/>
                <a:gd name="T96" fmla="*/ 66 w 202"/>
                <a:gd name="T97" fmla="*/ 6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2" h="281">
                  <a:moveTo>
                    <a:pt x="66" y="63"/>
                  </a:moveTo>
                  <a:cubicBezTo>
                    <a:pt x="56" y="67"/>
                    <a:pt x="45" y="71"/>
                    <a:pt x="35" y="75"/>
                  </a:cubicBezTo>
                  <a:cubicBezTo>
                    <a:pt x="40" y="76"/>
                    <a:pt x="46" y="76"/>
                    <a:pt x="51" y="77"/>
                  </a:cubicBezTo>
                  <a:cubicBezTo>
                    <a:pt x="39" y="83"/>
                    <a:pt x="27" y="89"/>
                    <a:pt x="15" y="95"/>
                  </a:cubicBezTo>
                  <a:cubicBezTo>
                    <a:pt x="22" y="94"/>
                    <a:pt x="29" y="94"/>
                    <a:pt x="36" y="94"/>
                  </a:cubicBezTo>
                  <a:cubicBezTo>
                    <a:pt x="27" y="100"/>
                    <a:pt x="17" y="106"/>
                    <a:pt x="8" y="113"/>
                  </a:cubicBezTo>
                  <a:cubicBezTo>
                    <a:pt x="14" y="112"/>
                    <a:pt x="19" y="111"/>
                    <a:pt x="25" y="110"/>
                  </a:cubicBezTo>
                  <a:cubicBezTo>
                    <a:pt x="18" y="116"/>
                    <a:pt x="11" y="122"/>
                    <a:pt x="5" y="127"/>
                  </a:cubicBezTo>
                  <a:cubicBezTo>
                    <a:pt x="9" y="127"/>
                    <a:pt x="13" y="127"/>
                    <a:pt x="17" y="127"/>
                  </a:cubicBezTo>
                  <a:cubicBezTo>
                    <a:pt x="11" y="134"/>
                    <a:pt x="5" y="141"/>
                    <a:pt x="0" y="148"/>
                  </a:cubicBezTo>
                  <a:cubicBezTo>
                    <a:pt x="4" y="146"/>
                    <a:pt x="9" y="144"/>
                    <a:pt x="13" y="142"/>
                  </a:cubicBezTo>
                  <a:cubicBezTo>
                    <a:pt x="9" y="149"/>
                    <a:pt x="5" y="156"/>
                    <a:pt x="2" y="164"/>
                  </a:cubicBezTo>
                  <a:cubicBezTo>
                    <a:pt x="6" y="162"/>
                    <a:pt x="9" y="160"/>
                    <a:pt x="13" y="158"/>
                  </a:cubicBezTo>
                  <a:cubicBezTo>
                    <a:pt x="10" y="167"/>
                    <a:pt x="8" y="176"/>
                    <a:pt x="6" y="186"/>
                  </a:cubicBezTo>
                  <a:cubicBezTo>
                    <a:pt x="9" y="183"/>
                    <a:pt x="13" y="181"/>
                    <a:pt x="16" y="179"/>
                  </a:cubicBezTo>
                  <a:cubicBezTo>
                    <a:pt x="15" y="186"/>
                    <a:pt x="14" y="193"/>
                    <a:pt x="14" y="201"/>
                  </a:cubicBezTo>
                  <a:cubicBezTo>
                    <a:pt x="17" y="199"/>
                    <a:pt x="21" y="197"/>
                    <a:pt x="24" y="195"/>
                  </a:cubicBezTo>
                  <a:cubicBezTo>
                    <a:pt x="23" y="201"/>
                    <a:pt x="16" y="210"/>
                    <a:pt x="15" y="217"/>
                  </a:cubicBezTo>
                  <a:cubicBezTo>
                    <a:pt x="18" y="214"/>
                    <a:pt x="25" y="208"/>
                    <a:pt x="29" y="205"/>
                  </a:cubicBezTo>
                  <a:cubicBezTo>
                    <a:pt x="26" y="213"/>
                    <a:pt x="24" y="225"/>
                    <a:pt x="24" y="232"/>
                  </a:cubicBezTo>
                  <a:cubicBezTo>
                    <a:pt x="28" y="229"/>
                    <a:pt x="31" y="225"/>
                    <a:pt x="33" y="224"/>
                  </a:cubicBezTo>
                  <a:cubicBezTo>
                    <a:pt x="36" y="232"/>
                    <a:pt x="34" y="235"/>
                    <a:pt x="37" y="243"/>
                  </a:cubicBezTo>
                  <a:cubicBezTo>
                    <a:pt x="38" y="240"/>
                    <a:pt x="42" y="237"/>
                    <a:pt x="42" y="235"/>
                  </a:cubicBezTo>
                  <a:cubicBezTo>
                    <a:pt x="45" y="242"/>
                    <a:pt x="43" y="252"/>
                    <a:pt x="49" y="259"/>
                  </a:cubicBezTo>
                  <a:cubicBezTo>
                    <a:pt x="49" y="255"/>
                    <a:pt x="51" y="251"/>
                    <a:pt x="53" y="248"/>
                  </a:cubicBezTo>
                  <a:cubicBezTo>
                    <a:pt x="55" y="255"/>
                    <a:pt x="56" y="265"/>
                    <a:pt x="63" y="272"/>
                  </a:cubicBezTo>
                  <a:cubicBezTo>
                    <a:pt x="64" y="270"/>
                    <a:pt x="66" y="262"/>
                    <a:pt x="66" y="261"/>
                  </a:cubicBezTo>
                  <a:cubicBezTo>
                    <a:pt x="70" y="267"/>
                    <a:pt x="74" y="274"/>
                    <a:pt x="77" y="281"/>
                  </a:cubicBezTo>
                  <a:cubicBezTo>
                    <a:pt x="77" y="274"/>
                    <a:pt x="77" y="268"/>
                    <a:pt x="78" y="262"/>
                  </a:cubicBezTo>
                  <a:cubicBezTo>
                    <a:pt x="78" y="262"/>
                    <a:pt x="78" y="263"/>
                    <a:pt x="78" y="263"/>
                  </a:cubicBezTo>
                  <a:cubicBezTo>
                    <a:pt x="80" y="265"/>
                    <a:pt x="81" y="267"/>
                    <a:pt x="83" y="269"/>
                  </a:cubicBezTo>
                  <a:cubicBezTo>
                    <a:pt x="83" y="263"/>
                    <a:pt x="82" y="257"/>
                    <a:pt x="82" y="251"/>
                  </a:cubicBezTo>
                  <a:cubicBezTo>
                    <a:pt x="84" y="255"/>
                    <a:pt x="85" y="258"/>
                    <a:pt x="87" y="261"/>
                  </a:cubicBezTo>
                  <a:cubicBezTo>
                    <a:pt x="87" y="254"/>
                    <a:pt x="88" y="248"/>
                    <a:pt x="89" y="241"/>
                  </a:cubicBezTo>
                  <a:cubicBezTo>
                    <a:pt x="90" y="244"/>
                    <a:pt x="92" y="247"/>
                    <a:pt x="93" y="249"/>
                  </a:cubicBezTo>
                  <a:cubicBezTo>
                    <a:pt x="94" y="243"/>
                    <a:pt x="96" y="236"/>
                    <a:pt x="98" y="229"/>
                  </a:cubicBezTo>
                  <a:cubicBezTo>
                    <a:pt x="99" y="233"/>
                    <a:pt x="100" y="236"/>
                    <a:pt x="101" y="240"/>
                  </a:cubicBezTo>
                  <a:cubicBezTo>
                    <a:pt x="102" y="234"/>
                    <a:pt x="103" y="227"/>
                    <a:pt x="105" y="221"/>
                  </a:cubicBezTo>
                  <a:cubicBezTo>
                    <a:pt x="107" y="225"/>
                    <a:pt x="110" y="229"/>
                    <a:pt x="112" y="233"/>
                  </a:cubicBezTo>
                  <a:cubicBezTo>
                    <a:pt x="111" y="227"/>
                    <a:pt x="111" y="221"/>
                    <a:pt x="111" y="215"/>
                  </a:cubicBezTo>
                  <a:cubicBezTo>
                    <a:pt x="114" y="217"/>
                    <a:pt x="117" y="220"/>
                    <a:pt x="120" y="223"/>
                  </a:cubicBezTo>
                  <a:cubicBezTo>
                    <a:pt x="120" y="217"/>
                    <a:pt x="122" y="210"/>
                    <a:pt x="123" y="204"/>
                  </a:cubicBezTo>
                  <a:cubicBezTo>
                    <a:pt x="125" y="207"/>
                    <a:pt x="128" y="210"/>
                    <a:pt x="130" y="213"/>
                  </a:cubicBezTo>
                  <a:cubicBezTo>
                    <a:pt x="132" y="205"/>
                    <a:pt x="134" y="197"/>
                    <a:pt x="137" y="189"/>
                  </a:cubicBezTo>
                  <a:cubicBezTo>
                    <a:pt x="139" y="192"/>
                    <a:pt x="138" y="196"/>
                    <a:pt x="145" y="200"/>
                  </a:cubicBezTo>
                  <a:cubicBezTo>
                    <a:pt x="147" y="194"/>
                    <a:pt x="147" y="184"/>
                    <a:pt x="150" y="178"/>
                  </a:cubicBezTo>
                  <a:cubicBezTo>
                    <a:pt x="152" y="181"/>
                    <a:pt x="152" y="186"/>
                    <a:pt x="157" y="189"/>
                  </a:cubicBezTo>
                  <a:cubicBezTo>
                    <a:pt x="159" y="182"/>
                    <a:pt x="157" y="174"/>
                    <a:pt x="162" y="167"/>
                  </a:cubicBezTo>
                  <a:cubicBezTo>
                    <a:pt x="165" y="169"/>
                    <a:pt x="166" y="174"/>
                    <a:pt x="172" y="178"/>
                  </a:cubicBezTo>
                  <a:cubicBezTo>
                    <a:pt x="173" y="172"/>
                    <a:pt x="170" y="164"/>
                    <a:pt x="174" y="155"/>
                  </a:cubicBezTo>
                  <a:cubicBezTo>
                    <a:pt x="178" y="157"/>
                    <a:pt x="176" y="160"/>
                    <a:pt x="187" y="166"/>
                  </a:cubicBezTo>
                  <a:cubicBezTo>
                    <a:pt x="187" y="159"/>
                    <a:pt x="184" y="148"/>
                    <a:pt x="183" y="141"/>
                  </a:cubicBezTo>
                  <a:cubicBezTo>
                    <a:pt x="188" y="143"/>
                    <a:pt x="188" y="146"/>
                    <a:pt x="199" y="147"/>
                  </a:cubicBezTo>
                  <a:cubicBezTo>
                    <a:pt x="195" y="140"/>
                    <a:pt x="192" y="133"/>
                    <a:pt x="187" y="125"/>
                  </a:cubicBezTo>
                  <a:cubicBezTo>
                    <a:pt x="192" y="127"/>
                    <a:pt x="197" y="128"/>
                    <a:pt x="202" y="129"/>
                  </a:cubicBezTo>
                  <a:cubicBezTo>
                    <a:pt x="197" y="123"/>
                    <a:pt x="192" y="117"/>
                    <a:pt x="187" y="110"/>
                  </a:cubicBezTo>
                  <a:cubicBezTo>
                    <a:pt x="191" y="110"/>
                    <a:pt x="195" y="111"/>
                    <a:pt x="199" y="111"/>
                  </a:cubicBezTo>
                  <a:cubicBezTo>
                    <a:pt x="194" y="107"/>
                    <a:pt x="189" y="103"/>
                    <a:pt x="184" y="98"/>
                  </a:cubicBezTo>
                  <a:cubicBezTo>
                    <a:pt x="188" y="98"/>
                    <a:pt x="192" y="97"/>
                    <a:pt x="195" y="96"/>
                  </a:cubicBezTo>
                  <a:cubicBezTo>
                    <a:pt x="190" y="93"/>
                    <a:pt x="185" y="89"/>
                    <a:pt x="179" y="86"/>
                  </a:cubicBezTo>
                  <a:cubicBezTo>
                    <a:pt x="183" y="84"/>
                    <a:pt x="186" y="83"/>
                    <a:pt x="190" y="82"/>
                  </a:cubicBezTo>
                  <a:cubicBezTo>
                    <a:pt x="184" y="79"/>
                    <a:pt x="179" y="75"/>
                    <a:pt x="173" y="72"/>
                  </a:cubicBezTo>
                  <a:cubicBezTo>
                    <a:pt x="176" y="72"/>
                    <a:pt x="179" y="72"/>
                    <a:pt x="182" y="72"/>
                  </a:cubicBezTo>
                  <a:cubicBezTo>
                    <a:pt x="176" y="67"/>
                    <a:pt x="171" y="63"/>
                    <a:pt x="165" y="58"/>
                  </a:cubicBezTo>
                  <a:cubicBezTo>
                    <a:pt x="170" y="58"/>
                    <a:pt x="174" y="58"/>
                    <a:pt x="178" y="57"/>
                  </a:cubicBezTo>
                  <a:cubicBezTo>
                    <a:pt x="163" y="50"/>
                    <a:pt x="150" y="37"/>
                    <a:pt x="145" y="14"/>
                  </a:cubicBezTo>
                  <a:cubicBezTo>
                    <a:pt x="136" y="29"/>
                    <a:pt x="141" y="41"/>
                    <a:pt x="142" y="52"/>
                  </a:cubicBezTo>
                  <a:cubicBezTo>
                    <a:pt x="139" y="87"/>
                    <a:pt x="180" y="112"/>
                    <a:pt x="157" y="150"/>
                  </a:cubicBezTo>
                  <a:cubicBezTo>
                    <a:pt x="173" y="110"/>
                    <a:pt x="137" y="96"/>
                    <a:pt x="137" y="58"/>
                  </a:cubicBezTo>
                  <a:cubicBezTo>
                    <a:pt x="131" y="75"/>
                    <a:pt x="130" y="79"/>
                    <a:pt x="122" y="95"/>
                  </a:cubicBezTo>
                  <a:cubicBezTo>
                    <a:pt x="121" y="106"/>
                    <a:pt x="125" y="118"/>
                    <a:pt x="125" y="131"/>
                  </a:cubicBezTo>
                  <a:cubicBezTo>
                    <a:pt x="126" y="143"/>
                    <a:pt x="123" y="158"/>
                    <a:pt x="110" y="177"/>
                  </a:cubicBezTo>
                  <a:cubicBezTo>
                    <a:pt x="119" y="160"/>
                    <a:pt x="126" y="128"/>
                    <a:pt x="117" y="108"/>
                  </a:cubicBezTo>
                  <a:cubicBezTo>
                    <a:pt x="105" y="126"/>
                    <a:pt x="98" y="135"/>
                    <a:pt x="89" y="151"/>
                  </a:cubicBezTo>
                  <a:cubicBezTo>
                    <a:pt x="87" y="168"/>
                    <a:pt x="98" y="189"/>
                    <a:pt x="83" y="217"/>
                  </a:cubicBezTo>
                  <a:cubicBezTo>
                    <a:pt x="90" y="196"/>
                    <a:pt x="84" y="173"/>
                    <a:pt x="80" y="160"/>
                  </a:cubicBezTo>
                  <a:cubicBezTo>
                    <a:pt x="63" y="192"/>
                    <a:pt x="59" y="218"/>
                    <a:pt x="67" y="249"/>
                  </a:cubicBezTo>
                  <a:cubicBezTo>
                    <a:pt x="52" y="208"/>
                    <a:pt x="63" y="177"/>
                    <a:pt x="73" y="163"/>
                  </a:cubicBezTo>
                  <a:cubicBezTo>
                    <a:pt x="63" y="169"/>
                    <a:pt x="47" y="183"/>
                    <a:pt x="40" y="206"/>
                  </a:cubicBezTo>
                  <a:cubicBezTo>
                    <a:pt x="44" y="172"/>
                    <a:pt x="66" y="160"/>
                    <a:pt x="81" y="149"/>
                  </a:cubicBezTo>
                  <a:cubicBezTo>
                    <a:pt x="92" y="131"/>
                    <a:pt x="97" y="124"/>
                    <a:pt x="108" y="108"/>
                  </a:cubicBezTo>
                  <a:cubicBezTo>
                    <a:pt x="95" y="115"/>
                    <a:pt x="60" y="122"/>
                    <a:pt x="38" y="160"/>
                  </a:cubicBezTo>
                  <a:cubicBezTo>
                    <a:pt x="46" y="137"/>
                    <a:pt x="61" y="124"/>
                    <a:pt x="77" y="116"/>
                  </a:cubicBezTo>
                  <a:cubicBezTo>
                    <a:pt x="91" y="107"/>
                    <a:pt x="106" y="103"/>
                    <a:pt x="115" y="96"/>
                  </a:cubicBezTo>
                  <a:cubicBezTo>
                    <a:pt x="123" y="80"/>
                    <a:pt x="127" y="73"/>
                    <a:pt x="133" y="58"/>
                  </a:cubicBezTo>
                  <a:cubicBezTo>
                    <a:pt x="114" y="86"/>
                    <a:pt x="80" y="75"/>
                    <a:pt x="55" y="97"/>
                  </a:cubicBezTo>
                  <a:cubicBezTo>
                    <a:pt x="74" y="72"/>
                    <a:pt x="119" y="77"/>
                    <a:pt x="130" y="51"/>
                  </a:cubicBezTo>
                  <a:cubicBezTo>
                    <a:pt x="135" y="41"/>
                    <a:pt x="124" y="24"/>
                    <a:pt x="144" y="3"/>
                  </a:cubicBezTo>
                  <a:cubicBezTo>
                    <a:pt x="124" y="0"/>
                    <a:pt x="125" y="23"/>
                    <a:pt x="107" y="20"/>
                  </a:cubicBezTo>
                  <a:cubicBezTo>
                    <a:pt x="110" y="24"/>
                    <a:pt x="113" y="27"/>
                    <a:pt x="117" y="30"/>
                  </a:cubicBezTo>
                  <a:cubicBezTo>
                    <a:pt x="110" y="30"/>
                    <a:pt x="104" y="29"/>
                    <a:pt x="97" y="29"/>
                  </a:cubicBezTo>
                  <a:cubicBezTo>
                    <a:pt x="99" y="32"/>
                    <a:pt x="102" y="34"/>
                    <a:pt x="104" y="36"/>
                  </a:cubicBezTo>
                  <a:cubicBezTo>
                    <a:pt x="98" y="35"/>
                    <a:pt x="92" y="35"/>
                    <a:pt x="85" y="34"/>
                  </a:cubicBezTo>
                  <a:cubicBezTo>
                    <a:pt x="87" y="37"/>
                    <a:pt x="89" y="41"/>
                    <a:pt x="91" y="44"/>
                  </a:cubicBezTo>
                  <a:cubicBezTo>
                    <a:pt x="85" y="44"/>
                    <a:pt x="78" y="45"/>
                    <a:pt x="71" y="45"/>
                  </a:cubicBezTo>
                  <a:cubicBezTo>
                    <a:pt x="74" y="48"/>
                    <a:pt x="76" y="51"/>
                    <a:pt x="79" y="53"/>
                  </a:cubicBezTo>
                  <a:cubicBezTo>
                    <a:pt x="71" y="55"/>
                    <a:pt x="64" y="56"/>
                    <a:pt x="56" y="58"/>
                  </a:cubicBezTo>
                  <a:cubicBezTo>
                    <a:pt x="59" y="60"/>
                    <a:pt x="63" y="61"/>
                    <a:pt x="66" y="63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  <p:sp>
          <p:nvSpPr>
            <p:cNvPr id="2215" name="Freeform 777"/>
            <p:cNvSpPr/>
            <p:nvPr/>
          </p:nvSpPr>
          <p:spPr bwMode="auto">
            <a:xfrm>
              <a:off x="3531192" y="242888"/>
              <a:ext cx="279995" cy="155575"/>
            </a:xfrm>
            <a:custGeom>
              <a:avLst/>
              <a:gdLst>
                <a:gd name="T0" fmla="*/ 33 w 193"/>
                <a:gd name="T1" fmla="*/ 71 h 103"/>
                <a:gd name="T2" fmla="*/ 24 w 193"/>
                <a:gd name="T3" fmla="*/ 76 h 103"/>
                <a:gd name="T4" fmla="*/ 47 w 193"/>
                <a:gd name="T5" fmla="*/ 77 h 103"/>
                <a:gd name="T6" fmla="*/ 37 w 193"/>
                <a:gd name="T7" fmla="*/ 82 h 103"/>
                <a:gd name="T8" fmla="*/ 65 w 193"/>
                <a:gd name="T9" fmla="*/ 83 h 103"/>
                <a:gd name="T10" fmla="*/ 54 w 193"/>
                <a:gd name="T11" fmla="*/ 93 h 103"/>
                <a:gd name="T12" fmla="*/ 81 w 193"/>
                <a:gd name="T13" fmla="*/ 86 h 103"/>
                <a:gd name="T14" fmla="*/ 78 w 193"/>
                <a:gd name="T15" fmla="*/ 98 h 103"/>
                <a:gd name="T16" fmla="*/ 102 w 193"/>
                <a:gd name="T17" fmla="*/ 87 h 103"/>
                <a:gd name="T18" fmla="*/ 104 w 193"/>
                <a:gd name="T19" fmla="*/ 103 h 103"/>
                <a:gd name="T20" fmla="*/ 123 w 193"/>
                <a:gd name="T21" fmla="*/ 82 h 103"/>
                <a:gd name="T22" fmla="*/ 125 w 193"/>
                <a:gd name="T23" fmla="*/ 93 h 103"/>
                <a:gd name="T24" fmla="*/ 145 w 193"/>
                <a:gd name="T25" fmla="*/ 67 h 103"/>
                <a:gd name="T26" fmla="*/ 148 w 193"/>
                <a:gd name="T27" fmla="*/ 81 h 103"/>
                <a:gd name="T28" fmla="*/ 163 w 193"/>
                <a:gd name="T29" fmla="*/ 54 h 103"/>
                <a:gd name="T30" fmla="*/ 168 w 193"/>
                <a:gd name="T31" fmla="*/ 68 h 103"/>
                <a:gd name="T32" fmla="*/ 193 w 193"/>
                <a:gd name="T33" fmla="*/ 35 h 103"/>
                <a:gd name="T34" fmla="*/ 145 w 193"/>
                <a:gd name="T35" fmla="*/ 48 h 103"/>
                <a:gd name="T36" fmla="*/ 97 w 193"/>
                <a:gd name="T37" fmla="*/ 73 h 103"/>
                <a:gd name="T38" fmla="*/ 134 w 193"/>
                <a:gd name="T39" fmla="*/ 47 h 103"/>
                <a:gd name="T40" fmla="*/ 34 w 193"/>
                <a:gd name="T41" fmla="*/ 61 h 103"/>
                <a:gd name="T42" fmla="*/ 122 w 193"/>
                <a:gd name="T43" fmla="*/ 44 h 103"/>
                <a:gd name="T44" fmla="*/ 75 w 193"/>
                <a:gd name="T45" fmla="*/ 22 h 103"/>
                <a:gd name="T46" fmla="*/ 181 w 193"/>
                <a:gd name="T47" fmla="*/ 35 h 103"/>
                <a:gd name="T48" fmla="*/ 155 w 193"/>
                <a:gd name="T49" fmla="*/ 12 h 103"/>
                <a:gd name="T50" fmla="*/ 155 w 193"/>
                <a:gd name="T51" fmla="*/ 23 h 103"/>
                <a:gd name="T52" fmla="*/ 128 w 193"/>
                <a:gd name="T53" fmla="*/ 3 h 103"/>
                <a:gd name="T54" fmla="*/ 130 w 193"/>
                <a:gd name="T55" fmla="*/ 15 h 103"/>
                <a:gd name="T56" fmla="*/ 101 w 193"/>
                <a:gd name="T57" fmla="*/ 0 h 103"/>
                <a:gd name="T58" fmla="*/ 105 w 193"/>
                <a:gd name="T59" fmla="*/ 12 h 103"/>
                <a:gd name="T60" fmla="*/ 80 w 193"/>
                <a:gd name="T61" fmla="*/ 2 h 103"/>
                <a:gd name="T62" fmla="*/ 84 w 193"/>
                <a:gd name="T63" fmla="*/ 16 h 103"/>
                <a:gd name="T64" fmla="*/ 60 w 193"/>
                <a:gd name="T65" fmla="*/ 11 h 103"/>
                <a:gd name="T66" fmla="*/ 64 w 193"/>
                <a:gd name="T67" fmla="*/ 22 h 103"/>
                <a:gd name="T68" fmla="*/ 37 w 193"/>
                <a:gd name="T69" fmla="*/ 26 h 103"/>
                <a:gd name="T70" fmla="*/ 51 w 193"/>
                <a:gd name="T71" fmla="*/ 30 h 103"/>
                <a:gd name="T72" fmla="*/ 26 w 193"/>
                <a:gd name="T73" fmla="*/ 37 h 103"/>
                <a:gd name="T74" fmla="*/ 38 w 193"/>
                <a:gd name="T75" fmla="*/ 42 h 103"/>
                <a:gd name="T76" fmla="*/ 15 w 193"/>
                <a:gd name="T77" fmla="*/ 50 h 103"/>
                <a:gd name="T78" fmla="*/ 29 w 193"/>
                <a:gd name="T79" fmla="*/ 53 h 103"/>
                <a:gd name="T80" fmla="*/ 0 w 193"/>
                <a:gd name="T81" fmla="*/ 66 h 103"/>
                <a:gd name="T82" fmla="*/ 33 w 193"/>
                <a:gd name="T83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03">
                  <a:moveTo>
                    <a:pt x="33" y="71"/>
                  </a:moveTo>
                  <a:cubicBezTo>
                    <a:pt x="30" y="72"/>
                    <a:pt x="29" y="75"/>
                    <a:pt x="24" y="76"/>
                  </a:cubicBezTo>
                  <a:cubicBezTo>
                    <a:pt x="32" y="78"/>
                    <a:pt x="39" y="77"/>
                    <a:pt x="47" y="77"/>
                  </a:cubicBezTo>
                  <a:cubicBezTo>
                    <a:pt x="44" y="79"/>
                    <a:pt x="44" y="80"/>
                    <a:pt x="37" y="82"/>
                  </a:cubicBezTo>
                  <a:cubicBezTo>
                    <a:pt x="51" y="85"/>
                    <a:pt x="56" y="83"/>
                    <a:pt x="65" y="83"/>
                  </a:cubicBezTo>
                  <a:cubicBezTo>
                    <a:pt x="62" y="86"/>
                    <a:pt x="61" y="89"/>
                    <a:pt x="54" y="93"/>
                  </a:cubicBezTo>
                  <a:cubicBezTo>
                    <a:pt x="67" y="93"/>
                    <a:pt x="72" y="88"/>
                    <a:pt x="81" y="86"/>
                  </a:cubicBezTo>
                  <a:cubicBezTo>
                    <a:pt x="80" y="90"/>
                    <a:pt x="83" y="94"/>
                    <a:pt x="78" y="98"/>
                  </a:cubicBezTo>
                  <a:cubicBezTo>
                    <a:pt x="92" y="94"/>
                    <a:pt x="94" y="91"/>
                    <a:pt x="102" y="87"/>
                  </a:cubicBezTo>
                  <a:cubicBezTo>
                    <a:pt x="102" y="92"/>
                    <a:pt x="106" y="96"/>
                    <a:pt x="104" y="103"/>
                  </a:cubicBezTo>
                  <a:cubicBezTo>
                    <a:pt x="114" y="96"/>
                    <a:pt x="117" y="89"/>
                    <a:pt x="123" y="82"/>
                  </a:cubicBezTo>
                  <a:cubicBezTo>
                    <a:pt x="124" y="85"/>
                    <a:pt x="127" y="87"/>
                    <a:pt x="125" y="93"/>
                  </a:cubicBezTo>
                  <a:cubicBezTo>
                    <a:pt x="138" y="85"/>
                    <a:pt x="142" y="76"/>
                    <a:pt x="145" y="67"/>
                  </a:cubicBezTo>
                  <a:cubicBezTo>
                    <a:pt x="147" y="71"/>
                    <a:pt x="148" y="76"/>
                    <a:pt x="148" y="81"/>
                  </a:cubicBezTo>
                  <a:cubicBezTo>
                    <a:pt x="160" y="73"/>
                    <a:pt x="160" y="63"/>
                    <a:pt x="163" y="54"/>
                  </a:cubicBezTo>
                  <a:cubicBezTo>
                    <a:pt x="165" y="58"/>
                    <a:pt x="168" y="62"/>
                    <a:pt x="168" y="68"/>
                  </a:cubicBezTo>
                  <a:cubicBezTo>
                    <a:pt x="188" y="52"/>
                    <a:pt x="180" y="42"/>
                    <a:pt x="193" y="35"/>
                  </a:cubicBezTo>
                  <a:cubicBezTo>
                    <a:pt x="183" y="36"/>
                    <a:pt x="150" y="45"/>
                    <a:pt x="145" y="48"/>
                  </a:cubicBezTo>
                  <a:cubicBezTo>
                    <a:pt x="133" y="56"/>
                    <a:pt x="121" y="75"/>
                    <a:pt x="97" y="73"/>
                  </a:cubicBezTo>
                  <a:cubicBezTo>
                    <a:pt x="119" y="70"/>
                    <a:pt x="124" y="61"/>
                    <a:pt x="134" y="47"/>
                  </a:cubicBezTo>
                  <a:cubicBezTo>
                    <a:pt x="96" y="56"/>
                    <a:pt x="95" y="73"/>
                    <a:pt x="34" y="61"/>
                  </a:cubicBezTo>
                  <a:cubicBezTo>
                    <a:pt x="93" y="69"/>
                    <a:pt x="108" y="45"/>
                    <a:pt x="122" y="44"/>
                  </a:cubicBezTo>
                  <a:cubicBezTo>
                    <a:pt x="105" y="43"/>
                    <a:pt x="87" y="33"/>
                    <a:pt x="75" y="22"/>
                  </a:cubicBezTo>
                  <a:cubicBezTo>
                    <a:pt x="107" y="42"/>
                    <a:pt x="129" y="42"/>
                    <a:pt x="181" y="35"/>
                  </a:cubicBezTo>
                  <a:cubicBezTo>
                    <a:pt x="166" y="29"/>
                    <a:pt x="164" y="20"/>
                    <a:pt x="155" y="12"/>
                  </a:cubicBezTo>
                  <a:cubicBezTo>
                    <a:pt x="155" y="16"/>
                    <a:pt x="155" y="19"/>
                    <a:pt x="155" y="23"/>
                  </a:cubicBezTo>
                  <a:cubicBezTo>
                    <a:pt x="145" y="18"/>
                    <a:pt x="131" y="10"/>
                    <a:pt x="128" y="3"/>
                  </a:cubicBezTo>
                  <a:cubicBezTo>
                    <a:pt x="129" y="7"/>
                    <a:pt x="126" y="9"/>
                    <a:pt x="130" y="15"/>
                  </a:cubicBezTo>
                  <a:cubicBezTo>
                    <a:pt x="118" y="12"/>
                    <a:pt x="107" y="6"/>
                    <a:pt x="101" y="0"/>
                  </a:cubicBezTo>
                  <a:cubicBezTo>
                    <a:pt x="101" y="5"/>
                    <a:pt x="104" y="8"/>
                    <a:pt x="105" y="12"/>
                  </a:cubicBezTo>
                  <a:cubicBezTo>
                    <a:pt x="93" y="11"/>
                    <a:pt x="84" y="7"/>
                    <a:pt x="80" y="2"/>
                  </a:cubicBezTo>
                  <a:cubicBezTo>
                    <a:pt x="80" y="9"/>
                    <a:pt x="81" y="11"/>
                    <a:pt x="84" y="16"/>
                  </a:cubicBezTo>
                  <a:cubicBezTo>
                    <a:pt x="75" y="15"/>
                    <a:pt x="69" y="15"/>
                    <a:pt x="60" y="11"/>
                  </a:cubicBezTo>
                  <a:cubicBezTo>
                    <a:pt x="61" y="17"/>
                    <a:pt x="61" y="19"/>
                    <a:pt x="64" y="22"/>
                  </a:cubicBezTo>
                  <a:cubicBezTo>
                    <a:pt x="56" y="21"/>
                    <a:pt x="48" y="26"/>
                    <a:pt x="37" y="26"/>
                  </a:cubicBezTo>
                  <a:cubicBezTo>
                    <a:pt x="44" y="30"/>
                    <a:pt x="47" y="30"/>
                    <a:pt x="51" y="30"/>
                  </a:cubicBezTo>
                  <a:cubicBezTo>
                    <a:pt x="47" y="33"/>
                    <a:pt x="32" y="38"/>
                    <a:pt x="26" y="37"/>
                  </a:cubicBezTo>
                  <a:cubicBezTo>
                    <a:pt x="29" y="41"/>
                    <a:pt x="34" y="42"/>
                    <a:pt x="38" y="42"/>
                  </a:cubicBezTo>
                  <a:cubicBezTo>
                    <a:pt x="32" y="47"/>
                    <a:pt x="22" y="48"/>
                    <a:pt x="15" y="50"/>
                  </a:cubicBezTo>
                  <a:cubicBezTo>
                    <a:pt x="19" y="52"/>
                    <a:pt x="25" y="52"/>
                    <a:pt x="29" y="53"/>
                  </a:cubicBezTo>
                  <a:cubicBezTo>
                    <a:pt x="22" y="58"/>
                    <a:pt x="12" y="63"/>
                    <a:pt x="0" y="66"/>
                  </a:cubicBezTo>
                  <a:cubicBezTo>
                    <a:pt x="8" y="72"/>
                    <a:pt x="23" y="70"/>
                    <a:pt x="33" y="71"/>
                  </a:cubicBezTo>
                  <a:close/>
                </a:path>
              </a:pathLst>
            </a:custGeom>
            <a:solidFill>
              <a:srgbClr val="EAD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 sz="2109"/>
            </a:p>
          </p:txBody>
        </p:sp>
      </p:grpSp>
    </p:spTree>
    <p:extLst>
      <p:ext uri="{BB962C8B-B14F-4D97-AF65-F5344CB8AC3E}">
        <p14:creationId xmlns:p14="http://schemas.microsoft.com/office/powerpoint/2010/main" val="140573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5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500000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8" fill="hold"/>
                                            <p:tgtEl>
                                              <p:spTgt spid="151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repeatCount="50000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8" fill="hold"/>
                                            <p:tgtEl>
                                              <p:spTgt spid="151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00013 0.0007 L 0.00013 0.00093 C 0.01562 -0.00231 0.03307 -0.00555 0.04752 -0.00671 C 0.0927 -0.01088 0.0513 -0.00625 0.08567 -0.01088 C 0.09101 -0.01157 0.09518 -0.01204 0.10026 -0.01227 C 0.10781 -0.01435 0.12278 -0.0162 0.13072 -0.01759 C 0.14908 -0.02037 0.16406 -0.02338 0.18346 -0.02639 C 0.19414 -0.02824 0.20312 -0.02893 0.2121 -0.03194 C 0.22838 -0.03356 0.23528 -0.03565 0.25104 -0.03796 C 0.25846 -0.03981 0.26627 -0.04097 0.27395 -0.04167 C 0.27734 -0.04236 0.27981 -0.04282 0.28489 -0.04329 C 0.28802 -0.04375 0.29179 -0.04421 0.29492 -0.04398 C 0.30117 -0.04514 0.30638 -0.04583 0.31119 -0.04722 C 0.32994 -0.04977 0.34166 -0.05092 0.35885 -0.05301 C 0.3746 -0.05602 0.39075 -0.05879 0.4052 -0.06065 L 0.4388 -0.0662 C 0.44869 -0.06782 0.46041 -0.06967 0.46848 -0.07014 C 0.47291 -0.07106 0.47604 -0.07106 0.48059 -0.07176 C 0.48463 -0.07222 0.48919 -0.07292 0.49518 -0.07407 C 0.51184 -0.07616 0.53307 -0.07801 0.54908 -0.08009 C 0.55195 -0.08009 0.55468 -0.0794 0.55963 -0.08102 C 0.56276 -0.08079 0.57031 -0.08217 0.57356 -0.08194 C 0.58489 -0.08333 0.59362 -0.08356 0.60559 -0.08379 C 0.61132 -0.08542 0.61757 -0.08588 0.62395 -0.0868 C 0.65716 -0.08935 0.63841 -0.08634 0.66132 -0.09028 C 0.66484 -0.09051 0.66783 -0.09028 0.67278 -0.09074 C 0.6763 -0.09051 0.68307 -0.09167 0.68684 -0.0912 C 0.69414 -0.09305 0.71054 -0.09398 0.71328 -0.09421 C 0.7289 -0.09467 0.72968 -0.09444 0.74856 -0.09606 C 0.75234 -0.09606 0.75612 -0.09699 0.75807 -0.09676 C 0.78177 -0.09768 0.75924 -0.09629 0.79388 -0.0993 C 0.80507 -0.10092 0.81653 -0.10162 0.82773 -0.10185 C 0.83281 -0.10208 0.84101 -0.10347 0.84687 -0.10347 C 0.84856 -0.10254 0.84947 -0.10231 0.85442 -0.10301 C 0.8608 -0.10278 0.87018 -0.10393 0.87708 -0.10486 C 0.89296 -0.10254 0.87252 -0.10486 0.90325 -0.10509 C 0.90651 -0.10486 0.90924 -0.1044 0.91119 -0.10486 C 0.91432 -0.10393 0.91223 -0.10092 0.91796 -0.10116 L 0.93033 -0.10231 C 0.93945 -0.09861 0.93346 -0.1 0.94427 -0.09861 C 0.94817 -0.09722 0.94882 -0.09537 0.95377 -0.09444 C 0.95807 -0.09282 0.95807 -0.09352 0.96028 -0.09143 C 0.96263 -0.09028 0.96302 -0.08866 0.96536 -0.08866 C 0.96757 -0.08727 0.97304 -0.08588 0.97304 -0.08542 C 0.97473 -0.08403 0.97513 -0.08217 0.97747 -0.08171 C 0.98007 -0.07963 0.98125 -0.0787 0.98489 -0.07778 C 0.99713 -0.06273 0.98281 -0.07708 0.99401 -0.07153 C 0.99596 -0.06921 0.99856 -0.06736 1.00091 -0.06551 C 1.00234 -0.06481 1.00325 -0.06366 1.00455 -0.06296 C 1.00664 -0.0618 1.00794 -0.0618 1.00911 -0.06157 C 1.01627 -0.05741 1.00976 -0.05949 1.01731 -0.05486 C 1.0177 -0.0537 1.02057 -0.05347 1.02096 -0.05324 C 1.02317 -0.05278 1.02369 -0.05278 1.02513 -0.05185 C 1.025 -0.05023 1.02656 -0.04838 1.02877 -0.04815 C 1.03098 -0.04537 1.03502 -0.04444 1.03528 -0.04329 C 1.03958 -0.04074 1.04257 -0.03773 1.04505 -0.03495 C 1.04648 -0.03356 1.04739 -0.03125 1.04895 -0.02963 C 1.05013 -0.02824 1.05247 -0.02754 1.05351 -0.02662 C 1.05312 -0.01898 1.05416 -0.01157 1.05507 -0.0037 L 1.05364 -0.00393 " pathEditMode="relative" rAng="21180000" ptsTypes="AAAAAAAAAAAAAAAAAAAAAAAAAAAAAAAAAAAAAAAAAAAAAAAAAAAAAAAAAAAA">
                                          <p:cBhvr>
                                            <p:cTn id="29" dur="4000" fill="hold"/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47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70833E-6 4.81481E-6 L -2.70833E-6 0.00069 C 0.00469 -0.0007 0.00768 -0.00116 0.01354 -0.00186 C 0.01524 -0.00186 0.01953 -0.00232 0.02253 -0.00232 C 0.02396 -0.00232 0.02461 -0.00301 0.02696 -0.00301 C 0.0293 -0.00348 0.03308 -0.00348 0.03607 -0.00348 C 0.0375 -0.00417 0.0375 -0.00348 0.04063 -0.00487 C 0.04362 -0.00487 0.04948 -0.00533 0.05417 -0.00533 C 0.0556 -0.00533 0.0556 -0.00602 0.05873 -0.00602 C 0.06394 -0.00649 0.07318 -0.00718 0.07683 -0.00764 C 0.08516 -0.0088 0.07591 -0.00764 0.09037 -0.0088 C 0.09336 -0.0095 0.09492 -0.0095 0.09935 -0.01019 C 0.10248 -0.01019 0.10847 -0.01019 0.11302 -0.01065 C 0.11771 -0.01065 0.12136 -0.01112 0.12657 -0.01181 C 0.13034 -0.01181 0.13581 -0.0125 0.14024 -0.0125 C 0.14323 -0.01297 0.14558 -0.01366 0.14935 -0.01366 C 0.16524 -0.01482 0.15912 -0.01413 0.17201 -0.01528 C 0.19154 -0.01713 0.16667 -0.01528 0.19896 -0.01713 C 0.20664 -0.01875 0.19766 -0.0176 0.21719 -0.01875 C 0.2263 -0.01945 0.23321 -0.02014 0.2444 -0.02061 C 0.28386 -0.02292 0.23542 -0.02014 0.26706 -0.02246 C 0.27084 -0.02246 0.27617 -0.02246 0.28073 -0.02292 C 0.28659 -0.02362 0.28972 -0.02408 0.29883 -0.02408 C 0.32761 -0.02524 0.29505 -0.02408 0.3306 -0.02593 C 0.33581 -0.02593 0.34258 -0.02593 0.3487 -0.02663 L 0.39401 -0.02894 C 0.39844 -0.02894 0.40222 -0.0294 0.40755 -0.0294 C 0.41354 -0.0301 0.41966 -0.0301 0.42578 -0.0301 C 0.43255 -0.03056 0.43633 -0.03125 0.44388 -0.03125 C 0.45144 -0.03172 0.46263 -0.03172 0.47097 -0.03241 C 0.47709 -0.03288 0.48229 -0.03288 0.48907 -0.03357 C 0.49284 -0.03357 0.49818 -0.03357 0.50261 -0.03357 C 0.51172 -0.03403 0.51771 -0.03473 0.52982 -0.03519 C 0.53594 -0.03519 0.54193 -0.03519 0.54792 -0.03588 C 0.55469 -0.03588 0.55938 -0.03635 0.56602 -0.03635 C 0.57748 -0.03704 0.58946 -0.0375 0.60222 -0.0382 C 0.60703 -0.0382 0.61146 -0.0382 0.61589 -0.0382 C 0.64011 -0.04005 0.61667 -0.03936 0.64323 -0.04005 C 0.64766 -0.04005 0.65144 -0.04005 0.65677 -0.04051 C 0.66042 -0.04051 0.66576 -0.04051 0.67019 -0.04121 C 0.67943 -0.04121 0.68633 -0.04167 0.69753 -0.04237 C 0.70196 -0.04237 0.70664 -0.04237 0.71107 -0.04283 C 0.7405 -0.04399 0.70808 -0.04283 0.73828 -0.04468 C 0.76172 -0.04514 0.74206 -0.04399 0.77005 -0.04584 C 0.77292 -0.04584 0.77461 -0.0463 0.77904 -0.0463 C 0.78282 -0.047 0.78815 -0.047 0.79271 -0.047 L 0.83789 -0.04931 L 0.85157 -0.05 C 0.85599 -0.05047 0.86146 -0.05047 0.86524 -0.05116 C 0.86823 -0.05116 0.86966 -0.05116 0.87422 -0.05163 C 0.87956 -0.05163 0.88646 -0.05163 0.89232 -0.05232 C 0.8961 -0.05232 0.89701 -0.05278 0.90144 -0.05278 C 0.94284 -0.05533 0.88399 -0.05163 0.92852 -0.05394 C 0.93321 -0.05463 0.9362 -0.05463 0.94219 -0.05533 C 0.94831 -0.05533 0.95795 -0.05533 0.96485 -0.05579 C 0.97604 -0.05649 0.98451 -0.05695 0.99662 -0.05764 C 1.00261 -0.05764 1.0086 -0.05811 1.01472 -0.05811 C 1.02357 -0.0588 1.04206 -0.05926 1.04206 -0.0588 L 1.04206 -0.05926 " pathEditMode="relative" rAng="0" ptsTypes="AAAAAAAAAAAAAAAAAAAAAAAAAAAAAAAAAAAAAAAAAAAAAAAAAAAAAAAAAAA">
                                          <p:cBhvr>
                                            <p:cTn id="31" dur="4000" fill="hold"/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096" y="-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000"/>
                                            <p:tgtEl>
                                              <p:spTgt spid="1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0"/>
                                            <p:tgtEl>
                                              <p:spTgt spid="15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142264 -0.159399 E" pathEditMode="relative" ptsTypes="">
                                          <p:cBhvr>
                                            <p:cTn id="39" dur="2000" fill="hold"/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0" fill="hold"/>
                                            <p:tgtEl>
                                              <p:spTgt spid="1549"/>
                                            </p:tgtEl>
                                          </p:cBhvr>
                                          <p:by x="150000" y="150000"/>
                                          <p:to x="268642" y="268642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42264 0.159399 L 0 0 E" pathEditMode="relative" ptsTypes="">
                                          <p:cBhvr>
                                            <p:cTn id="43" dur="2000" fill="hold"/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0" fill="hold"/>
                                            <p:tgtEl>
                                              <p:spTgt spid="1547"/>
                                            </p:tgtEl>
                                          </p:cBhvr>
                                          <p:by x="150000" y="150000"/>
                                          <p:from x="37224" y="3722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2000"/>
                                            <p:tgtEl>
                                              <p:spTgt spid="1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5472 -0.206466 E" pathEditMode="relative" ptsTypes="">
                                          <p:cBhvr>
                                            <p:cTn id="53" dur="2000" fill="hold"/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0" fill="hold"/>
                                            <p:tgtEl>
                                              <p:spTgt spid="1550"/>
                                            </p:tgtEl>
                                          </p:cBhvr>
                                          <p:by x="150000" y="150000"/>
                                          <p:to x="362603" y="36260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5472 0.206466 L 0 0 E" pathEditMode="relative" ptsTypes="">
                                          <p:cBhvr>
                                            <p:cTn id="57" dur="2000" fill="hold"/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548"/>
                                            </p:tgtEl>
                                          </p:cBhvr>
                                          <p:by x="150000" y="150000"/>
                                          <p:from x="27578" y="2757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5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500000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8" fill="hold"/>
                                            <p:tgtEl>
                                              <p:spTgt spid="151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repeatCount="50000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8" fill="hold"/>
                                            <p:tgtEl>
                                              <p:spTgt spid="151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00013 0.0007 L 0.00013 0.00093 C 0.01562 -0.00231 0.03307 -0.00555 0.04752 -0.00671 C 0.0927 -0.01088 0.0513 -0.00625 0.08567 -0.01088 C 0.09101 -0.01157 0.09518 -0.01204 0.10026 -0.01227 C 0.10781 -0.01435 0.12278 -0.0162 0.13072 -0.01759 C 0.14908 -0.02037 0.16406 -0.02338 0.18346 -0.02639 C 0.19414 -0.02824 0.20312 -0.02893 0.2121 -0.03194 C 0.22838 -0.03356 0.23528 -0.03565 0.25104 -0.03796 C 0.25846 -0.03981 0.26627 -0.04097 0.27395 -0.04167 C 0.27734 -0.04236 0.27981 -0.04282 0.28489 -0.04329 C 0.28802 -0.04375 0.29179 -0.04421 0.29492 -0.04398 C 0.30117 -0.04514 0.30638 -0.04583 0.31119 -0.04722 C 0.32994 -0.04977 0.34166 -0.05092 0.35885 -0.05301 C 0.3746 -0.05602 0.39075 -0.05879 0.4052 -0.06065 L 0.4388 -0.0662 C 0.44869 -0.06782 0.46041 -0.06967 0.46848 -0.07014 C 0.47291 -0.07106 0.47604 -0.07106 0.48059 -0.07176 C 0.48463 -0.07222 0.48919 -0.07292 0.49518 -0.07407 C 0.51184 -0.07616 0.53307 -0.07801 0.54908 -0.08009 C 0.55195 -0.08009 0.55468 -0.0794 0.55963 -0.08102 C 0.56276 -0.08079 0.57031 -0.08217 0.57356 -0.08194 C 0.58489 -0.08333 0.59362 -0.08356 0.60559 -0.08379 C 0.61132 -0.08542 0.61757 -0.08588 0.62395 -0.0868 C 0.65716 -0.08935 0.63841 -0.08634 0.66132 -0.09028 C 0.66484 -0.09051 0.66783 -0.09028 0.67278 -0.09074 C 0.6763 -0.09051 0.68307 -0.09167 0.68684 -0.0912 C 0.69414 -0.09305 0.71054 -0.09398 0.71328 -0.09421 C 0.7289 -0.09467 0.72968 -0.09444 0.74856 -0.09606 C 0.75234 -0.09606 0.75612 -0.09699 0.75807 -0.09676 C 0.78177 -0.09768 0.75924 -0.09629 0.79388 -0.0993 C 0.80507 -0.10092 0.81653 -0.10162 0.82773 -0.10185 C 0.83281 -0.10208 0.84101 -0.10347 0.84687 -0.10347 C 0.84856 -0.10254 0.84947 -0.10231 0.85442 -0.10301 C 0.8608 -0.10278 0.87018 -0.10393 0.87708 -0.10486 C 0.89296 -0.10254 0.87252 -0.10486 0.90325 -0.10509 C 0.90651 -0.10486 0.90924 -0.1044 0.91119 -0.10486 C 0.91432 -0.10393 0.91223 -0.10092 0.91796 -0.10116 L 0.93033 -0.10231 C 0.93945 -0.09861 0.93346 -0.1 0.94427 -0.09861 C 0.94817 -0.09722 0.94882 -0.09537 0.95377 -0.09444 C 0.95807 -0.09282 0.95807 -0.09352 0.96028 -0.09143 C 0.96263 -0.09028 0.96302 -0.08866 0.96536 -0.08866 C 0.96757 -0.08727 0.97304 -0.08588 0.97304 -0.08542 C 0.97473 -0.08403 0.97513 -0.08217 0.97747 -0.08171 C 0.98007 -0.07963 0.98125 -0.0787 0.98489 -0.07778 C 0.99713 -0.06273 0.98281 -0.07708 0.99401 -0.07153 C 0.99596 -0.06921 0.99856 -0.06736 1.00091 -0.06551 C 1.00234 -0.06481 1.00325 -0.06366 1.00455 -0.06296 C 1.00664 -0.0618 1.00794 -0.0618 1.00911 -0.06157 C 1.01627 -0.05741 1.00976 -0.05949 1.01731 -0.05486 C 1.0177 -0.0537 1.02057 -0.05347 1.02096 -0.05324 C 1.02317 -0.05278 1.02369 -0.05278 1.02513 -0.05185 C 1.025 -0.05023 1.02656 -0.04838 1.02877 -0.04815 C 1.03098 -0.04537 1.03502 -0.04444 1.03528 -0.04329 C 1.03958 -0.04074 1.04257 -0.03773 1.04505 -0.03495 C 1.04648 -0.03356 1.04739 -0.03125 1.04895 -0.02963 C 1.05013 -0.02824 1.05247 -0.02754 1.05351 -0.02662 C 1.05312 -0.01898 1.05416 -0.01157 1.05507 -0.0037 L 1.05364 -0.00393 " pathEditMode="relative" rAng="21180000" ptsTypes="AAAAAAAAAAAAAAAAAAAAAAAAAAAAAAAAAAAAAAAAAAAAAAAAAAAAAAAAAAAA">
                                          <p:cBhvr>
                                            <p:cTn id="29" dur="4000" fill="hold"/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47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70833E-6 4.81481E-6 L -2.70833E-6 0.00069 C 0.00469 -0.0007 0.00768 -0.00116 0.01354 -0.00186 C 0.01524 -0.00186 0.01953 -0.00232 0.02253 -0.00232 C 0.02396 -0.00232 0.02461 -0.00301 0.02696 -0.00301 C 0.0293 -0.00348 0.03308 -0.00348 0.03607 -0.00348 C 0.0375 -0.00417 0.0375 -0.00348 0.04063 -0.00487 C 0.04362 -0.00487 0.04948 -0.00533 0.05417 -0.00533 C 0.0556 -0.00533 0.0556 -0.00602 0.05873 -0.00602 C 0.06394 -0.00649 0.07318 -0.00718 0.07683 -0.00764 C 0.08516 -0.0088 0.07591 -0.00764 0.09037 -0.0088 C 0.09336 -0.0095 0.09492 -0.0095 0.09935 -0.01019 C 0.10248 -0.01019 0.10847 -0.01019 0.11302 -0.01065 C 0.11771 -0.01065 0.12136 -0.01112 0.12657 -0.01181 C 0.13034 -0.01181 0.13581 -0.0125 0.14024 -0.0125 C 0.14323 -0.01297 0.14558 -0.01366 0.14935 -0.01366 C 0.16524 -0.01482 0.15912 -0.01413 0.17201 -0.01528 C 0.19154 -0.01713 0.16667 -0.01528 0.19896 -0.01713 C 0.20664 -0.01875 0.19766 -0.0176 0.21719 -0.01875 C 0.2263 -0.01945 0.23321 -0.02014 0.2444 -0.02061 C 0.28386 -0.02292 0.23542 -0.02014 0.26706 -0.02246 C 0.27084 -0.02246 0.27617 -0.02246 0.28073 -0.02292 C 0.28659 -0.02362 0.28972 -0.02408 0.29883 -0.02408 C 0.32761 -0.02524 0.29505 -0.02408 0.3306 -0.02593 C 0.33581 -0.02593 0.34258 -0.02593 0.3487 -0.02663 L 0.39401 -0.02894 C 0.39844 -0.02894 0.40222 -0.0294 0.40755 -0.0294 C 0.41354 -0.0301 0.41966 -0.0301 0.42578 -0.0301 C 0.43255 -0.03056 0.43633 -0.03125 0.44388 -0.03125 C 0.45144 -0.03172 0.46263 -0.03172 0.47097 -0.03241 C 0.47709 -0.03288 0.48229 -0.03288 0.48907 -0.03357 C 0.49284 -0.03357 0.49818 -0.03357 0.50261 -0.03357 C 0.51172 -0.03403 0.51771 -0.03473 0.52982 -0.03519 C 0.53594 -0.03519 0.54193 -0.03519 0.54792 -0.03588 C 0.55469 -0.03588 0.55938 -0.03635 0.56602 -0.03635 C 0.57748 -0.03704 0.58946 -0.0375 0.60222 -0.0382 C 0.60703 -0.0382 0.61146 -0.0382 0.61589 -0.0382 C 0.64011 -0.04005 0.61667 -0.03936 0.64323 -0.04005 C 0.64766 -0.04005 0.65144 -0.04005 0.65677 -0.04051 C 0.66042 -0.04051 0.66576 -0.04051 0.67019 -0.04121 C 0.67943 -0.04121 0.68633 -0.04167 0.69753 -0.04237 C 0.70196 -0.04237 0.70664 -0.04237 0.71107 -0.04283 C 0.7405 -0.04399 0.70808 -0.04283 0.73828 -0.04468 C 0.76172 -0.04514 0.74206 -0.04399 0.77005 -0.04584 C 0.77292 -0.04584 0.77461 -0.0463 0.77904 -0.0463 C 0.78282 -0.047 0.78815 -0.047 0.79271 -0.047 L 0.83789 -0.04931 L 0.85157 -0.05 C 0.85599 -0.05047 0.86146 -0.05047 0.86524 -0.05116 C 0.86823 -0.05116 0.86966 -0.05116 0.87422 -0.05163 C 0.87956 -0.05163 0.88646 -0.05163 0.89232 -0.05232 C 0.8961 -0.05232 0.89701 -0.05278 0.90144 -0.05278 C 0.94284 -0.05533 0.88399 -0.05163 0.92852 -0.05394 C 0.93321 -0.05463 0.9362 -0.05463 0.94219 -0.05533 C 0.94831 -0.05533 0.95795 -0.05533 0.96485 -0.05579 C 0.97604 -0.05649 0.98451 -0.05695 0.99662 -0.05764 C 1.00261 -0.05764 1.0086 -0.05811 1.01472 -0.05811 C 1.02357 -0.0588 1.04206 -0.05926 1.04206 -0.0588 L 1.04206 -0.05926 " pathEditMode="relative" rAng="0" ptsTypes="AAAAAAAAAAAAAAAAAAAAAAAAAAAAAAAAAAAAAAAAAAAAAAAAAAAAAAAAAAA">
                                          <p:cBhvr>
                                            <p:cTn id="31" dur="4000" fill="hold"/>
                                            <p:tgtEl>
                                              <p:spTgt spid="15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096" y="-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000"/>
                                            <p:tgtEl>
                                              <p:spTgt spid="1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0"/>
                                            <p:tgtEl>
                                              <p:spTgt spid="15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142264 -0.159399 E" pathEditMode="relative" ptsTypes="">
                                          <p:cBhvr>
                                            <p:cTn id="39" dur="2000" fill="hold"/>
                                            <p:tgtEl>
                                              <p:spTgt spid="1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0" fill="hold"/>
                                            <p:tgtEl>
                                              <p:spTgt spid="1549"/>
                                            </p:tgtEl>
                                          </p:cBhvr>
                                          <p:by x="150000" y="150000"/>
                                          <p:to x="268642" y="268642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42264 0.159399 L 0 0 E" pathEditMode="relative" ptsTypes="">
                                          <p:cBhvr>
                                            <p:cTn id="43" dur="2000" fill="hold"/>
                                            <p:tgtEl>
                                              <p:spTgt spid="1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0" fill="hold"/>
                                            <p:tgtEl>
                                              <p:spTgt spid="1547"/>
                                            </p:tgtEl>
                                          </p:cBhvr>
                                          <p:by x="150000" y="150000"/>
                                          <p:from x="37224" y="3722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2000"/>
                                            <p:tgtEl>
                                              <p:spTgt spid="1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5472 -0.206466 E" pathEditMode="relative" ptsTypes="">
                                          <p:cBhvr>
                                            <p:cTn id="53" dur="2000" fill="hold"/>
                                            <p:tgtEl>
                                              <p:spTgt spid="1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0" fill="hold"/>
                                            <p:tgtEl>
                                              <p:spTgt spid="1550"/>
                                            </p:tgtEl>
                                          </p:cBhvr>
                                          <p:by x="150000" y="150000"/>
                                          <p:to x="362603" y="36260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5472 0.206466 L 0 0 E" pathEditMode="relative" ptsTypes="">
                                          <p:cBhvr>
                                            <p:cTn id="57" dur="2000" fill="hold"/>
                                            <p:tgtEl>
                                              <p:spTgt spid="1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548"/>
                                            </p:tgtEl>
                                          </p:cBhvr>
                                          <p:by x="150000" y="150000"/>
                                          <p:from x="27578" y="2757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902" y="5484370"/>
            <a:ext cx="9682947" cy="1395219"/>
          </a:xfrm>
          <a:prstGeom prst="rect">
            <a:avLst/>
          </a:prstGeom>
          <a:effectLst/>
        </p:spPr>
      </p:pic>
      <p:sp>
        <p:nvSpPr>
          <p:cNvPr id="61" name="文本框 60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646087" y="1229409"/>
            <a:ext cx="3566576" cy="149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</a:rPr>
              <a:t>Part </a:t>
            </a:r>
            <a:r>
              <a:rPr lang="en-US" altLang="zh-CN" sz="7593" dirty="0">
                <a:solidFill>
                  <a:srgbClr val="CBBD35"/>
                </a:solidFill>
                <a:latin typeface="Edwardian Script ITC" panose="030303020407070D0804" pitchFamily="66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endParaRPr lang="zh-CN" altLang="en-US" sz="7593" dirty="0">
              <a:solidFill>
                <a:srgbClr val="CBBD35"/>
              </a:solidFill>
              <a:latin typeface="Edwardian Script ITC" panose="030303020407070D08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7487" y="3275505"/>
            <a:ext cx="7323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just"/>
            <a:r>
              <a:rPr lang="zh-CN" altLang="en-US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人之相识，在于相知，人之相知，在于知心。相识满天下，知心能几人？我喜欢的，是争吵以后，还是想要爱你的冲动 。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26542" y="2704394"/>
            <a:ext cx="1405667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相</a:t>
            </a:r>
            <a:r>
              <a:rPr lang="en-US" altLang="zh-CN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·</a:t>
            </a:r>
            <a:r>
              <a:rPr lang="zh-CN" altLang="en-US" sz="2531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识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1543" flipH="1">
            <a:off x="-2293728" y="-2129516"/>
            <a:ext cx="5529438" cy="61016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545252" flipH="1">
            <a:off x="2375895" y="2482400"/>
            <a:ext cx="564419" cy="5375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114637" flipH="1">
            <a:off x="2710562" y="2047330"/>
            <a:ext cx="341837" cy="325559"/>
          </a:xfrm>
          <a:prstGeom prst="rect">
            <a:avLst/>
          </a:prstGeom>
        </p:spPr>
      </p:pic>
      <p:pic>
        <p:nvPicPr>
          <p:cNvPr id="15" name="图片 14" descr="http://a.hiphotos.baidu.com/image/pic/item/267f9e2f07082838579325ecbd99a9014d08f1a8.jp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6569" y="1439626"/>
            <a:ext cx="2742380" cy="5793025"/>
          </a:xfrm>
          <a:custGeom>
            <a:avLst/>
            <a:gdLst>
              <a:gd name="connsiteX0" fmla="*/ 1390650 w 2600325"/>
              <a:gd name="connsiteY0" fmla="*/ 0 h 5492947"/>
              <a:gd name="connsiteX1" fmla="*/ 1762125 w 2600325"/>
              <a:gd name="connsiteY1" fmla="*/ 209550 h 5492947"/>
              <a:gd name="connsiteX2" fmla="*/ 2038350 w 2600325"/>
              <a:gd name="connsiteY2" fmla="*/ 533400 h 5492947"/>
              <a:gd name="connsiteX3" fmla="*/ 2047875 w 2600325"/>
              <a:gd name="connsiteY3" fmla="*/ 962025 h 5492947"/>
              <a:gd name="connsiteX4" fmla="*/ 2009775 w 2600325"/>
              <a:gd name="connsiteY4" fmla="*/ 1171575 h 5492947"/>
              <a:gd name="connsiteX5" fmla="*/ 2295525 w 2600325"/>
              <a:gd name="connsiteY5" fmla="*/ 1114425 h 5492947"/>
              <a:gd name="connsiteX6" fmla="*/ 2495550 w 2600325"/>
              <a:gd name="connsiteY6" fmla="*/ 1447800 h 5492947"/>
              <a:gd name="connsiteX7" fmla="*/ 2600325 w 2600325"/>
              <a:gd name="connsiteY7" fmla="*/ 2105025 h 5492947"/>
              <a:gd name="connsiteX8" fmla="*/ 2562225 w 2600325"/>
              <a:gd name="connsiteY8" fmla="*/ 2705100 h 5492947"/>
              <a:gd name="connsiteX9" fmla="*/ 2505075 w 2600325"/>
              <a:gd name="connsiteY9" fmla="*/ 3476625 h 5492947"/>
              <a:gd name="connsiteX10" fmla="*/ 2428875 w 2600325"/>
              <a:gd name="connsiteY10" fmla="*/ 3829050 h 5492947"/>
              <a:gd name="connsiteX11" fmla="*/ 2476500 w 2600325"/>
              <a:gd name="connsiteY11" fmla="*/ 4467225 h 5492947"/>
              <a:gd name="connsiteX12" fmla="*/ 2295525 w 2600325"/>
              <a:gd name="connsiteY12" fmla="*/ 4781550 h 5492947"/>
              <a:gd name="connsiteX13" fmla="*/ 2124075 w 2600325"/>
              <a:gd name="connsiteY13" fmla="*/ 4810125 h 5492947"/>
              <a:gd name="connsiteX14" fmla="*/ 2095500 w 2600325"/>
              <a:gd name="connsiteY14" fmla="*/ 5238750 h 5492947"/>
              <a:gd name="connsiteX15" fmla="*/ 1968402 w 2600325"/>
              <a:gd name="connsiteY15" fmla="*/ 5492947 h 5492947"/>
              <a:gd name="connsiteX16" fmla="*/ 787888 w 2600325"/>
              <a:gd name="connsiteY16" fmla="*/ 5492947 h 5492947"/>
              <a:gd name="connsiteX17" fmla="*/ 590550 w 2600325"/>
              <a:gd name="connsiteY17" fmla="*/ 4829175 h 5492947"/>
              <a:gd name="connsiteX18" fmla="*/ 333375 w 2600325"/>
              <a:gd name="connsiteY18" fmla="*/ 4772025 h 5492947"/>
              <a:gd name="connsiteX19" fmla="*/ 295275 w 2600325"/>
              <a:gd name="connsiteY19" fmla="*/ 4533900 h 5492947"/>
              <a:gd name="connsiteX20" fmla="*/ 542925 w 2600325"/>
              <a:gd name="connsiteY20" fmla="*/ 3571875 h 5492947"/>
              <a:gd name="connsiteX21" fmla="*/ 685800 w 2600325"/>
              <a:gd name="connsiteY21" fmla="*/ 3190875 h 5492947"/>
              <a:gd name="connsiteX22" fmla="*/ 771525 w 2600325"/>
              <a:gd name="connsiteY22" fmla="*/ 3067050 h 5492947"/>
              <a:gd name="connsiteX23" fmla="*/ 533400 w 2600325"/>
              <a:gd name="connsiteY23" fmla="*/ 2228850 h 5492947"/>
              <a:gd name="connsiteX24" fmla="*/ 190500 w 2600325"/>
              <a:gd name="connsiteY24" fmla="*/ 1914525 h 5492947"/>
              <a:gd name="connsiteX25" fmla="*/ 180975 w 2600325"/>
              <a:gd name="connsiteY25" fmla="*/ 1762125 h 5492947"/>
              <a:gd name="connsiteX26" fmla="*/ 9525 w 2600325"/>
              <a:gd name="connsiteY26" fmla="*/ 1543050 h 5492947"/>
              <a:gd name="connsiteX27" fmla="*/ 0 w 2600325"/>
              <a:gd name="connsiteY27" fmla="*/ 1333500 h 5492947"/>
              <a:gd name="connsiteX28" fmla="*/ 285750 w 2600325"/>
              <a:gd name="connsiteY28" fmla="*/ 1447800 h 5492947"/>
              <a:gd name="connsiteX29" fmla="*/ 447675 w 2600325"/>
              <a:gd name="connsiteY29" fmla="*/ 762000 h 5492947"/>
              <a:gd name="connsiteX30" fmla="*/ 628650 w 2600325"/>
              <a:gd name="connsiteY30" fmla="*/ 581025 h 5492947"/>
              <a:gd name="connsiteX31" fmla="*/ 923925 w 2600325"/>
              <a:gd name="connsiteY31" fmla="*/ 142875 h 549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600325" h="5492947">
                <a:moveTo>
                  <a:pt x="1390650" y="0"/>
                </a:moveTo>
                <a:lnTo>
                  <a:pt x="1762125" y="209550"/>
                </a:lnTo>
                <a:lnTo>
                  <a:pt x="2038350" y="533400"/>
                </a:lnTo>
                <a:lnTo>
                  <a:pt x="2047875" y="962025"/>
                </a:lnTo>
                <a:lnTo>
                  <a:pt x="2009775" y="1171575"/>
                </a:lnTo>
                <a:lnTo>
                  <a:pt x="2295525" y="1114425"/>
                </a:lnTo>
                <a:lnTo>
                  <a:pt x="2495550" y="1447800"/>
                </a:lnTo>
                <a:lnTo>
                  <a:pt x="2600325" y="2105025"/>
                </a:lnTo>
                <a:lnTo>
                  <a:pt x="2562225" y="2705100"/>
                </a:lnTo>
                <a:lnTo>
                  <a:pt x="2505075" y="3476625"/>
                </a:lnTo>
                <a:lnTo>
                  <a:pt x="2428875" y="3829050"/>
                </a:lnTo>
                <a:lnTo>
                  <a:pt x="2476500" y="4467225"/>
                </a:lnTo>
                <a:lnTo>
                  <a:pt x="2295525" y="4781550"/>
                </a:lnTo>
                <a:lnTo>
                  <a:pt x="2124075" y="4810125"/>
                </a:lnTo>
                <a:lnTo>
                  <a:pt x="2095500" y="5238750"/>
                </a:lnTo>
                <a:lnTo>
                  <a:pt x="1968402" y="5492947"/>
                </a:lnTo>
                <a:lnTo>
                  <a:pt x="787888" y="5492947"/>
                </a:lnTo>
                <a:lnTo>
                  <a:pt x="590550" y="4829175"/>
                </a:lnTo>
                <a:lnTo>
                  <a:pt x="333375" y="4772025"/>
                </a:lnTo>
                <a:lnTo>
                  <a:pt x="295275" y="4533900"/>
                </a:lnTo>
                <a:lnTo>
                  <a:pt x="542925" y="3571875"/>
                </a:lnTo>
                <a:lnTo>
                  <a:pt x="685800" y="3190875"/>
                </a:lnTo>
                <a:lnTo>
                  <a:pt x="771525" y="3067050"/>
                </a:lnTo>
                <a:lnTo>
                  <a:pt x="533400" y="2228850"/>
                </a:lnTo>
                <a:lnTo>
                  <a:pt x="190500" y="1914525"/>
                </a:lnTo>
                <a:lnTo>
                  <a:pt x="180975" y="1762125"/>
                </a:lnTo>
                <a:lnTo>
                  <a:pt x="9525" y="1543050"/>
                </a:lnTo>
                <a:lnTo>
                  <a:pt x="0" y="1333500"/>
                </a:lnTo>
                <a:lnTo>
                  <a:pt x="285750" y="1447800"/>
                </a:lnTo>
                <a:lnTo>
                  <a:pt x="447675" y="762000"/>
                </a:lnTo>
                <a:lnTo>
                  <a:pt x="628650" y="581025"/>
                </a:lnTo>
                <a:lnTo>
                  <a:pt x="923925" y="142875"/>
                </a:lnTo>
                <a:close/>
              </a:path>
            </a:pathLst>
          </a:cu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39975" y="1635959"/>
            <a:ext cx="5679984" cy="5634547"/>
          </a:xfrm>
          <a:custGeom>
            <a:avLst/>
            <a:gdLst>
              <a:gd name="connsiteX0" fmla="*/ 0 w 5385762"/>
              <a:gd name="connsiteY0" fmla="*/ 0 h 5342678"/>
              <a:gd name="connsiteX1" fmla="*/ 5385762 w 5385762"/>
              <a:gd name="connsiteY1" fmla="*/ 0 h 5342678"/>
              <a:gd name="connsiteX2" fmla="*/ 4113771 w 5385762"/>
              <a:gd name="connsiteY2" fmla="*/ 5342678 h 5342678"/>
              <a:gd name="connsiteX3" fmla="*/ 0 w 5385762"/>
              <a:gd name="connsiteY3" fmla="*/ 5342678 h 5342678"/>
              <a:gd name="connsiteX4" fmla="*/ 0 w 5385762"/>
              <a:gd name="connsiteY4" fmla="*/ 0 h 53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5762" h="5342678">
                <a:moveTo>
                  <a:pt x="0" y="0"/>
                </a:moveTo>
                <a:lnTo>
                  <a:pt x="5385762" y="0"/>
                </a:lnTo>
                <a:lnTo>
                  <a:pt x="4113771" y="5342678"/>
                </a:lnTo>
                <a:lnTo>
                  <a:pt x="0" y="5342678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5413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50000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2" dur="6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50000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7" dur="6" fill="hold"/>
                                        <p:tgtEl>
                                          <p:spTgt spid="1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07407E-6 L -6.25E-7 -4.07407E-6 C -0.00365 -0.00185 -0.00742 -0.00185 -0.01068 -0.00509 C -0.02096 -0.01365 -0.01159 -0.00694 -0.0194 -0.01064 C -0.02044 -0.01111 -0.02135 -0.01203 -0.02253 -0.0125 C -0.02409 -0.01296 -0.02734 -0.01435 -0.02917 -0.01458 C -0.03307 -0.0162 -0.03659 -0.0162 -0.04062 -0.01666 C -0.04271 -0.01689 -0.04492 -0.01782 -0.04687 -0.01782 C -0.05052 -0.01851 -0.05182 -0.01828 -0.05521 -0.01898 C -0.0569 -0.01921 -0.05859 -0.02037 -0.06016 -0.02106 C -0.06094 -0.02083 -0.06146 -0.02083 -0.06276 -0.02129 C -0.06341 -0.02245 -0.06432 -0.02361 -0.06497 -0.02361 C -0.06628 -0.02476 -0.06732 -0.02407 -0.06862 -0.02453 C -0.07266 -0.02662 -0.07539 -0.02916 -0.07904 -0.03055 C -0.08255 -0.03148 -0.08607 -0.03171 -0.08919 -0.03287 L -0.09661 -0.03472 C -0.09857 -0.03588 -0.10117 -0.03634 -0.10312 -0.03796 C -0.10404 -0.03865 -0.10482 -0.03981 -0.10586 -0.04004 C -0.10677 -0.04051 -0.10781 -0.04097 -0.10911 -0.04074 C -0.11289 -0.04282 -0.11745 -0.04699 -0.12096 -0.04907 C -0.12174 -0.05 -0.1224 -0.05138 -0.12344 -0.05185 C -0.12422 -0.05231 -0.12578 -0.05324 -0.12656 -0.0537 C -0.12917 -0.05601 -0.13125 -0.05879 -0.13372 -0.06041 C -0.13516 -0.06134 -0.13659 -0.0625 -0.13802 -0.06365 C -0.14557 -0.0706 -0.14141 -0.06875 -0.14648 -0.07037 C -0.1474 -0.07129 -0.14818 -0.07314 -0.14909 -0.07384 C -0.14987 -0.075 -0.15143 -0.07523 -0.15247 -0.07662 C -0.15378 -0.07685 -0.15768 -0.08078 -0.15833 -0.08171 C -0.16198 -0.08634 -0.16198 -0.08773 -0.16654 -0.09143 C -0.16719 -0.09189 -0.1681 -0.09166 -0.16862 -0.09189 C -0.17396 -0.0993 -0.16888 -0.09259 -0.17682 -0.10069 C -0.1793 -0.10277 -0.1819 -0.10555 -0.18463 -0.10879 C -0.18568 -0.10949 -0.1875 -0.11064 -0.1888 -0.11296 C -0.18945 -0.11412 -0.18971 -0.11597 -0.19075 -0.11643 C -0.19206 -0.11898 -0.19414 -0.11967 -0.19596 -0.12083 C -0.19987 -0.12986 -0.19466 -0.11944 -0.20208 -0.12939 C -0.20286 -0.13055 -0.20351 -0.13194 -0.20404 -0.1331 C -0.20482 -0.13564 -0.20456 -0.13981 -0.20586 -0.14166 L -0.20872 -0.1449 C -0.21133 -0.15439 -0.20977 -0.15069 -0.21263 -0.15671 C -0.21367 -0.16064 -0.2138 -0.16388 -0.21523 -0.16782 C -0.21628 -0.17222 -0.21641 -0.17152 -0.21706 -0.17638 C -0.21771 -0.1787 -0.21797 -0.18171 -0.21875 -0.1831 C -0.21927 -0.18588 -0.22083 -0.19097 -0.22083 -0.19074 C -0.22135 -0.19467 -0.22174 -0.19768 -0.22227 -0.20046 C -0.22279 -0.20486 -0.22357 -0.20694 -0.22448 -0.20972 C -0.22904 -0.24074 -0.22409 -0.21064 -0.22721 -0.22453 C -0.22812 -0.22963 -0.22891 -0.23379 -0.22969 -0.23819 C -0.23021 -0.24051 -0.23034 -0.24282 -0.23099 -0.24467 C -0.23138 -0.24629 -0.23177 -0.24768 -0.23203 -0.2493 C -0.23411 -0.25879 -0.23242 -0.25277 -0.23463 -0.26412 C -0.2349 -0.26527 -0.23516 -0.2662 -0.23581 -0.26828 C -0.2362 -0.2699 -0.23659 -0.27106 -0.23698 -0.27291 C -0.23724 -0.27592 -0.23776 -0.2787 -0.23828 -0.28101 C -0.23906 -0.28495 -0.23997 -0.28796 -0.24036 -0.29213 C -0.24167 -0.29791 -0.24271 -0.30416 -0.24349 -0.31064 C -0.24401 -0.31458 -0.24453 -0.31944 -0.24518 -0.32314 C -0.24544 -0.32569 -0.24609 -0.32801 -0.24648 -0.32986 C -0.24727 -0.34398 -0.24844 -0.35833 -0.24935 -0.37222 L -0.24909 -0.37222 " pathEditMode="relative" rAng="21180000" ptsTypes="AAAAAAAAAAAAAAAAAAAAAAAAAAAAAAAAAAAAAAAAAAAAAAAAAAAAAAAAAAAA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74" y="-1861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45833E-6 4.44444E-6 L 1.45833E-6 0.00046 C -0.00078 -0.00348 -0.0013 -0.00741 -0.00235 -0.01088 C -0.00261 -0.0125 -0.00326 -0.01366 -0.00378 -0.01505 C -0.00404 -0.01644 -0.00417 -0.01806 -0.00456 -0.01922 C -0.00495 -0.02084 -0.0056 -0.02223 -0.00612 -0.02338 C -0.00625 -0.02477 -0.00625 -0.02639 -0.00677 -0.02755 C -0.00729 -0.0294 -0.00833 -0.03056 -0.00912 -0.03172 C -0.00925 -0.03311 -0.00925 -0.03473 -0.00977 -0.03588 C -0.01068 -0.03889 -0.01211 -0.04121 -0.01276 -0.04422 C -0.01419 -0.05209 -0.01263 -0.04514 -0.01511 -0.05255 C -0.0155 -0.05463 -0.01576 -0.05649 -0.01654 -0.05811 C -0.01706 -0.05973 -0.0181 -0.06088 -0.01875 -0.06227 C -0.01953 -0.06459 -0.02018 -0.06713 -0.0211 -0.06922 C -0.02162 -0.0713 -0.02253 -0.07292 -0.02331 -0.07477 C -0.02383 -0.07662 -0.02422 -0.07871 -0.02474 -0.08033 C -0.02735 -0.08843 -0.02643 -0.08357 -0.02852 -0.09028 C -0.03177 -0.10093 -0.02761 -0.09051 -0.03307 -0.10255 C -0.03425 -0.11019 -0.03281 -0.10394 -0.03607 -0.11088 C -0.0375 -0.11459 -0.03867 -0.11875 -0.0405 -0.122 C -0.04701 -0.13426 -0.03906 -0.11875 -0.04427 -0.13033 C -0.04492 -0.13195 -0.0457 -0.13357 -0.04649 -0.1345 C -0.04753 -0.13774 -0.04805 -0.14098 -0.04948 -0.14283 C -0.0543 -0.14931 -0.04883 -0.1419 -0.05469 -0.15116 C -0.0556 -0.15278 -0.05677 -0.15417 -0.05768 -0.15533 L -0.06524 -0.16922 C -0.06602 -0.17084 -0.06654 -0.17246 -0.06745 -0.17338 C -0.06849 -0.175 -0.06953 -0.17593 -0.07044 -0.17755 C -0.07162 -0.17987 -0.07227 -0.18287 -0.07344 -0.1845 C -0.07474 -0.18681 -0.07656 -0.18774 -0.078 -0.19028 C -0.07891 -0.1919 -0.07982 -0.19399 -0.08099 -0.19561 C -0.08164 -0.19676 -0.08242 -0.19746 -0.0832 -0.19862 C -0.08464 -0.20116 -0.08568 -0.2051 -0.08776 -0.20672 C -0.08867 -0.20764 -0.08971 -0.20834 -0.09076 -0.2095 C -0.0918 -0.21112 -0.09258 -0.21343 -0.09375 -0.21505 C -0.09557 -0.21806 -0.09753 -0.22084 -0.09974 -0.22338 C -0.10039 -0.22431 -0.10117 -0.225 -0.10195 -0.22616 C -0.10586 -0.2338 -0.10208 -0.23056 -0.10638 -0.23311 C -0.10716 -0.23473 -0.10781 -0.23635 -0.10873 -0.2375 C -0.10925 -0.23843 -0.11016 -0.23912 -0.11094 -0.24005 C -0.11237 -0.24283 -0.11354 -0.2463 -0.11537 -0.24838 C -0.11615 -0.24954 -0.11693 -0.25 -0.11771 -0.25116 C -0.12253 -0.26042 -0.11719 -0.25371 -0.12214 -0.26112 C -0.12604 -0.26713 -0.12279 -0.2595 -0.12735 -0.26922 C -0.12787 -0.27061 -0.12813 -0.27223 -0.12891 -0.27338 C -0.12956 -0.27477 -0.13034 -0.27524 -0.13112 -0.27616 L -0.13867 -0.29005 L -0.14089 -0.29445 C -0.14167 -0.29607 -0.14245 -0.29676 -0.1431 -0.29838 C -0.14362 -0.30024 -0.14388 -0.30186 -0.14466 -0.30255 C -0.14544 -0.3044 -0.14662 -0.3051 -0.14766 -0.30672 C -0.14818 -0.30811 -0.14831 -0.30973 -0.14909 -0.31112 C -0.15599 -0.32362 -0.14623 -0.30232 -0.15365 -0.31783 C -0.1543 -0.31945 -0.15482 -0.32176 -0.15586 -0.32315 C -0.1569 -0.325 -0.15846 -0.3257 -0.15964 -0.32755 C -0.16146 -0.33033 -0.16289 -0.3345 -0.16485 -0.33727 C -0.16589 -0.33866 -0.1668 -0.33982 -0.16784 -0.34144 C -0.16927 -0.34399 -0.17227 -0.34977 -0.17227 -0.34954 L -0.17227 -0.34977 " pathEditMode="relative" rAng="0" ptsTypes="AAAAAAAAAAAAAAAAAAAAAAAAAAAAAAAAAAAAAAAAAAAAAAAAAAAAAAAAAAA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20" y="-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1" grpId="2"/>
      <p:bldP spid="69" grpId="0"/>
      <p:bldP spid="70" grpId="0"/>
      <p:bldP spid="2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D7CF34D-8462-48BE-965D-B95DE6D817D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14"/>
</p:tagLst>
</file>

<file path=ppt/theme/theme1.xml><?xml version="1.0" encoding="utf-8"?>
<a:theme xmlns:a="http://schemas.openxmlformats.org/drawingml/2006/main" name="第一PPT，www.1ppt.com">
  <a:themeElements>
    <a:clrScheme name="自定义 14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2D81"/>
      </a:accent1>
      <a:accent2>
        <a:srgbClr val="E987B2"/>
      </a:accent2>
      <a:accent3>
        <a:srgbClr val="EA2D81"/>
      </a:accent3>
      <a:accent4>
        <a:srgbClr val="E987B2"/>
      </a:accent4>
      <a:accent5>
        <a:srgbClr val="EA2D81"/>
      </a:accent5>
      <a:accent6>
        <a:srgbClr val="E987B2"/>
      </a:accent6>
      <a:hlink>
        <a:srgbClr val="EA2D81"/>
      </a:hlink>
      <a:folHlink>
        <a:srgbClr val="E987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1372</Words>
  <Application>Microsoft Office PowerPoint</Application>
  <PresentationFormat>自定义</PresentationFormat>
  <Paragraphs>112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婚礼相册</dc:title>
  <dc:creator/>
  <cp:keywords>www.1ppt.com</cp:keywords>
  <cp:lastModifiedBy/>
  <cp:revision>1</cp:revision>
  <dcterms:created xsi:type="dcterms:W3CDTF">2016-10-17T14:00:15Z</dcterms:created>
  <dcterms:modified xsi:type="dcterms:W3CDTF">2019-03-25T10:04:30Z</dcterms:modified>
</cp:coreProperties>
</file>