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2" r:id="rId2"/>
  </p:sldMasterIdLst>
  <p:notesMasterIdLst>
    <p:notesMasterId r:id="rId30"/>
  </p:notesMasterIdLst>
  <p:sldIdLst>
    <p:sldId id="256" r:id="rId3"/>
    <p:sldId id="257" r:id="rId4"/>
    <p:sldId id="271" r:id="rId5"/>
    <p:sldId id="270" r:id="rId6"/>
    <p:sldId id="258" r:id="rId7"/>
    <p:sldId id="272" r:id="rId8"/>
    <p:sldId id="259" r:id="rId9"/>
    <p:sldId id="261" r:id="rId10"/>
    <p:sldId id="262" r:id="rId11"/>
    <p:sldId id="281" r:id="rId12"/>
    <p:sldId id="280" r:id="rId13"/>
    <p:sldId id="279" r:id="rId14"/>
    <p:sldId id="273" r:id="rId15"/>
    <p:sldId id="260" r:id="rId16"/>
    <p:sldId id="274" r:id="rId17"/>
    <p:sldId id="275" r:id="rId18"/>
    <p:sldId id="266" r:id="rId19"/>
    <p:sldId id="267" r:id="rId20"/>
    <p:sldId id="276" r:id="rId21"/>
    <p:sldId id="277" r:id="rId22"/>
    <p:sldId id="264" r:id="rId23"/>
    <p:sldId id="278" r:id="rId24"/>
    <p:sldId id="268" r:id="rId25"/>
    <p:sldId id="263" r:id="rId26"/>
    <p:sldId id="269" r:id="rId27"/>
    <p:sldId id="282" r:id="rId28"/>
    <p:sldId id="283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4849"/>
    <a:srgbClr val="FBF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00" autoAdjust="0"/>
    <p:restoredTop sz="94660"/>
  </p:normalViewPr>
  <p:slideViewPr>
    <p:cSldViewPr snapToGrid="0">
      <p:cViewPr varScale="1">
        <p:scale>
          <a:sx n="53" d="100"/>
          <a:sy n="53" d="100"/>
        </p:scale>
        <p:origin x="-90" y="-16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C7274-60AE-485E-8583-3C74E3F62F61}" type="datetimeFigureOut">
              <a:rPr lang="zh-CN" altLang="en-US" smtClean="0"/>
              <a:t>2019/3/25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AD599-EBCE-4BCF-A0E4-A63CAF1DA7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807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51783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9291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3000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3384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1998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0066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407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1830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8643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2609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083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35170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7138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1725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2143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6640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7177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8002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279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515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049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618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206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66189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3981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876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30A-110E-4799-8BA4-6DA47C50F944}" type="datetimeFigureOut">
              <a:rPr lang="zh-CN" altLang="en-US" smtClean="0"/>
              <a:t>2019/3/25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965E-71B2-4DD8-B3A9-C9B2A82DEE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35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658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646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764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0336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903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30A-110E-4799-8BA4-6DA47C50F944}" type="datetimeFigureOut">
              <a:rPr lang="zh-CN" altLang="en-US" smtClean="0"/>
              <a:t>2019/3/25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965E-71B2-4DD8-B3A9-C9B2A82DEE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99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30A-110E-4799-8BA4-6DA47C50F944}" type="datetimeFigureOut">
              <a:rPr lang="zh-CN" altLang="en-US" smtClean="0"/>
              <a:t>2019/3/25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965E-71B2-4DD8-B3A9-C9B2A82DEE0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9100364" y="644920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2439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468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001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282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063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216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975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A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C030A-110E-4799-8BA4-6DA47C50F944}" type="datetimeFigureOut">
              <a:rPr lang="zh-CN" altLang="en-US" smtClean="0"/>
              <a:t>2019/3/25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4965E-71B2-4DD8-B3A9-C9B2A82DEE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051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3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eg"/><Relationship Id="rId4" Type="http://schemas.openxmlformats.org/officeDocument/2006/relationships/image" Target="../media/image6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45493" y="1056099"/>
            <a:ext cx="6253900" cy="5092143"/>
            <a:chOff x="1059543" y="1465943"/>
            <a:chExt cx="3294743" cy="2682695"/>
          </a:xfrm>
        </p:grpSpPr>
        <p:sp>
          <p:nvSpPr>
            <p:cNvPr id="9" name="矩形 8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8496491" y="1815204"/>
            <a:ext cx="42729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我们的</a:t>
            </a:r>
            <a:endParaRPr lang="en-US" altLang="zh-CN" sz="54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056723" y="1066033"/>
            <a:ext cx="35588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dirty="0">
                <a:solidFill>
                  <a:srgbClr val="584849"/>
                </a:solidFill>
                <a:latin typeface="Kunstler Script" panose="030304020206070D0D06" pitchFamily="66" charset="0"/>
                <a:ea typeface="幼圆" panose="02010509060101010101" pitchFamily="49" charset="-122"/>
              </a:rPr>
              <a:t>~~Our Wedding</a:t>
            </a:r>
            <a:endParaRPr lang="zh-CN" altLang="en-US" sz="4000" dirty="0">
              <a:solidFill>
                <a:srgbClr val="584849"/>
              </a:solidFill>
              <a:latin typeface="Kunstler Script" panose="030304020206070D0D06" pitchFamily="66" charset="0"/>
              <a:ea typeface="幼圆" panose="020105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8587780" y="5289605"/>
            <a:ext cx="2670627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9210688" y="5399834"/>
            <a:ext cx="19960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新郎：新小郎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6" name="双括号 25"/>
          <p:cNvSpPr/>
          <p:nvPr/>
        </p:nvSpPr>
        <p:spPr>
          <a:xfrm>
            <a:off x="9231374" y="5511777"/>
            <a:ext cx="1933235" cy="607967"/>
          </a:xfrm>
          <a:prstGeom prst="bracketPair">
            <a:avLst>
              <a:gd name="adj" fmla="val 8704"/>
            </a:avLst>
          </a:prstGeom>
          <a:ln w="3175">
            <a:solidFill>
              <a:srgbClr val="5848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心形 28"/>
          <p:cNvSpPr/>
          <p:nvPr/>
        </p:nvSpPr>
        <p:spPr>
          <a:xfrm rot="19800000">
            <a:off x="8616996" y="5740645"/>
            <a:ext cx="324170" cy="299517"/>
          </a:xfrm>
          <a:prstGeom prst="heart">
            <a:avLst/>
          </a:prstGeom>
          <a:solidFill>
            <a:srgbClr val="584849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心形 29"/>
          <p:cNvSpPr/>
          <p:nvPr/>
        </p:nvSpPr>
        <p:spPr>
          <a:xfrm rot="2700000">
            <a:off x="8779396" y="5642750"/>
            <a:ext cx="306237" cy="282947"/>
          </a:xfrm>
          <a:prstGeom prst="heart">
            <a:avLst/>
          </a:prstGeom>
          <a:solidFill>
            <a:srgbClr val="584849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8417433" y="2597419"/>
            <a:ext cx="3134191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婚礼</a:t>
            </a:r>
          </a:p>
        </p:txBody>
      </p:sp>
      <p:sp>
        <p:nvSpPr>
          <p:cNvPr id="32" name="矩形 31"/>
          <p:cNvSpPr/>
          <p:nvPr/>
        </p:nvSpPr>
        <p:spPr>
          <a:xfrm>
            <a:off x="9346924" y="5781266"/>
            <a:ext cx="17235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新娘：小新娘</a:t>
            </a:r>
          </a:p>
        </p:txBody>
      </p:sp>
    </p:spTree>
    <p:extLst>
      <p:ext uri="{BB962C8B-B14F-4D97-AF65-F5344CB8AC3E}">
        <p14:creationId xmlns:p14="http://schemas.microsoft.com/office/powerpoint/2010/main" val="173300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1055"/>
    </mc:Choice>
    <mc:Fallback xmlns="">
      <p:transition advTm="310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3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4.44444E-6 L 0.25 -4.44444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24" grpId="0"/>
      <p:bldP spid="26" grpId="0" animBg="1"/>
      <p:bldP spid="29" grpId="0" animBg="1"/>
      <p:bldP spid="30" grpId="0" animBg="1"/>
      <p:bldP spid="31" grpId="0"/>
      <p:bldP spid="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 rot="20592172">
            <a:off x="5201832" y="-323953"/>
            <a:ext cx="5413877" cy="4408167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15050" y="838978"/>
            <a:ext cx="48994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烛光、玫瑰、小熊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当你接过那枚戒指，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含泪的目光幸福的注释这我，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我再也抑制不住将你拥入怀中！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548328" y="950344"/>
            <a:ext cx="0" cy="1711907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4689866" y="2299030"/>
            <a:ext cx="325749" cy="325551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893688" y="2401600"/>
            <a:ext cx="325749" cy="325551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491554" y="4909767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2012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19102" y="4165592"/>
            <a:ext cx="5925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我们都微笑着流下幸福的泪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19102" y="3580817"/>
            <a:ext cx="1608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那一秒，</a:t>
            </a:r>
          </a:p>
        </p:txBody>
      </p:sp>
      <p:grpSp>
        <p:nvGrpSpPr>
          <p:cNvPr id="7" name="组合 6"/>
          <p:cNvGrpSpPr/>
          <p:nvPr/>
        </p:nvGrpSpPr>
        <p:grpSpPr>
          <a:xfrm rot="376228">
            <a:off x="8093182" y="3831955"/>
            <a:ext cx="4446326" cy="3620353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708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7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2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2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21" grpId="0" animBg="1"/>
      <p:bldP spid="22" grpId="0" animBg="1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512595">
            <a:off x="6424404" y="-607355"/>
            <a:ext cx="5467269" cy="4451641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21033405">
            <a:off x="5425471" y="3866743"/>
            <a:ext cx="4585352" cy="3733553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1104961">
            <a:off x="7710391" y="1990965"/>
            <a:ext cx="4585352" cy="3733553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201931" y="1628935"/>
              <a:ext cx="3022556" cy="2015037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92944" y="646188"/>
            <a:ext cx="48573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“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经审查符合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《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中华人民共和国婚姻法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》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关于结婚的规定，准予登记，发给此证。</a:t>
            </a:r>
            <a:r>
              <a:rPr lang="zh-CN" altLang="en-US" sz="36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”</a:t>
            </a:r>
          </a:p>
        </p:txBody>
      </p:sp>
      <p:sp>
        <p:nvSpPr>
          <p:cNvPr id="17" name="同侧圆角矩形 16"/>
          <p:cNvSpPr/>
          <p:nvPr/>
        </p:nvSpPr>
        <p:spPr>
          <a:xfrm rot="5400000">
            <a:off x="561167" y="2553919"/>
            <a:ext cx="687330" cy="492258"/>
          </a:xfrm>
          <a:prstGeom prst="round2SameRect">
            <a:avLst>
              <a:gd name="adj1" fmla="val 6583"/>
              <a:gd name="adj2" fmla="val 0"/>
            </a:avLst>
          </a:prstGeom>
          <a:solidFill>
            <a:srgbClr val="584849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 rot="16200000">
            <a:off x="986575" y="2672730"/>
            <a:ext cx="449666" cy="637626"/>
            <a:chOff x="3527828" y="4461892"/>
            <a:chExt cx="1192100" cy="169039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同侧圆角矩形 17"/>
            <p:cNvSpPr/>
            <p:nvPr/>
          </p:nvSpPr>
          <p:spPr>
            <a:xfrm rot="10800000">
              <a:off x="3527828" y="5299434"/>
              <a:ext cx="1190828" cy="852856"/>
            </a:xfrm>
            <a:prstGeom prst="round2SameRect">
              <a:avLst>
                <a:gd name="adj1" fmla="val 6583"/>
                <a:gd name="adj2" fmla="val 0"/>
              </a:avLst>
            </a:prstGeom>
            <a:solidFill>
              <a:schemeClr val="bg1"/>
            </a:solidFill>
            <a:ln>
              <a:solidFill>
                <a:srgbClr val="58484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同侧圆角矩形 18"/>
            <p:cNvSpPr/>
            <p:nvPr/>
          </p:nvSpPr>
          <p:spPr>
            <a:xfrm>
              <a:off x="3529100" y="4461892"/>
              <a:ext cx="1190828" cy="852856"/>
            </a:xfrm>
            <a:prstGeom prst="round2SameRect">
              <a:avLst>
                <a:gd name="adj1" fmla="val 6583"/>
                <a:gd name="adj2" fmla="val 0"/>
              </a:avLst>
            </a:prstGeom>
            <a:solidFill>
              <a:schemeClr val="bg1"/>
            </a:solidFill>
            <a:ln>
              <a:solidFill>
                <a:srgbClr val="58484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圆角矩形 21"/>
          <p:cNvSpPr/>
          <p:nvPr/>
        </p:nvSpPr>
        <p:spPr>
          <a:xfrm>
            <a:off x="442356" y="5544260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2012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89658" y="4777664"/>
            <a:ext cx="49341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那一天，我们幸福的开始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527748" y="3365184"/>
            <a:ext cx="488146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825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8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63646 -0.79028 L -0.40299 -0.74213 C -0.35273 -0.73356 -0.29075 -0.68819 -0.23476 -0.61829 C -0.17148 -0.53981 -0.12864 -0.45463 -0.10742 -0.37569 L -0.00039 0.00023 " pathEditMode="relative" rAng="18300000" ptsTypes="AAAAA">
                                      <p:cBhvr>
                                        <p:cTn id="2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120" y="2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9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4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4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99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22" grpId="0" animBg="1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670826">
            <a:off x="7698906" y="4001145"/>
            <a:ext cx="5308048" cy="4321997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900000">
            <a:off x="4305799" y="1687608"/>
            <a:ext cx="5328727" cy="4338835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204951" y="-601574"/>
            <a:ext cx="5308048" cy="4321997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53738" y="4713597"/>
            <a:ext cx="48994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婚纱、礼服，还有那搞怪的可爱衣服，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镜头定住了我们美丽幸福的瞬间，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我们相信，它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—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将持续到永远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447581" y="4621170"/>
            <a:ext cx="4392000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469280" y="4150548"/>
            <a:ext cx="565615" cy="378196"/>
            <a:chOff x="447581" y="3735056"/>
            <a:chExt cx="1325235" cy="886114"/>
          </a:xfrm>
        </p:grpSpPr>
        <p:sp>
          <p:nvSpPr>
            <p:cNvPr id="15" name="圆角矩形 14"/>
            <p:cNvSpPr/>
            <p:nvPr/>
          </p:nvSpPr>
          <p:spPr>
            <a:xfrm>
              <a:off x="447581" y="3807422"/>
              <a:ext cx="1325235" cy="813748"/>
            </a:xfrm>
            <a:prstGeom prst="roundRect">
              <a:avLst>
                <a:gd name="adj" fmla="val 9787"/>
              </a:avLst>
            </a:prstGeom>
            <a:solidFill>
              <a:srgbClr val="5848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58416" y="3987877"/>
              <a:ext cx="487900" cy="487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437591" y="3906244"/>
              <a:ext cx="243950" cy="163266"/>
            </a:xfrm>
            <a:prstGeom prst="roundRect">
              <a:avLst>
                <a:gd name="adj" fmla="val 978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615532" y="3735056"/>
              <a:ext cx="242884" cy="120083"/>
            </a:xfrm>
            <a:prstGeom prst="roundRect">
              <a:avLst>
                <a:gd name="adj" fmla="val 9787"/>
              </a:avLst>
            </a:prstGeom>
            <a:solidFill>
              <a:srgbClr val="5848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圆角矩形 20"/>
          <p:cNvSpPr/>
          <p:nvPr/>
        </p:nvSpPr>
        <p:spPr>
          <a:xfrm rot="19547374">
            <a:off x="710167" y="1439952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2012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 rot="19547374">
            <a:off x="895176" y="1400229"/>
            <a:ext cx="39733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</a:t>
            </a:r>
            <a:r>
              <a:rPr lang="en-US" altLang="zh-CN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80</a:t>
            </a:r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岁还要一起看的结婚相册。</a:t>
            </a:r>
          </a:p>
        </p:txBody>
      </p:sp>
      <p:sp>
        <p:nvSpPr>
          <p:cNvPr id="23" name="文本框 22"/>
          <p:cNvSpPr txBox="1"/>
          <p:nvPr/>
        </p:nvSpPr>
        <p:spPr>
          <a:xfrm rot="19547374">
            <a:off x="1986324" y="726644"/>
            <a:ext cx="1608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那一本，</a:t>
            </a:r>
          </a:p>
        </p:txBody>
      </p:sp>
    </p:spTree>
    <p:extLst>
      <p:ext uri="{BB962C8B-B14F-4D97-AF65-F5344CB8AC3E}">
        <p14:creationId xmlns:p14="http://schemas.microsoft.com/office/powerpoint/2010/main" val="252301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" presetClass="entr" presetSubtype="1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4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4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9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8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305030">
            <a:off x="6547088" y="-456693"/>
            <a:ext cx="4446326" cy="3620353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548830">
            <a:off x="6008659" y="2505363"/>
            <a:ext cx="5507528" cy="4484421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圆角矩形 10"/>
          <p:cNvSpPr/>
          <p:nvPr/>
        </p:nvSpPr>
        <p:spPr>
          <a:xfrm>
            <a:off x="566887" y="758166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2012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23205" y="6347553"/>
            <a:ext cx="3910957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92792" y="1529982"/>
            <a:ext cx="47142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那一束，</a:t>
            </a:r>
            <a:endParaRPr lang="en-US" altLang="zh-CN" sz="32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绽放我们永远的美好回忆</a:t>
            </a:r>
          </a:p>
        </p:txBody>
      </p:sp>
      <p:grpSp>
        <p:nvGrpSpPr>
          <p:cNvPr id="16" name="组合 15"/>
          <p:cNvGrpSpPr/>
          <p:nvPr/>
        </p:nvGrpSpPr>
        <p:grpSpPr>
          <a:xfrm rot="20700000">
            <a:off x="1314207" y="3598981"/>
            <a:ext cx="3019248" cy="1756790"/>
            <a:chOff x="725011" y="3449692"/>
            <a:chExt cx="4062995" cy="1756790"/>
          </a:xfrm>
        </p:grpSpPr>
        <p:sp>
          <p:nvSpPr>
            <p:cNvPr id="10" name="文本框 9"/>
            <p:cNvSpPr txBox="1"/>
            <p:nvPr/>
          </p:nvSpPr>
          <p:spPr>
            <a:xfrm>
              <a:off x="725011" y="3449692"/>
              <a:ext cx="4062995" cy="1756790"/>
            </a:xfrm>
            <a:prstGeom prst="rect">
              <a:avLst/>
            </a:prstGeom>
            <a:solidFill>
              <a:srgbClr val="584849"/>
            </a:solidFill>
            <a:ln w="76200">
              <a:solidFill>
                <a:schemeClr val="bg1"/>
              </a:solidFill>
            </a:ln>
            <a:effectLst>
              <a:outerShdw blurRad="317500" sx="105000" sy="105000" algn="ctr" rotWithShape="0">
                <a:prstClr val="black">
                  <a:alpha val="38000"/>
                </a:prstClr>
              </a:outerShdw>
            </a:effectLst>
          </p:spPr>
          <p:txBody>
            <a:bodyPr wrap="none" rtlCol="0" anchor="ctr" anchorCtr="1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当你手捧的那束玫瑰，</a:t>
              </a:r>
              <a:endParaRPr lang="en-US" altLang="zh-CN" sz="2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我知道，</a:t>
              </a:r>
              <a:endParaRPr lang="en-US" altLang="zh-CN" sz="2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我是世界上最幸福的人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4292082" y="3632060"/>
              <a:ext cx="230813" cy="23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61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0162 L -0.23685 -0.0243 C -0.28698 -0.03217 -0.34583 -2.22222E-6 -0.39818 0.06042 C -0.45794 0.12917 -0.49596 0.20903 -0.51263 0.29398 L -0.59596 0.68519 " pathEditMode="relative" rAng="19620000" ptsTypes="AAAAA">
                                      <p:cBhvr>
                                        <p:cTn id="9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805" y="20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 rot="20700000">
            <a:off x="4832605" y="3625755"/>
            <a:ext cx="4446326" cy="3620353"/>
            <a:chOff x="1059543" y="1465943"/>
            <a:chExt cx="3294743" cy="2682695"/>
          </a:xfrm>
        </p:grpSpPr>
        <p:sp>
          <p:nvSpPr>
            <p:cNvPr id="18" name="矩形 1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21231735">
            <a:off x="5720079" y="-1284726"/>
            <a:ext cx="4713210" cy="3837660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992172" y="843031"/>
            <a:ext cx="4446326" cy="3620353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44799" y="905529"/>
            <a:ext cx="46966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初吻的味道，像柠檬般的清新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那瞬间，仿佛世界都因为你我而停止了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圆角矩形 20"/>
          <p:cNvSpPr/>
          <p:nvPr/>
        </p:nvSpPr>
        <p:spPr>
          <a:xfrm rot="19800000">
            <a:off x="344225" y="3717111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2013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523090" y="4143469"/>
            <a:ext cx="1894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那一瞬，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44798" y="730346"/>
            <a:ext cx="4392000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54113" y="4812348"/>
            <a:ext cx="41822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注定了我一生都将被你俘获</a:t>
            </a:r>
            <a:r>
              <a:rPr lang="en-US" altLang="zh-CN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32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44798" y="2460060"/>
            <a:ext cx="4392000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4105072" y="2659949"/>
            <a:ext cx="586041" cy="586041"/>
            <a:chOff x="1578661" y="2811027"/>
            <a:chExt cx="1896763" cy="1896763"/>
          </a:xfrm>
          <a:solidFill>
            <a:srgbClr val="584849"/>
          </a:solidFill>
        </p:grpSpPr>
        <p:sp>
          <p:nvSpPr>
            <p:cNvPr id="39" name="饼形 38"/>
            <p:cNvSpPr/>
            <p:nvPr/>
          </p:nvSpPr>
          <p:spPr>
            <a:xfrm>
              <a:off x="1770174" y="2979422"/>
              <a:ext cx="1393514" cy="1393514"/>
            </a:xfrm>
            <a:prstGeom prst="pie">
              <a:avLst>
                <a:gd name="adj1" fmla="val 13529219"/>
                <a:gd name="adj2" fmla="val 16200000"/>
              </a:avLst>
            </a:prstGeom>
            <a:grpFill/>
            <a:ln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饼形 39"/>
            <p:cNvSpPr/>
            <p:nvPr/>
          </p:nvSpPr>
          <p:spPr>
            <a:xfrm rot="18900000">
              <a:off x="1750521" y="3041878"/>
              <a:ext cx="1393514" cy="1393514"/>
            </a:xfrm>
            <a:prstGeom prst="pie">
              <a:avLst>
                <a:gd name="adj1" fmla="val 13529219"/>
                <a:gd name="adj2" fmla="val 16200000"/>
              </a:avLst>
            </a:prstGeom>
            <a:grpFill/>
            <a:ln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 rot="16200000">
              <a:off x="1722038" y="3102518"/>
              <a:ext cx="1450489" cy="1455976"/>
              <a:chOff x="1393073" y="3824475"/>
              <a:chExt cx="1450489" cy="1455976"/>
            </a:xfrm>
            <a:grpFill/>
          </p:grpSpPr>
          <p:sp>
            <p:nvSpPr>
              <p:cNvPr id="41" name="饼形 40"/>
              <p:cNvSpPr/>
              <p:nvPr/>
            </p:nvSpPr>
            <p:spPr>
              <a:xfrm>
                <a:off x="1450048" y="3824475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饼形 41"/>
              <p:cNvSpPr/>
              <p:nvPr/>
            </p:nvSpPr>
            <p:spPr>
              <a:xfrm rot="18900000">
                <a:off x="1393073" y="3886937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 rot="10800000">
              <a:off x="1845705" y="3111850"/>
              <a:ext cx="1469150" cy="1437313"/>
              <a:chOff x="1355751" y="3843135"/>
              <a:chExt cx="1469150" cy="1437313"/>
            </a:xfrm>
            <a:grpFill/>
          </p:grpSpPr>
          <p:sp>
            <p:nvSpPr>
              <p:cNvPr id="45" name="饼形 44"/>
              <p:cNvSpPr/>
              <p:nvPr/>
            </p:nvSpPr>
            <p:spPr>
              <a:xfrm>
                <a:off x="1431387" y="3843135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饼形 45"/>
              <p:cNvSpPr/>
              <p:nvPr/>
            </p:nvSpPr>
            <p:spPr>
              <a:xfrm rot="18900000">
                <a:off x="1355751" y="3886934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弧形 46"/>
            <p:cNvSpPr/>
            <p:nvPr/>
          </p:nvSpPr>
          <p:spPr>
            <a:xfrm>
              <a:off x="1578661" y="2811027"/>
              <a:ext cx="1896763" cy="1896763"/>
            </a:xfrm>
            <a:prstGeom prst="arc">
              <a:avLst>
                <a:gd name="adj1" fmla="val 21078420"/>
                <a:gd name="adj2" fmla="val 15691551"/>
              </a:avLst>
            </a:prstGeom>
            <a:noFill/>
            <a:ln>
              <a:solidFill>
                <a:srgbClr val="5848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703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7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82 -0.00186 L -0.23711 -0.02431 C -0.28724 -0.03241 -0.34596 0.00046 -0.39844 0.06041 C -0.45781 0.1287 -0.49596 0.20879 -0.51276 0.29398 L -0.59583 0.68472 " pathEditMode="relative" rAng="19620000" ptsTypes="AAAAA">
                                      <p:cBhvr>
                                        <p:cTn id="22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92" y="20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15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15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1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6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1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2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 rot="18275441">
            <a:off x="4832605" y="3625755"/>
            <a:ext cx="4446326" cy="3620353"/>
            <a:chOff x="1059543" y="1465943"/>
            <a:chExt cx="3294743" cy="2682695"/>
          </a:xfrm>
        </p:grpSpPr>
        <p:sp>
          <p:nvSpPr>
            <p:cNvPr id="18" name="矩形 1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21231735">
            <a:off x="5720079" y="-1284726"/>
            <a:ext cx="4713210" cy="3837660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rot="2153113">
            <a:off x="7525485" y="1865081"/>
            <a:ext cx="4446326" cy="3620353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44799" y="905529"/>
            <a:ext cx="46966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初吻的味道，像柠檬般的清新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那瞬间，仿佛世界都因为你我而停止了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圆角矩形 20"/>
          <p:cNvSpPr/>
          <p:nvPr/>
        </p:nvSpPr>
        <p:spPr>
          <a:xfrm rot="19800000">
            <a:off x="344225" y="3717111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2013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523090" y="4143469"/>
            <a:ext cx="1894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那一瞬，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44798" y="730346"/>
            <a:ext cx="4392000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54113" y="4812348"/>
            <a:ext cx="41822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注定了我一生都将被你俘获</a:t>
            </a:r>
            <a:r>
              <a:rPr lang="en-US" altLang="zh-CN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32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44798" y="2460060"/>
            <a:ext cx="4392000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4105072" y="2659949"/>
            <a:ext cx="586041" cy="586041"/>
            <a:chOff x="1578661" y="2811027"/>
            <a:chExt cx="1896763" cy="1896763"/>
          </a:xfrm>
          <a:solidFill>
            <a:srgbClr val="584849"/>
          </a:solidFill>
        </p:grpSpPr>
        <p:sp>
          <p:nvSpPr>
            <p:cNvPr id="39" name="饼形 38"/>
            <p:cNvSpPr/>
            <p:nvPr/>
          </p:nvSpPr>
          <p:spPr>
            <a:xfrm>
              <a:off x="1770174" y="2979422"/>
              <a:ext cx="1393514" cy="1393514"/>
            </a:xfrm>
            <a:prstGeom prst="pie">
              <a:avLst>
                <a:gd name="adj1" fmla="val 13529219"/>
                <a:gd name="adj2" fmla="val 16200000"/>
              </a:avLst>
            </a:prstGeom>
            <a:grpFill/>
            <a:ln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饼形 39"/>
            <p:cNvSpPr/>
            <p:nvPr/>
          </p:nvSpPr>
          <p:spPr>
            <a:xfrm rot="18900000">
              <a:off x="1750521" y="3041878"/>
              <a:ext cx="1393514" cy="1393514"/>
            </a:xfrm>
            <a:prstGeom prst="pie">
              <a:avLst>
                <a:gd name="adj1" fmla="val 13529219"/>
                <a:gd name="adj2" fmla="val 16200000"/>
              </a:avLst>
            </a:prstGeom>
            <a:grpFill/>
            <a:ln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 rot="16200000">
              <a:off x="1722038" y="3102518"/>
              <a:ext cx="1450489" cy="1455976"/>
              <a:chOff x="1393073" y="3824475"/>
              <a:chExt cx="1450489" cy="1455976"/>
            </a:xfrm>
            <a:grpFill/>
          </p:grpSpPr>
          <p:sp>
            <p:nvSpPr>
              <p:cNvPr id="41" name="饼形 40"/>
              <p:cNvSpPr/>
              <p:nvPr/>
            </p:nvSpPr>
            <p:spPr>
              <a:xfrm>
                <a:off x="1450048" y="3824475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饼形 41"/>
              <p:cNvSpPr/>
              <p:nvPr/>
            </p:nvSpPr>
            <p:spPr>
              <a:xfrm rot="18900000">
                <a:off x="1393073" y="3886937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 rot="10800000">
              <a:off x="1845705" y="3111850"/>
              <a:ext cx="1469150" cy="1437313"/>
              <a:chOff x="1355751" y="3843135"/>
              <a:chExt cx="1469150" cy="1437313"/>
            </a:xfrm>
            <a:grpFill/>
          </p:grpSpPr>
          <p:sp>
            <p:nvSpPr>
              <p:cNvPr id="45" name="饼形 44"/>
              <p:cNvSpPr/>
              <p:nvPr/>
            </p:nvSpPr>
            <p:spPr>
              <a:xfrm>
                <a:off x="1431387" y="3843135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饼形 45"/>
              <p:cNvSpPr/>
              <p:nvPr/>
            </p:nvSpPr>
            <p:spPr>
              <a:xfrm rot="18900000">
                <a:off x="1355751" y="3886934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弧形 46"/>
            <p:cNvSpPr/>
            <p:nvPr/>
          </p:nvSpPr>
          <p:spPr>
            <a:xfrm>
              <a:off x="1578661" y="2811027"/>
              <a:ext cx="1896763" cy="1896763"/>
            </a:xfrm>
            <a:prstGeom prst="arc">
              <a:avLst>
                <a:gd name="adj1" fmla="val 21078420"/>
                <a:gd name="adj2" fmla="val 15691551"/>
              </a:avLst>
            </a:prstGeom>
            <a:noFill/>
            <a:ln>
              <a:solidFill>
                <a:srgbClr val="5848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4079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7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82 -0.00162 L -0.23724 -0.02431 C -0.28737 -0.03241 -0.34596 0.00069 -0.39844 0.06065 C -0.45781 0.12893 -0.49609 0.20903 -0.51276 0.29421 L -0.59583 0.68495 " pathEditMode="relative" rAng="19620000" ptsTypes="AAAAA">
                                      <p:cBhvr>
                                        <p:cTn id="22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92" y="20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15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15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1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6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1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2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835411" y="-730415"/>
            <a:ext cx="4446326" cy="3620353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rot="433570">
            <a:off x="6033344" y="1228709"/>
            <a:ext cx="5633879" cy="4587300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21122865">
            <a:off x="7163420" y="4032051"/>
            <a:ext cx="3344378" cy="2723109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 rot="19800000">
            <a:off x="773606" y="536632"/>
            <a:ext cx="32830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你第一次因为我而流泪，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不是因为生气，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而是心疼我的苦和累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021704" y="4728953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2013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21704" y="4016669"/>
            <a:ext cx="5925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我发誓不再让你为我而伤心</a:t>
            </a: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674539" y="1834267"/>
            <a:ext cx="2649303" cy="1459779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127842" y="3994380"/>
            <a:ext cx="4392000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泪滴形 28"/>
          <p:cNvSpPr/>
          <p:nvPr/>
        </p:nvSpPr>
        <p:spPr>
          <a:xfrm rot="18900000">
            <a:off x="3593498" y="1727450"/>
            <a:ext cx="226530" cy="226530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泪滴形 29"/>
          <p:cNvSpPr/>
          <p:nvPr/>
        </p:nvSpPr>
        <p:spPr>
          <a:xfrm rot="18900000">
            <a:off x="3932583" y="2110702"/>
            <a:ext cx="226530" cy="226530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2597747" y="4875094"/>
            <a:ext cx="1608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那一刻</a:t>
            </a:r>
          </a:p>
        </p:txBody>
      </p:sp>
    </p:spTree>
    <p:extLst>
      <p:ext uri="{BB962C8B-B14F-4D97-AF65-F5344CB8AC3E}">
        <p14:creationId xmlns:p14="http://schemas.microsoft.com/office/powerpoint/2010/main" val="191331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7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7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65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29" grpId="0" animBg="1"/>
      <p:bldP spid="30" grpId="0" animBg="1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 rot="18696541">
            <a:off x="4153154" y="-830631"/>
            <a:ext cx="4446326" cy="3620353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rot="19868675">
            <a:off x="7048157" y="469808"/>
            <a:ext cx="4446326" cy="3620353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042208">
            <a:off x="7433895" y="3471768"/>
            <a:ext cx="4446326" cy="3620353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 rot="19800000">
            <a:off x="773606" y="536632"/>
            <a:ext cx="32830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你第一次因为我而流泪，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不是因为生气，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而是心疼我的苦和累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021704" y="4728953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2014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21704" y="4016669"/>
            <a:ext cx="5925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我发誓不再让你为我而伤心</a:t>
            </a: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674539" y="1834267"/>
            <a:ext cx="2649303" cy="1459779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127842" y="3994380"/>
            <a:ext cx="4392000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泪滴形 28"/>
          <p:cNvSpPr/>
          <p:nvPr/>
        </p:nvSpPr>
        <p:spPr>
          <a:xfrm rot="18900000">
            <a:off x="3593498" y="1727450"/>
            <a:ext cx="226530" cy="226530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泪滴形 29"/>
          <p:cNvSpPr/>
          <p:nvPr/>
        </p:nvSpPr>
        <p:spPr>
          <a:xfrm rot="18900000">
            <a:off x="3932583" y="2110702"/>
            <a:ext cx="226530" cy="226530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2597747" y="4875094"/>
            <a:ext cx="1608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那一刻</a:t>
            </a:r>
          </a:p>
        </p:txBody>
      </p:sp>
    </p:spTree>
    <p:extLst>
      <p:ext uri="{BB962C8B-B14F-4D97-AF65-F5344CB8AC3E}">
        <p14:creationId xmlns:p14="http://schemas.microsoft.com/office/powerpoint/2010/main" val="86516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7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7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65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29" grpId="0" animBg="1"/>
      <p:bldP spid="30" grpId="0" animBg="1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1122865">
            <a:off x="6133755" y="-934117"/>
            <a:ext cx="4446326" cy="3620353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376228">
            <a:off x="8093182" y="3831955"/>
            <a:ext cx="4446326" cy="3620353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20592172">
            <a:off x="5634115" y="2355415"/>
            <a:ext cx="4446326" cy="3620353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15050" y="838978"/>
            <a:ext cx="48994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烛光、玫瑰、小熊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当你接过那枚戒指，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含泪的目光幸福的注释这我，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我再也抑制不住将你拥入怀中！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548328" y="950344"/>
            <a:ext cx="0" cy="1711907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4689866" y="2299030"/>
            <a:ext cx="325749" cy="325551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893688" y="2401600"/>
            <a:ext cx="325749" cy="325551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491554" y="4909767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2014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19102" y="4165592"/>
            <a:ext cx="5925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我们都微笑着流下幸福的泪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19102" y="3580817"/>
            <a:ext cx="1608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那一秒，</a:t>
            </a:r>
          </a:p>
        </p:txBody>
      </p:sp>
    </p:spTree>
    <p:extLst>
      <p:ext uri="{BB962C8B-B14F-4D97-AF65-F5344CB8AC3E}">
        <p14:creationId xmlns:p14="http://schemas.microsoft.com/office/powerpoint/2010/main" val="131327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7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2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32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21" grpId="0" animBg="1"/>
      <p:bldP spid="22" grpId="0" animBg="1"/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 rot="925626">
            <a:off x="4153154" y="-830631"/>
            <a:ext cx="4446326" cy="3620353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rot="19868675">
            <a:off x="7048157" y="469808"/>
            <a:ext cx="4446326" cy="3620353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042208">
            <a:off x="6120593" y="3214676"/>
            <a:ext cx="4446326" cy="3620353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 rot="19800000">
            <a:off x="773606" y="536632"/>
            <a:ext cx="32830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你第一次因为我而流泪，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不是因为生气，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而是心疼我的苦和累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021704" y="4728953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2015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21704" y="4016669"/>
            <a:ext cx="5925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我发誓不再让你为我而伤心</a:t>
            </a: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674539" y="1834267"/>
            <a:ext cx="2649303" cy="1459779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127842" y="3994380"/>
            <a:ext cx="4392000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泪滴形 28"/>
          <p:cNvSpPr/>
          <p:nvPr/>
        </p:nvSpPr>
        <p:spPr>
          <a:xfrm rot="18900000">
            <a:off x="3593498" y="1727450"/>
            <a:ext cx="226530" cy="226530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泪滴形 29"/>
          <p:cNvSpPr/>
          <p:nvPr/>
        </p:nvSpPr>
        <p:spPr>
          <a:xfrm rot="18900000">
            <a:off x="3932583" y="2110702"/>
            <a:ext cx="226530" cy="226530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2597747" y="4875094"/>
            <a:ext cx="1608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那一刻</a:t>
            </a:r>
          </a:p>
        </p:txBody>
      </p:sp>
    </p:spTree>
    <p:extLst>
      <p:ext uri="{BB962C8B-B14F-4D97-AF65-F5344CB8AC3E}">
        <p14:creationId xmlns:p14="http://schemas.microsoft.com/office/powerpoint/2010/main" val="195182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7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7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65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29" grpId="0" animBg="1"/>
      <p:bldP spid="30" grpId="0" animBg="1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859130" y="-774534"/>
            <a:ext cx="5373062" cy="4374934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800000">
            <a:off x="7730619" y="1815320"/>
            <a:ext cx="5373062" cy="4374934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20700000">
            <a:off x="4434632" y="4409274"/>
            <a:ext cx="5373062" cy="4374934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669699" y="1309732"/>
            <a:ext cx="46966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感谢那一次的邂逅，让两条欢乐的生命线终于交汇在了一起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004209" y="2629820"/>
            <a:ext cx="1972977" cy="335902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1004209" y="2962221"/>
            <a:ext cx="1950311" cy="335901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973181" y="2962221"/>
            <a:ext cx="523516" cy="0"/>
          </a:xfrm>
          <a:prstGeom prst="line">
            <a:avLst/>
          </a:prstGeom>
          <a:ln>
            <a:solidFill>
              <a:srgbClr val="5848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827054" y="2894070"/>
            <a:ext cx="146127" cy="146127"/>
          </a:xfrm>
          <a:prstGeom prst="ellipse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心形 22"/>
          <p:cNvSpPr/>
          <p:nvPr/>
        </p:nvSpPr>
        <p:spPr>
          <a:xfrm flipH="1">
            <a:off x="3496697" y="2894070"/>
            <a:ext cx="152263" cy="152263"/>
          </a:xfrm>
          <a:prstGeom prst="heart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669698" y="4077890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58481" y="4842298"/>
            <a:ext cx="32409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那一年，</a:t>
            </a:r>
            <a:endParaRPr lang="en-US" altLang="zh-CN" sz="32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我们十八岁</a:t>
            </a:r>
          </a:p>
        </p:txBody>
      </p:sp>
    </p:spTree>
    <p:extLst>
      <p:ext uri="{BB962C8B-B14F-4D97-AF65-F5344CB8AC3E}">
        <p14:creationId xmlns:p14="http://schemas.microsoft.com/office/powerpoint/2010/main" val="235967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5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5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5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5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0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0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5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 animBg="1"/>
      <p:bldP spid="23" grpId="0" animBg="1"/>
      <p:bldP spid="26" grpId="0" animBg="1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340898">
            <a:off x="8285537" y="-648831"/>
            <a:ext cx="4446326" cy="3620353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20592172">
            <a:off x="5499640" y="1444604"/>
            <a:ext cx="5413877" cy="4408167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15050" y="838978"/>
            <a:ext cx="48994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烛光、玫瑰、小熊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当你接过那枚戒指，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含泪的目光幸福的注释这我，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我再也抑制不住将你拥入怀中！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548328" y="950344"/>
            <a:ext cx="0" cy="1711907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4689866" y="2299030"/>
            <a:ext cx="325749" cy="325551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893688" y="2401600"/>
            <a:ext cx="325749" cy="325551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491554" y="4909767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2015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19102" y="4165592"/>
            <a:ext cx="5925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我们都微笑着流下幸福的泪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19102" y="3580817"/>
            <a:ext cx="1608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那一秒，</a:t>
            </a:r>
          </a:p>
        </p:txBody>
      </p:sp>
      <p:grpSp>
        <p:nvGrpSpPr>
          <p:cNvPr id="7" name="组合 6"/>
          <p:cNvGrpSpPr/>
          <p:nvPr/>
        </p:nvGrpSpPr>
        <p:grpSpPr>
          <a:xfrm rot="376228">
            <a:off x="8093182" y="3831955"/>
            <a:ext cx="4446326" cy="3620353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5112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7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2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32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21" grpId="0" animBg="1"/>
      <p:bldP spid="22" grpId="0" animBg="1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512595">
            <a:off x="5624146" y="1319249"/>
            <a:ext cx="5467269" cy="4451641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21033405">
            <a:off x="5425471" y="3866743"/>
            <a:ext cx="4585352" cy="3733553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20160903">
            <a:off x="6563805" y="-603759"/>
            <a:ext cx="4585352" cy="3733553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1104961">
            <a:off x="7728159" y="4704284"/>
            <a:ext cx="4585352" cy="3733553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92944" y="646188"/>
            <a:ext cx="48573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“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经审查符合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《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中华人民共和国婚姻法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》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关于结婚的规定，准予登记，发给此证。</a:t>
            </a:r>
            <a:r>
              <a:rPr lang="zh-CN" altLang="en-US" sz="36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”</a:t>
            </a:r>
          </a:p>
        </p:txBody>
      </p:sp>
      <p:sp>
        <p:nvSpPr>
          <p:cNvPr id="17" name="同侧圆角矩形 16"/>
          <p:cNvSpPr/>
          <p:nvPr/>
        </p:nvSpPr>
        <p:spPr>
          <a:xfrm rot="5400000">
            <a:off x="561167" y="2553919"/>
            <a:ext cx="687330" cy="492258"/>
          </a:xfrm>
          <a:prstGeom prst="round2SameRect">
            <a:avLst>
              <a:gd name="adj1" fmla="val 6583"/>
              <a:gd name="adj2" fmla="val 0"/>
            </a:avLst>
          </a:prstGeom>
          <a:solidFill>
            <a:srgbClr val="584849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 rot="16200000">
            <a:off x="986575" y="2672730"/>
            <a:ext cx="449666" cy="637626"/>
            <a:chOff x="3527828" y="4461892"/>
            <a:chExt cx="1192100" cy="169039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同侧圆角矩形 17"/>
            <p:cNvSpPr/>
            <p:nvPr/>
          </p:nvSpPr>
          <p:spPr>
            <a:xfrm rot="10800000">
              <a:off x="3527828" y="5299434"/>
              <a:ext cx="1190828" cy="852856"/>
            </a:xfrm>
            <a:prstGeom prst="round2SameRect">
              <a:avLst>
                <a:gd name="adj1" fmla="val 6583"/>
                <a:gd name="adj2" fmla="val 0"/>
              </a:avLst>
            </a:prstGeom>
            <a:solidFill>
              <a:schemeClr val="bg1"/>
            </a:solidFill>
            <a:ln>
              <a:solidFill>
                <a:srgbClr val="58484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同侧圆角矩形 18"/>
            <p:cNvSpPr/>
            <p:nvPr/>
          </p:nvSpPr>
          <p:spPr>
            <a:xfrm>
              <a:off x="3529100" y="4461892"/>
              <a:ext cx="1190828" cy="852856"/>
            </a:xfrm>
            <a:prstGeom prst="round2SameRect">
              <a:avLst>
                <a:gd name="adj1" fmla="val 6583"/>
                <a:gd name="adj2" fmla="val 0"/>
              </a:avLst>
            </a:prstGeom>
            <a:solidFill>
              <a:schemeClr val="bg1"/>
            </a:solidFill>
            <a:ln>
              <a:solidFill>
                <a:srgbClr val="58484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圆角矩形 21"/>
          <p:cNvSpPr/>
          <p:nvPr/>
        </p:nvSpPr>
        <p:spPr>
          <a:xfrm>
            <a:off x="442356" y="5544260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2015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89658" y="4777664"/>
            <a:ext cx="49341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那一天，我们幸福的开始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527748" y="3365184"/>
            <a:ext cx="488146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82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8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63646 -0.79028 L -0.403 -0.74213 C -0.35274 -0.73356 -0.29076 -0.68796 -0.23477 -0.61829 C -0.17149 -0.53981 -0.12865 -0.45463 -0.10743 -0.37569 L -0.0004 0.00023 " pathEditMode="relative" rAng="18300000" ptsTypes="AAAAA">
                                      <p:cBhvr>
                                        <p:cTn id="2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120" y="2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9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4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34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9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22" grpId="0" animBg="1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 rot="20160903">
            <a:off x="6563805" y="-603759"/>
            <a:ext cx="4585352" cy="3733553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1104961">
            <a:off x="7728159" y="4704284"/>
            <a:ext cx="4585352" cy="3733553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92944" y="646188"/>
            <a:ext cx="48573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“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经审查符合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《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中华人民共和国婚姻法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》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关于结婚的规定，准予登记，发给此证。</a:t>
            </a:r>
            <a:r>
              <a:rPr lang="zh-CN" altLang="en-US" sz="36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”</a:t>
            </a:r>
          </a:p>
        </p:txBody>
      </p:sp>
      <p:sp>
        <p:nvSpPr>
          <p:cNvPr id="17" name="同侧圆角矩形 16"/>
          <p:cNvSpPr/>
          <p:nvPr/>
        </p:nvSpPr>
        <p:spPr>
          <a:xfrm rot="5400000">
            <a:off x="561167" y="2553919"/>
            <a:ext cx="687330" cy="492258"/>
          </a:xfrm>
          <a:prstGeom prst="round2SameRect">
            <a:avLst>
              <a:gd name="adj1" fmla="val 6583"/>
              <a:gd name="adj2" fmla="val 0"/>
            </a:avLst>
          </a:prstGeom>
          <a:solidFill>
            <a:srgbClr val="584849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 rot="16200000">
            <a:off x="986575" y="2672730"/>
            <a:ext cx="449666" cy="637626"/>
            <a:chOff x="3527828" y="4461892"/>
            <a:chExt cx="1192100" cy="169039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同侧圆角矩形 17"/>
            <p:cNvSpPr/>
            <p:nvPr/>
          </p:nvSpPr>
          <p:spPr>
            <a:xfrm rot="10800000">
              <a:off x="3527828" y="5299434"/>
              <a:ext cx="1190828" cy="852856"/>
            </a:xfrm>
            <a:prstGeom prst="round2SameRect">
              <a:avLst>
                <a:gd name="adj1" fmla="val 6583"/>
                <a:gd name="adj2" fmla="val 0"/>
              </a:avLst>
            </a:prstGeom>
            <a:solidFill>
              <a:schemeClr val="bg1"/>
            </a:solidFill>
            <a:ln>
              <a:solidFill>
                <a:srgbClr val="58484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同侧圆角矩形 18"/>
            <p:cNvSpPr/>
            <p:nvPr/>
          </p:nvSpPr>
          <p:spPr>
            <a:xfrm>
              <a:off x="3529100" y="4461892"/>
              <a:ext cx="1190828" cy="852856"/>
            </a:xfrm>
            <a:prstGeom prst="round2SameRect">
              <a:avLst>
                <a:gd name="adj1" fmla="val 6583"/>
                <a:gd name="adj2" fmla="val 0"/>
              </a:avLst>
            </a:prstGeom>
            <a:solidFill>
              <a:schemeClr val="bg1"/>
            </a:solidFill>
            <a:ln>
              <a:solidFill>
                <a:srgbClr val="58484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圆角矩形 21"/>
          <p:cNvSpPr/>
          <p:nvPr/>
        </p:nvSpPr>
        <p:spPr>
          <a:xfrm>
            <a:off x="442356" y="5544260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2016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89658" y="4777664"/>
            <a:ext cx="49341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那一天，我们幸福的开始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527748" y="3365184"/>
            <a:ext cx="488146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 rot="512595">
            <a:off x="5624146" y="1319249"/>
            <a:ext cx="5467269" cy="4451641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20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8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63646 -0.79028 L -0.403 -0.74213 C -0.35274 -0.73356 -0.29076 -0.68796 -0.23477 -0.61829 C -0.17149 -0.53981 -0.12865 -0.45463 -0.10743 -0.37569 L -0.0004 0.00023 " pathEditMode="relative" rAng="18300000" ptsTypes="AAAAA">
                                      <p:cBhvr>
                                        <p:cTn id="2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120" y="2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9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4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9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22" grpId="0" animBg="1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 rot="21033405">
            <a:off x="5425471" y="3866743"/>
            <a:ext cx="4585352" cy="3733553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20160903">
            <a:off x="6563805" y="-603759"/>
            <a:ext cx="4585352" cy="3733553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1104961">
            <a:off x="7859776" y="1276937"/>
            <a:ext cx="4585352" cy="3733553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92944" y="646188"/>
            <a:ext cx="48573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“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经审查符合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《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中华人民共和国婚姻法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》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关于结婚的规定，准予登记，发给此证。</a:t>
            </a:r>
            <a:r>
              <a:rPr lang="zh-CN" altLang="en-US" sz="36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”</a:t>
            </a:r>
          </a:p>
        </p:txBody>
      </p:sp>
      <p:sp>
        <p:nvSpPr>
          <p:cNvPr id="17" name="同侧圆角矩形 16"/>
          <p:cNvSpPr/>
          <p:nvPr/>
        </p:nvSpPr>
        <p:spPr>
          <a:xfrm rot="5400000">
            <a:off x="561167" y="2553919"/>
            <a:ext cx="687330" cy="492258"/>
          </a:xfrm>
          <a:prstGeom prst="round2SameRect">
            <a:avLst>
              <a:gd name="adj1" fmla="val 6583"/>
              <a:gd name="adj2" fmla="val 0"/>
            </a:avLst>
          </a:prstGeom>
          <a:solidFill>
            <a:srgbClr val="584849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 rot="16200000">
            <a:off x="986575" y="2672730"/>
            <a:ext cx="449666" cy="637626"/>
            <a:chOff x="3527828" y="4461892"/>
            <a:chExt cx="1192100" cy="169039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同侧圆角矩形 17"/>
            <p:cNvSpPr/>
            <p:nvPr/>
          </p:nvSpPr>
          <p:spPr>
            <a:xfrm rot="10800000">
              <a:off x="3527828" y="5299434"/>
              <a:ext cx="1190828" cy="852856"/>
            </a:xfrm>
            <a:prstGeom prst="round2SameRect">
              <a:avLst>
                <a:gd name="adj1" fmla="val 6583"/>
                <a:gd name="adj2" fmla="val 0"/>
              </a:avLst>
            </a:prstGeom>
            <a:solidFill>
              <a:schemeClr val="bg1"/>
            </a:solidFill>
            <a:ln>
              <a:solidFill>
                <a:srgbClr val="58484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同侧圆角矩形 18"/>
            <p:cNvSpPr/>
            <p:nvPr/>
          </p:nvSpPr>
          <p:spPr>
            <a:xfrm>
              <a:off x="3529100" y="4461892"/>
              <a:ext cx="1190828" cy="852856"/>
            </a:xfrm>
            <a:prstGeom prst="round2SameRect">
              <a:avLst>
                <a:gd name="adj1" fmla="val 6583"/>
                <a:gd name="adj2" fmla="val 0"/>
              </a:avLst>
            </a:prstGeom>
            <a:solidFill>
              <a:schemeClr val="bg1"/>
            </a:solidFill>
            <a:ln>
              <a:solidFill>
                <a:srgbClr val="58484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圆角矩形 21"/>
          <p:cNvSpPr/>
          <p:nvPr/>
        </p:nvSpPr>
        <p:spPr>
          <a:xfrm>
            <a:off x="442356" y="5544260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2017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89658" y="4777664"/>
            <a:ext cx="49341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那一天，我们幸福的开始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527748" y="3365184"/>
            <a:ext cx="488146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97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5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8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63685 -0.79074 L -0.40325 -0.74236 C -0.35286 -0.73402 -0.29101 -0.68865 -0.23489 -0.61852 C -0.17174 -0.54027 -0.12903 -0.45509 -0.10768 -0.37592 L -0.00078 -0.00023 " pathEditMode="relative" rAng="18300000" ptsTypes="AAAAA">
                                      <p:cBhvr>
                                        <p:cTn id="2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133" y="28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9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4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4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9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22" grpId="0" animBg="1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0985696">
            <a:off x="6008554" y="3936393"/>
            <a:ext cx="5308048" cy="4321997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900000">
            <a:off x="4097508" y="14092"/>
            <a:ext cx="5328727" cy="4338835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204951" y="-601574"/>
            <a:ext cx="5308048" cy="4321997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53738" y="4713597"/>
            <a:ext cx="48994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婚纱、礼服，还有那搞怪的可爱衣服，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镜头定住了我们美丽幸福的瞬间，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我们相信，它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—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将持续到永远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447581" y="4621170"/>
            <a:ext cx="4392000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469280" y="4150548"/>
            <a:ext cx="565615" cy="378196"/>
            <a:chOff x="447581" y="3735056"/>
            <a:chExt cx="1325235" cy="886114"/>
          </a:xfrm>
        </p:grpSpPr>
        <p:sp>
          <p:nvSpPr>
            <p:cNvPr id="15" name="圆角矩形 14"/>
            <p:cNvSpPr/>
            <p:nvPr/>
          </p:nvSpPr>
          <p:spPr>
            <a:xfrm>
              <a:off x="447581" y="3807422"/>
              <a:ext cx="1325235" cy="813748"/>
            </a:xfrm>
            <a:prstGeom prst="roundRect">
              <a:avLst>
                <a:gd name="adj" fmla="val 9787"/>
              </a:avLst>
            </a:prstGeom>
            <a:solidFill>
              <a:srgbClr val="5848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58416" y="3987877"/>
              <a:ext cx="487900" cy="487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437591" y="3906244"/>
              <a:ext cx="243950" cy="163266"/>
            </a:xfrm>
            <a:prstGeom prst="roundRect">
              <a:avLst>
                <a:gd name="adj" fmla="val 978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615532" y="3735056"/>
              <a:ext cx="242884" cy="120083"/>
            </a:xfrm>
            <a:prstGeom prst="roundRect">
              <a:avLst>
                <a:gd name="adj" fmla="val 9787"/>
              </a:avLst>
            </a:prstGeom>
            <a:solidFill>
              <a:srgbClr val="5848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圆角矩形 20"/>
          <p:cNvSpPr/>
          <p:nvPr/>
        </p:nvSpPr>
        <p:spPr>
          <a:xfrm rot="19547374">
            <a:off x="250057" y="1673646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2017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 rot="19547374">
            <a:off x="435066" y="1633923"/>
            <a:ext cx="39733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</a:t>
            </a:r>
            <a:r>
              <a:rPr lang="en-US" altLang="zh-CN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80</a:t>
            </a:r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岁还要一起看的结婚相册。</a:t>
            </a:r>
          </a:p>
        </p:txBody>
      </p:sp>
      <p:sp>
        <p:nvSpPr>
          <p:cNvPr id="23" name="文本框 22"/>
          <p:cNvSpPr txBox="1"/>
          <p:nvPr/>
        </p:nvSpPr>
        <p:spPr>
          <a:xfrm rot="19547374">
            <a:off x="1526214" y="960338"/>
            <a:ext cx="1608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那一本，</a:t>
            </a:r>
          </a:p>
        </p:txBody>
      </p:sp>
    </p:spTree>
    <p:extLst>
      <p:ext uri="{BB962C8B-B14F-4D97-AF65-F5344CB8AC3E}">
        <p14:creationId xmlns:p14="http://schemas.microsoft.com/office/powerpoint/2010/main" val="308874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" presetClass="entr" presetSubtype="1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4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4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9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8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  <p:bldP spid="22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670826">
            <a:off x="7698906" y="4001145"/>
            <a:ext cx="5308048" cy="4321997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900000">
            <a:off x="-1600932" y="-837462"/>
            <a:ext cx="5328727" cy="4338835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204951" y="-601574"/>
            <a:ext cx="5308048" cy="4321997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53738" y="4713597"/>
            <a:ext cx="48994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婚纱、礼服，还有那搞怪的可爱衣服，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镜头定住了我们美丽幸福的瞬间，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我们相信，它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—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将持续到永远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447581" y="4621170"/>
            <a:ext cx="4392000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469280" y="4150548"/>
            <a:ext cx="565615" cy="378196"/>
            <a:chOff x="447581" y="3735056"/>
            <a:chExt cx="1325235" cy="886114"/>
          </a:xfrm>
        </p:grpSpPr>
        <p:sp>
          <p:nvSpPr>
            <p:cNvPr id="15" name="圆角矩形 14"/>
            <p:cNvSpPr/>
            <p:nvPr/>
          </p:nvSpPr>
          <p:spPr>
            <a:xfrm>
              <a:off x="447581" y="3807422"/>
              <a:ext cx="1325235" cy="813748"/>
            </a:xfrm>
            <a:prstGeom prst="roundRect">
              <a:avLst>
                <a:gd name="adj" fmla="val 9787"/>
              </a:avLst>
            </a:prstGeom>
            <a:solidFill>
              <a:srgbClr val="5848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58416" y="3987877"/>
              <a:ext cx="487900" cy="487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437591" y="3906244"/>
              <a:ext cx="243950" cy="163266"/>
            </a:xfrm>
            <a:prstGeom prst="roundRect">
              <a:avLst>
                <a:gd name="adj" fmla="val 978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615532" y="3735056"/>
              <a:ext cx="242884" cy="120083"/>
            </a:xfrm>
            <a:prstGeom prst="roundRect">
              <a:avLst>
                <a:gd name="adj" fmla="val 9787"/>
              </a:avLst>
            </a:prstGeom>
            <a:solidFill>
              <a:srgbClr val="5848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圆角矩形 20"/>
          <p:cNvSpPr/>
          <p:nvPr/>
        </p:nvSpPr>
        <p:spPr>
          <a:xfrm rot="19547374">
            <a:off x="3528965" y="2699643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2017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 rot="19547374">
            <a:off x="3713974" y="2659920"/>
            <a:ext cx="39733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</a:t>
            </a:r>
            <a:r>
              <a:rPr lang="en-US" altLang="zh-CN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80</a:t>
            </a:r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岁还要一起看的结婚相册。</a:t>
            </a:r>
          </a:p>
        </p:txBody>
      </p:sp>
      <p:sp>
        <p:nvSpPr>
          <p:cNvPr id="23" name="文本框 22"/>
          <p:cNvSpPr txBox="1"/>
          <p:nvPr/>
        </p:nvSpPr>
        <p:spPr>
          <a:xfrm rot="19547374">
            <a:off x="4805122" y="1986335"/>
            <a:ext cx="1608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那一本，</a:t>
            </a:r>
          </a:p>
        </p:txBody>
      </p:sp>
    </p:spTree>
    <p:extLst>
      <p:ext uri="{BB962C8B-B14F-4D97-AF65-F5344CB8AC3E}">
        <p14:creationId xmlns:p14="http://schemas.microsoft.com/office/powerpoint/2010/main" val="288160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" presetClass="entr" presetSubtype="1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4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4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9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8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  <p:bldP spid="22" grpId="0"/>
      <p:bldP spid="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45493" y="1056099"/>
            <a:ext cx="6253900" cy="5092143"/>
            <a:chOff x="1059543" y="1465943"/>
            <a:chExt cx="3294743" cy="2682695"/>
          </a:xfrm>
        </p:grpSpPr>
        <p:sp>
          <p:nvSpPr>
            <p:cNvPr id="9" name="矩形 8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8496491" y="1815204"/>
            <a:ext cx="42729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我们的</a:t>
            </a:r>
            <a:endParaRPr lang="en-US" altLang="zh-CN" sz="54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056723" y="1066033"/>
            <a:ext cx="35588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dirty="0">
                <a:solidFill>
                  <a:srgbClr val="584849"/>
                </a:solidFill>
                <a:latin typeface="Kunstler Script" panose="030304020206070D0D06" pitchFamily="66" charset="0"/>
                <a:ea typeface="幼圆" panose="02010509060101010101" pitchFamily="49" charset="-122"/>
              </a:rPr>
              <a:t>~~Our Wedding</a:t>
            </a:r>
            <a:endParaRPr lang="zh-CN" altLang="en-US" sz="4000" dirty="0">
              <a:solidFill>
                <a:srgbClr val="584849"/>
              </a:solidFill>
              <a:latin typeface="Kunstler Script" panose="030304020206070D0D06" pitchFamily="66" charset="0"/>
              <a:ea typeface="幼圆" panose="020105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8587780" y="5289605"/>
            <a:ext cx="2670627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9210688" y="5399834"/>
            <a:ext cx="19960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新郎：新小郎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6" name="双括号 25"/>
          <p:cNvSpPr/>
          <p:nvPr/>
        </p:nvSpPr>
        <p:spPr>
          <a:xfrm>
            <a:off x="9231374" y="5511777"/>
            <a:ext cx="1933235" cy="607967"/>
          </a:xfrm>
          <a:prstGeom prst="bracketPair">
            <a:avLst>
              <a:gd name="adj" fmla="val 8704"/>
            </a:avLst>
          </a:prstGeom>
          <a:ln w="3175">
            <a:solidFill>
              <a:srgbClr val="5848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心形 28"/>
          <p:cNvSpPr/>
          <p:nvPr/>
        </p:nvSpPr>
        <p:spPr>
          <a:xfrm rot="19800000">
            <a:off x="8616996" y="5740645"/>
            <a:ext cx="324170" cy="299517"/>
          </a:xfrm>
          <a:prstGeom prst="heart">
            <a:avLst/>
          </a:prstGeom>
          <a:solidFill>
            <a:srgbClr val="584849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心形 29"/>
          <p:cNvSpPr/>
          <p:nvPr/>
        </p:nvSpPr>
        <p:spPr>
          <a:xfrm rot="2700000">
            <a:off x="8779396" y="5642750"/>
            <a:ext cx="306237" cy="282947"/>
          </a:xfrm>
          <a:prstGeom prst="heart">
            <a:avLst/>
          </a:prstGeom>
          <a:solidFill>
            <a:srgbClr val="584849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8417433" y="2597419"/>
            <a:ext cx="3134191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b="1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婚礼</a:t>
            </a:r>
          </a:p>
        </p:txBody>
      </p:sp>
      <p:sp>
        <p:nvSpPr>
          <p:cNvPr id="32" name="矩形 31"/>
          <p:cNvSpPr/>
          <p:nvPr/>
        </p:nvSpPr>
        <p:spPr>
          <a:xfrm>
            <a:off x="9346924" y="5781266"/>
            <a:ext cx="17235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新娘：小新娘</a:t>
            </a:r>
          </a:p>
        </p:txBody>
      </p:sp>
    </p:spTree>
    <p:extLst>
      <p:ext uri="{BB962C8B-B14F-4D97-AF65-F5344CB8AC3E}">
        <p14:creationId xmlns:p14="http://schemas.microsoft.com/office/powerpoint/2010/main" val="302193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3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4.44444E-6 L 0.25 -4.44444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24" grpId="0"/>
      <p:bldP spid="26" grpId="0" animBg="1"/>
      <p:bldP spid="29" grpId="0" animBg="1"/>
      <p:bldP spid="30" grpId="0" animBg="1"/>
      <p:bldP spid="31" grpId="0"/>
      <p:bldP spid="3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800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859130" y="-774534"/>
            <a:ext cx="5373062" cy="4374934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800000">
            <a:off x="7935057" y="3248456"/>
            <a:ext cx="5373062" cy="4374934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811452">
            <a:off x="4132086" y="2289180"/>
            <a:ext cx="5373062" cy="4374934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669699" y="1309732"/>
            <a:ext cx="46966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感谢那一次的邂逅，让两条欢乐的生命线终于交汇在了一起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004209" y="2629820"/>
            <a:ext cx="1972977" cy="335902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1004209" y="2962221"/>
            <a:ext cx="1950311" cy="335901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973181" y="2962221"/>
            <a:ext cx="523516" cy="0"/>
          </a:xfrm>
          <a:prstGeom prst="line">
            <a:avLst/>
          </a:prstGeom>
          <a:ln>
            <a:solidFill>
              <a:srgbClr val="5848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827054" y="2894070"/>
            <a:ext cx="146127" cy="146127"/>
          </a:xfrm>
          <a:prstGeom prst="ellipse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心形 22"/>
          <p:cNvSpPr/>
          <p:nvPr/>
        </p:nvSpPr>
        <p:spPr>
          <a:xfrm flipH="1">
            <a:off x="3496697" y="2894070"/>
            <a:ext cx="152263" cy="152263"/>
          </a:xfrm>
          <a:prstGeom prst="heart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669698" y="4077890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58481" y="4842298"/>
            <a:ext cx="32409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那一年，</a:t>
            </a:r>
            <a:endParaRPr lang="en-US" altLang="zh-CN" sz="32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我们十八岁</a:t>
            </a:r>
          </a:p>
        </p:txBody>
      </p:sp>
    </p:spTree>
    <p:extLst>
      <p:ext uri="{BB962C8B-B14F-4D97-AF65-F5344CB8AC3E}">
        <p14:creationId xmlns:p14="http://schemas.microsoft.com/office/powerpoint/2010/main" val="1255684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5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5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5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5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0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0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5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 animBg="1"/>
      <p:bldP spid="23" grpId="0" animBg="1"/>
      <p:bldP spid="26" grpId="0" animBg="1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859130" y="-774534"/>
            <a:ext cx="5373062" cy="4374934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800000">
            <a:off x="7935057" y="3248456"/>
            <a:ext cx="5373062" cy="4374934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20700000">
            <a:off x="4132086" y="2289180"/>
            <a:ext cx="5373062" cy="4374934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669699" y="1309732"/>
            <a:ext cx="46966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感谢那一次的邂逅，让两条欢乐的生命线终于交汇在了一起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004209" y="2629820"/>
            <a:ext cx="1972977" cy="335902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1004209" y="2962221"/>
            <a:ext cx="1950311" cy="335901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973181" y="2962221"/>
            <a:ext cx="523516" cy="0"/>
          </a:xfrm>
          <a:prstGeom prst="line">
            <a:avLst/>
          </a:prstGeom>
          <a:ln>
            <a:solidFill>
              <a:srgbClr val="5848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827054" y="2894070"/>
            <a:ext cx="146127" cy="146127"/>
          </a:xfrm>
          <a:prstGeom prst="ellipse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心形 22"/>
          <p:cNvSpPr/>
          <p:nvPr/>
        </p:nvSpPr>
        <p:spPr>
          <a:xfrm flipH="1">
            <a:off x="3496697" y="2894070"/>
            <a:ext cx="152263" cy="152263"/>
          </a:xfrm>
          <a:prstGeom prst="heart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669698" y="4077890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58481" y="4842298"/>
            <a:ext cx="32409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那一年，</a:t>
            </a:r>
            <a:endParaRPr lang="en-US" altLang="zh-CN" sz="32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我们十八岁</a:t>
            </a:r>
          </a:p>
        </p:txBody>
      </p:sp>
    </p:spTree>
    <p:extLst>
      <p:ext uri="{BB962C8B-B14F-4D97-AF65-F5344CB8AC3E}">
        <p14:creationId xmlns:p14="http://schemas.microsoft.com/office/powerpoint/2010/main" val="351838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5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5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5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5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0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0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5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 animBg="1"/>
      <p:bldP spid="23" grpId="0" animBg="1"/>
      <p:bldP spid="26" grpId="0" animBg="1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20755608">
            <a:off x="6825736" y="-441466"/>
            <a:ext cx="4188333" cy="3410286"/>
            <a:chOff x="1059543" y="1465943"/>
            <a:chExt cx="3294743" cy="2682695"/>
          </a:xfrm>
        </p:grpSpPr>
        <p:sp>
          <p:nvSpPr>
            <p:cNvPr id="3" name="矩形 2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 rot="422229">
            <a:off x="5386268" y="3320624"/>
            <a:ext cx="5191059" cy="4226740"/>
            <a:chOff x="1059543" y="1465943"/>
            <a:chExt cx="3294743" cy="2682695"/>
          </a:xfrm>
        </p:grpSpPr>
        <p:sp>
          <p:nvSpPr>
            <p:cNvPr id="6" name="矩形 5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rot="2305030">
            <a:off x="7368183" y="5365609"/>
            <a:ext cx="4446326" cy="3620353"/>
            <a:chOff x="1059543" y="1465943"/>
            <a:chExt cx="3294743" cy="2682695"/>
          </a:xfrm>
        </p:grpSpPr>
        <p:sp>
          <p:nvSpPr>
            <p:cNvPr id="12" name="矩形 11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092414" y="4561983"/>
            <a:ext cx="4696614" cy="943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牵起你那纤细的小手，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瞬间融化了我那颗跳动的心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 rot="20700000">
            <a:off x="426280" y="2006388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rot="20700000">
            <a:off x="1947487" y="1576547"/>
            <a:ext cx="2540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那一分，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1172379" y="4164190"/>
            <a:ext cx="3910957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 rot="20135992">
            <a:off x="3933949" y="3318283"/>
            <a:ext cx="598264" cy="734953"/>
            <a:chOff x="4683967" y="-526751"/>
            <a:chExt cx="4665306" cy="5731220"/>
          </a:xfrm>
        </p:grpSpPr>
        <p:sp>
          <p:nvSpPr>
            <p:cNvPr id="22" name="任意多边形 21"/>
            <p:cNvSpPr/>
            <p:nvPr/>
          </p:nvSpPr>
          <p:spPr>
            <a:xfrm>
              <a:off x="6284168" y="1940767"/>
              <a:ext cx="3065105" cy="3263702"/>
            </a:xfrm>
            <a:custGeom>
              <a:avLst/>
              <a:gdLst>
                <a:gd name="connsiteX0" fmla="*/ 713791 w 3065105"/>
                <a:gd name="connsiteY0" fmla="*/ 1866123 h 3263702"/>
                <a:gd name="connsiteX1" fmla="*/ 975048 w 3065105"/>
                <a:gd name="connsiteY1" fmla="*/ 1511560 h 3263702"/>
                <a:gd name="connsiteX2" fmla="*/ 1142999 w 3065105"/>
                <a:gd name="connsiteY2" fmla="*/ 1119674 h 3263702"/>
                <a:gd name="connsiteX3" fmla="*/ 1292289 w 3065105"/>
                <a:gd name="connsiteY3" fmla="*/ 671804 h 3263702"/>
                <a:gd name="connsiteX4" fmla="*/ 1329612 w 3065105"/>
                <a:gd name="connsiteY4" fmla="*/ 354564 h 3263702"/>
                <a:gd name="connsiteX5" fmla="*/ 1254967 w 3065105"/>
                <a:gd name="connsiteY5" fmla="*/ 242596 h 3263702"/>
                <a:gd name="connsiteX6" fmla="*/ 1198983 w 3065105"/>
                <a:gd name="connsiteY6" fmla="*/ 186613 h 3263702"/>
                <a:gd name="connsiteX7" fmla="*/ 993710 w 3065105"/>
                <a:gd name="connsiteY7" fmla="*/ 149290 h 3263702"/>
                <a:gd name="connsiteX8" fmla="*/ 732452 w 3065105"/>
                <a:gd name="connsiteY8" fmla="*/ 298580 h 3263702"/>
                <a:gd name="connsiteX9" fmla="*/ 452534 w 3065105"/>
                <a:gd name="connsiteY9" fmla="*/ 615821 h 3263702"/>
                <a:gd name="connsiteX10" fmla="*/ 228599 w 3065105"/>
                <a:gd name="connsiteY10" fmla="*/ 1082351 h 3263702"/>
                <a:gd name="connsiteX11" fmla="*/ 41987 w 3065105"/>
                <a:gd name="connsiteY11" fmla="*/ 1847462 h 3263702"/>
                <a:gd name="connsiteX12" fmla="*/ 4665 w 3065105"/>
                <a:gd name="connsiteY12" fmla="*/ 2313992 h 3263702"/>
                <a:gd name="connsiteX13" fmla="*/ 116632 w 3065105"/>
                <a:gd name="connsiteY13" fmla="*/ 2724539 h 3263702"/>
                <a:gd name="connsiteX14" fmla="*/ 247261 w 3065105"/>
                <a:gd name="connsiteY14" fmla="*/ 2985796 h 3263702"/>
                <a:gd name="connsiteX15" fmla="*/ 471195 w 3065105"/>
                <a:gd name="connsiteY15" fmla="*/ 3153747 h 3263702"/>
                <a:gd name="connsiteX16" fmla="*/ 751114 w 3065105"/>
                <a:gd name="connsiteY16" fmla="*/ 3247053 h 3263702"/>
                <a:gd name="connsiteX17" fmla="*/ 1012371 w 3065105"/>
                <a:gd name="connsiteY17" fmla="*/ 3247053 h 3263702"/>
                <a:gd name="connsiteX18" fmla="*/ 1404256 w 3065105"/>
                <a:gd name="connsiteY18" fmla="*/ 3079102 h 3263702"/>
                <a:gd name="connsiteX19" fmla="*/ 1646852 w 3065105"/>
                <a:gd name="connsiteY19" fmla="*/ 2836506 h 3263702"/>
                <a:gd name="connsiteX20" fmla="*/ 2001416 w 3065105"/>
                <a:gd name="connsiteY20" fmla="*/ 2388637 h 3263702"/>
                <a:gd name="connsiteX21" fmla="*/ 2411963 w 3065105"/>
                <a:gd name="connsiteY21" fmla="*/ 1698172 h 3263702"/>
                <a:gd name="connsiteX22" fmla="*/ 2766526 w 3065105"/>
                <a:gd name="connsiteY22" fmla="*/ 970384 h 3263702"/>
                <a:gd name="connsiteX23" fmla="*/ 2971799 w 3065105"/>
                <a:gd name="connsiteY23" fmla="*/ 391886 h 3263702"/>
                <a:gd name="connsiteX24" fmla="*/ 3065105 w 3065105"/>
                <a:gd name="connsiteY24" fmla="*/ 0 h 326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65105" h="3263702">
                  <a:moveTo>
                    <a:pt x="713791" y="1866123"/>
                  </a:moveTo>
                  <a:cubicBezTo>
                    <a:pt x="808652" y="1751045"/>
                    <a:pt x="903513" y="1635968"/>
                    <a:pt x="975048" y="1511560"/>
                  </a:cubicBezTo>
                  <a:cubicBezTo>
                    <a:pt x="1046583" y="1387152"/>
                    <a:pt x="1090126" y="1259633"/>
                    <a:pt x="1142999" y="1119674"/>
                  </a:cubicBezTo>
                  <a:cubicBezTo>
                    <a:pt x="1195872" y="979715"/>
                    <a:pt x="1261187" y="799322"/>
                    <a:pt x="1292289" y="671804"/>
                  </a:cubicBezTo>
                  <a:cubicBezTo>
                    <a:pt x="1323391" y="544286"/>
                    <a:pt x="1335832" y="426099"/>
                    <a:pt x="1329612" y="354564"/>
                  </a:cubicBezTo>
                  <a:cubicBezTo>
                    <a:pt x="1323392" y="283029"/>
                    <a:pt x="1276738" y="270588"/>
                    <a:pt x="1254967" y="242596"/>
                  </a:cubicBezTo>
                  <a:cubicBezTo>
                    <a:pt x="1233196" y="214604"/>
                    <a:pt x="1242526" y="202164"/>
                    <a:pt x="1198983" y="186613"/>
                  </a:cubicBezTo>
                  <a:cubicBezTo>
                    <a:pt x="1155440" y="171062"/>
                    <a:pt x="1071465" y="130629"/>
                    <a:pt x="993710" y="149290"/>
                  </a:cubicBezTo>
                  <a:cubicBezTo>
                    <a:pt x="915955" y="167951"/>
                    <a:pt x="822648" y="220825"/>
                    <a:pt x="732452" y="298580"/>
                  </a:cubicBezTo>
                  <a:cubicBezTo>
                    <a:pt x="642256" y="376335"/>
                    <a:pt x="536509" y="485192"/>
                    <a:pt x="452534" y="615821"/>
                  </a:cubicBezTo>
                  <a:cubicBezTo>
                    <a:pt x="368558" y="746449"/>
                    <a:pt x="297023" y="877078"/>
                    <a:pt x="228599" y="1082351"/>
                  </a:cubicBezTo>
                  <a:cubicBezTo>
                    <a:pt x="160175" y="1287624"/>
                    <a:pt x="79309" y="1642189"/>
                    <a:pt x="41987" y="1847462"/>
                  </a:cubicBezTo>
                  <a:cubicBezTo>
                    <a:pt x="4665" y="2052735"/>
                    <a:pt x="-7776" y="2167813"/>
                    <a:pt x="4665" y="2313992"/>
                  </a:cubicBezTo>
                  <a:cubicBezTo>
                    <a:pt x="17106" y="2460171"/>
                    <a:pt x="76199" y="2612572"/>
                    <a:pt x="116632" y="2724539"/>
                  </a:cubicBezTo>
                  <a:cubicBezTo>
                    <a:pt x="157065" y="2836506"/>
                    <a:pt x="188167" y="2914261"/>
                    <a:pt x="247261" y="2985796"/>
                  </a:cubicBezTo>
                  <a:cubicBezTo>
                    <a:pt x="306355" y="3057331"/>
                    <a:pt x="387220" y="3110204"/>
                    <a:pt x="471195" y="3153747"/>
                  </a:cubicBezTo>
                  <a:cubicBezTo>
                    <a:pt x="555170" y="3197290"/>
                    <a:pt x="660918" y="3231502"/>
                    <a:pt x="751114" y="3247053"/>
                  </a:cubicBezTo>
                  <a:cubicBezTo>
                    <a:pt x="841310" y="3262604"/>
                    <a:pt x="903514" y="3275045"/>
                    <a:pt x="1012371" y="3247053"/>
                  </a:cubicBezTo>
                  <a:cubicBezTo>
                    <a:pt x="1121228" y="3219061"/>
                    <a:pt x="1298509" y="3147527"/>
                    <a:pt x="1404256" y="3079102"/>
                  </a:cubicBezTo>
                  <a:cubicBezTo>
                    <a:pt x="1510003" y="3010677"/>
                    <a:pt x="1547325" y="2951583"/>
                    <a:pt x="1646852" y="2836506"/>
                  </a:cubicBezTo>
                  <a:cubicBezTo>
                    <a:pt x="1746379" y="2721429"/>
                    <a:pt x="1873898" y="2578359"/>
                    <a:pt x="2001416" y="2388637"/>
                  </a:cubicBezTo>
                  <a:cubicBezTo>
                    <a:pt x="2128934" y="2198915"/>
                    <a:pt x="2284445" y="1934548"/>
                    <a:pt x="2411963" y="1698172"/>
                  </a:cubicBezTo>
                  <a:cubicBezTo>
                    <a:pt x="2539481" y="1461796"/>
                    <a:pt x="2673220" y="1188098"/>
                    <a:pt x="2766526" y="970384"/>
                  </a:cubicBezTo>
                  <a:cubicBezTo>
                    <a:pt x="2859832" y="752670"/>
                    <a:pt x="2922036" y="553617"/>
                    <a:pt x="2971799" y="391886"/>
                  </a:cubicBezTo>
                  <a:cubicBezTo>
                    <a:pt x="3021562" y="230155"/>
                    <a:pt x="3043333" y="115077"/>
                    <a:pt x="3065105" y="0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683967" y="1978090"/>
              <a:ext cx="1244598" cy="1791456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rot="272178">
              <a:off x="5098695" y="749871"/>
              <a:ext cx="1244598" cy="1791456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 rot="923986">
              <a:off x="5817906" y="-277203"/>
              <a:ext cx="1221583" cy="1954707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 rot="2001743">
              <a:off x="6917010" y="-526751"/>
              <a:ext cx="1221583" cy="1954707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 rot="20700000">
            <a:off x="450238" y="2187003"/>
            <a:ext cx="5870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我再次确信了一生与你携手</a:t>
            </a:r>
          </a:p>
        </p:txBody>
      </p:sp>
    </p:spTree>
    <p:extLst>
      <p:ext uri="{BB962C8B-B14F-4D97-AF65-F5344CB8AC3E}">
        <p14:creationId xmlns:p14="http://schemas.microsoft.com/office/powerpoint/2010/main" val="166305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7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04167E-6 -2.77556E-17 L -0.03984 -0.41412 C -0.04648 -0.50301 -0.07734 -0.59815 -0.12226 -0.67546 C -0.17357 -0.76343 -0.22617 -0.81157 -0.27643 -0.8206 L -0.51068 -0.87593 " pathEditMode="relative" rAng="2640000" ptsTypes="AAAAA">
                                      <p:cBhvr>
                                        <p:cTn id="20" dur="3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84" y="-5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9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9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4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9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99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20755608">
            <a:off x="6825736" y="-441466"/>
            <a:ext cx="4188333" cy="3410286"/>
            <a:chOff x="1059543" y="1465943"/>
            <a:chExt cx="3294743" cy="2682695"/>
          </a:xfrm>
        </p:grpSpPr>
        <p:sp>
          <p:nvSpPr>
            <p:cNvPr id="3" name="矩形 2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 rot="19989202">
            <a:off x="5186211" y="1828557"/>
            <a:ext cx="5191059" cy="4226740"/>
            <a:chOff x="1059543" y="1465943"/>
            <a:chExt cx="3294743" cy="2682695"/>
          </a:xfrm>
        </p:grpSpPr>
        <p:sp>
          <p:nvSpPr>
            <p:cNvPr id="6" name="矩形 5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rot="2305030">
            <a:off x="7602847" y="3900210"/>
            <a:ext cx="4446326" cy="3620353"/>
            <a:chOff x="1059543" y="1465943"/>
            <a:chExt cx="3294743" cy="2682695"/>
          </a:xfrm>
        </p:grpSpPr>
        <p:sp>
          <p:nvSpPr>
            <p:cNvPr id="12" name="矩形 11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092414" y="4561983"/>
            <a:ext cx="4696614" cy="943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牵起你那纤细的小手，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瞬间融化了我那颗跳动的心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 rot="20700000">
            <a:off x="426280" y="2006388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rot="20700000">
            <a:off x="1947487" y="1576547"/>
            <a:ext cx="2540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那一分，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1172379" y="4164190"/>
            <a:ext cx="3910957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 rot="20135992">
            <a:off x="3933949" y="3318283"/>
            <a:ext cx="598264" cy="734953"/>
            <a:chOff x="4683967" y="-526751"/>
            <a:chExt cx="4665306" cy="5731220"/>
          </a:xfrm>
        </p:grpSpPr>
        <p:sp>
          <p:nvSpPr>
            <p:cNvPr id="22" name="任意多边形 21"/>
            <p:cNvSpPr/>
            <p:nvPr/>
          </p:nvSpPr>
          <p:spPr>
            <a:xfrm>
              <a:off x="6284168" y="1940767"/>
              <a:ext cx="3065105" cy="3263702"/>
            </a:xfrm>
            <a:custGeom>
              <a:avLst/>
              <a:gdLst>
                <a:gd name="connsiteX0" fmla="*/ 713791 w 3065105"/>
                <a:gd name="connsiteY0" fmla="*/ 1866123 h 3263702"/>
                <a:gd name="connsiteX1" fmla="*/ 975048 w 3065105"/>
                <a:gd name="connsiteY1" fmla="*/ 1511560 h 3263702"/>
                <a:gd name="connsiteX2" fmla="*/ 1142999 w 3065105"/>
                <a:gd name="connsiteY2" fmla="*/ 1119674 h 3263702"/>
                <a:gd name="connsiteX3" fmla="*/ 1292289 w 3065105"/>
                <a:gd name="connsiteY3" fmla="*/ 671804 h 3263702"/>
                <a:gd name="connsiteX4" fmla="*/ 1329612 w 3065105"/>
                <a:gd name="connsiteY4" fmla="*/ 354564 h 3263702"/>
                <a:gd name="connsiteX5" fmla="*/ 1254967 w 3065105"/>
                <a:gd name="connsiteY5" fmla="*/ 242596 h 3263702"/>
                <a:gd name="connsiteX6" fmla="*/ 1198983 w 3065105"/>
                <a:gd name="connsiteY6" fmla="*/ 186613 h 3263702"/>
                <a:gd name="connsiteX7" fmla="*/ 993710 w 3065105"/>
                <a:gd name="connsiteY7" fmla="*/ 149290 h 3263702"/>
                <a:gd name="connsiteX8" fmla="*/ 732452 w 3065105"/>
                <a:gd name="connsiteY8" fmla="*/ 298580 h 3263702"/>
                <a:gd name="connsiteX9" fmla="*/ 452534 w 3065105"/>
                <a:gd name="connsiteY9" fmla="*/ 615821 h 3263702"/>
                <a:gd name="connsiteX10" fmla="*/ 228599 w 3065105"/>
                <a:gd name="connsiteY10" fmla="*/ 1082351 h 3263702"/>
                <a:gd name="connsiteX11" fmla="*/ 41987 w 3065105"/>
                <a:gd name="connsiteY11" fmla="*/ 1847462 h 3263702"/>
                <a:gd name="connsiteX12" fmla="*/ 4665 w 3065105"/>
                <a:gd name="connsiteY12" fmla="*/ 2313992 h 3263702"/>
                <a:gd name="connsiteX13" fmla="*/ 116632 w 3065105"/>
                <a:gd name="connsiteY13" fmla="*/ 2724539 h 3263702"/>
                <a:gd name="connsiteX14" fmla="*/ 247261 w 3065105"/>
                <a:gd name="connsiteY14" fmla="*/ 2985796 h 3263702"/>
                <a:gd name="connsiteX15" fmla="*/ 471195 w 3065105"/>
                <a:gd name="connsiteY15" fmla="*/ 3153747 h 3263702"/>
                <a:gd name="connsiteX16" fmla="*/ 751114 w 3065105"/>
                <a:gd name="connsiteY16" fmla="*/ 3247053 h 3263702"/>
                <a:gd name="connsiteX17" fmla="*/ 1012371 w 3065105"/>
                <a:gd name="connsiteY17" fmla="*/ 3247053 h 3263702"/>
                <a:gd name="connsiteX18" fmla="*/ 1404256 w 3065105"/>
                <a:gd name="connsiteY18" fmla="*/ 3079102 h 3263702"/>
                <a:gd name="connsiteX19" fmla="*/ 1646852 w 3065105"/>
                <a:gd name="connsiteY19" fmla="*/ 2836506 h 3263702"/>
                <a:gd name="connsiteX20" fmla="*/ 2001416 w 3065105"/>
                <a:gd name="connsiteY20" fmla="*/ 2388637 h 3263702"/>
                <a:gd name="connsiteX21" fmla="*/ 2411963 w 3065105"/>
                <a:gd name="connsiteY21" fmla="*/ 1698172 h 3263702"/>
                <a:gd name="connsiteX22" fmla="*/ 2766526 w 3065105"/>
                <a:gd name="connsiteY22" fmla="*/ 970384 h 3263702"/>
                <a:gd name="connsiteX23" fmla="*/ 2971799 w 3065105"/>
                <a:gd name="connsiteY23" fmla="*/ 391886 h 3263702"/>
                <a:gd name="connsiteX24" fmla="*/ 3065105 w 3065105"/>
                <a:gd name="connsiteY24" fmla="*/ 0 h 326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65105" h="3263702">
                  <a:moveTo>
                    <a:pt x="713791" y="1866123"/>
                  </a:moveTo>
                  <a:cubicBezTo>
                    <a:pt x="808652" y="1751045"/>
                    <a:pt x="903513" y="1635968"/>
                    <a:pt x="975048" y="1511560"/>
                  </a:cubicBezTo>
                  <a:cubicBezTo>
                    <a:pt x="1046583" y="1387152"/>
                    <a:pt x="1090126" y="1259633"/>
                    <a:pt x="1142999" y="1119674"/>
                  </a:cubicBezTo>
                  <a:cubicBezTo>
                    <a:pt x="1195872" y="979715"/>
                    <a:pt x="1261187" y="799322"/>
                    <a:pt x="1292289" y="671804"/>
                  </a:cubicBezTo>
                  <a:cubicBezTo>
                    <a:pt x="1323391" y="544286"/>
                    <a:pt x="1335832" y="426099"/>
                    <a:pt x="1329612" y="354564"/>
                  </a:cubicBezTo>
                  <a:cubicBezTo>
                    <a:pt x="1323392" y="283029"/>
                    <a:pt x="1276738" y="270588"/>
                    <a:pt x="1254967" y="242596"/>
                  </a:cubicBezTo>
                  <a:cubicBezTo>
                    <a:pt x="1233196" y="214604"/>
                    <a:pt x="1242526" y="202164"/>
                    <a:pt x="1198983" y="186613"/>
                  </a:cubicBezTo>
                  <a:cubicBezTo>
                    <a:pt x="1155440" y="171062"/>
                    <a:pt x="1071465" y="130629"/>
                    <a:pt x="993710" y="149290"/>
                  </a:cubicBezTo>
                  <a:cubicBezTo>
                    <a:pt x="915955" y="167951"/>
                    <a:pt x="822648" y="220825"/>
                    <a:pt x="732452" y="298580"/>
                  </a:cubicBezTo>
                  <a:cubicBezTo>
                    <a:pt x="642256" y="376335"/>
                    <a:pt x="536509" y="485192"/>
                    <a:pt x="452534" y="615821"/>
                  </a:cubicBezTo>
                  <a:cubicBezTo>
                    <a:pt x="368558" y="746449"/>
                    <a:pt x="297023" y="877078"/>
                    <a:pt x="228599" y="1082351"/>
                  </a:cubicBezTo>
                  <a:cubicBezTo>
                    <a:pt x="160175" y="1287624"/>
                    <a:pt x="79309" y="1642189"/>
                    <a:pt x="41987" y="1847462"/>
                  </a:cubicBezTo>
                  <a:cubicBezTo>
                    <a:pt x="4665" y="2052735"/>
                    <a:pt x="-7776" y="2167813"/>
                    <a:pt x="4665" y="2313992"/>
                  </a:cubicBezTo>
                  <a:cubicBezTo>
                    <a:pt x="17106" y="2460171"/>
                    <a:pt x="76199" y="2612572"/>
                    <a:pt x="116632" y="2724539"/>
                  </a:cubicBezTo>
                  <a:cubicBezTo>
                    <a:pt x="157065" y="2836506"/>
                    <a:pt x="188167" y="2914261"/>
                    <a:pt x="247261" y="2985796"/>
                  </a:cubicBezTo>
                  <a:cubicBezTo>
                    <a:pt x="306355" y="3057331"/>
                    <a:pt x="387220" y="3110204"/>
                    <a:pt x="471195" y="3153747"/>
                  </a:cubicBezTo>
                  <a:cubicBezTo>
                    <a:pt x="555170" y="3197290"/>
                    <a:pt x="660918" y="3231502"/>
                    <a:pt x="751114" y="3247053"/>
                  </a:cubicBezTo>
                  <a:cubicBezTo>
                    <a:pt x="841310" y="3262604"/>
                    <a:pt x="903514" y="3275045"/>
                    <a:pt x="1012371" y="3247053"/>
                  </a:cubicBezTo>
                  <a:cubicBezTo>
                    <a:pt x="1121228" y="3219061"/>
                    <a:pt x="1298509" y="3147527"/>
                    <a:pt x="1404256" y="3079102"/>
                  </a:cubicBezTo>
                  <a:cubicBezTo>
                    <a:pt x="1510003" y="3010677"/>
                    <a:pt x="1547325" y="2951583"/>
                    <a:pt x="1646852" y="2836506"/>
                  </a:cubicBezTo>
                  <a:cubicBezTo>
                    <a:pt x="1746379" y="2721429"/>
                    <a:pt x="1873898" y="2578359"/>
                    <a:pt x="2001416" y="2388637"/>
                  </a:cubicBezTo>
                  <a:cubicBezTo>
                    <a:pt x="2128934" y="2198915"/>
                    <a:pt x="2284445" y="1934548"/>
                    <a:pt x="2411963" y="1698172"/>
                  </a:cubicBezTo>
                  <a:cubicBezTo>
                    <a:pt x="2539481" y="1461796"/>
                    <a:pt x="2673220" y="1188098"/>
                    <a:pt x="2766526" y="970384"/>
                  </a:cubicBezTo>
                  <a:cubicBezTo>
                    <a:pt x="2859832" y="752670"/>
                    <a:pt x="2922036" y="553617"/>
                    <a:pt x="2971799" y="391886"/>
                  </a:cubicBezTo>
                  <a:cubicBezTo>
                    <a:pt x="3021562" y="230155"/>
                    <a:pt x="3043333" y="115077"/>
                    <a:pt x="3065105" y="0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683967" y="1978090"/>
              <a:ext cx="1244598" cy="1791456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rot="272178">
              <a:off x="5098695" y="749871"/>
              <a:ext cx="1244598" cy="1791456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 rot="923986">
              <a:off x="5817906" y="-277203"/>
              <a:ext cx="1221583" cy="1954707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 rot="2001743">
              <a:off x="6917010" y="-526751"/>
              <a:ext cx="1221583" cy="1954707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 rot="20700000">
            <a:off x="450238" y="2187003"/>
            <a:ext cx="5870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我再次确信了一生与你携手</a:t>
            </a:r>
          </a:p>
        </p:txBody>
      </p:sp>
    </p:spTree>
    <p:extLst>
      <p:ext uri="{BB962C8B-B14F-4D97-AF65-F5344CB8AC3E}">
        <p14:creationId xmlns:p14="http://schemas.microsoft.com/office/powerpoint/2010/main" val="90473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7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6.25E-7 1.11111E-6 L -0.03984 -0.41412 C -0.04648 -0.50301 -0.07734 -0.59815 -0.12227 -0.67546 C -0.17357 -0.76343 -0.22617 -0.81158 -0.27643 -0.8206 L -0.51068 -0.87593 " pathEditMode="relative" rAng="2640000" ptsTypes="AAAAA">
                                      <p:cBhvr>
                                        <p:cTn id="20" dur="3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84" y="-5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9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9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4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9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99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305030">
            <a:off x="6547088" y="-456693"/>
            <a:ext cx="4446326" cy="3620353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21231735">
            <a:off x="5640412" y="3604048"/>
            <a:ext cx="5507528" cy="4484421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圆角矩形 10"/>
          <p:cNvSpPr/>
          <p:nvPr/>
        </p:nvSpPr>
        <p:spPr>
          <a:xfrm>
            <a:off x="566887" y="758166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23205" y="6347553"/>
            <a:ext cx="3910957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92792" y="1529982"/>
            <a:ext cx="47142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那一束，</a:t>
            </a:r>
            <a:endParaRPr lang="en-US" altLang="zh-CN" sz="32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绽放我们永远的美好回忆</a:t>
            </a:r>
          </a:p>
        </p:txBody>
      </p:sp>
      <p:grpSp>
        <p:nvGrpSpPr>
          <p:cNvPr id="16" name="组合 15"/>
          <p:cNvGrpSpPr/>
          <p:nvPr/>
        </p:nvGrpSpPr>
        <p:grpSpPr>
          <a:xfrm rot="20700000">
            <a:off x="1314207" y="3598981"/>
            <a:ext cx="3019248" cy="1756790"/>
            <a:chOff x="725011" y="3449692"/>
            <a:chExt cx="4062995" cy="1756790"/>
          </a:xfrm>
        </p:grpSpPr>
        <p:sp>
          <p:nvSpPr>
            <p:cNvPr id="10" name="文本框 9"/>
            <p:cNvSpPr txBox="1"/>
            <p:nvPr/>
          </p:nvSpPr>
          <p:spPr>
            <a:xfrm>
              <a:off x="725011" y="3449692"/>
              <a:ext cx="4062995" cy="1756790"/>
            </a:xfrm>
            <a:prstGeom prst="rect">
              <a:avLst/>
            </a:prstGeom>
            <a:solidFill>
              <a:srgbClr val="584849"/>
            </a:solidFill>
            <a:ln w="76200">
              <a:solidFill>
                <a:schemeClr val="bg1"/>
              </a:solidFill>
            </a:ln>
            <a:effectLst>
              <a:outerShdw blurRad="317500" sx="105000" sy="105000" algn="ctr" rotWithShape="0">
                <a:prstClr val="black">
                  <a:alpha val="38000"/>
                </a:prstClr>
              </a:outerShdw>
            </a:effectLst>
          </p:spPr>
          <p:txBody>
            <a:bodyPr wrap="none" rtlCol="0" anchor="ctr" anchorCtr="1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当你手捧的那束玫瑰，</a:t>
              </a:r>
              <a:endParaRPr lang="en-US" altLang="zh-CN" sz="2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我知道，</a:t>
              </a:r>
              <a:endParaRPr lang="en-US" altLang="zh-CN" sz="2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我是世界上最幸福的人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4292082" y="3632060"/>
              <a:ext cx="230813" cy="23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6668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0162 L -0.23685 -0.0243 C -0.28698 -0.03217 -0.34583 -2.22222E-6 -0.39818 0.06042 C -0.45794 0.12917 -0.49596 0.20903 -0.51263 0.29398 L -0.59596 0.68519 " pathEditMode="relative" rAng="19620000" ptsTypes="AAAAA">
                                      <p:cBhvr>
                                        <p:cTn id="9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805" y="20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835411" y="-730415"/>
            <a:ext cx="4446326" cy="3620353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rot="433570">
            <a:off x="7048157" y="469808"/>
            <a:ext cx="4446326" cy="3620353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21122865">
            <a:off x="6077772" y="4645589"/>
            <a:ext cx="4446326" cy="3620353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 rot="19800000">
            <a:off x="773606" y="536632"/>
            <a:ext cx="32830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你第一次因为我而流泪，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不是因为生气，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而是心疼我的苦和累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021704" y="4728953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2012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21704" y="4016669"/>
            <a:ext cx="5925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我发誓不再让你为我而伤心</a:t>
            </a: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674539" y="1834267"/>
            <a:ext cx="2649303" cy="1459779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127842" y="3994380"/>
            <a:ext cx="4392000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泪滴形 28"/>
          <p:cNvSpPr/>
          <p:nvPr/>
        </p:nvSpPr>
        <p:spPr>
          <a:xfrm rot="18900000">
            <a:off x="3593498" y="1727450"/>
            <a:ext cx="226530" cy="226530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泪滴形 29"/>
          <p:cNvSpPr/>
          <p:nvPr/>
        </p:nvSpPr>
        <p:spPr>
          <a:xfrm rot="18900000">
            <a:off x="3932583" y="2110702"/>
            <a:ext cx="226530" cy="226530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2597747" y="4875094"/>
            <a:ext cx="1608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那一刻</a:t>
            </a:r>
          </a:p>
        </p:txBody>
      </p:sp>
    </p:spTree>
    <p:extLst>
      <p:ext uri="{BB962C8B-B14F-4D97-AF65-F5344CB8AC3E}">
        <p14:creationId xmlns:p14="http://schemas.microsoft.com/office/powerpoint/2010/main" val="16340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7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7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65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29" grpId="0" animBg="1"/>
      <p:bldP spid="30" grpId="0" animBg="1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1122865">
            <a:off x="6133755" y="-934117"/>
            <a:ext cx="4446326" cy="3620353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376228">
            <a:off x="8093182" y="3831955"/>
            <a:ext cx="4446326" cy="3620353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900000">
            <a:off x="6133754" y="2818880"/>
            <a:ext cx="4446326" cy="3620353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20592172">
            <a:off x="4322372" y="4460191"/>
            <a:ext cx="4446326" cy="3620353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15050" y="838978"/>
            <a:ext cx="48994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烛光、玫瑰、小熊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当你接过那枚戒指，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含泪的目光幸福的注释这我，</a:t>
            </a:r>
            <a:endParaRPr lang="en-US" altLang="zh-CN" sz="2000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我再也抑制不住将你拥入怀中！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548328" y="950344"/>
            <a:ext cx="0" cy="1711907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4689866" y="2299030"/>
            <a:ext cx="325749" cy="325551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893688" y="2401600"/>
            <a:ext cx="325749" cy="325551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491554" y="4909767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20XX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19102" y="4165592"/>
            <a:ext cx="5925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我们都微笑着流下幸福的泪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19102" y="3580817"/>
            <a:ext cx="1608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那一秒，</a:t>
            </a:r>
          </a:p>
        </p:txBody>
      </p:sp>
    </p:spTree>
    <p:extLst>
      <p:ext uri="{BB962C8B-B14F-4D97-AF65-F5344CB8AC3E}">
        <p14:creationId xmlns:p14="http://schemas.microsoft.com/office/powerpoint/2010/main" val="429411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8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48425 -0.60185 L -0.29128 -0.6037 C -0.24935 -0.60579 -0.20052 -0.57639 -0.15795 -0.52315 C -0.10951 -0.4632 -0.07891 -0.39375 -0.06615 -0.32477 L 3.33333E-6 7.40741E-7 " pathEditMode="relative" rAng="18300000" ptsTypes="AAAAA">
                                      <p:cBhvr>
                                        <p:cTn id="2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29" y="19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7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92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21" grpId="0" animBg="1"/>
      <p:bldP spid="22" grpId="0" animBg="1"/>
      <p:bldP spid="23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6F71778-9CF8-4CB1-B5B2-832D3BAF40E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415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584849"/>
            </a:solidFill>
            <a:latin typeface="幼圆" panose="02010509060101010101" pitchFamily="49" charset="-122"/>
            <a:ea typeface="幼圆" panose="02010509060101010101" pitchFamily="49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1488</Words>
  <Application>Microsoft Office PowerPoint</Application>
  <PresentationFormat>自定义</PresentationFormat>
  <Paragraphs>178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婚礼相册</dc:title>
  <dc:creator/>
  <cp:keywords>www.1ppt.com</cp:keywords>
  <cp:lastModifiedBy/>
  <cp:revision>1</cp:revision>
  <dcterms:created xsi:type="dcterms:W3CDTF">2017-01-20T12:08:49Z</dcterms:created>
  <dcterms:modified xsi:type="dcterms:W3CDTF">2019-03-25T09:52:42Z</dcterms:modified>
</cp:coreProperties>
</file>