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9"/>
  </p:notesMasterIdLst>
  <p:handoutMasterIdLst>
    <p:handoutMasterId r:id="rId30"/>
  </p:handoutMasterIdLst>
  <p:sldIdLst>
    <p:sldId id="4833" r:id="rId3"/>
    <p:sldId id="5122" r:id="rId4"/>
    <p:sldId id="5123" r:id="rId5"/>
    <p:sldId id="5133" r:id="rId6"/>
    <p:sldId id="5135" r:id="rId7"/>
    <p:sldId id="5144" r:id="rId8"/>
    <p:sldId id="5147" r:id="rId9"/>
    <p:sldId id="5124" r:id="rId10"/>
    <p:sldId id="5130" r:id="rId11"/>
    <p:sldId id="5137" r:id="rId12"/>
    <p:sldId id="5138" r:id="rId13"/>
    <p:sldId id="5142" r:id="rId14"/>
    <p:sldId id="5145" r:id="rId15"/>
    <p:sldId id="5125" r:id="rId16"/>
    <p:sldId id="5129" r:id="rId17"/>
    <p:sldId id="5131" r:id="rId18"/>
    <p:sldId id="5140" r:id="rId19"/>
    <p:sldId id="5143" r:id="rId20"/>
    <p:sldId id="5146" r:id="rId21"/>
    <p:sldId id="5126" r:id="rId22"/>
    <p:sldId id="5132" r:id="rId23"/>
    <p:sldId id="5139" r:id="rId24"/>
    <p:sldId id="5134" r:id="rId25"/>
    <p:sldId id="5136" r:id="rId26"/>
    <p:sldId id="5121" r:id="rId27"/>
    <p:sldId id="5148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33B"/>
    <a:srgbClr val="1567B1"/>
    <a:srgbClr val="F28F1A"/>
    <a:srgbClr val="E14D1D"/>
    <a:srgbClr val="D13622"/>
    <a:srgbClr val="002F71"/>
    <a:srgbClr val="39B37D"/>
    <a:srgbClr val="FFFFFF"/>
    <a:srgbClr val="4A6694"/>
    <a:srgbClr val="EDD2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8" autoAdjust="0"/>
    <p:restoredTop sz="95394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399999999998E-2"/>
          <c:w val="0.90603199999999995"/>
          <c:h val="0.85404199999999997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7D9-43F1-B15A-69128224164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7D9-43F1-B15A-69128224164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7D9-43F1-B15A-69128224164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7D9-43F1-B15A-69128224164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864448"/>
        <c:axId val="129866368"/>
      </c:lineChart>
      <c:catAx>
        <c:axId val="12986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29866368"/>
        <c:crosses val="autoZero"/>
        <c:auto val="1"/>
        <c:lblAlgn val="ctr"/>
        <c:lblOffset val="100"/>
        <c:noMultiLvlLbl val="1"/>
      </c:catAx>
      <c:valAx>
        <c:axId val="129866368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29864448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794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46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638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903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8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2798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503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344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9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970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566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766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7480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8637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02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050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0445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77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9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593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257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6067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563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919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52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030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9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003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303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14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54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54267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05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67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91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5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8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04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0662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388816" y="3624571"/>
            <a:ext cx="78233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彩色工</a:t>
            </a:r>
            <a:r>
              <a:rPr lang="zh-CN" altLang="en-US" sz="4800" b="1" dirty="0">
                <a:solidFill>
                  <a:schemeClr val="bg1"/>
                </a:solidFill>
                <a:cs typeface="Arial" panose="020B0604020202020204" pitchFamily="34" charset="0"/>
              </a:rPr>
              <a:t>作计</a:t>
            </a:r>
            <a:r>
              <a:rPr lang="zh-CN" altLang="en-US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划</a:t>
            </a:r>
            <a:r>
              <a:rPr lang="en-US" altLang="zh-CN" sz="3600" dirty="0" smtClean="0">
                <a:solidFill>
                  <a:schemeClr val="bg1"/>
                </a:solidFill>
                <a:cs typeface="Arial" panose="020B0604020202020204" pitchFamily="34" charset="0"/>
              </a:rPr>
              <a:t>POWERPOINT</a:t>
            </a:r>
            <a:endParaRPr lang="zh-CN" altLang="en-US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88814" y="5579979"/>
            <a:ext cx="2175999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820319" y="5579979"/>
            <a:ext cx="2321024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388815" y="3207519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BUSINESS FINANCING PROPOSAL PPT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557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15" grpId="0"/>
      <p:bldP spid="15" grpId="1"/>
      <p:bldP spid="16" grpId="0" animBg="1"/>
      <p:bldP spid="17" grpId="0" animBg="1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96"/>
          <p:cNvSpPr/>
          <p:nvPr/>
        </p:nvSpPr>
        <p:spPr>
          <a:xfrm>
            <a:off x="9290816" y="5026631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97"/>
          <p:cNvSpPr/>
          <p:nvPr/>
        </p:nvSpPr>
        <p:spPr>
          <a:xfrm>
            <a:off x="1820678" y="3816271"/>
            <a:ext cx="271335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Shape 1899"/>
          <p:cNvSpPr/>
          <p:nvPr/>
        </p:nvSpPr>
        <p:spPr>
          <a:xfrm>
            <a:off x="3794437" y="4882282"/>
            <a:ext cx="5269876" cy="1213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5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043" y="0"/>
                </a:lnTo>
                <a:lnTo>
                  <a:pt x="3557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900"/>
          <p:cNvSpPr/>
          <p:nvPr/>
        </p:nvSpPr>
        <p:spPr>
          <a:xfrm>
            <a:off x="4660210" y="3657600"/>
            <a:ext cx="3538330" cy="1224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6251" y="0"/>
                </a:lnTo>
                <a:lnTo>
                  <a:pt x="534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901"/>
          <p:cNvSpPr/>
          <p:nvPr/>
        </p:nvSpPr>
        <p:spPr>
          <a:xfrm>
            <a:off x="5538092" y="2404123"/>
            <a:ext cx="1782568" cy="124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8183" y="5234"/>
                </a:lnTo>
                <a:lnTo>
                  <a:pt x="8190" y="5234"/>
                </a:lnTo>
                <a:lnTo>
                  <a:pt x="0" y="21600"/>
                </a:lnTo>
                <a:lnTo>
                  <a:pt x="21600" y="21600"/>
                </a:lnTo>
                <a:lnTo>
                  <a:pt x="13410" y="5234"/>
                </a:lnTo>
                <a:lnTo>
                  <a:pt x="13417" y="5234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15665" y="5359317"/>
            <a:ext cx="1627416" cy="2585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+mn-ea"/>
                <a:ea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008004" y="3032691"/>
            <a:ext cx="84273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743573" y="4146146"/>
            <a:ext cx="1371602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1896"/>
          <p:cNvSpPr/>
          <p:nvPr/>
        </p:nvSpPr>
        <p:spPr>
          <a:xfrm>
            <a:off x="7466146" y="2559203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62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4" grpId="0" build="p"/>
      <p:bldP spid="20" grpId="0"/>
      <p:bldP spid="19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 rot="5400000">
            <a:off x="5791343" y="-1099772"/>
            <a:ext cx="1276066" cy="12858045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15220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5504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838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1728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485481" y="3154039"/>
            <a:ext cx="848631" cy="848631"/>
            <a:chOff x="817364" y="1776265"/>
            <a:chExt cx="826181" cy="826181"/>
          </a:xfrm>
        </p:grpSpPr>
        <p:sp>
          <p:nvSpPr>
            <p:cNvPr id="37" name="Oval 36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172350" y="3154039"/>
            <a:ext cx="848631" cy="848631"/>
            <a:chOff x="5773542" y="1776265"/>
            <a:chExt cx="826181" cy="826181"/>
          </a:xfrm>
        </p:grpSpPr>
        <p:sp>
          <p:nvSpPr>
            <p:cNvPr id="40" name="Oval 39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724307" y="3154039"/>
            <a:ext cx="848631" cy="848631"/>
            <a:chOff x="4168892" y="2012305"/>
            <a:chExt cx="739552" cy="743795"/>
          </a:xfrm>
        </p:grpSpPr>
        <p:sp>
          <p:nvSpPr>
            <p:cNvPr id="43" name="Oval 42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5933331" y="3154039"/>
            <a:ext cx="848631" cy="848631"/>
            <a:chOff x="8173630" y="2776471"/>
            <a:chExt cx="1039365" cy="1045329"/>
          </a:xfrm>
        </p:grpSpPr>
        <p:sp>
          <p:nvSpPr>
            <p:cNvPr id="49" name="Oval 48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51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9459216" y="3154039"/>
            <a:ext cx="848631" cy="848631"/>
            <a:chOff x="6740410" y="578561"/>
            <a:chExt cx="826181" cy="826181"/>
          </a:xfrm>
        </p:grpSpPr>
        <p:sp>
          <p:nvSpPr>
            <p:cNvPr id="54" name="Oval 53"/>
            <p:cNvSpPr/>
            <p:nvPr/>
          </p:nvSpPr>
          <p:spPr>
            <a:xfrm>
              <a:off x="6740410" y="578561"/>
              <a:ext cx="826181" cy="82618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6895800" y="727929"/>
              <a:ext cx="515401" cy="527448"/>
            </a:xfrm>
            <a:custGeom>
              <a:avLst/>
              <a:gdLst>
                <a:gd name="T0" fmla="*/ 121 w 417"/>
                <a:gd name="T1" fmla="*/ 94 h 426"/>
                <a:gd name="T2" fmla="*/ 85 w 417"/>
                <a:gd name="T3" fmla="*/ 341 h 426"/>
                <a:gd name="T4" fmla="*/ 332 w 417"/>
                <a:gd name="T5" fmla="*/ 305 h 426"/>
                <a:gd name="T6" fmla="*/ 267 w 417"/>
                <a:gd name="T7" fmla="*/ 159 h 426"/>
                <a:gd name="T8" fmla="*/ 121 w 417"/>
                <a:gd name="T9" fmla="*/ 94 h 426"/>
                <a:gd name="T10" fmla="*/ 306 w 417"/>
                <a:gd name="T11" fmla="*/ 286 h 426"/>
                <a:gd name="T12" fmla="*/ 199 w 417"/>
                <a:gd name="T13" fmla="*/ 227 h 426"/>
                <a:gd name="T14" fmla="*/ 140 w 417"/>
                <a:gd name="T15" fmla="*/ 120 h 426"/>
                <a:gd name="T16" fmla="*/ 247 w 417"/>
                <a:gd name="T17" fmla="*/ 179 h 426"/>
                <a:gd name="T18" fmla="*/ 306 w 417"/>
                <a:gd name="T19" fmla="*/ 286 h 426"/>
                <a:gd name="T20" fmla="*/ 309 w 417"/>
                <a:gd name="T21" fmla="*/ 128 h 426"/>
                <a:gd name="T22" fmla="*/ 323 w 417"/>
                <a:gd name="T23" fmla="*/ 122 h 426"/>
                <a:gd name="T24" fmla="*/ 361 w 417"/>
                <a:gd name="T25" fmla="*/ 84 h 426"/>
                <a:gd name="T26" fmla="*/ 361 w 417"/>
                <a:gd name="T27" fmla="*/ 56 h 426"/>
                <a:gd name="T28" fmla="*/ 333 w 417"/>
                <a:gd name="T29" fmla="*/ 56 h 426"/>
                <a:gd name="T30" fmla="*/ 295 w 417"/>
                <a:gd name="T31" fmla="*/ 94 h 426"/>
                <a:gd name="T32" fmla="*/ 295 w 417"/>
                <a:gd name="T33" fmla="*/ 122 h 426"/>
                <a:gd name="T34" fmla="*/ 309 w 417"/>
                <a:gd name="T35" fmla="*/ 128 h 426"/>
                <a:gd name="T36" fmla="*/ 237 w 417"/>
                <a:gd name="T37" fmla="*/ 79 h 426"/>
                <a:gd name="T38" fmla="*/ 247 w 417"/>
                <a:gd name="T39" fmla="*/ 81 h 426"/>
                <a:gd name="T40" fmla="*/ 264 w 417"/>
                <a:gd name="T41" fmla="*/ 71 h 426"/>
                <a:gd name="T42" fmla="*/ 286 w 417"/>
                <a:gd name="T43" fmla="*/ 33 h 426"/>
                <a:gd name="T44" fmla="*/ 278 w 417"/>
                <a:gd name="T45" fmla="*/ 5 h 426"/>
                <a:gd name="T46" fmla="*/ 251 w 417"/>
                <a:gd name="T47" fmla="*/ 13 h 426"/>
                <a:gd name="T48" fmla="*/ 229 w 417"/>
                <a:gd name="T49" fmla="*/ 52 h 426"/>
                <a:gd name="T50" fmla="*/ 237 w 417"/>
                <a:gd name="T51" fmla="*/ 79 h 426"/>
                <a:gd name="T52" fmla="*/ 412 w 417"/>
                <a:gd name="T53" fmla="*/ 139 h 426"/>
                <a:gd name="T54" fmla="*/ 385 w 417"/>
                <a:gd name="T55" fmla="*/ 131 h 426"/>
                <a:gd name="T56" fmla="*/ 346 w 417"/>
                <a:gd name="T57" fmla="*/ 153 h 426"/>
                <a:gd name="T58" fmla="*/ 338 w 417"/>
                <a:gd name="T59" fmla="*/ 180 h 426"/>
                <a:gd name="T60" fmla="*/ 356 w 417"/>
                <a:gd name="T61" fmla="*/ 190 h 426"/>
                <a:gd name="T62" fmla="*/ 366 w 417"/>
                <a:gd name="T63" fmla="*/ 188 h 426"/>
                <a:gd name="T64" fmla="*/ 404 w 417"/>
                <a:gd name="T65" fmla="*/ 166 h 426"/>
                <a:gd name="T66" fmla="*/ 412 w 417"/>
                <a:gd name="T67" fmla="*/ 13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426">
                  <a:moveTo>
                    <a:pt x="121" y="94"/>
                  </a:moveTo>
                  <a:cubicBezTo>
                    <a:pt x="98" y="116"/>
                    <a:pt x="0" y="256"/>
                    <a:pt x="85" y="341"/>
                  </a:cubicBezTo>
                  <a:cubicBezTo>
                    <a:pt x="170" y="426"/>
                    <a:pt x="309" y="328"/>
                    <a:pt x="332" y="305"/>
                  </a:cubicBezTo>
                  <a:cubicBezTo>
                    <a:pt x="354" y="283"/>
                    <a:pt x="325" y="217"/>
                    <a:pt x="267" y="159"/>
                  </a:cubicBezTo>
                  <a:cubicBezTo>
                    <a:pt x="209" y="101"/>
                    <a:pt x="143" y="72"/>
                    <a:pt x="121" y="94"/>
                  </a:cubicBezTo>
                  <a:close/>
                  <a:moveTo>
                    <a:pt x="306" y="286"/>
                  </a:moveTo>
                  <a:cubicBezTo>
                    <a:pt x="299" y="292"/>
                    <a:pt x="248" y="277"/>
                    <a:pt x="199" y="227"/>
                  </a:cubicBezTo>
                  <a:cubicBezTo>
                    <a:pt x="149" y="178"/>
                    <a:pt x="134" y="127"/>
                    <a:pt x="140" y="120"/>
                  </a:cubicBezTo>
                  <a:cubicBezTo>
                    <a:pt x="147" y="113"/>
                    <a:pt x="198" y="129"/>
                    <a:pt x="247" y="179"/>
                  </a:cubicBezTo>
                  <a:cubicBezTo>
                    <a:pt x="297" y="228"/>
                    <a:pt x="313" y="279"/>
                    <a:pt x="306" y="286"/>
                  </a:cubicBezTo>
                  <a:close/>
                  <a:moveTo>
                    <a:pt x="309" y="128"/>
                  </a:moveTo>
                  <a:cubicBezTo>
                    <a:pt x="314" y="128"/>
                    <a:pt x="319" y="126"/>
                    <a:pt x="323" y="122"/>
                  </a:cubicBezTo>
                  <a:cubicBezTo>
                    <a:pt x="361" y="84"/>
                    <a:pt x="361" y="84"/>
                    <a:pt x="361" y="84"/>
                  </a:cubicBezTo>
                  <a:cubicBezTo>
                    <a:pt x="369" y="76"/>
                    <a:pt x="369" y="64"/>
                    <a:pt x="361" y="56"/>
                  </a:cubicBezTo>
                  <a:cubicBezTo>
                    <a:pt x="353" y="48"/>
                    <a:pt x="341" y="48"/>
                    <a:pt x="333" y="56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87" y="102"/>
                    <a:pt x="287" y="115"/>
                    <a:pt x="295" y="122"/>
                  </a:cubicBezTo>
                  <a:cubicBezTo>
                    <a:pt x="299" y="126"/>
                    <a:pt x="304" y="128"/>
                    <a:pt x="309" y="128"/>
                  </a:cubicBezTo>
                  <a:close/>
                  <a:moveTo>
                    <a:pt x="237" y="79"/>
                  </a:moveTo>
                  <a:cubicBezTo>
                    <a:pt x="240" y="81"/>
                    <a:pt x="243" y="81"/>
                    <a:pt x="247" y="81"/>
                  </a:cubicBezTo>
                  <a:cubicBezTo>
                    <a:pt x="254" y="81"/>
                    <a:pt x="260" y="78"/>
                    <a:pt x="264" y="71"/>
                  </a:cubicBezTo>
                  <a:cubicBezTo>
                    <a:pt x="286" y="33"/>
                    <a:pt x="286" y="33"/>
                    <a:pt x="286" y="33"/>
                  </a:cubicBezTo>
                  <a:cubicBezTo>
                    <a:pt x="291" y="23"/>
                    <a:pt x="288" y="11"/>
                    <a:pt x="278" y="5"/>
                  </a:cubicBezTo>
                  <a:cubicBezTo>
                    <a:pt x="268" y="0"/>
                    <a:pt x="256" y="3"/>
                    <a:pt x="251" y="13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24" y="61"/>
                    <a:pt x="227" y="73"/>
                    <a:pt x="237" y="79"/>
                  </a:cubicBezTo>
                  <a:close/>
                  <a:moveTo>
                    <a:pt x="412" y="139"/>
                  </a:moveTo>
                  <a:cubicBezTo>
                    <a:pt x="406" y="129"/>
                    <a:pt x="394" y="126"/>
                    <a:pt x="385" y="131"/>
                  </a:cubicBezTo>
                  <a:cubicBezTo>
                    <a:pt x="346" y="153"/>
                    <a:pt x="346" y="153"/>
                    <a:pt x="346" y="153"/>
                  </a:cubicBezTo>
                  <a:cubicBezTo>
                    <a:pt x="336" y="158"/>
                    <a:pt x="333" y="171"/>
                    <a:pt x="338" y="180"/>
                  </a:cubicBezTo>
                  <a:cubicBezTo>
                    <a:pt x="342" y="187"/>
                    <a:pt x="349" y="190"/>
                    <a:pt x="356" y="190"/>
                  </a:cubicBezTo>
                  <a:cubicBezTo>
                    <a:pt x="359" y="190"/>
                    <a:pt x="363" y="190"/>
                    <a:pt x="366" y="18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14" y="161"/>
                    <a:pt x="417" y="149"/>
                    <a:pt x="41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66321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35008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106394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08463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618828" y="2601359"/>
            <a:ext cx="529406" cy="42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05384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42059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37104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50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83618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3123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9858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03526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3031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892715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229390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224435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86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1" grpId="0" animBg="1"/>
      <p:bldP spid="7" grpId="0" animBg="1"/>
      <p:bldP spid="8" grpId="0" animBg="1"/>
      <p:bldP spid="9" grpId="0" animBg="1"/>
      <p:bldP spid="56" grpId="0"/>
      <p:bldP spid="57" grpId="0"/>
      <p:bldP spid="60" grpId="0"/>
      <p:bldP spid="61" grpId="0"/>
      <p:bldP spid="62" grpId="0"/>
      <p:bldP spid="63" grpId="0"/>
      <p:bldP spid="64" grpId="0"/>
      <p:bldP spid="6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6453372" y="2379991"/>
            <a:ext cx="1298379" cy="2385935"/>
          </a:xfrm>
          <a:custGeom>
            <a:avLst/>
            <a:gdLst>
              <a:gd name="T0" fmla="*/ 1 w 902"/>
              <a:gd name="T1" fmla="*/ 497 h 1659"/>
              <a:gd name="T2" fmla="*/ 66 w 902"/>
              <a:gd name="T3" fmla="*/ 464 h 1659"/>
              <a:gd name="T4" fmla="*/ 246 w 902"/>
              <a:gd name="T5" fmla="*/ 439 h 1659"/>
              <a:gd name="T6" fmla="*/ 404 w 902"/>
              <a:gd name="T7" fmla="*/ 616 h 1659"/>
              <a:gd name="T8" fmla="*/ 307 w 902"/>
              <a:gd name="T9" fmla="*/ 833 h 1659"/>
              <a:gd name="T10" fmla="*/ 70 w 902"/>
              <a:gd name="T11" fmla="*/ 835 h 1659"/>
              <a:gd name="T12" fmla="*/ 1 w 902"/>
              <a:gd name="T13" fmla="*/ 798 h 1659"/>
              <a:gd name="T14" fmla="*/ 2 w 902"/>
              <a:gd name="T15" fmla="*/ 1228 h 1659"/>
              <a:gd name="T16" fmla="*/ 100 w 902"/>
              <a:gd name="T17" fmla="*/ 1319 h 1659"/>
              <a:gd name="T18" fmla="*/ 430 w 902"/>
              <a:gd name="T19" fmla="*/ 1319 h 1659"/>
              <a:gd name="T20" fmla="*/ 589 w 902"/>
              <a:gd name="T21" fmla="*/ 1319 h 1659"/>
              <a:gd name="T22" fmla="*/ 551 w 902"/>
              <a:gd name="T23" fmla="*/ 1470 h 1659"/>
              <a:gd name="T24" fmla="*/ 554 w 902"/>
              <a:gd name="T25" fmla="*/ 1634 h 1659"/>
              <a:gd name="T26" fmla="*/ 574 w 902"/>
              <a:gd name="T27" fmla="*/ 1659 h 1659"/>
              <a:gd name="T28" fmla="*/ 598 w 902"/>
              <a:gd name="T29" fmla="*/ 1446 h 1659"/>
              <a:gd name="T30" fmla="*/ 629 w 902"/>
              <a:gd name="T31" fmla="*/ 1347 h 1659"/>
              <a:gd name="T32" fmla="*/ 630 w 902"/>
              <a:gd name="T33" fmla="*/ 1347 h 1659"/>
              <a:gd name="T34" fmla="*/ 783 w 902"/>
              <a:gd name="T35" fmla="*/ 1090 h 1659"/>
              <a:gd name="T36" fmla="*/ 872 w 902"/>
              <a:gd name="T37" fmla="*/ 915 h 1659"/>
              <a:gd name="T38" fmla="*/ 894 w 902"/>
              <a:gd name="T39" fmla="*/ 660 h 1659"/>
              <a:gd name="T40" fmla="*/ 895 w 902"/>
              <a:gd name="T41" fmla="*/ 660 h 1659"/>
              <a:gd name="T42" fmla="*/ 829 w 902"/>
              <a:gd name="T43" fmla="*/ 374 h 1659"/>
              <a:gd name="T44" fmla="*/ 822 w 902"/>
              <a:gd name="T45" fmla="*/ 353 h 1659"/>
              <a:gd name="T46" fmla="*/ 809 w 902"/>
              <a:gd name="T47" fmla="*/ 363 h 1659"/>
              <a:gd name="T48" fmla="*/ 531 w 902"/>
              <a:gd name="T49" fmla="*/ 343 h 1659"/>
              <a:gd name="T50" fmla="*/ 498 w 902"/>
              <a:gd name="T51" fmla="*/ 63 h 1659"/>
              <a:gd name="T52" fmla="*/ 509 w 902"/>
              <a:gd name="T53" fmla="*/ 45 h 1659"/>
              <a:gd name="T54" fmla="*/ 470 w 902"/>
              <a:gd name="T55" fmla="*/ 32 h 1659"/>
              <a:gd name="T56" fmla="*/ 349 w 902"/>
              <a:gd name="T57" fmla="*/ 0 h 1659"/>
              <a:gd name="T58" fmla="*/ 100 w 902"/>
              <a:gd name="T59" fmla="*/ 1 h 1659"/>
              <a:gd name="T60" fmla="*/ 1 w 902"/>
              <a:gd name="T61" fmla="*/ 103 h 1659"/>
              <a:gd name="T62" fmla="*/ 1 w 902"/>
              <a:gd name="T63" fmla="*/ 364 h 1659"/>
              <a:gd name="T64" fmla="*/ 1 w 902"/>
              <a:gd name="T65" fmla="*/ 497 h 1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02" h="1659">
                <a:moveTo>
                  <a:pt x="1" y="497"/>
                </a:moveTo>
                <a:cubicBezTo>
                  <a:pt x="28" y="483"/>
                  <a:pt x="47" y="474"/>
                  <a:pt x="66" y="464"/>
                </a:cubicBezTo>
                <a:cubicBezTo>
                  <a:pt x="123" y="433"/>
                  <a:pt x="183" y="421"/>
                  <a:pt x="246" y="439"/>
                </a:cubicBezTo>
                <a:cubicBezTo>
                  <a:pt x="335" y="464"/>
                  <a:pt x="390" y="525"/>
                  <a:pt x="404" y="616"/>
                </a:cubicBezTo>
                <a:cubicBezTo>
                  <a:pt x="418" y="706"/>
                  <a:pt x="386" y="782"/>
                  <a:pt x="307" y="833"/>
                </a:cubicBezTo>
                <a:cubicBezTo>
                  <a:pt x="230" y="883"/>
                  <a:pt x="149" y="882"/>
                  <a:pt x="70" y="835"/>
                </a:cubicBezTo>
                <a:cubicBezTo>
                  <a:pt x="49" y="823"/>
                  <a:pt x="28" y="812"/>
                  <a:pt x="1" y="798"/>
                </a:cubicBezTo>
                <a:cubicBezTo>
                  <a:pt x="1" y="947"/>
                  <a:pt x="0" y="1088"/>
                  <a:pt x="2" y="1228"/>
                </a:cubicBezTo>
                <a:cubicBezTo>
                  <a:pt x="3" y="1282"/>
                  <a:pt x="44" y="1319"/>
                  <a:pt x="100" y="1319"/>
                </a:cubicBezTo>
                <a:cubicBezTo>
                  <a:pt x="210" y="1319"/>
                  <a:pt x="320" y="1319"/>
                  <a:pt x="430" y="1319"/>
                </a:cubicBezTo>
                <a:cubicBezTo>
                  <a:pt x="482" y="1319"/>
                  <a:pt x="534" y="1319"/>
                  <a:pt x="589" y="1319"/>
                </a:cubicBezTo>
                <a:cubicBezTo>
                  <a:pt x="597" y="1378"/>
                  <a:pt x="577" y="1424"/>
                  <a:pt x="551" y="1470"/>
                </a:cubicBezTo>
                <a:cubicBezTo>
                  <a:pt x="519" y="1525"/>
                  <a:pt x="519" y="1581"/>
                  <a:pt x="554" y="1634"/>
                </a:cubicBezTo>
                <a:cubicBezTo>
                  <a:pt x="560" y="1643"/>
                  <a:pt x="567" y="1652"/>
                  <a:pt x="574" y="1659"/>
                </a:cubicBezTo>
                <a:cubicBezTo>
                  <a:pt x="575" y="1589"/>
                  <a:pt x="583" y="1518"/>
                  <a:pt x="598" y="1446"/>
                </a:cubicBezTo>
                <a:cubicBezTo>
                  <a:pt x="605" y="1412"/>
                  <a:pt x="617" y="1378"/>
                  <a:pt x="629" y="1347"/>
                </a:cubicBezTo>
                <a:cubicBezTo>
                  <a:pt x="630" y="1347"/>
                  <a:pt x="630" y="1347"/>
                  <a:pt x="630" y="1347"/>
                </a:cubicBezTo>
                <a:cubicBezTo>
                  <a:pt x="666" y="1254"/>
                  <a:pt x="724" y="1172"/>
                  <a:pt x="783" y="1090"/>
                </a:cubicBezTo>
                <a:cubicBezTo>
                  <a:pt x="821" y="1039"/>
                  <a:pt x="855" y="978"/>
                  <a:pt x="872" y="915"/>
                </a:cubicBezTo>
                <a:cubicBezTo>
                  <a:pt x="897" y="830"/>
                  <a:pt x="902" y="745"/>
                  <a:pt x="894" y="660"/>
                </a:cubicBezTo>
                <a:cubicBezTo>
                  <a:pt x="895" y="660"/>
                  <a:pt x="895" y="660"/>
                  <a:pt x="895" y="660"/>
                </a:cubicBezTo>
                <a:cubicBezTo>
                  <a:pt x="887" y="563"/>
                  <a:pt x="863" y="469"/>
                  <a:pt x="829" y="374"/>
                </a:cubicBezTo>
                <a:cubicBezTo>
                  <a:pt x="827" y="367"/>
                  <a:pt x="824" y="360"/>
                  <a:pt x="822" y="353"/>
                </a:cubicBezTo>
                <a:cubicBezTo>
                  <a:pt x="817" y="357"/>
                  <a:pt x="813" y="360"/>
                  <a:pt x="809" y="363"/>
                </a:cubicBezTo>
                <a:cubicBezTo>
                  <a:pt x="723" y="423"/>
                  <a:pt x="608" y="415"/>
                  <a:pt x="531" y="343"/>
                </a:cubicBezTo>
                <a:cubicBezTo>
                  <a:pt x="454" y="271"/>
                  <a:pt x="441" y="156"/>
                  <a:pt x="498" y="63"/>
                </a:cubicBezTo>
                <a:cubicBezTo>
                  <a:pt x="502" y="58"/>
                  <a:pt x="505" y="51"/>
                  <a:pt x="509" y="45"/>
                </a:cubicBezTo>
                <a:cubicBezTo>
                  <a:pt x="496" y="41"/>
                  <a:pt x="483" y="36"/>
                  <a:pt x="470" y="32"/>
                </a:cubicBezTo>
                <a:cubicBezTo>
                  <a:pt x="430" y="21"/>
                  <a:pt x="389" y="10"/>
                  <a:pt x="349" y="0"/>
                </a:cubicBezTo>
                <a:cubicBezTo>
                  <a:pt x="266" y="0"/>
                  <a:pt x="183" y="0"/>
                  <a:pt x="100" y="1"/>
                </a:cubicBezTo>
                <a:cubicBezTo>
                  <a:pt x="38" y="1"/>
                  <a:pt x="2" y="41"/>
                  <a:pt x="1" y="103"/>
                </a:cubicBezTo>
                <a:cubicBezTo>
                  <a:pt x="1" y="190"/>
                  <a:pt x="1" y="277"/>
                  <a:pt x="1" y="364"/>
                </a:cubicBezTo>
                <a:cubicBezTo>
                  <a:pt x="1" y="406"/>
                  <a:pt x="1" y="448"/>
                  <a:pt x="1" y="4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200067" y="3799048"/>
            <a:ext cx="1200964" cy="1317280"/>
          </a:xfrm>
          <a:custGeom>
            <a:avLst/>
            <a:gdLst>
              <a:gd name="T0" fmla="*/ 494 w 834"/>
              <a:gd name="T1" fmla="*/ 856 h 916"/>
              <a:gd name="T2" fmla="*/ 509 w 834"/>
              <a:gd name="T3" fmla="*/ 892 h 916"/>
              <a:gd name="T4" fmla="*/ 747 w 834"/>
              <a:gd name="T5" fmla="*/ 870 h 916"/>
              <a:gd name="T6" fmla="*/ 830 w 834"/>
              <a:gd name="T7" fmla="*/ 916 h 916"/>
              <a:gd name="T8" fmla="*/ 831 w 834"/>
              <a:gd name="T9" fmla="*/ 516 h 916"/>
              <a:gd name="T10" fmla="*/ 705 w 834"/>
              <a:gd name="T11" fmla="*/ 392 h 916"/>
              <a:gd name="T12" fmla="*/ 291 w 834"/>
              <a:gd name="T13" fmla="*/ 393 h 916"/>
              <a:gd name="T14" fmla="*/ 245 w 834"/>
              <a:gd name="T15" fmla="*/ 393 h 916"/>
              <a:gd name="T16" fmla="*/ 281 w 834"/>
              <a:gd name="T17" fmla="*/ 246 h 916"/>
              <a:gd name="T18" fmla="*/ 274 w 834"/>
              <a:gd name="T19" fmla="*/ 72 h 916"/>
              <a:gd name="T20" fmla="*/ 120 w 834"/>
              <a:gd name="T21" fmla="*/ 13 h 916"/>
              <a:gd name="T22" fmla="*/ 1 w 834"/>
              <a:gd name="T23" fmla="*/ 139 h 916"/>
              <a:gd name="T24" fmla="*/ 5 w 834"/>
              <a:gd name="T25" fmla="*/ 183 h 916"/>
              <a:gd name="T26" fmla="*/ 6 w 834"/>
              <a:gd name="T27" fmla="*/ 184 h 916"/>
              <a:gd name="T28" fmla="*/ 42 w 834"/>
              <a:gd name="T29" fmla="*/ 266 h 916"/>
              <a:gd name="T30" fmla="*/ 35 w 834"/>
              <a:gd name="T31" fmla="*/ 280 h 916"/>
              <a:gd name="T32" fmla="*/ 78 w 834"/>
              <a:gd name="T33" fmla="*/ 393 h 916"/>
              <a:gd name="T34" fmla="*/ 56 w 834"/>
              <a:gd name="T35" fmla="*/ 393 h 916"/>
              <a:gd name="T36" fmla="*/ 40 w 834"/>
              <a:gd name="T37" fmla="*/ 460 h 916"/>
              <a:gd name="T38" fmla="*/ 43 w 834"/>
              <a:gd name="T39" fmla="*/ 596 h 916"/>
              <a:gd name="T40" fmla="*/ 123 w 834"/>
              <a:gd name="T41" fmla="*/ 749 h 916"/>
              <a:gd name="T42" fmla="*/ 365 w 834"/>
              <a:gd name="T43" fmla="*/ 781 h 916"/>
              <a:gd name="T44" fmla="*/ 494 w 834"/>
              <a:gd name="T45" fmla="*/ 85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34" h="916">
                <a:moveTo>
                  <a:pt x="494" y="856"/>
                </a:moveTo>
                <a:cubicBezTo>
                  <a:pt x="499" y="867"/>
                  <a:pt x="504" y="879"/>
                  <a:pt x="509" y="892"/>
                </a:cubicBezTo>
                <a:cubicBezTo>
                  <a:pt x="577" y="839"/>
                  <a:pt x="671" y="830"/>
                  <a:pt x="747" y="870"/>
                </a:cubicBezTo>
                <a:cubicBezTo>
                  <a:pt x="773" y="884"/>
                  <a:pt x="799" y="899"/>
                  <a:pt x="830" y="916"/>
                </a:cubicBezTo>
                <a:cubicBezTo>
                  <a:pt x="830" y="777"/>
                  <a:pt x="827" y="646"/>
                  <a:pt x="831" y="516"/>
                </a:cubicBezTo>
                <a:cubicBezTo>
                  <a:pt x="834" y="422"/>
                  <a:pt x="778" y="391"/>
                  <a:pt x="705" y="392"/>
                </a:cubicBezTo>
                <a:cubicBezTo>
                  <a:pt x="567" y="395"/>
                  <a:pt x="429" y="393"/>
                  <a:pt x="291" y="393"/>
                </a:cubicBezTo>
                <a:cubicBezTo>
                  <a:pt x="275" y="393"/>
                  <a:pt x="260" y="393"/>
                  <a:pt x="245" y="393"/>
                </a:cubicBezTo>
                <a:cubicBezTo>
                  <a:pt x="239" y="335"/>
                  <a:pt x="247" y="303"/>
                  <a:pt x="281" y="246"/>
                </a:cubicBezTo>
                <a:cubicBezTo>
                  <a:pt x="315" y="188"/>
                  <a:pt x="313" y="122"/>
                  <a:pt x="274" y="72"/>
                </a:cubicBezTo>
                <a:cubicBezTo>
                  <a:pt x="235" y="21"/>
                  <a:pt x="182" y="0"/>
                  <a:pt x="120" y="13"/>
                </a:cubicBezTo>
                <a:cubicBezTo>
                  <a:pt x="54" y="28"/>
                  <a:pt x="6" y="71"/>
                  <a:pt x="1" y="139"/>
                </a:cubicBezTo>
                <a:cubicBezTo>
                  <a:pt x="0" y="154"/>
                  <a:pt x="2" y="168"/>
                  <a:pt x="5" y="183"/>
                </a:cubicBezTo>
                <a:cubicBezTo>
                  <a:pt x="6" y="183"/>
                  <a:pt x="6" y="183"/>
                  <a:pt x="6" y="184"/>
                </a:cubicBezTo>
                <a:cubicBezTo>
                  <a:pt x="57" y="198"/>
                  <a:pt x="67" y="222"/>
                  <a:pt x="42" y="266"/>
                </a:cubicBezTo>
                <a:cubicBezTo>
                  <a:pt x="40" y="271"/>
                  <a:pt x="37" y="276"/>
                  <a:pt x="35" y="280"/>
                </a:cubicBezTo>
                <a:cubicBezTo>
                  <a:pt x="46" y="315"/>
                  <a:pt x="62" y="351"/>
                  <a:pt x="78" y="393"/>
                </a:cubicBezTo>
                <a:cubicBezTo>
                  <a:pt x="69" y="393"/>
                  <a:pt x="62" y="393"/>
                  <a:pt x="56" y="393"/>
                </a:cubicBezTo>
                <a:cubicBezTo>
                  <a:pt x="47" y="420"/>
                  <a:pt x="32" y="450"/>
                  <a:pt x="40" y="460"/>
                </a:cubicBezTo>
                <a:cubicBezTo>
                  <a:pt x="79" y="506"/>
                  <a:pt x="62" y="548"/>
                  <a:pt x="43" y="596"/>
                </a:cubicBezTo>
                <a:cubicBezTo>
                  <a:pt x="13" y="681"/>
                  <a:pt x="33" y="727"/>
                  <a:pt x="123" y="749"/>
                </a:cubicBezTo>
                <a:cubicBezTo>
                  <a:pt x="200" y="768"/>
                  <a:pt x="283" y="776"/>
                  <a:pt x="365" y="781"/>
                </a:cubicBezTo>
                <a:cubicBezTo>
                  <a:pt x="424" y="783"/>
                  <a:pt x="467" y="805"/>
                  <a:pt x="494" y="8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665331" y="5551059"/>
            <a:ext cx="731338" cy="713891"/>
          </a:xfrm>
          <a:custGeom>
            <a:avLst/>
            <a:gdLst>
              <a:gd name="T0" fmla="*/ 417 w 508"/>
              <a:gd name="T1" fmla="*/ 496 h 497"/>
              <a:gd name="T2" fmla="*/ 507 w 508"/>
              <a:gd name="T3" fmla="*/ 402 h 497"/>
              <a:gd name="T4" fmla="*/ 507 w 508"/>
              <a:gd name="T5" fmla="*/ 232 h 497"/>
              <a:gd name="T6" fmla="*/ 507 w 508"/>
              <a:gd name="T7" fmla="*/ 0 h 497"/>
              <a:gd name="T8" fmla="*/ 440 w 508"/>
              <a:gd name="T9" fmla="*/ 33 h 497"/>
              <a:gd name="T10" fmla="*/ 334 w 508"/>
              <a:gd name="T11" fmla="*/ 65 h 497"/>
              <a:gd name="T12" fmla="*/ 202 w 508"/>
              <a:gd name="T13" fmla="*/ 30 h 497"/>
              <a:gd name="T14" fmla="*/ 200 w 508"/>
              <a:gd name="T15" fmla="*/ 62 h 497"/>
              <a:gd name="T16" fmla="*/ 40 w 508"/>
              <a:gd name="T17" fmla="*/ 451 h 497"/>
              <a:gd name="T18" fmla="*/ 0 w 508"/>
              <a:gd name="T19" fmla="*/ 496 h 497"/>
              <a:gd name="T20" fmla="*/ 417 w 508"/>
              <a:gd name="T21" fmla="*/ 496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8" h="497">
                <a:moveTo>
                  <a:pt x="417" y="496"/>
                </a:moveTo>
                <a:cubicBezTo>
                  <a:pt x="469" y="495"/>
                  <a:pt x="506" y="456"/>
                  <a:pt x="507" y="402"/>
                </a:cubicBezTo>
                <a:cubicBezTo>
                  <a:pt x="508" y="345"/>
                  <a:pt x="507" y="289"/>
                  <a:pt x="507" y="232"/>
                </a:cubicBezTo>
                <a:cubicBezTo>
                  <a:pt x="507" y="157"/>
                  <a:pt x="507" y="82"/>
                  <a:pt x="507" y="0"/>
                </a:cubicBezTo>
                <a:cubicBezTo>
                  <a:pt x="481" y="13"/>
                  <a:pt x="461" y="25"/>
                  <a:pt x="440" y="33"/>
                </a:cubicBezTo>
                <a:cubicBezTo>
                  <a:pt x="405" y="45"/>
                  <a:pt x="370" y="61"/>
                  <a:pt x="334" y="65"/>
                </a:cubicBezTo>
                <a:cubicBezTo>
                  <a:pt x="287" y="69"/>
                  <a:pt x="240" y="56"/>
                  <a:pt x="202" y="30"/>
                </a:cubicBezTo>
                <a:cubicBezTo>
                  <a:pt x="201" y="41"/>
                  <a:pt x="201" y="52"/>
                  <a:pt x="200" y="62"/>
                </a:cubicBezTo>
                <a:cubicBezTo>
                  <a:pt x="191" y="210"/>
                  <a:pt x="152" y="344"/>
                  <a:pt x="40" y="451"/>
                </a:cubicBezTo>
                <a:cubicBezTo>
                  <a:pt x="26" y="464"/>
                  <a:pt x="13" y="479"/>
                  <a:pt x="0" y="496"/>
                </a:cubicBezTo>
                <a:cubicBezTo>
                  <a:pt x="145" y="496"/>
                  <a:pt x="281" y="497"/>
                  <a:pt x="417" y="49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098289" y="2398891"/>
            <a:ext cx="1866874" cy="1901769"/>
          </a:xfrm>
          <a:custGeom>
            <a:avLst/>
            <a:gdLst>
              <a:gd name="T0" fmla="*/ 412 w 1297"/>
              <a:gd name="T1" fmla="*/ 1024 h 1322"/>
              <a:gd name="T2" fmla="*/ 417 w 1297"/>
              <a:gd name="T3" fmla="*/ 1259 h 1322"/>
              <a:gd name="T4" fmla="*/ 381 w 1297"/>
              <a:gd name="T5" fmla="*/ 1322 h 1322"/>
              <a:gd name="T6" fmla="*/ 780 w 1297"/>
              <a:gd name="T7" fmla="*/ 1322 h 1322"/>
              <a:gd name="T8" fmla="*/ 900 w 1297"/>
              <a:gd name="T9" fmla="*/ 1202 h 1322"/>
              <a:gd name="T10" fmla="*/ 900 w 1297"/>
              <a:gd name="T11" fmla="*/ 764 h 1322"/>
              <a:gd name="T12" fmla="*/ 936 w 1297"/>
              <a:gd name="T13" fmla="*/ 732 h 1322"/>
              <a:gd name="T14" fmla="*/ 1050 w 1297"/>
              <a:gd name="T15" fmla="*/ 774 h 1322"/>
              <a:gd name="T16" fmla="*/ 1240 w 1297"/>
              <a:gd name="T17" fmla="*/ 748 h 1322"/>
              <a:gd name="T18" fmla="*/ 1256 w 1297"/>
              <a:gd name="T19" fmla="*/ 554 h 1322"/>
              <a:gd name="T20" fmla="*/ 1047 w 1297"/>
              <a:gd name="T21" fmla="*/ 509 h 1322"/>
              <a:gd name="T22" fmla="*/ 900 w 1297"/>
              <a:gd name="T23" fmla="*/ 569 h 1322"/>
              <a:gd name="T24" fmla="*/ 900 w 1297"/>
              <a:gd name="T25" fmla="*/ 516 h 1322"/>
              <a:gd name="T26" fmla="*/ 900 w 1297"/>
              <a:gd name="T27" fmla="*/ 123 h 1322"/>
              <a:gd name="T28" fmla="*/ 777 w 1297"/>
              <a:gd name="T29" fmla="*/ 1 h 1322"/>
              <a:gd name="T30" fmla="*/ 639 w 1297"/>
              <a:gd name="T31" fmla="*/ 0 h 1322"/>
              <a:gd name="T32" fmla="*/ 451 w 1297"/>
              <a:gd name="T33" fmla="*/ 114 h 1322"/>
              <a:gd name="T34" fmla="*/ 126 w 1297"/>
              <a:gd name="T35" fmla="*/ 647 h 1322"/>
              <a:gd name="T36" fmla="*/ 125 w 1297"/>
              <a:gd name="T37" fmla="*/ 647 h 1322"/>
              <a:gd name="T38" fmla="*/ 145 w 1297"/>
              <a:gd name="T39" fmla="*/ 749 h 1322"/>
              <a:gd name="T40" fmla="*/ 150 w 1297"/>
              <a:gd name="T41" fmla="*/ 836 h 1322"/>
              <a:gd name="T42" fmla="*/ 31 w 1297"/>
              <a:gd name="T43" fmla="*/ 1021 h 1322"/>
              <a:gd name="T44" fmla="*/ 12 w 1297"/>
              <a:gd name="T45" fmla="*/ 1113 h 1322"/>
              <a:gd name="T46" fmla="*/ 20 w 1297"/>
              <a:gd name="T47" fmla="*/ 1079 h 1322"/>
              <a:gd name="T48" fmla="*/ 203 w 1297"/>
              <a:gd name="T49" fmla="*/ 927 h 1322"/>
              <a:gd name="T50" fmla="*/ 412 w 1297"/>
              <a:gd name="T51" fmla="*/ 1024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97" h="1322">
                <a:moveTo>
                  <a:pt x="412" y="1024"/>
                </a:moveTo>
                <a:cubicBezTo>
                  <a:pt x="461" y="1100"/>
                  <a:pt x="462" y="1180"/>
                  <a:pt x="417" y="1259"/>
                </a:cubicBezTo>
                <a:cubicBezTo>
                  <a:pt x="406" y="1278"/>
                  <a:pt x="395" y="1297"/>
                  <a:pt x="381" y="1322"/>
                </a:cubicBezTo>
                <a:cubicBezTo>
                  <a:pt x="521" y="1322"/>
                  <a:pt x="651" y="1322"/>
                  <a:pt x="780" y="1322"/>
                </a:cubicBezTo>
                <a:cubicBezTo>
                  <a:pt x="867" y="1322"/>
                  <a:pt x="900" y="1288"/>
                  <a:pt x="900" y="1202"/>
                </a:cubicBezTo>
                <a:cubicBezTo>
                  <a:pt x="900" y="1056"/>
                  <a:pt x="901" y="910"/>
                  <a:pt x="900" y="764"/>
                </a:cubicBezTo>
                <a:cubicBezTo>
                  <a:pt x="900" y="736"/>
                  <a:pt x="909" y="723"/>
                  <a:pt x="936" y="732"/>
                </a:cubicBezTo>
                <a:cubicBezTo>
                  <a:pt x="974" y="744"/>
                  <a:pt x="1014" y="755"/>
                  <a:pt x="1050" y="774"/>
                </a:cubicBezTo>
                <a:cubicBezTo>
                  <a:pt x="1113" y="807"/>
                  <a:pt x="1192" y="798"/>
                  <a:pt x="1240" y="748"/>
                </a:cubicBezTo>
                <a:cubicBezTo>
                  <a:pt x="1290" y="696"/>
                  <a:pt x="1297" y="614"/>
                  <a:pt x="1256" y="554"/>
                </a:cubicBezTo>
                <a:cubicBezTo>
                  <a:pt x="1209" y="485"/>
                  <a:pt x="1130" y="470"/>
                  <a:pt x="1047" y="509"/>
                </a:cubicBezTo>
                <a:cubicBezTo>
                  <a:pt x="1002" y="531"/>
                  <a:pt x="955" y="547"/>
                  <a:pt x="900" y="569"/>
                </a:cubicBezTo>
                <a:cubicBezTo>
                  <a:pt x="900" y="543"/>
                  <a:pt x="900" y="529"/>
                  <a:pt x="900" y="516"/>
                </a:cubicBezTo>
                <a:cubicBezTo>
                  <a:pt x="900" y="385"/>
                  <a:pt x="900" y="254"/>
                  <a:pt x="900" y="123"/>
                </a:cubicBezTo>
                <a:cubicBezTo>
                  <a:pt x="900" y="35"/>
                  <a:pt x="866" y="1"/>
                  <a:pt x="777" y="1"/>
                </a:cubicBezTo>
                <a:cubicBezTo>
                  <a:pt x="731" y="0"/>
                  <a:pt x="685" y="0"/>
                  <a:pt x="639" y="0"/>
                </a:cubicBezTo>
                <a:cubicBezTo>
                  <a:pt x="571" y="27"/>
                  <a:pt x="508" y="64"/>
                  <a:pt x="451" y="114"/>
                </a:cubicBezTo>
                <a:cubicBezTo>
                  <a:pt x="286" y="257"/>
                  <a:pt x="186" y="444"/>
                  <a:pt x="126" y="647"/>
                </a:cubicBezTo>
                <a:cubicBezTo>
                  <a:pt x="125" y="647"/>
                  <a:pt x="125" y="647"/>
                  <a:pt x="125" y="647"/>
                </a:cubicBezTo>
                <a:cubicBezTo>
                  <a:pt x="116" y="676"/>
                  <a:pt x="128" y="720"/>
                  <a:pt x="145" y="749"/>
                </a:cubicBezTo>
                <a:cubicBezTo>
                  <a:pt x="164" y="781"/>
                  <a:pt x="169" y="807"/>
                  <a:pt x="150" y="836"/>
                </a:cubicBezTo>
                <a:cubicBezTo>
                  <a:pt x="113" y="899"/>
                  <a:pt x="72" y="960"/>
                  <a:pt x="31" y="1021"/>
                </a:cubicBezTo>
                <a:cubicBezTo>
                  <a:pt x="7" y="1060"/>
                  <a:pt x="0" y="1090"/>
                  <a:pt x="12" y="1113"/>
                </a:cubicBezTo>
                <a:cubicBezTo>
                  <a:pt x="14" y="1102"/>
                  <a:pt x="17" y="1091"/>
                  <a:pt x="20" y="1079"/>
                </a:cubicBezTo>
                <a:cubicBezTo>
                  <a:pt x="50" y="991"/>
                  <a:pt x="113" y="939"/>
                  <a:pt x="203" y="927"/>
                </a:cubicBezTo>
                <a:cubicBezTo>
                  <a:pt x="291" y="916"/>
                  <a:pt x="364" y="950"/>
                  <a:pt x="412" y="1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26650" y="4793154"/>
            <a:ext cx="2176567" cy="532255"/>
            <a:chOff x="5095082" y="3828931"/>
            <a:chExt cx="2376489" cy="581144"/>
          </a:xfrm>
          <a:solidFill>
            <a:schemeClr val="accent4"/>
          </a:solidFill>
        </p:grpSpPr>
        <p:cxnSp>
          <p:nvCxnSpPr>
            <p:cNvPr id="11" name="Straight Connector 10"/>
            <p:cNvCxnSpPr/>
            <p:nvPr/>
          </p:nvCxnSpPr>
          <p:spPr bwMode="auto">
            <a:xfrm>
              <a:off x="5095082" y="3828931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5686647" y="4315130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Freeform 22"/>
            <p:cNvSpPr>
              <a:spLocks noEditPoints="1"/>
            </p:cNvSpPr>
            <p:nvPr/>
          </p:nvSpPr>
          <p:spPr bwMode="auto">
            <a:xfrm flipH="1" flipV="1">
              <a:off x="5491740" y="4199703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 flipH="1" flipV="1">
              <a:off x="7276664" y="4215168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88750" y="2593174"/>
            <a:ext cx="2176567" cy="532255"/>
            <a:chOff x="5314951" y="1576421"/>
            <a:chExt cx="2376489" cy="581144"/>
          </a:xfrm>
          <a:solidFill>
            <a:schemeClr val="accent5"/>
          </a:solidFill>
        </p:grpSpPr>
        <p:cxnSp>
          <p:nvCxnSpPr>
            <p:cNvPr id="20" name="Straight Connector 19"/>
            <p:cNvCxnSpPr/>
            <p:nvPr/>
          </p:nvCxnSpPr>
          <p:spPr bwMode="auto">
            <a:xfrm flipV="1">
              <a:off x="5314951" y="1780961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906516" y="167136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Freeform 22"/>
            <p:cNvSpPr>
              <a:spLocks noEditPoints="1"/>
            </p:cNvSpPr>
            <p:nvPr/>
          </p:nvSpPr>
          <p:spPr bwMode="auto">
            <a:xfrm flipH="1">
              <a:off x="5711609" y="1591886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 flipH="1">
              <a:off x="7496533" y="1576421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78225" y="2593174"/>
            <a:ext cx="2176567" cy="532255"/>
            <a:chOff x="1601392" y="1504354"/>
            <a:chExt cx="2376489" cy="581144"/>
          </a:xfrm>
          <a:solidFill>
            <a:schemeClr val="accent1"/>
          </a:solidFill>
        </p:grpSpPr>
        <p:cxnSp>
          <p:nvCxnSpPr>
            <p:cNvPr id="29" name="Straight Connector 28"/>
            <p:cNvCxnSpPr/>
            <p:nvPr/>
          </p:nvCxnSpPr>
          <p:spPr bwMode="auto">
            <a:xfrm flipH="1" flipV="1">
              <a:off x="3574125" y="1708894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H="1">
              <a:off x="1786909" y="1599299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386316" y="1519819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1601392" y="150435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53466" y="4771631"/>
            <a:ext cx="2176567" cy="532255"/>
            <a:chOff x="1683544" y="3746382"/>
            <a:chExt cx="2376489" cy="581144"/>
          </a:xfrm>
          <a:solidFill>
            <a:schemeClr val="accent1"/>
          </a:solidFill>
        </p:grpSpPr>
        <p:cxnSp>
          <p:nvCxnSpPr>
            <p:cNvPr id="38" name="Straight Connector 37"/>
            <p:cNvCxnSpPr/>
            <p:nvPr/>
          </p:nvCxnSpPr>
          <p:spPr bwMode="auto">
            <a:xfrm flipH="1">
              <a:off x="3656277" y="3746382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 flipV="1">
              <a:off x="1869061" y="423258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Freeform 22"/>
            <p:cNvSpPr>
              <a:spLocks noEditPoints="1"/>
            </p:cNvSpPr>
            <p:nvPr/>
          </p:nvSpPr>
          <p:spPr bwMode="auto">
            <a:xfrm flipV="1">
              <a:off x="3468468" y="411715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22"/>
            <p:cNvSpPr>
              <a:spLocks noEditPoints="1"/>
            </p:cNvSpPr>
            <p:nvPr/>
          </p:nvSpPr>
          <p:spPr bwMode="auto">
            <a:xfrm flipV="1">
              <a:off x="1683544" y="4132619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Freeform 46"/>
          <p:cNvSpPr>
            <a:spLocks/>
          </p:cNvSpPr>
          <p:nvPr/>
        </p:nvSpPr>
        <p:spPr bwMode="auto">
          <a:xfrm>
            <a:off x="5962988" y="4352688"/>
            <a:ext cx="1720025" cy="1981737"/>
          </a:xfrm>
          <a:custGeom>
            <a:avLst/>
            <a:gdLst>
              <a:gd name="T0" fmla="*/ 1195 w 1195"/>
              <a:gd name="T1" fmla="*/ 1319 h 1377"/>
              <a:gd name="T2" fmla="*/ 1027 w 1195"/>
              <a:gd name="T3" fmla="*/ 831 h 1377"/>
              <a:gd name="T4" fmla="*/ 972 w 1195"/>
              <a:gd name="T5" fmla="*/ 676 h 1377"/>
              <a:gd name="T6" fmla="*/ 971 w 1195"/>
              <a:gd name="T7" fmla="*/ 676 h 1377"/>
              <a:gd name="T8" fmla="*/ 917 w 1195"/>
              <a:gd name="T9" fmla="*/ 384 h 1377"/>
              <a:gd name="T10" fmla="*/ 861 w 1195"/>
              <a:gd name="T11" fmla="*/ 346 h 1377"/>
              <a:gd name="T12" fmla="*/ 830 w 1195"/>
              <a:gd name="T13" fmla="*/ 60 h 1377"/>
              <a:gd name="T14" fmla="*/ 858 w 1195"/>
              <a:gd name="T15" fmla="*/ 8 h 1377"/>
              <a:gd name="T16" fmla="*/ 846 w 1195"/>
              <a:gd name="T17" fmla="*/ 1 h 1377"/>
              <a:gd name="T18" fmla="*/ 429 w 1195"/>
              <a:gd name="T19" fmla="*/ 3 h 1377"/>
              <a:gd name="T20" fmla="*/ 341 w 1195"/>
              <a:gd name="T21" fmla="*/ 98 h 1377"/>
              <a:gd name="T22" fmla="*/ 341 w 1195"/>
              <a:gd name="T23" fmla="*/ 268 h 1377"/>
              <a:gd name="T24" fmla="*/ 342 w 1195"/>
              <a:gd name="T25" fmla="*/ 591 h 1377"/>
              <a:gd name="T26" fmla="*/ 183 w 1195"/>
              <a:gd name="T27" fmla="*/ 548 h 1377"/>
              <a:gd name="T28" fmla="*/ 23 w 1195"/>
              <a:gd name="T29" fmla="*/ 558 h 1377"/>
              <a:gd name="T30" fmla="*/ 2 w 1195"/>
              <a:gd name="T31" fmla="*/ 575 h 1377"/>
              <a:gd name="T32" fmla="*/ 5 w 1195"/>
              <a:gd name="T33" fmla="*/ 596 h 1377"/>
              <a:gd name="T34" fmla="*/ 5 w 1195"/>
              <a:gd name="T35" fmla="*/ 676 h 1377"/>
              <a:gd name="T36" fmla="*/ 5 w 1195"/>
              <a:gd name="T37" fmla="*/ 676 h 1377"/>
              <a:gd name="T38" fmla="*/ 0 w 1195"/>
              <a:gd name="T39" fmla="*/ 790 h 1377"/>
              <a:gd name="T40" fmla="*/ 71 w 1195"/>
              <a:gd name="T41" fmla="*/ 831 h 1377"/>
              <a:gd name="T42" fmla="*/ 205 w 1195"/>
              <a:gd name="T43" fmla="*/ 810 h 1377"/>
              <a:gd name="T44" fmla="*/ 341 w 1195"/>
              <a:gd name="T45" fmla="*/ 756 h 1377"/>
              <a:gd name="T46" fmla="*/ 343 w 1195"/>
              <a:gd name="T47" fmla="*/ 819 h 1377"/>
              <a:gd name="T48" fmla="*/ 344 w 1195"/>
              <a:gd name="T49" fmla="*/ 1215 h 1377"/>
              <a:gd name="T50" fmla="*/ 452 w 1195"/>
              <a:gd name="T51" fmla="*/ 1321 h 1377"/>
              <a:gd name="T52" fmla="*/ 881 w 1195"/>
              <a:gd name="T53" fmla="*/ 1320 h 1377"/>
              <a:gd name="T54" fmla="*/ 934 w 1195"/>
              <a:gd name="T55" fmla="*/ 1323 h 1377"/>
              <a:gd name="T56" fmla="*/ 913 w 1195"/>
              <a:gd name="T57" fmla="*/ 1377 h 1377"/>
              <a:gd name="T58" fmla="*/ 1117 w 1195"/>
              <a:gd name="T59" fmla="*/ 1377 h 1377"/>
              <a:gd name="T60" fmla="*/ 1094 w 1195"/>
              <a:gd name="T61" fmla="*/ 1320 h 1377"/>
              <a:gd name="T62" fmla="*/ 1146 w 1195"/>
              <a:gd name="T63" fmla="*/ 1319 h 1377"/>
              <a:gd name="T64" fmla="*/ 1195 w 1195"/>
              <a:gd name="T65" fmla="*/ 1319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5" h="1377">
                <a:moveTo>
                  <a:pt x="1195" y="1319"/>
                </a:moveTo>
                <a:cubicBezTo>
                  <a:pt x="1141" y="1155"/>
                  <a:pt x="1094" y="989"/>
                  <a:pt x="1027" y="831"/>
                </a:cubicBezTo>
                <a:cubicBezTo>
                  <a:pt x="1006" y="780"/>
                  <a:pt x="986" y="727"/>
                  <a:pt x="972" y="676"/>
                </a:cubicBezTo>
                <a:cubicBezTo>
                  <a:pt x="971" y="676"/>
                  <a:pt x="971" y="676"/>
                  <a:pt x="971" y="676"/>
                </a:cubicBezTo>
                <a:cubicBezTo>
                  <a:pt x="941" y="580"/>
                  <a:pt x="923" y="483"/>
                  <a:pt x="917" y="384"/>
                </a:cubicBezTo>
                <a:cubicBezTo>
                  <a:pt x="897" y="375"/>
                  <a:pt x="878" y="362"/>
                  <a:pt x="861" y="346"/>
                </a:cubicBezTo>
                <a:cubicBezTo>
                  <a:pt x="781" y="269"/>
                  <a:pt x="769" y="157"/>
                  <a:pt x="830" y="60"/>
                </a:cubicBezTo>
                <a:cubicBezTo>
                  <a:pt x="841" y="43"/>
                  <a:pt x="849" y="25"/>
                  <a:pt x="858" y="8"/>
                </a:cubicBezTo>
                <a:cubicBezTo>
                  <a:pt x="851" y="4"/>
                  <a:pt x="849" y="1"/>
                  <a:pt x="846" y="1"/>
                </a:cubicBezTo>
                <a:cubicBezTo>
                  <a:pt x="707" y="1"/>
                  <a:pt x="568" y="0"/>
                  <a:pt x="429" y="3"/>
                </a:cubicBezTo>
                <a:cubicBezTo>
                  <a:pt x="376" y="4"/>
                  <a:pt x="342" y="43"/>
                  <a:pt x="341" y="98"/>
                </a:cubicBezTo>
                <a:cubicBezTo>
                  <a:pt x="340" y="155"/>
                  <a:pt x="341" y="211"/>
                  <a:pt x="341" y="268"/>
                </a:cubicBezTo>
                <a:cubicBezTo>
                  <a:pt x="341" y="374"/>
                  <a:pt x="342" y="481"/>
                  <a:pt x="342" y="591"/>
                </a:cubicBezTo>
                <a:cubicBezTo>
                  <a:pt x="281" y="597"/>
                  <a:pt x="231" y="575"/>
                  <a:pt x="183" y="548"/>
                </a:cubicBezTo>
                <a:cubicBezTo>
                  <a:pt x="128" y="518"/>
                  <a:pt x="74" y="522"/>
                  <a:pt x="23" y="558"/>
                </a:cubicBezTo>
                <a:cubicBezTo>
                  <a:pt x="16" y="563"/>
                  <a:pt x="9" y="569"/>
                  <a:pt x="2" y="575"/>
                </a:cubicBezTo>
                <a:cubicBezTo>
                  <a:pt x="4" y="582"/>
                  <a:pt x="5" y="589"/>
                  <a:pt x="5" y="596"/>
                </a:cubicBezTo>
                <a:cubicBezTo>
                  <a:pt x="5" y="622"/>
                  <a:pt x="5" y="649"/>
                  <a:pt x="5" y="676"/>
                </a:cubicBezTo>
                <a:cubicBezTo>
                  <a:pt x="5" y="676"/>
                  <a:pt x="5" y="676"/>
                  <a:pt x="5" y="676"/>
                </a:cubicBezTo>
                <a:cubicBezTo>
                  <a:pt x="4" y="714"/>
                  <a:pt x="2" y="752"/>
                  <a:pt x="0" y="790"/>
                </a:cubicBezTo>
                <a:cubicBezTo>
                  <a:pt x="18" y="808"/>
                  <a:pt x="41" y="822"/>
                  <a:pt x="71" y="831"/>
                </a:cubicBezTo>
                <a:cubicBezTo>
                  <a:pt x="119" y="845"/>
                  <a:pt x="162" y="831"/>
                  <a:pt x="205" y="810"/>
                </a:cubicBezTo>
                <a:cubicBezTo>
                  <a:pt x="247" y="789"/>
                  <a:pt x="292" y="775"/>
                  <a:pt x="341" y="756"/>
                </a:cubicBezTo>
                <a:cubicBezTo>
                  <a:pt x="342" y="786"/>
                  <a:pt x="343" y="802"/>
                  <a:pt x="343" y="819"/>
                </a:cubicBezTo>
                <a:cubicBezTo>
                  <a:pt x="343" y="951"/>
                  <a:pt x="343" y="1083"/>
                  <a:pt x="344" y="1215"/>
                </a:cubicBezTo>
                <a:cubicBezTo>
                  <a:pt x="345" y="1286"/>
                  <a:pt x="381" y="1321"/>
                  <a:pt x="452" y="1321"/>
                </a:cubicBezTo>
                <a:cubicBezTo>
                  <a:pt x="595" y="1321"/>
                  <a:pt x="738" y="1320"/>
                  <a:pt x="881" y="1320"/>
                </a:cubicBezTo>
                <a:cubicBezTo>
                  <a:pt x="895" y="1320"/>
                  <a:pt x="910" y="1321"/>
                  <a:pt x="934" y="1323"/>
                </a:cubicBezTo>
                <a:cubicBezTo>
                  <a:pt x="926" y="1342"/>
                  <a:pt x="919" y="1360"/>
                  <a:pt x="913" y="1377"/>
                </a:cubicBezTo>
                <a:cubicBezTo>
                  <a:pt x="981" y="1377"/>
                  <a:pt x="1049" y="1377"/>
                  <a:pt x="1117" y="1377"/>
                </a:cubicBezTo>
                <a:cubicBezTo>
                  <a:pt x="1110" y="1359"/>
                  <a:pt x="1103" y="1340"/>
                  <a:pt x="1094" y="1320"/>
                </a:cubicBezTo>
                <a:cubicBezTo>
                  <a:pt x="1119" y="1320"/>
                  <a:pt x="1133" y="1319"/>
                  <a:pt x="1146" y="1319"/>
                </a:cubicBezTo>
                <a:cubicBezTo>
                  <a:pt x="1162" y="1319"/>
                  <a:pt x="1178" y="1319"/>
                  <a:pt x="1195" y="13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50605" y="3128648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50603" y="2893450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420787" y="3128648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20786" y="2868634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420787" y="4638341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20786" y="4378327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050605" y="4638341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050603" y="4403143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35103" y="2243529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235103" y="5276333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244638" y="2243529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244638" y="5276333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2910658" y="5030360"/>
            <a:ext cx="418738" cy="418738"/>
            <a:chOff x="4168892" y="2012305"/>
            <a:chExt cx="739552" cy="743795"/>
          </a:xfrm>
        </p:grpSpPr>
        <p:sp>
          <p:nvSpPr>
            <p:cNvPr id="62" name="Oval 61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9478157" y="5030360"/>
            <a:ext cx="418738" cy="418738"/>
            <a:chOff x="8173630" y="2776471"/>
            <a:chExt cx="1039365" cy="1045329"/>
          </a:xfrm>
        </p:grpSpPr>
        <p:sp>
          <p:nvSpPr>
            <p:cNvPr id="68" name="Oval 67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70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2910658" y="2596890"/>
            <a:ext cx="418738" cy="418738"/>
            <a:chOff x="817364" y="1776265"/>
            <a:chExt cx="826181" cy="826181"/>
          </a:xfrm>
        </p:grpSpPr>
        <p:sp>
          <p:nvSpPr>
            <p:cNvPr id="73" name="Oval 72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478157" y="2596890"/>
            <a:ext cx="418738" cy="418738"/>
            <a:chOff x="5773542" y="1776265"/>
            <a:chExt cx="826181" cy="826181"/>
          </a:xfrm>
        </p:grpSpPr>
        <p:sp>
          <p:nvSpPr>
            <p:cNvPr id="76" name="Oval 75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8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8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47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21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4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78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995689" y="3958767"/>
            <a:ext cx="1399652" cy="1997350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30500" y="3019527"/>
            <a:ext cx="1429788" cy="2030835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66286" y="4524654"/>
            <a:ext cx="1995676" cy="143481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38631" y="2217573"/>
            <a:ext cx="1910291" cy="555843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34402" y="2988102"/>
            <a:ext cx="2506316" cy="612892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284845" y="5625394"/>
            <a:ext cx="2506316" cy="612892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4952870" y="5497756"/>
            <a:ext cx="425813" cy="39717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68020" y="6010516"/>
            <a:ext cx="1686782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 flipH="1">
            <a:off x="4754802" y="588878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2872368" y="590509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9091" y="4691672"/>
            <a:ext cx="424052" cy="418784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46025" y="3871812"/>
            <a:ext cx="379546" cy="468572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29474" y="5135668"/>
            <a:ext cx="366412" cy="404420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8371945" y="3459185"/>
            <a:ext cx="2089878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66991" y="315978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95978" y="5456190"/>
            <a:ext cx="203959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1024" y="515678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96927" y="5267582"/>
            <a:ext cx="2208365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538" y="49681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1008391" y="2050542"/>
            <a:ext cx="4370291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1"/>
          <p:cNvSpPr txBox="1"/>
          <p:nvPr/>
        </p:nvSpPr>
        <p:spPr>
          <a:xfrm>
            <a:off x="1003439" y="1751137"/>
            <a:ext cx="1307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53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1153094" y="2345804"/>
          <a:ext cx="5185101" cy="3548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50" name="Group 2150"/>
          <p:cNvGrpSpPr/>
          <p:nvPr/>
        </p:nvGrpSpPr>
        <p:grpSpPr>
          <a:xfrm>
            <a:off x="6913325" y="2973999"/>
            <a:ext cx="2153534" cy="900740"/>
            <a:chOff x="-1" y="0"/>
            <a:chExt cx="4823912" cy="2017653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3" y="0"/>
              <a:ext cx="2815127" cy="5291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9"/>
              <a:ext cx="3392815" cy="1293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5" y="568594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55" name="Group 2155"/>
          <p:cNvGrpSpPr/>
          <p:nvPr/>
        </p:nvGrpSpPr>
        <p:grpSpPr>
          <a:xfrm>
            <a:off x="6913327" y="4696445"/>
            <a:ext cx="2166811" cy="900740"/>
            <a:chOff x="-1" y="0"/>
            <a:chExt cx="4853654" cy="2017656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3" y="0"/>
              <a:ext cx="2815127" cy="5291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7" y="724420"/>
              <a:ext cx="3392816" cy="129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5" y="574049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0" name="Group 2160"/>
          <p:cNvGrpSpPr/>
          <p:nvPr/>
        </p:nvGrpSpPr>
        <p:grpSpPr>
          <a:xfrm>
            <a:off x="9453711" y="2974000"/>
            <a:ext cx="2201083" cy="900740"/>
            <a:chOff x="0" y="0"/>
            <a:chExt cx="4930421" cy="2017656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3" y="0"/>
              <a:ext cx="2815126" cy="5291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8" y="724420"/>
              <a:ext cx="3392813" cy="129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68594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5" name="Group 2165"/>
          <p:cNvGrpSpPr/>
          <p:nvPr/>
        </p:nvGrpSpPr>
        <p:grpSpPr>
          <a:xfrm>
            <a:off x="9453714" y="4696445"/>
            <a:ext cx="2214360" cy="900740"/>
            <a:chOff x="0" y="0"/>
            <a:chExt cx="4960164" cy="2017656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4" y="0"/>
              <a:ext cx="2815128" cy="5291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0" y="724420"/>
              <a:ext cx="3392814" cy="129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6" y="574049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83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150" grpId="0" advAuto="0"/>
      <p:bldP spid="2155" grpId="0" advAuto="0"/>
      <p:bldP spid="2160" grpId="0" advAuto="0"/>
      <p:bldP spid="2165" grpId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13647" y="2251666"/>
            <a:ext cx="3077903" cy="17693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03042" y="4107622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091926" y="2071050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3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091926" y="2940518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091926" y="3809986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091926" y="4679455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3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9858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3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3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7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475216" y="2257044"/>
            <a:ext cx="1973262" cy="118186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862370" y="3386138"/>
            <a:ext cx="1809750" cy="578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04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388816" y="3624571"/>
            <a:ext cx="64087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6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88814" y="5579979"/>
            <a:ext cx="2175999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820319" y="5579979"/>
            <a:ext cx="2321024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388816" y="3207519"/>
            <a:ext cx="37444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6461385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15" grpId="0"/>
      <p:bldP spid="15" grpId="1"/>
      <p:bldP spid="16" grpId="0" animBg="1"/>
      <p:bldP spid="17" grpId="0" animBg="1"/>
      <p:bldP spid="18" grpId="0"/>
      <p:bldP spid="1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8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34224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31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99157" y="3494203"/>
            <a:ext cx="1211263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59291" y="2503488"/>
            <a:ext cx="1663700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71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1292350" y="2160241"/>
            <a:ext cx="1930464" cy="29933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92350" y="2659159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1482061" y="2295625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1511090" y="3081426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Light" charset="0"/>
              <a:sym typeface="Arial" panose="020B0604020202020204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373435" y="2160241"/>
            <a:ext cx="1930464" cy="299332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>
            <a:off x="3373435" y="2659159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3563146" y="2295625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3592175" y="3081426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Light" charset="0"/>
              <a:sym typeface="Arial" panose="020B0604020202020204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5468745" y="2153543"/>
            <a:ext cx="1930464" cy="299232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5468745" y="2652462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>
            <a:spLocks noChangeArrowheads="1"/>
          </p:cNvSpPr>
          <p:nvPr/>
        </p:nvSpPr>
        <p:spPr bwMode="auto">
          <a:xfrm>
            <a:off x="5658456" y="2288091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37" name="TextBox 136"/>
          <p:cNvSpPr txBox="1">
            <a:spLocks noChangeArrowheads="1"/>
          </p:cNvSpPr>
          <p:nvPr/>
        </p:nvSpPr>
        <p:spPr bwMode="auto">
          <a:xfrm>
            <a:off x="5687485" y="3073891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Light" charset="0"/>
              <a:sym typeface="Arial" panose="020B0604020202020204" pitchFamily="34" charset="0"/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7557361" y="2146010"/>
            <a:ext cx="1930464" cy="299332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1" name="Straight Connector 140"/>
          <p:cNvCxnSpPr/>
          <p:nvPr/>
        </p:nvCxnSpPr>
        <p:spPr>
          <a:xfrm>
            <a:off x="7557361" y="2644929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>
            <a:spLocks noChangeArrowheads="1"/>
          </p:cNvSpPr>
          <p:nvPr/>
        </p:nvSpPr>
        <p:spPr bwMode="auto">
          <a:xfrm>
            <a:off x="7747072" y="2281394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58" name="TextBox 157"/>
          <p:cNvSpPr txBox="1">
            <a:spLocks noChangeArrowheads="1"/>
          </p:cNvSpPr>
          <p:nvPr/>
        </p:nvSpPr>
        <p:spPr bwMode="auto">
          <a:xfrm>
            <a:off x="7776101" y="3067194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Light" charset="0"/>
              <a:sym typeface="Arial" panose="020B0604020202020204" pitchFamily="34" charset="0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9638447" y="2146010"/>
            <a:ext cx="1930464" cy="299332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>
            <a:off x="9638447" y="2644929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>
            <a:spLocks noChangeArrowheads="1"/>
          </p:cNvSpPr>
          <p:nvPr/>
        </p:nvSpPr>
        <p:spPr bwMode="auto">
          <a:xfrm>
            <a:off x="9828158" y="2281394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64" name="TextBox 163"/>
          <p:cNvSpPr txBox="1">
            <a:spLocks noChangeArrowheads="1"/>
          </p:cNvSpPr>
          <p:nvPr/>
        </p:nvSpPr>
        <p:spPr bwMode="auto">
          <a:xfrm>
            <a:off x="9857187" y="3067194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Light" charset="0"/>
              <a:sym typeface="Arial" panose="020B0604020202020204" pitchFamily="34" charset="0"/>
            </a:endParaRPr>
          </a:p>
        </p:txBody>
      </p:sp>
      <p:sp>
        <p:nvSpPr>
          <p:cNvPr id="28" name="Title 20"/>
          <p:cNvSpPr txBox="1">
            <a:spLocks/>
          </p:cNvSpPr>
          <p:nvPr/>
        </p:nvSpPr>
        <p:spPr bwMode="auto">
          <a:xfrm>
            <a:off x="1289161" y="5396477"/>
            <a:ext cx="102797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9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85" grpId="0"/>
      <p:bldP spid="86" grpId="0"/>
      <p:bldP spid="91" grpId="0" animBg="1"/>
      <p:bldP spid="103" grpId="0"/>
      <p:bldP spid="106" grpId="0"/>
      <p:bldP spid="128" grpId="0" animBg="1"/>
      <p:bldP spid="136" grpId="0"/>
      <p:bldP spid="137" grpId="0"/>
      <p:bldP spid="139" grpId="0" animBg="1"/>
      <p:bldP spid="143" grpId="0"/>
      <p:bldP spid="158" grpId="0"/>
      <p:bldP spid="160" grpId="0" animBg="1"/>
      <p:bldP spid="163" grpId="0"/>
      <p:bldP spid="164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" name="Shape 2170"/>
          <p:cNvSpPr/>
          <p:nvPr/>
        </p:nvSpPr>
        <p:spPr>
          <a:xfrm>
            <a:off x="2240244" y="4897424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0" name="Group 2190"/>
          <p:cNvGrpSpPr/>
          <p:nvPr/>
        </p:nvGrpSpPr>
        <p:grpSpPr>
          <a:xfrm>
            <a:off x="1543650" y="1619659"/>
            <a:ext cx="9771451" cy="2828342"/>
            <a:chOff x="0" y="-17591"/>
            <a:chExt cx="18530583" cy="5363668"/>
          </a:xfrm>
        </p:grpSpPr>
        <p:sp>
          <p:nvSpPr>
            <p:cNvPr id="2171" name="Shape 2171"/>
            <p:cNvSpPr/>
            <p:nvPr/>
          </p:nvSpPr>
          <p:spPr>
            <a:xfrm>
              <a:off x="6325911" y="2400635"/>
              <a:ext cx="5077120" cy="151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2" name="Shape 2172"/>
            <p:cNvSpPr/>
            <p:nvPr/>
          </p:nvSpPr>
          <p:spPr>
            <a:xfrm>
              <a:off x="74474" y="-17591"/>
              <a:ext cx="7638255" cy="3918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3" name="Shape 2173"/>
            <p:cNvSpPr/>
            <p:nvPr/>
          </p:nvSpPr>
          <p:spPr>
            <a:xfrm>
              <a:off x="3893601" y="876170"/>
              <a:ext cx="5077119" cy="3036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4" name="Shape 2174"/>
            <p:cNvSpPr/>
            <p:nvPr/>
          </p:nvSpPr>
          <p:spPr>
            <a:xfrm>
              <a:off x="8417327" y="1959711"/>
              <a:ext cx="5077118" cy="1947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5" name="Shape 2175"/>
            <p:cNvSpPr/>
            <p:nvPr/>
          </p:nvSpPr>
          <p:spPr>
            <a:xfrm>
              <a:off x="10342380" y="1606004"/>
              <a:ext cx="5077119" cy="2301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6" name="Shape 2176"/>
            <p:cNvSpPr/>
            <p:nvPr/>
          </p:nvSpPr>
          <p:spPr>
            <a:xfrm>
              <a:off x="13218076" y="1959824"/>
              <a:ext cx="5077119" cy="1947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6">
                <a:alpha val="8068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7" name="Shape 2177"/>
            <p:cNvSpPr/>
            <p:nvPr/>
          </p:nvSpPr>
          <p:spPr>
            <a:xfrm>
              <a:off x="0" y="4306062"/>
              <a:ext cx="18530583" cy="170821"/>
            </a:xfrm>
            <a:prstGeom prst="roundRect">
              <a:avLst>
                <a:gd name="adj" fmla="val 50000"/>
              </a:avLst>
            </a:prstGeom>
            <a:solidFill>
              <a:srgbClr val="D4D2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8" name="Shape 2178"/>
            <p:cNvSpPr/>
            <p:nvPr/>
          </p:nvSpPr>
          <p:spPr>
            <a:xfrm>
              <a:off x="3833390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9" name="Shape 2179"/>
            <p:cNvSpPr/>
            <p:nvPr/>
          </p:nvSpPr>
          <p:spPr>
            <a:xfrm>
              <a:off x="6295037" y="4317355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0" name="Shape 2180"/>
            <p:cNvSpPr/>
            <p:nvPr/>
          </p:nvSpPr>
          <p:spPr>
            <a:xfrm>
              <a:off x="10818762" y="4254349"/>
              <a:ext cx="274234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1" name="Shape 2181"/>
            <p:cNvSpPr/>
            <p:nvPr/>
          </p:nvSpPr>
          <p:spPr>
            <a:xfrm>
              <a:off x="12743723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2" name="Shape 2182"/>
            <p:cNvSpPr/>
            <p:nvPr/>
          </p:nvSpPr>
          <p:spPr>
            <a:xfrm>
              <a:off x="15619511" y="4254349"/>
              <a:ext cx="274234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3" name="Shape 2183"/>
            <p:cNvSpPr/>
            <p:nvPr/>
          </p:nvSpPr>
          <p:spPr>
            <a:xfrm>
              <a:off x="8756684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4" name="Shape 2184"/>
            <p:cNvSpPr/>
            <p:nvPr/>
          </p:nvSpPr>
          <p:spPr>
            <a:xfrm>
              <a:off x="3325501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5" name="Shape 2185"/>
            <p:cNvSpPr/>
            <p:nvPr/>
          </p:nvSpPr>
          <p:spPr>
            <a:xfrm>
              <a:off x="5784926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6" name="Shape 2186"/>
            <p:cNvSpPr/>
            <p:nvPr/>
          </p:nvSpPr>
          <p:spPr>
            <a:xfrm>
              <a:off x="8198581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7" name="Shape 2187"/>
            <p:cNvSpPr/>
            <p:nvPr/>
          </p:nvSpPr>
          <p:spPr>
            <a:xfrm>
              <a:off x="10325833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8" name="Shape 2188"/>
            <p:cNvSpPr/>
            <p:nvPr/>
          </p:nvSpPr>
          <p:spPr>
            <a:xfrm>
              <a:off x="12207614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9" name="Shape 2189"/>
            <p:cNvSpPr/>
            <p:nvPr/>
          </p:nvSpPr>
          <p:spPr>
            <a:xfrm>
              <a:off x="15150333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91" name="Shape 2191"/>
          <p:cNvSpPr/>
          <p:nvPr/>
        </p:nvSpPr>
        <p:spPr>
          <a:xfrm>
            <a:off x="2496492" y="4840461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2" name="Shape 2192"/>
          <p:cNvSpPr/>
          <p:nvPr/>
        </p:nvSpPr>
        <p:spPr>
          <a:xfrm>
            <a:off x="2496493" y="5091930"/>
            <a:ext cx="1832581" cy="282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请替换文字内容</a:t>
            </a:r>
            <a:r>
              <a:rPr lang="zh-CN" altLang="en-US" sz="800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，修改</a:t>
            </a: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文字内容，也可以直接复制你的内容到此。</a:t>
            </a:r>
            <a:endParaRPr sz="8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93" name="Shape 2193"/>
          <p:cNvSpPr/>
          <p:nvPr/>
        </p:nvSpPr>
        <p:spPr>
          <a:xfrm>
            <a:off x="2240244" y="5798040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4" name="Shape 2194"/>
          <p:cNvSpPr/>
          <p:nvPr/>
        </p:nvSpPr>
        <p:spPr>
          <a:xfrm>
            <a:off x="2496492" y="5741077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5" name="Shape 2195"/>
          <p:cNvSpPr/>
          <p:nvPr/>
        </p:nvSpPr>
        <p:spPr>
          <a:xfrm>
            <a:off x="2496493" y="5992547"/>
            <a:ext cx="1832581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196" name="Shape 2196"/>
          <p:cNvSpPr/>
          <p:nvPr/>
        </p:nvSpPr>
        <p:spPr>
          <a:xfrm>
            <a:off x="5392295" y="4897424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7" name="Shape 2197"/>
          <p:cNvSpPr/>
          <p:nvPr/>
        </p:nvSpPr>
        <p:spPr>
          <a:xfrm>
            <a:off x="5648543" y="4840461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8" name="Shape 2198"/>
          <p:cNvSpPr/>
          <p:nvPr/>
        </p:nvSpPr>
        <p:spPr>
          <a:xfrm>
            <a:off x="5648544" y="5091930"/>
            <a:ext cx="1832581" cy="282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199" name="Shape 2199"/>
          <p:cNvSpPr/>
          <p:nvPr/>
        </p:nvSpPr>
        <p:spPr>
          <a:xfrm>
            <a:off x="8544346" y="4897424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0" name="Shape 2200"/>
          <p:cNvSpPr/>
          <p:nvPr/>
        </p:nvSpPr>
        <p:spPr>
          <a:xfrm>
            <a:off x="8800595" y="4840461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1" name="Shape 2201"/>
          <p:cNvSpPr/>
          <p:nvPr/>
        </p:nvSpPr>
        <p:spPr>
          <a:xfrm>
            <a:off x="8800595" y="5091930"/>
            <a:ext cx="1832582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202" name="Shape 2202"/>
          <p:cNvSpPr/>
          <p:nvPr/>
        </p:nvSpPr>
        <p:spPr>
          <a:xfrm>
            <a:off x="5392295" y="5798040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3" name="Shape 2203"/>
          <p:cNvSpPr/>
          <p:nvPr/>
        </p:nvSpPr>
        <p:spPr>
          <a:xfrm>
            <a:off x="5648543" y="5741077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4" name="Shape 2204"/>
          <p:cNvSpPr/>
          <p:nvPr/>
        </p:nvSpPr>
        <p:spPr>
          <a:xfrm>
            <a:off x="5648544" y="5992547"/>
            <a:ext cx="1832581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205" name="Shape 2205"/>
          <p:cNvSpPr/>
          <p:nvPr/>
        </p:nvSpPr>
        <p:spPr>
          <a:xfrm>
            <a:off x="8544346" y="5798040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6" name="Shape 2206"/>
          <p:cNvSpPr/>
          <p:nvPr/>
        </p:nvSpPr>
        <p:spPr>
          <a:xfrm>
            <a:off x="8800594" y="5741077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7" name="Shape 2207"/>
          <p:cNvSpPr/>
          <p:nvPr/>
        </p:nvSpPr>
        <p:spPr>
          <a:xfrm>
            <a:off x="8800595" y="5992547"/>
            <a:ext cx="1832582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40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6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0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53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246681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72255" y="246681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44510" y="2466817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716765" y="246681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289020" y="246681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72255" y="455279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4451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716765" y="4552792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8902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367315" y="3505392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367315" y="32136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3017210" y="5607891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3017210" y="531618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1119" y="3449409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1119" y="315770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8130385" y="5607891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8130385" y="531618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808475" y="3440078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808475" y="314837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1203783" y="1692059"/>
            <a:ext cx="104511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5621463" y="14003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5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3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35">
      <a:dk1>
        <a:sysClr val="windowText" lastClr="000000"/>
      </a:dk1>
      <a:lt1>
        <a:sysClr val="window" lastClr="FFFFFF"/>
      </a:lt1>
      <a:dk2>
        <a:srgbClr val="1F933B"/>
      </a:dk2>
      <a:lt2>
        <a:srgbClr val="E7E6E6"/>
      </a:lt2>
      <a:accent1>
        <a:srgbClr val="D13622"/>
      </a:accent1>
      <a:accent2>
        <a:srgbClr val="1567B1"/>
      </a:accent2>
      <a:accent3>
        <a:srgbClr val="F28F1A"/>
      </a:accent3>
      <a:accent4>
        <a:srgbClr val="1F933B"/>
      </a:accent4>
      <a:accent5>
        <a:srgbClr val="D13622"/>
      </a:accent5>
      <a:accent6>
        <a:srgbClr val="1567B1"/>
      </a:accent6>
      <a:hlink>
        <a:srgbClr val="F28F1A"/>
      </a:hlink>
      <a:folHlink>
        <a:srgbClr val="1F933B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5354</Words>
  <Application>Microsoft Office PowerPoint</Application>
  <PresentationFormat>自定义</PresentationFormat>
  <Paragraphs>305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cp:lastModifiedBy/>
  <cp:revision>1</cp:revision>
  <dcterms:created xsi:type="dcterms:W3CDTF">2017-01-18T19:06:46Z</dcterms:created>
  <dcterms:modified xsi:type="dcterms:W3CDTF">2019-03-25T09:18:06Z</dcterms:modified>
</cp:coreProperties>
</file>