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6" r:id="rId6"/>
    <p:sldId id="267" r:id="rId7"/>
    <p:sldId id="268" r:id="rId8"/>
    <p:sldId id="274" r:id="rId9"/>
    <p:sldId id="275" r:id="rId10"/>
    <p:sldId id="259" r:id="rId11"/>
    <p:sldId id="262" r:id="rId12"/>
    <p:sldId id="264" r:id="rId13"/>
    <p:sldId id="271" r:id="rId14"/>
    <p:sldId id="272" r:id="rId15"/>
    <p:sldId id="273" r:id="rId16"/>
    <p:sldId id="260" r:id="rId17"/>
    <p:sldId id="263" r:id="rId18"/>
    <p:sldId id="269" r:id="rId19"/>
    <p:sldId id="276" r:id="rId20"/>
    <p:sldId id="279" r:id="rId21"/>
    <p:sldId id="281" r:id="rId22"/>
    <p:sldId id="261" r:id="rId23"/>
    <p:sldId id="265" r:id="rId24"/>
    <p:sldId id="270" r:id="rId25"/>
    <p:sldId id="277" r:id="rId26"/>
    <p:sldId id="278" r:id="rId27"/>
    <p:sldId id="280"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438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BDF1CA-8F15-4F79-BFB8-AA088B8BE7B0}" type="datetimeFigureOut">
              <a:rPr lang="zh-CN" altLang="en-US" smtClean="0"/>
              <a:t>2019/3/25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5E00B4-8FD0-4EFA-9B57-645B3445BDD3}" type="slidenum">
              <a:rPr lang="zh-CN" altLang="en-US" smtClean="0"/>
              <a:t>‹#›</a:t>
            </a:fld>
            <a:endParaRPr lang="zh-CN" altLang="en-US"/>
          </a:p>
        </p:txBody>
      </p:sp>
    </p:spTree>
    <p:extLst>
      <p:ext uri="{BB962C8B-B14F-4D97-AF65-F5344CB8AC3E}">
        <p14:creationId xmlns:p14="http://schemas.microsoft.com/office/powerpoint/2010/main" val="3677516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4</a:t>
            </a:fld>
            <a:endParaRPr lang="zh-CN" altLang="en-US"/>
          </a:p>
        </p:txBody>
      </p:sp>
    </p:spTree>
    <p:extLst>
      <p:ext uri="{BB962C8B-B14F-4D97-AF65-F5344CB8AC3E}">
        <p14:creationId xmlns:p14="http://schemas.microsoft.com/office/powerpoint/2010/main" val="569211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14</a:t>
            </a:fld>
            <a:endParaRPr lang="zh-CN" altLang="en-US"/>
          </a:p>
        </p:txBody>
      </p:sp>
    </p:spTree>
    <p:extLst>
      <p:ext uri="{BB962C8B-B14F-4D97-AF65-F5344CB8AC3E}">
        <p14:creationId xmlns:p14="http://schemas.microsoft.com/office/powerpoint/2010/main" val="118218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16</a:t>
            </a:fld>
            <a:endParaRPr lang="zh-CN" altLang="en-US"/>
          </a:p>
        </p:txBody>
      </p:sp>
    </p:spTree>
    <p:extLst>
      <p:ext uri="{BB962C8B-B14F-4D97-AF65-F5344CB8AC3E}">
        <p14:creationId xmlns:p14="http://schemas.microsoft.com/office/powerpoint/2010/main" val="1341027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17</a:t>
            </a:fld>
            <a:endParaRPr lang="en-US"/>
          </a:p>
        </p:txBody>
      </p:sp>
    </p:spTree>
    <p:extLst>
      <p:ext uri="{BB962C8B-B14F-4D97-AF65-F5344CB8AC3E}">
        <p14:creationId xmlns:p14="http://schemas.microsoft.com/office/powerpoint/2010/main" val="3503230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18</a:t>
            </a:fld>
            <a:endParaRPr lang="zh-CN" altLang="en-US"/>
          </a:p>
        </p:txBody>
      </p:sp>
    </p:spTree>
    <p:extLst>
      <p:ext uri="{BB962C8B-B14F-4D97-AF65-F5344CB8AC3E}">
        <p14:creationId xmlns:p14="http://schemas.microsoft.com/office/powerpoint/2010/main" val="2958620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383461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2772236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22</a:t>
            </a:fld>
            <a:endParaRPr lang="en-US"/>
          </a:p>
        </p:txBody>
      </p:sp>
    </p:spTree>
    <p:extLst>
      <p:ext uri="{BB962C8B-B14F-4D97-AF65-F5344CB8AC3E}">
        <p14:creationId xmlns:p14="http://schemas.microsoft.com/office/powerpoint/2010/main" val="1870870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23</a:t>
            </a:fld>
            <a:endParaRPr lang="zh-CN" altLang="en-US"/>
          </a:p>
        </p:txBody>
      </p:sp>
    </p:spTree>
    <p:extLst>
      <p:ext uri="{BB962C8B-B14F-4D97-AF65-F5344CB8AC3E}">
        <p14:creationId xmlns:p14="http://schemas.microsoft.com/office/powerpoint/2010/main" val="35978789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24</a:t>
            </a:fld>
            <a:endParaRPr lang="zh-CN" altLang="en-US"/>
          </a:p>
        </p:txBody>
      </p:sp>
    </p:spTree>
    <p:extLst>
      <p:ext uri="{BB962C8B-B14F-4D97-AF65-F5344CB8AC3E}">
        <p14:creationId xmlns:p14="http://schemas.microsoft.com/office/powerpoint/2010/main" val="793253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4209589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5</a:t>
            </a:fld>
            <a:endParaRPr lang="zh-CN" altLang="en-US"/>
          </a:p>
        </p:txBody>
      </p:sp>
    </p:spTree>
    <p:extLst>
      <p:ext uri="{BB962C8B-B14F-4D97-AF65-F5344CB8AC3E}">
        <p14:creationId xmlns:p14="http://schemas.microsoft.com/office/powerpoint/2010/main" val="2260485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88640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a:t>
            </a:fld>
            <a:endParaRPr lang="zh-CN" altLang="en-US"/>
          </a:p>
        </p:txBody>
      </p:sp>
    </p:spTree>
    <p:extLst>
      <p:ext uri="{BB962C8B-B14F-4D97-AF65-F5344CB8AC3E}">
        <p14:creationId xmlns:p14="http://schemas.microsoft.com/office/powerpoint/2010/main" val="1589015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7</a:t>
            </a:fld>
            <a:endParaRPr lang="zh-CN" altLang="en-US"/>
          </a:p>
        </p:txBody>
      </p:sp>
    </p:spTree>
    <p:extLst>
      <p:ext uri="{BB962C8B-B14F-4D97-AF65-F5344CB8AC3E}">
        <p14:creationId xmlns:p14="http://schemas.microsoft.com/office/powerpoint/2010/main" val="3046590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4015042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10</a:t>
            </a:fld>
            <a:endParaRPr lang="zh-CN" altLang="en-US"/>
          </a:p>
        </p:txBody>
      </p:sp>
    </p:spTree>
    <p:extLst>
      <p:ext uri="{BB962C8B-B14F-4D97-AF65-F5344CB8AC3E}">
        <p14:creationId xmlns:p14="http://schemas.microsoft.com/office/powerpoint/2010/main" val="3535245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11</a:t>
            </a:fld>
            <a:endParaRPr lang="zh-CN" altLang="en-US"/>
          </a:p>
        </p:txBody>
      </p:sp>
    </p:spTree>
    <p:extLst>
      <p:ext uri="{BB962C8B-B14F-4D97-AF65-F5344CB8AC3E}">
        <p14:creationId xmlns:p14="http://schemas.microsoft.com/office/powerpoint/2010/main" val="265557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12</a:t>
            </a:fld>
            <a:endParaRPr lang="zh-CN" altLang="en-US"/>
          </a:p>
        </p:txBody>
      </p:sp>
    </p:spTree>
    <p:extLst>
      <p:ext uri="{BB962C8B-B14F-4D97-AF65-F5344CB8AC3E}">
        <p14:creationId xmlns:p14="http://schemas.microsoft.com/office/powerpoint/2010/main" val="2365501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13</a:t>
            </a:fld>
            <a:endParaRPr lang="zh-CN" altLang="en-US"/>
          </a:p>
        </p:txBody>
      </p:sp>
    </p:spTree>
    <p:extLst>
      <p:ext uri="{BB962C8B-B14F-4D97-AF65-F5344CB8AC3E}">
        <p14:creationId xmlns:p14="http://schemas.microsoft.com/office/powerpoint/2010/main" val="3723751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4354"/>
            <a:ext cx="9144000" cy="656046"/>
          </a:xfrm>
          <a:prstGeom prst="rect">
            <a:avLst/>
          </a:prstGeom>
        </p:spPr>
      </p:pic>
      <p:sp>
        <p:nvSpPr>
          <p:cNvPr id="8" name="矩形 7"/>
          <p:cNvSpPr/>
          <p:nvPr userDrawn="1"/>
        </p:nvSpPr>
        <p:spPr>
          <a:xfrm>
            <a:off x="0" y="660400"/>
            <a:ext cx="9144000" cy="427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6734" y="106065"/>
            <a:ext cx="756416" cy="767378"/>
          </a:xfrm>
          <a:prstGeom prst="rect">
            <a:avLst/>
          </a:prstGeom>
        </p:spPr>
      </p:pic>
      <p:sp>
        <p:nvSpPr>
          <p:cNvPr id="2" name="标题 1"/>
          <p:cNvSpPr>
            <a:spLocks noGrp="1"/>
          </p:cNvSpPr>
          <p:nvPr>
            <p:ph type="title" hasCustomPrompt="1"/>
          </p:nvPr>
        </p:nvSpPr>
        <p:spPr>
          <a:xfrm>
            <a:off x="1085850" y="68868"/>
            <a:ext cx="7886700" cy="497086"/>
          </a:xfrm>
        </p:spPr>
        <p:txBody>
          <a:bodyPr>
            <a:noAutofit/>
          </a:bodyPr>
          <a:lstStyle>
            <a:lvl1pPr>
              <a:defRPr sz="2400" b="0">
                <a:solidFill>
                  <a:schemeClr val="bg1"/>
                </a:solidFill>
                <a:effectLst>
                  <a:outerShdw blurRad="38100" dist="38100" dir="2700000" algn="tl">
                    <a:srgbClr val="000000">
                      <a:alpha val="43137"/>
                    </a:srgbClr>
                  </a:outerShdw>
                </a:effectLst>
              </a:defRPr>
            </a:lvl1pPr>
          </a:lstStyle>
          <a:p>
            <a:r>
              <a:rPr lang="zh-CN" altLang="en-US" dirty="0" smtClean="0"/>
              <a:t>单击此处编辑标题文字</a:t>
            </a:r>
            <a:endParaRPr lang="zh-CN" altLang="en-US" dirty="0"/>
          </a:p>
        </p:txBody>
      </p:sp>
    </p:spTree>
    <p:extLst>
      <p:ext uri="{BB962C8B-B14F-4D97-AF65-F5344CB8AC3E}">
        <p14:creationId xmlns:p14="http://schemas.microsoft.com/office/powerpoint/2010/main" val="30224468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194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4928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437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6144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451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8405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232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705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194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968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34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9409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812686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5.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png"/><Relationship Id="rId5" Type="http://schemas.openxmlformats.org/officeDocument/2006/relationships/tags" Target="../tags/tag5.xml"/><Relationship Id="rId10" Type="http://schemas.openxmlformats.org/officeDocument/2006/relationships/image" Target="../media/image3.jpe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29.jpeg"/><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792685" y="1430934"/>
            <a:ext cx="2002972" cy="3575306"/>
          </a:xfrm>
          <a:prstGeom prst="rect">
            <a:avLst/>
          </a:prstGeom>
        </p:spPr>
      </p:pic>
      <p:sp>
        <p:nvSpPr>
          <p:cNvPr id="9" name="文本框 8"/>
          <p:cNvSpPr txBox="1"/>
          <p:nvPr/>
        </p:nvSpPr>
        <p:spPr>
          <a:xfrm>
            <a:off x="2348210" y="1310243"/>
            <a:ext cx="4262705" cy="584775"/>
          </a:xfrm>
          <a:prstGeom prst="rect">
            <a:avLst/>
          </a:prstGeom>
          <a:noFill/>
        </p:spPr>
        <p:txBody>
          <a:bodyPr wrap="none" rtlCol="0">
            <a:spAutoFit/>
          </a:bodyPr>
          <a:lstStyle/>
          <a:p>
            <a:r>
              <a:rPr lang="zh-CN" altLang="en-US" sz="3200" b="1" dirty="0" smtClean="0">
                <a:solidFill>
                  <a:schemeClr val="bg1"/>
                </a:solidFill>
                <a:latin typeface="+mn-ea"/>
              </a:rPr>
              <a:t>公安警察动态</a:t>
            </a:r>
            <a:r>
              <a:rPr lang="en-US" altLang="zh-CN" sz="3200" b="1" dirty="0" smtClean="0">
                <a:solidFill>
                  <a:schemeClr val="bg1"/>
                </a:solidFill>
                <a:latin typeface="+mn-ea"/>
              </a:rPr>
              <a:t>PPT</a:t>
            </a:r>
            <a:r>
              <a:rPr lang="zh-CN" altLang="en-US" sz="3200" b="1" dirty="0" smtClean="0">
                <a:solidFill>
                  <a:schemeClr val="bg1"/>
                </a:solidFill>
                <a:latin typeface="+mn-ea"/>
              </a:rPr>
              <a:t>模板</a:t>
            </a:r>
            <a:endParaRPr lang="zh-CN" altLang="en-US" sz="3200" b="1" dirty="0">
              <a:solidFill>
                <a:schemeClr val="bg1"/>
              </a:solidFill>
              <a:latin typeface="+mn-ea"/>
            </a:endParaRPr>
          </a:p>
        </p:txBody>
      </p:sp>
      <p:sp>
        <p:nvSpPr>
          <p:cNvPr id="15" name="文本框 14"/>
          <p:cNvSpPr txBox="1"/>
          <p:nvPr/>
        </p:nvSpPr>
        <p:spPr>
          <a:xfrm>
            <a:off x="2397939" y="968188"/>
            <a:ext cx="2622834" cy="400110"/>
          </a:xfrm>
          <a:prstGeom prst="rect">
            <a:avLst/>
          </a:prstGeom>
          <a:noFill/>
        </p:spPr>
        <p:txBody>
          <a:bodyPr wrap="none" rtlCol="0">
            <a:spAutoFit/>
          </a:bodyPr>
          <a:lstStyle/>
          <a:p>
            <a:r>
              <a:rPr lang="en-US" altLang="zh-CN" sz="2000" dirty="0" smtClean="0">
                <a:solidFill>
                  <a:schemeClr val="bg1"/>
                </a:solidFill>
                <a:latin typeface="+mn-ea"/>
              </a:rPr>
              <a:t>20XX POWERPOINT</a:t>
            </a:r>
            <a:endParaRPr lang="zh-CN" altLang="en-US" sz="2000" dirty="0">
              <a:solidFill>
                <a:schemeClr val="bg1"/>
              </a:solidFill>
              <a:latin typeface="+mn-ea"/>
            </a:endParaRPr>
          </a:p>
        </p:txBody>
      </p:sp>
      <p:sp>
        <p:nvSpPr>
          <p:cNvPr id="16" name="文本框 15"/>
          <p:cNvSpPr txBox="1"/>
          <p:nvPr/>
        </p:nvSpPr>
        <p:spPr>
          <a:xfrm>
            <a:off x="2397939" y="2035954"/>
            <a:ext cx="3007555" cy="338554"/>
          </a:xfrm>
          <a:prstGeom prst="rect">
            <a:avLst/>
          </a:prstGeom>
          <a:noFill/>
        </p:spPr>
        <p:txBody>
          <a:bodyPr wrap="none" rtlCol="0">
            <a:spAutoFit/>
          </a:bodyPr>
          <a:lstStyle/>
          <a:p>
            <a:r>
              <a:rPr lang="zh-CN" altLang="en-US" sz="1600" dirty="0">
                <a:solidFill>
                  <a:schemeClr val="bg1"/>
                </a:solidFill>
                <a:latin typeface="+mn-ea"/>
              </a:rPr>
              <a:t>汇报人</a:t>
            </a:r>
            <a:r>
              <a:rPr lang="zh-CN" altLang="en-US" sz="1600" dirty="0" smtClean="0">
                <a:solidFill>
                  <a:schemeClr val="bg1"/>
                </a:solidFill>
                <a:latin typeface="+mn-ea"/>
              </a:rPr>
              <a:t>：第一</a:t>
            </a:r>
            <a:r>
              <a:rPr lang="en-US" altLang="zh-CN" sz="1600" dirty="0" smtClean="0">
                <a:solidFill>
                  <a:schemeClr val="bg1"/>
                </a:solidFill>
                <a:latin typeface="+mn-ea"/>
              </a:rPr>
              <a:t>PPT</a:t>
            </a:r>
            <a:r>
              <a:rPr lang="zh-CN" altLang="en-US" sz="1600" dirty="0" smtClean="0">
                <a:solidFill>
                  <a:schemeClr val="bg1"/>
                </a:solidFill>
                <a:latin typeface="+mn-ea"/>
              </a:rPr>
              <a:t>  </a:t>
            </a:r>
            <a:r>
              <a:rPr lang="zh-CN" altLang="en-US" sz="1600" dirty="0">
                <a:solidFill>
                  <a:schemeClr val="bg1"/>
                </a:solidFill>
                <a:latin typeface="+mn-ea"/>
              </a:rPr>
              <a:t>导师</a:t>
            </a:r>
            <a:r>
              <a:rPr lang="zh-CN" altLang="en-US" sz="1600" dirty="0" smtClean="0">
                <a:solidFill>
                  <a:schemeClr val="bg1"/>
                </a:solidFill>
                <a:latin typeface="+mn-ea"/>
              </a:rPr>
              <a:t>：</a:t>
            </a:r>
            <a:r>
              <a:rPr lang="en-US" altLang="zh-CN" sz="1600" dirty="0" smtClean="0">
                <a:solidFill>
                  <a:schemeClr val="bg1"/>
                </a:solidFill>
                <a:latin typeface="+mn-ea"/>
              </a:rPr>
              <a:t>1PPT</a:t>
            </a:r>
            <a:endParaRPr lang="zh-CN" altLang="en-US" sz="1600" dirty="0">
              <a:solidFill>
                <a:schemeClr val="bg1"/>
              </a:solidFill>
              <a:latin typeface="+mn-ea"/>
            </a:endParaRPr>
          </a:p>
        </p:txBody>
      </p:sp>
      <p:cxnSp>
        <p:nvCxnSpPr>
          <p:cNvPr id="18" name="直接连接符 17"/>
          <p:cNvCxnSpPr/>
          <p:nvPr/>
        </p:nvCxnSpPr>
        <p:spPr>
          <a:xfrm>
            <a:off x="2408633" y="1949666"/>
            <a:ext cx="40937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300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4000"/>
                            </p:stCondLst>
                            <p:childTnLst>
                              <p:par>
                                <p:cTn id="24" presetID="2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par>
                          <p:cTn id="27" fill="hold">
                            <p:stCondLst>
                              <p:cond delay="4500"/>
                            </p:stCondLst>
                            <p:childTnLst>
                              <p:par>
                                <p:cTn id="28" presetID="10" presetClass="entr" presetSubtype="0" fill="hold" grpId="0" nodeType="afterEffect">
                                  <p:stCondLst>
                                    <p:cond delay="0"/>
                                  </p:stCondLst>
                                  <p:iterate type="lt">
                                    <p:tmPct val="14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childTnLst>
                                </p:cTn>
                              </p:par>
                            </p:childTnLst>
                          </p:cTn>
                        </p:par>
                        <p:par>
                          <p:cTn id="31" fill="hold">
                            <p:stCondLst>
                              <p:cond delay="6900"/>
                            </p:stCondLst>
                            <p:childTnLst>
                              <p:par>
                                <p:cTn id="32" presetID="16" presetClass="entr" presetSubtype="21"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inVertical)">
                                      <p:cBhvr>
                                        <p:cTn id="34" dur="500"/>
                                        <p:tgtEl>
                                          <p:spTgt spid="18"/>
                                        </p:tgtEl>
                                      </p:cBhvr>
                                    </p:animEffect>
                                  </p:childTnLst>
                                </p:cTn>
                              </p:par>
                            </p:childTnLst>
                          </p:cTn>
                        </p:par>
                        <p:par>
                          <p:cTn id="35" fill="hold">
                            <p:stCondLst>
                              <p:cond delay="7400"/>
                            </p:stCondLst>
                            <p:childTnLst>
                              <p:par>
                                <p:cTn id="36" presetID="22" presetClass="entr" presetSubtype="1"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2"/>
          <p:cNvSpPr/>
          <p:nvPr/>
        </p:nvSpPr>
        <p:spPr>
          <a:xfrm>
            <a:off x="4572000" y="915895"/>
            <a:ext cx="3662363" cy="1750219"/>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8" name="Rectangle 3"/>
          <p:cNvSpPr/>
          <p:nvPr/>
        </p:nvSpPr>
        <p:spPr>
          <a:xfrm>
            <a:off x="914400" y="915895"/>
            <a:ext cx="3657600" cy="17526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9" name="Oval 4"/>
          <p:cNvSpPr/>
          <p:nvPr/>
        </p:nvSpPr>
        <p:spPr>
          <a:xfrm>
            <a:off x="1259682"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0" name="Oval 12"/>
          <p:cNvSpPr/>
          <p:nvPr/>
        </p:nvSpPr>
        <p:spPr>
          <a:xfrm>
            <a:off x="3239691" y="280065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1" name="Oval 14"/>
          <p:cNvSpPr/>
          <p:nvPr/>
        </p:nvSpPr>
        <p:spPr>
          <a:xfrm>
            <a:off x="5219701"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2" name="Oval 16"/>
          <p:cNvSpPr/>
          <p:nvPr/>
        </p:nvSpPr>
        <p:spPr>
          <a:xfrm>
            <a:off x="7198519" y="280065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grpSp>
        <p:nvGrpSpPr>
          <p:cNvPr id="73" name="Group 20"/>
          <p:cNvGrpSpPr/>
          <p:nvPr/>
        </p:nvGrpSpPr>
        <p:grpSpPr>
          <a:xfrm>
            <a:off x="1427362" y="295665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76" name="Group 23"/>
          <p:cNvGrpSpPr/>
          <p:nvPr/>
        </p:nvGrpSpPr>
        <p:grpSpPr>
          <a:xfrm>
            <a:off x="3437021" y="3000331"/>
            <a:ext cx="389342" cy="339426"/>
            <a:chOff x="7540014" y="4306907"/>
            <a:chExt cx="389342" cy="339426"/>
          </a:xfrm>
          <a:solidFill>
            <a:schemeClr val="bg1"/>
          </a:solidFill>
        </p:grpSpPr>
        <p:sp>
          <p:nvSpPr>
            <p:cNvPr id="7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4" name="Rectangle 117"/>
            <p:cNvSpPr>
              <a:spLocks noChangeArrowheads="1"/>
            </p:cNvSpPr>
            <p:nvPr/>
          </p:nvSpPr>
          <p:spPr bwMode="auto">
            <a:xfrm>
              <a:off x="7589930" y="4421713"/>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5" name="Rectangle 118"/>
            <p:cNvSpPr>
              <a:spLocks noChangeArrowheads="1"/>
            </p:cNvSpPr>
            <p:nvPr/>
          </p:nvSpPr>
          <p:spPr bwMode="auto">
            <a:xfrm>
              <a:off x="7589930" y="4461645"/>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6" name="Rectangle 119"/>
            <p:cNvSpPr>
              <a:spLocks noChangeArrowheads="1"/>
            </p:cNvSpPr>
            <p:nvPr/>
          </p:nvSpPr>
          <p:spPr bwMode="auto">
            <a:xfrm>
              <a:off x="7589930" y="4506569"/>
              <a:ext cx="109814" cy="14975"/>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7" name="Rectangle 120"/>
            <p:cNvSpPr>
              <a:spLocks noChangeArrowheads="1"/>
            </p:cNvSpPr>
            <p:nvPr/>
          </p:nvSpPr>
          <p:spPr bwMode="auto">
            <a:xfrm>
              <a:off x="7589930" y="4548998"/>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88" name="Group 35"/>
          <p:cNvGrpSpPr/>
          <p:nvPr/>
        </p:nvGrpSpPr>
        <p:grpSpPr>
          <a:xfrm>
            <a:off x="7366135" y="296583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0" name="Rectangle 151"/>
            <p:cNvSpPr>
              <a:spLocks noChangeArrowheads="1"/>
            </p:cNvSpPr>
            <p:nvPr/>
          </p:nvSpPr>
          <p:spPr bwMode="auto">
            <a:xfrm>
              <a:off x="6998429" y="3987447"/>
              <a:ext cx="22463"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1" name="Rectangle 152"/>
            <p:cNvSpPr>
              <a:spLocks noChangeArrowheads="1"/>
            </p:cNvSpPr>
            <p:nvPr/>
          </p:nvSpPr>
          <p:spPr bwMode="auto">
            <a:xfrm>
              <a:off x="7033370"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2" name="Rectangle 153"/>
            <p:cNvSpPr>
              <a:spLocks noChangeArrowheads="1"/>
            </p:cNvSpPr>
            <p:nvPr/>
          </p:nvSpPr>
          <p:spPr bwMode="auto">
            <a:xfrm>
              <a:off x="7068311"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3"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4"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6"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7"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8" name="Rectangle 159"/>
            <p:cNvSpPr>
              <a:spLocks noChangeArrowheads="1"/>
            </p:cNvSpPr>
            <p:nvPr/>
          </p:nvSpPr>
          <p:spPr bwMode="auto">
            <a:xfrm>
              <a:off x="7040858" y="3750348"/>
              <a:ext cx="7488" cy="22463"/>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9"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0"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1"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2"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3"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4"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5" name="Rectangle 166"/>
            <p:cNvSpPr>
              <a:spLocks noChangeArrowheads="1"/>
            </p:cNvSpPr>
            <p:nvPr/>
          </p:nvSpPr>
          <p:spPr bwMode="auto">
            <a:xfrm>
              <a:off x="6893606" y="3890112"/>
              <a:ext cx="24958"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6" name="Rectangle 167"/>
            <p:cNvSpPr>
              <a:spLocks noChangeArrowheads="1"/>
            </p:cNvSpPr>
            <p:nvPr/>
          </p:nvSpPr>
          <p:spPr bwMode="auto">
            <a:xfrm>
              <a:off x="7170638" y="3892607"/>
              <a:ext cx="27454"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107" name="Group 54"/>
          <p:cNvGrpSpPr/>
          <p:nvPr/>
        </p:nvGrpSpPr>
        <p:grpSpPr>
          <a:xfrm>
            <a:off x="5432105" y="3002081"/>
            <a:ext cx="299494" cy="389342"/>
            <a:chOff x="6421904" y="4798576"/>
            <a:chExt cx="299494" cy="389342"/>
          </a:xfrm>
          <a:solidFill>
            <a:schemeClr val="bg1"/>
          </a:solidFill>
        </p:grpSpPr>
        <p:sp>
          <p:nvSpPr>
            <p:cNvPr id="10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sp>
        <p:nvSpPr>
          <p:cNvPr id="110" name="矩形 109"/>
          <p:cNvSpPr/>
          <p:nvPr/>
        </p:nvSpPr>
        <p:spPr>
          <a:xfrm>
            <a:off x="3310260" y="1202836"/>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b="1" dirty="0">
                <a:solidFill>
                  <a:schemeClr val="bg1">
                    <a:lumMod val="95000"/>
                  </a:schemeClr>
                </a:solidFill>
                <a:latin typeface="微软雅黑" pitchFamily="34" charset="-122"/>
                <a:ea typeface="微软雅黑" pitchFamily="34" charset="-122"/>
              </a:rPr>
              <a:t>添加标题</a:t>
            </a:r>
            <a:endParaRPr lang="en-US" altLang="zh-CN" sz="1700" b="1"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1172766" y="1542164"/>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2" name="矩形 111"/>
          <p:cNvSpPr>
            <a:spLocks noChangeArrowheads="1"/>
          </p:cNvSpPr>
          <p:nvPr/>
        </p:nvSpPr>
        <p:spPr bwMode="auto">
          <a:xfrm>
            <a:off x="1035844"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3" name="矩形 47"/>
          <p:cNvSpPr>
            <a:spLocks noChangeArrowheads="1"/>
          </p:cNvSpPr>
          <p:nvPr/>
        </p:nvSpPr>
        <p:spPr bwMode="auto">
          <a:xfrm>
            <a:off x="878682"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4" name="矩形 113"/>
          <p:cNvSpPr>
            <a:spLocks noChangeArrowheads="1"/>
          </p:cNvSpPr>
          <p:nvPr/>
        </p:nvSpPr>
        <p:spPr bwMode="auto">
          <a:xfrm>
            <a:off x="3015854" y="3606708"/>
            <a:ext cx="1163240"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5" name="矩形 47"/>
          <p:cNvSpPr>
            <a:spLocks noChangeArrowheads="1"/>
          </p:cNvSpPr>
          <p:nvPr/>
        </p:nvSpPr>
        <p:spPr bwMode="auto">
          <a:xfrm>
            <a:off x="2858692" y="3922224"/>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6" name="矩形 115"/>
          <p:cNvSpPr>
            <a:spLocks noChangeArrowheads="1"/>
          </p:cNvSpPr>
          <p:nvPr/>
        </p:nvSpPr>
        <p:spPr bwMode="auto">
          <a:xfrm>
            <a:off x="6974682"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7" name="矩形 47"/>
          <p:cNvSpPr>
            <a:spLocks noChangeArrowheads="1"/>
          </p:cNvSpPr>
          <p:nvPr/>
        </p:nvSpPr>
        <p:spPr bwMode="auto">
          <a:xfrm>
            <a:off x="6817519"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8" name="矩形 117"/>
          <p:cNvSpPr>
            <a:spLocks noChangeArrowheads="1"/>
          </p:cNvSpPr>
          <p:nvPr/>
        </p:nvSpPr>
        <p:spPr bwMode="auto">
          <a:xfrm>
            <a:off x="4994673"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9" name="矩形 47"/>
          <p:cNvSpPr>
            <a:spLocks noChangeArrowheads="1"/>
          </p:cNvSpPr>
          <p:nvPr/>
        </p:nvSpPr>
        <p:spPr bwMode="auto">
          <a:xfrm>
            <a:off x="4837510"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714583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right)">
                                      <p:cBhvr>
                                        <p:cTn id="12" dur="500"/>
                                        <p:tgtEl>
                                          <p:spTgt spid="6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0"/>
                                        </p:tgtEl>
                                        <p:attrNameLst>
                                          <p:attrName>style.visibility</p:attrName>
                                        </p:attrNameLst>
                                      </p:cBhvr>
                                      <p:to>
                                        <p:strVal val="visible"/>
                                      </p:to>
                                    </p:set>
                                    <p:animEffect transition="in" filter="wipe(right)">
                                      <p:cBhvr>
                                        <p:cTn id="15" dur="500"/>
                                        <p:tgtEl>
                                          <p:spTgt spid="110"/>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11"/>
                                        </p:tgtEl>
                                        <p:attrNameLst>
                                          <p:attrName>style.visibility</p:attrName>
                                        </p:attrNameLst>
                                      </p:cBhvr>
                                      <p:to>
                                        <p:strVal val="visible"/>
                                      </p:to>
                                    </p:set>
                                    <p:animEffect transition="in" filter="wipe(right)">
                                      <p:cBhvr>
                                        <p:cTn id="18" dur="500"/>
                                        <p:tgtEl>
                                          <p:spTgt spid="111"/>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heel(1)">
                                      <p:cBhvr>
                                        <p:cTn id="22" dur="400"/>
                                        <p:tgtEl>
                                          <p:spTgt spid="69"/>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heel(1)">
                                      <p:cBhvr>
                                        <p:cTn id="26" dur="400"/>
                                        <p:tgtEl>
                                          <p:spTgt spid="70"/>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heel(1)">
                                      <p:cBhvr>
                                        <p:cTn id="30" dur="400"/>
                                        <p:tgtEl>
                                          <p:spTgt spid="71"/>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heel(1)">
                                      <p:cBhvr>
                                        <p:cTn id="34" dur="400"/>
                                        <p:tgtEl>
                                          <p:spTgt spid="72"/>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250"/>
                                        <p:tgtEl>
                                          <p:spTgt spid="73"/>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25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fade">
                                      <p:cBhvr>
                                        <p:cTn id="44" dur="250"/>
                                        <p:tgtEl>
                                          <p:spTgt spid="107"/>
                                        </p:tgtEl>
                                      </p:cBhvr>
                                    </p:animEffect>
                                  </p:childTnLst>
                                </p:cTn>
                              </p:par>
                              <p:par>
                                <p:cTn id="45" presetID="10" presetClass="entr" presetSubtype="0" fill="hold"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250"/>
                                        <p:tgtEl>
                                          <p:spTgt spid="88"/>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2"/>
                                        </p:tgtEl>
                                        <p:attrNameLst>
                                          <p:attrName>style.visibility</p:attrName>
                                        </p:attrNameLst>
                                      </p:cBhvr>
                                      <p:to>
                                        <p:strVal val="visible"/>
                                      </p:to>
                                    </p:set>
                                    <p:animEffect transition="in" filter="randombar(horizontal)">
                                      <p:cBhvr>
                                        <p:cTn id="50" dur="400"/>
                                        <p:tgtEl>
                                          <p:spTgt spid="11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3"/>
                                        </p:tgtEl>
                                        <p:attrNameLst>
                                          <p:attrName>style.visibility</p:attrName>
                                        </p:attrNameLst>
                                      </p:cBhvr>
                                      <p:to>
                                        <p:strVal val="visible"/>
                                      </p:to>
                                    </p:set>
                                    <p:animEffect transition="in" filter="randombar(horizontal)">
                                      <p:cBhvr>
                                        <p:cTn id="53" dur="400"/>
                                        <p:tgtEl>
                                          <p:spTgt spid="113"/>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4"/>
                                        </p:tgtEl>
                                        <p:attrNameLst>
                                          <p:attrName>style.visibility</p:attrName>
                                        </p:attrNameLst>
                                      </p:cBhvr>
                                      <p:to>
                                        <p:strVal val="visible"/>
                                      </p:to>
                                    </p:set>
                                    <p:animEffect transition="in" filter="randombar(horizontal)">
                                      <p:cBhvr>
                                        <p:cTn id="56" dur="400"/>
                                        <p:tgtEl>
                                          <p:spTgt spid="114"/>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5"/>
                                        </p:tgtEl>
                                        <p:attrNameLst>
                                          <p:attrName>style.visibility</p:attrName>
                                        </p:attrNameLst>
                                      </p:cBhvr>
                                      <p:to>
                                        <p:strVal val="visible"/>
                                      </p:to>
                                    </p:set>
                                    <p:animEffect transition="in" filter="randombar(horizontal)">
                                      <p:cBhvr>
                                        <p:cTn id="59" dur="400"/>
                                        <p:tgtEl>
                                          <p:spTgt spid="115"/>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400"/>
                                        <p:tgtEl>
                                          <p:spTgt spid="116"/>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7"/>
                                        </p:tgtEl>
                                        <p:attrNameLst>
                                          <p:attrName>style.visibility</p:attrName>
                                        </p:attrNameLst>
                                      </p:cBhvr>
                                      <p:to>
                                        <p:strVal val="visible"/>
                                      </p:to>
                                    </p:set>
                                    <p:animEffect transition="in" filter="randombar(horizontal)">
                                      <p:cBhvr>
                                        <p:cTn id="65" dur="400"/>
                                        <p:tgtEl>
                                          <p:spTgt spid="117"/>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8"/>
                                        </p:tgtEl>
                                        <p:attrNameLst>
                                          <p:attrName>style.visibility</p:attrName>
                                        </p:attrNameLst>
                                      </p:cBhvr>
                                      <p:to>
                                        <p:strVal val="visible"/>
                                      </p:to>
                                    </p:set>
                                    <p:animEffect transition="in" filter="randombar(horizontal)">
                                      <p:cBhvr>
                                        <p:cTn id="68" dur="400"/>
                                        <p:tgtEl>
                                          <p:spTgt spid="118"/>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9"/>
                                        </p:tgtEl>
                                        <p:attrNameLst>
                                          <p:attrName>style.visibility</p:attrName>
                                        </p:attrNameLst>
                                      </p:cBhvr>
                                      <p:to>
                                        <p:strVal val="visible"/>
                                      </p:to>
                                    </p:set>
                                    <p:animEffect transition="in" filter="randombar(horizontal)">
                                      <p:cBhvr>
                                        <p:cTn id="71"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animBg="1"/>
      <p:bldP spid="72" grpId="0" animBg="1"/>
      <p:bldP spid="110" grpId="0"/>
      <p:bldP spid="111" grpId="0"/>
      <p:bldP spid="112" grpId="0"/>
      <p:bldP spid="113" grpId="0"/>
      <p:bldP spid="114" grpId="0"/>
      <p:bldP spid="115" grpId="0"/>
      <p:bldP spid="116" grpId="0"/>
      <p:bldP spid="117" grpId="0"/>
      <p:bldP spid="118" grpId="0"/>
      <p:bldP spid="1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31269"/>
            <a:ext cx="5054204" cy="27503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6" name="文本框 3"/>
          <p:cNvSpPr txBox="1"/>
          <p:nvPr/>
        </p:nvSpPr>
        <p:spPr>
          <a:xfrm>
            <a:off x="4668442" y="1497806"/>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01</a:t>
            </a:r>
            <a:endParaRPr lang="zh-CN" altLang="en-US" sz="4500" dirty="0">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0" name="矩形 49"/>
          <p:cNvSpPr/>
          <p:nvPr/>
        </p:nvSpPr>
        <p:spPr>
          <a:xfrm flipV="1">
            <a:off x="0" y="3058717"/>
            <a:ext cx="3446860"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1" name="文本框 16"/>
          <p:cNvSpPr txBox="1"/>
          <p:nvPr/>
        </p:nvSpPr>
        <p:spPr>
          <a:xfrm>
            <a:off x="3020617" y="3471863"/>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02</a:t>
            </a:r>
            <a:endParaRPr lang="zh-CN" altLang="en-US" sz="4500" dirty="0">
              <a:latin typeface="微软雅黑" panose="020B0503020204020204" pitchFamily="34" charset="-122"/>
              <a:ea typeface="微软雅黑" panose="020B0503020204020204" pitchFamily="34" charset="-122"/>
            </a:endParaRPr>
          </a:p>
        </p:txBody>
      </p:sp>
      <p:grpSp>
        <p:nvGrpSpPr>
          <p:cNvPr id="52" name="组合 51"/>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6" name="矩形 55"/>
          <p:cNvSpPr/>
          <p:nvPr/>
        </p:nvSpPr>
        <p:spPr>
          <a:xfrm flipV="1">
            <a:off x="5242323" y="3058717"/>
            <a:ext cx="3901678"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7" name="文本框 24"/>
          <p:cNvSpPr txBox="1"/>
          <p:nvPr/>
        </p:nvSpPr>
        <p:spPr>
          <a:xfrm>
            <a:off x="4889898" y="3483769"/>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03</a:t>
            </a:r>
            <a:endParaRPr lang="zh-CN" altLang="en-US" sz="4500" dirty="0">
              <a:latin typeface="微软雅黑" panose="020B0503020204020204" pitchFamily="34" charset="-122"/>
              <a:ea typeface="微软雅黑" panose="020B0503020204020204" pitchFamily="34" charset="-122"/>
            </a:endParaRPr>
          </a:p>
        </p:txBody>
      </p:sp>
      <p:grpSp>
        <p:nvGrpSpPr>
          <p:cNvPr id="58" name="组合 57"/>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61"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2" name="矩形 61"/>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3"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4"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5"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6"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601471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r>
              <a:rPr lang="zh-CN" altLang="zh-CN" sz="1600" b="1" dirty="0"/>
              <a:t>（一）</a:t>
            </a:r>
            <a:r>
              <a:rPr lang="zh-CN" altLang="en-US" sz="1600" b="1" dirty="0"/>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二</a:t>
            </a:r>
            <a:r>
              <a:rPr lang="zh-CN" altLang="zh-CN" sz="1600" b="1" dirty="0"/>
              <a:t>）</a:t>
            </a:r>
            <a:r>
              <a:rPr lang="zh-CN" altLang="en-US" sz="1600" b="1" dirty="0"/>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三</a:t>
            </a:r>
            <a:r>
              <a:rPr lang="zh-CN" altLang="zh-CN" sz="1600" b="1" dirty="0"/>
              <a:t>）</a:t>
            </a:r>
            <a:r>
              <a:rPr lang="zh-CN" altLang="en-US" sz="1600" b="1" dirty="0"/>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endParaRPr lang="en-US" sz="2400">
                <a:latin typeface="+mn-ea"/>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125231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89570" y="689380"/>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44" name="组合 143"/>
          <p:cNvGrpSpPr/>
          <p:nvPr/>
        </p:nvGrpSpPr>
        <p:grpSpPr>
          <a:xfrm>
            <a:off x="3861065" y="3908830"/>
            <a:ext cx="764893" cy="764793"/>
            <a:chOff x="3832873" y="2297208"/>
            <a:chExt cx="1516550" cy="1516550"/>
          </a:xfrm>
        </p:grpSpPr>
        <p:grpSp>
          <p:nvGrpSpPr>
            <p:cNvPr id="145" name="组合 14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48" name="椭圆 1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46" name="椭圆 145"/>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49" name="组合 148"/>
          <p:cNvGrpSpPr/>
          <p:nvPr/>
        </p:nvGrpSpPr>
        <p:grpSpPr>
          <a:xfrm>
            <a:off x="3103524" y="3092994"/>
            <a:ext cx="764893" cy="764793"/>
            <a:chOff x="3832873" y="2297208"/>
            <a:chExt cx="1516550" cy="1516550"/>
          </a:xfrm>
        </p:grpSpPr>
        <p:grpSp>
          <p:nvGrpSpPr>
            <p:cNvPr id="150" name="组合 14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2" name="同心圆 1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53" name="椭圆 1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51" name="椭圆 150"/>
            <p:cNvSpPr/>
            <p:nvPr/>
          </p:nvSpPr>
          <p:spPr>
            <a:xfrm>
              <a:off x="3860571" y="2344320"/>
              <a:ext cx="1430922" cy="1430922"/>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54" name="组合 153"/>
          <p:cNvGrpSpPr/>
          <p:nvPr/>
        </p:nvGrpSpPr>
        <p:grpSpPr>
          <a:xfrm>
            <a:off x="4630515" y="2594380"/>
            <a:ext cx="764893" cy="764793"/>
            <a:chOff x="3832873" y="2297208"/>
            <a:chExt cx="1516550" cy="1516550"/>
          </a:xfrm>
        </p:grpSpPr>
        <p:grpSp>
          <p:nvGrpSpPr>
            <p:cNvPr id="155" name="组合 15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7" name="同心圆 1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58" name="椭圆 1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56" name="椭圆 155"/>
            <p:cNvSpPr/>
            <p:nvPr/>
          </p:nvSpPr>
          <p:spPr>
            <a:xfrm>
              <a:off x="3868072" y="2351822"/>
              <a:ext cx="1415919" cy="1415919"/>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59" name="组合 158"/>
          <p:cNvGrpSpPr/>
          <p:nvPr/>
        </p:nvGrpSpPr>
        <p:grpSpPr>
          <a:xfrm>
            <a:off x="3103524" y="2121444"/>
            <a:ext cx="764893" cy="764793"/>
            <a:chOff x="3832873" y="2297208"/>
            <a:chExt cx="1516550" cy="1516550"/>
          </a:xfrm>
        </p:grpSpPr>
        <p:grpSp>
          <p:nvGrpSpPr>
            <p:cNvPr id="160" name="组合 15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63" name="椭圆 1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61" name="椭圆 160"/>
            <p:cNvSpPr/>
            <p:nvPr/>
          </p:nvSpPr>
          <p:spPr>
            <a:xfrm>
              <a:off x="3880736" y="2364485"/>
              <a:ext cx="1390592" cy="139059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64" name="组合 163"/>
          <p:cNvGrpSpPr/>
          <p:nvPr/>
        </p:nvGrpSpPr>
        <p:grpSpPr>
          <a:xfrm>
            <a:off x="4630515" y="1611400"/>
            <a:ext cx="764893" cy="764793"/>
            <a:chOff x="3832873" y="2297208"/>
            <a:chExt cx="1516550" cy="1516550"/>
          </a:xfrm>
        </p:grpSpPr>
        <p:grpSp>
          <p:nvGrpSpPr>
            <p:cNvPr id="165" name="组合 16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68" name="椭圆 16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66" name="椭圆 165"/>
            <p:cNvSpPr/>
            <p:nvPr/>
          </p:nvSpPr>
          <p:spPr>
            <a:xfrm>
              <a:off x="3850410" y="2334159"/>
              <a:ext cx="1451243" cy="1451243"/>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69" name="组合 168"/>
          <p:cNvGrpSpPr/>
          <p:nvPr/>
        </p:nvGrpSpPr>
        <p:grpSpPr>
          <a:xfrm>
            <a:off x="3861065" y="765580"/>
            <a:ext cx="764893" cy="764793"/>
            <a:chOff x="3832873" y="2297208"/>
            <a:chExt cx="1516550" cy="1516550"/>
          </a:xfrm>
        </p:grpSpPr>
        <p:grpSp>
          <p:nvGrpSpPr>
            <p:cNvPr id="170" name="组合 16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72" name="同心圆 1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73" name="椭圆 1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71" name="椭圆 170"/>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74" name="Group 34"/>
          <p:cNvGrpSpPr/>
          <p:nvPr/>
        </p:nvGrpSpPr>
        <p:grpSpPr>
          <a:xfrm>
            <a:off x="4102353" y="978331"/>
            <a:ext cx="299533" cy="243706"/>
            <a:chOff x="1550139" y="1314466"/>
            <a:chExt cx="509139" cy="414300"/>
          </a:xfrm>
          <a:solidFill>
            <a:sysClr val="window" lastClr="FFFFFF"/>
          </a:solidFill>
        </p:grpSpPr>
        <p:sp>
          <p:nvSpPr>
            <p:cNvPr id="17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76"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7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78" name="矩形 3"/>
          <p:cNvSpPr>
            <a:spLocks noChangeArrowheads="1"/>
          </p:cNvSpPr>
          <p:nvPr/>
        </p:nvSpPr>
        <p:spPr bwMode="auto">
          <a:xfrm>
            <a:off x="4770141" y="998894"/>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阶段一</a:t>
            </a:r>
          </a:p>
        </p:txBody>
      </p:sp>
      <p:sp>
        <p:nvSpPr>
          <p:cNvPr id="179" name="文本框 13"/>
          <p:cNvSpPr txBox="1"/>
          <p:nvPr/>
        </p:nvSpPr>
        <p:spPr>
          <a:xfrm>
            <a:off x="5621245" y="851162"/>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80" name="矩形 3"/>
          <p:cNvSpPr>
            <a:spLocks noChangeArrowheads="1"/>
          </p:cNvSpPr>
          <p:nvPr/>
        </p:nvSpPr>
        <p:spPr bwMode="auto">
          <a:xfrm>
            <a:off x="5627701" y="1603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阶段二</a:t>
            </a:r>
          </a:p>
        </p:txBody>
      </p:sp>
      <p:sp>
        <p:nvSpPr>
          <p:cNvPr id="181" name="文本框 13"/>
          <p:cNvSpPr txBox="1"/>
          <p:nvPr/>
        </p:nvSpPr>
        <p:spPr>
          <a:xfrm>
            <a:off x="5621245" y="1908580"/>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82" name="Freeform 20"/>
          <p:cNvSpPr>
            <a:spLocks noEditPoints="1"/>
          </p:cNvSpPr>
          <p:nvPr/>
        </p:nvSpPr>
        <p:spPr bwMode="auto">
          <a:xfrm>
            <a:off x="4856121" y="1883395"/>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83" name="矩形 3"/>
          <p:cNvSpPr>
            <a:spLocks noChangeArrowheads="1"/>
          </p:cNvSpPr>
          <p:nvPr/>
        </p:nvSpPr>
        <p:spPr bwMode="auto">
          <a:xfrm>
            <a:off x="2105224" y="1984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阶段三</a:t>
            </a:r>
          </a:p>
        </p:txBody>
      </p:sp>
      <p:sp>
        <p:nvSpPr>
          <p:cNvPr id="184" name="文本框 13"/>
          <p:cNvSpPr txBox="1"/>
          <p:nvPr/>
        </p:nvSpPr>
        <p:spPr>
          <a:xfrm>
            <a:off x="591388" y="2278718"/>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85" name="Group 20"/>
          <p:cNvGrpSpPr/>
          <p:nvPr/>
        </p:nvGrpSpPr>
        <p:grpSpPr>
          <a:xfrm>
            <a:off x="3323619" y="2380527"/>
            <a:ext cx="309454" cy="214312"/>
            <a:chOff x="7416800" y="1122363"/>
            <a:chExt cx="366713" cy="254000"/>
          </a:xfrm>
          <a:solidFill>
            <a:sysClr val="window" lastClr="FFFFFF"/>
          </a:solidFill>
        </p:grpSpPr>
        <p:sp>
          <p:nvSpPr>
            <p:cNvPr id="186"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87"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88" name="矩形 3"/>
          <p:cNvSpPr>
            <a:spLocks noChangeArrowheads="1"/>
          </p:cNvSpPr>
          <p:nvPr/>
        </p:nvSpPr>
        <p:spPr bwMode="auto">
          <a:xfrm>
            <a:off x="5621246" y="25943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阶段四</a:t>
            </a:r>
          </a:p>
        </p:txBody>
      </p:sp>
      <p:sp>
        <p:nvSpPr>
          <p:cNvPr id="189" name="文本框 13"/>
          <p:cNvSpPr txBox="1"/>
          <p:nvPr/>
        </p:nvSpPr>
        <p:spPr>
          <a:xfrm>
            <a:off x="5621245" y="288647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90" name="组合 189"/>
          <p:cNvGrpSpPr/>
          <p:nvPr/>
        </p:nvGrpSpPr>
        <p:grpSpPr>
          <a:xfrm>
            <a:off x="4857602" y="2793001"/>
            <a:ext cx="316759" cy="302754"/>
            <a:chOff x="3294063" y="754063"/>
            <a:chExt cx="5600701" cy="5353051"/>
          </a:xfrm>
          <a:solidFill>
            <a:sysClr val="window" lastClr="FFFFFF"/>
          </a:solidFill>
        </p:grpSpPr>
        <p:sp>
          <p:nvSpPr>
            <p:cNvPr id="191"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2"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4"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5"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6"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7"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8"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9"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200"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201"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grpSp>
      <p:sp>
        <p:nvSpPr>
          <p:cNvPr id="202" name="矩形 3"/>
          <p:cNvSpPr>
            <a:spLocks noChangeArrowheads="1"/>
          </p:cNvSpPr>
          <p:nvPr/>
        </p:nvSpPr>
        <p:spPr bwMode="auto">
          <a:xfrm>
            <a:off x="2105224" y="314683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阶段五</a:t>
            </a:r>
          </a:p>
        </p:txBody>
      </p:sp>
      <p:sp>
        <p:nvSpPr>
          <p:cNvPr id="203" name="文本框 13"/>
          <p:cNvSpPr txBox="1"/>
          <p:nvPr/>
        </p:nvSpPr>
        <p:spPr>
          <a:xfrm>
            <a:off x="591388" y="3412193"/>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204" name="Group 23"/>
          <p:cNvGrpSpPr/>
          <p:nvPr/>
        </p:nvGrpSpPr>
        <p:grpSpPr>
          <a:xfrm>
            <a:off x="3382809" y="3356380"/>
            <a:ext cx="256978" cy="224003"/>
            <a:chOff x="7540014" y="4306907"/>
            <a:chExt cx="389342" cy="339426"/>
          </a:xfrm>
          <a:solidFill>
            <a:sysClr val="window" lastClr="FFFFFF"/>
          </a:solidFill>
        </p:grpSpPr>
        <p:sp>
          <p:nvSpPr>
            <p:cNvPr id="20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216" name="矩形 3"/>
          <p:cNvSpPr>
            <a:spLocks noChangeArrowheads="1"/>
          </p:cNvSpPr>
          <p:nvPr/>
        </p:nvSpPr>
        <p:spPr bwMode="auto">
          <a:xfrm>
            <a:off x="4770141" y="411558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阶段六</a:t>
            </a:r>
          </a:p>
        </p:txBody>
      </p:sp>
      <p:sp>
        <p:nvSpPr>
          <p:cNvPr id="217" name="文本框 13"/>
          <p:cNvSpPr txBox="1"/>
          <p:nvPr/>
        </p:nvSpPr>
        <p:spPr>
          <a:xfrm>
            <a:off x="5621245" y="396784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218" name="Group 9"/>
          <p:cNvGrpSpPr/>
          <p:nvPr/>
        </p:nvGrpSpPr>
        <p:grpSpPr>
          <a:xfrm>
            <a:off x="4099189" y="4201657"/>
            <a:ext cx="288646" cy="214010"/>
            <a:chOff x="4572000" y="3414713"/>
            <a:chExt cx="374651" cy="277813"/>
          </a:xfrm>
          <a:solidFill>
            <a:sysClr val="window" lastClr="FFFFFF"/>
          </a:solidFill>
        </p:grpSpPr>
        <p:sp>
          <p:nvSpPr>
            <p:cNvPr id="219"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20"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250069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14:bounceEnd="58000">
                                          <p:cBhvr additive="base">
                                            <p:cTn id="11" dur="1400" fill="hold"/>
                                            <p:tgtEl>
                                              <p:spTgt spid="144"/>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14:bounceEnd="58000">
                                          <p:cBhvr additive="base">
                                            <p:cTn id="15" dur="1400" fill="hold"/>
                                            <p:tgtEl>
                                              <p:spTgt spid="149"/>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14:bounceEnd="58000">
                                          <p:cBhvr additive="base">
                                            <p:cTn id="19" dur="1400" fill="hold"/>
                                            <p:tgtEl>
                                              <p:spTgt spid="159"/>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14:bounceEnd="58000">
                                          <p:cBhvr additive="base">
                                            <p:cTn id="23" dur="1400" fill="hold"/>
                                            <p:tgtEl>
                                              <p:spTgt spid="164"/>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14:bounceEnd="58000">
                                          <p:cBhvr additive="base">
                                            <p:cTn id="27" dur="1400" fill="hold"/>
                                            <p:tgtEl>
                                              <p:spTgt spid="169"/>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14:bounceEnd="58000">
                                          <p:cBhvr additive="base">
                                            <p:cTn id="31" dur="1400" fill="hold"/>
                                            <p:tgtEl>
                                              <p:spTgt spid="154"/>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400" fill="hold"/>
                                            <p:tgtEl>
                                              <p:spTgt spid="144"/>
                                            </p:tgtEl>
                                            <p:attrNameLst>
                                              <p:attrName>ppt_x</p:attrName>
                                            </p:attrNameLst>
                                          </p:cBhvr>
                                          <p:tavLst>
                                            <p:tav tm="0">
                                              <p:val>
                                                <p:strVal val="0-#ppt_w/2"/>
                                              </p:val>
                                            </p:tav>
                                            <p:tav tm="100000">
                                              <p:val>
                                                <p:strVal val="#ppt_x"/>
                                              </p:val>
                                            </p:tav>
                                          </p:tavLst>
                                        </p:anim>
                                        <p:anim calcmode="lin" valueType="num">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cBhvr additive="base">
                                            <p:cTn id="15" dur="1400" fill="hold"/>
                                            <p:tgtEl>
                                              <p:spTgt spid="149"/>
                                            </p:tgtEl>
                                            <p:attrNameLst>
                                              <p:attrName>ppt_x</p:attrName>
                                            </p:attrNameLst>
                                          </p:cBhvr>
                                          <p:tavLst>
                                            <p:tav tm="0">
                                              <p:val>
                                                <p:strVal val="1+#ppt_w/2"/>
                                              </p:val>
                                            </p:tav>
                                            <p:tav tm="100000">
                                              <p:val>
                                                <p:strVal val="#ppt_x"/>
                                              </p:val>
                                            </p:tav>
                                          </p:tavLst>
                                        </p:anim>
                                        <p:anim calcmode="lin" valueType="num">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cBhvr additive="base">
                                            <p:cTn id="19" dur="1400" fill="hold"/>
                                            <p:tgtEl>
                                              <p:spTgt spid="159"/>
                                            </p:tgtEl>
                                            <p:attrNameLst>
                                              <p:attrName>ppt_x</p:attrName>
                                            </p:attrNameLst>
                                          </p:cBhvr>
                                          <p:tavLst>
                                            <p:tav tm="0">
                                              <p:val>
                                                <p:strVal val="1+#ppt_w/2"/>
                                              </p:val>
                                            </p:tav>
                                            <p:tav tm="100000">
                                              <p:val>
                                                <p:strVal val="#ppt_x"/>
                                              </p:val>
                                            </p:tav>
                                          </p:tavLst>
                                        </p:anim>
                                        <p:anim calcmode="lin" valueType="num">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cBhvr additive="base">
                                            <p:cTn id="23" dur="1400" fill="hold"/>
                                            <p:tgtEl>
                                              <p:spTgt spid="164"/>
                                            </p:tgtEl>
                                            <p:attrNameLst>
                                              <p:attrName>ppt_x</p:attrName>
                                            </p:attrNameLst>
                                          </p:cBhvr>
                                          <p:tavLst>
                                            <p:tav tm="0">
                                              <p:val>
                                                <p:strVal val="0-#ppt_w/2"/>
                                              </p:val>
                                            </p:tav>
                                            <p:tav tm="100000">
                                              <p:val>
                                                <p:strVal val="#ppt_x"/>
                                              </p:val>
                                            </p:tav>
                                          </p:tavLst>
                                        </p:anim>
                                        <p:anim calcmode="lin" valueType="num">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cBhvr additive="base">
                                            <p:cTn id="27" dur="1400" fill="hold"/>
                                            <p:tgtEl>
                                              <p:spTgt spid="169"/>
                                            </p:tgtEl>
                                            <p:attrNameLst>
                                              <p:attrName>ppt_x</p:attrName>
                                            </p:attrNameLst>
                                          </p:cBhvr>
                                          <p:tavLst>
                                            <p:tav tm="0">
                                              <p:val>
                                                <p:strVal val="1+#ppt_w/2"/>
                                              </p:val>
                                            </p:tav>
                                            <p:tav tm="100000">
                                              <p:val>
                                                <p:strVal val="#ppt_x"/>
                                              </p:val>
                                            </p:tav>
                                          </p:tavLst>
                                        </p:anim>
                                        <p:anim calcmode="lin" valueType="num">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cBhvr additive="base">
                                            <p:cTn id="31" dur="1400" fill="hold"/>
                                            <p:tgtEl>
                                              <p:spTgt spid="154"/>
                                            </p:tgtEl>
                                            <p:attrNameLst>
                                              <p:attrName>ppt_x</p:attrName>
                                            </p:attrNameLst>
                                          </p:cBhvr>
                                          <p:tavLst>
                                            <p:tav tm="0">
                                              <p:val>
                                                <p:strVal val="0-#ppt_w/2"/>
                                              </p:val>
                                            </p:tav>
                                            <p:tav tm="100000">
                                              <p:val>
                                                <p:strVal val="#ppt_x"/>
                                              </p:val>
                                            </p:tav>
                                          </p:tavLst>
                                        </p:anim>
                                        <p:anim calcmode="lin" valueType="num">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05</a:t>
              </a:r>
              <a:endParaRPr lang="zh-CN" altLang="en-US" sz="2800">
                <a:solidFill>
                  <a:srgbClr val="FFFFFF"/>
                </a:solidFill>
                <a:latin typeface="Impact" pitchFamily="34" charset="0"/>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04</a:t>
              </a:r>
              <a:endParaRPr lang="zh-CN" altLang="en-US" sz="2800">
                <a:solidFill>
                  <a:srgbClr val="FFFFFF"/>
                </a:solidFill>
                <a:latin typeface="Impact" pitchFamily="34" charset="0"/>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03</a:t>
              </a:r>
              <a:endParaRPr lang="zh-CN" altLang="en-US" sz="2800">
                <a:solidFill>
                  <a:srgbClr val="FFFFFF"/>
                </a:solidFill>
                <a:latin typeface="Impact" pitchFamily="34" charset="0"/>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02</a:t>
              </a:r>
              <a:endParaRPr lang="zh-CN" altLang="en-US" sz="2800">
                <a:solidFill>
                  <a:srgbClr val="FFFFFF"/>
                </a:solidFill>
                <a:latin typeface="Impact" pitchFamily="34" charset="0"/>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01</a:t>
              </a:r>
              <a:endParaRPr lang="zh-CN" altLang="en-US" sz="2800">
                <a:solidFill>
                  <a:srgbClr val="FFFFFF"/>
                </a:solidFill>
                <a:latin typeface="Impact" pitchFamily="34" charset="0"/>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143471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00826">
            <a:off x="5507169" y="854797"/>
            <a:ext cx="1203060" cy="12030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541877" y="986595"/>
            <a:ext cx="1133644" cy="1015663"/>
          </a:xfrm>
          <a:prstGeom prst="rect">
            <a:avLst/>
          </a:prstGeom>
          <a:noFill/>
        </p:spPr>
        <p:txBody>
          <a:bodyPr wrap="none" rtlCol="0">
            <a:spAutoFit/>
          </a:bodyPr>
          <a:lstStyle/>
          <a:p>
            <a:r>
              <a:rPr lang="en-US" altLang="zh-CN" sz="6000" b="1" dirty="0" smtClean="0">
                <a:solidFill>
                  <a:schemeClr val="bg1"/>
                </a:solidFill>
                <a:latin typeface="+mj-ea"/>
                <a:ea typeface="+mj-ea"/>
              </a:rPr>
              <a:t>03</a:t>
            </a:r>
            <a:endParaRPr lang="zh-CN" altLang="en-US" sz="6000" b="1" dirty="0">
              <a:solidFill>
                <a:schemeClr val="bg1"/>
              </a:solidFill>
              <a:latin typeface="+mj-ea"/>
              <a:ea typeface="+mj-ea"/>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r>
              <a:rPr lang="zh-CN" altLang="en-US" sz="2800" b="1" dirty="0" smtClean="0">
                <a:solidFill>
                  <a:srgbClr val="15438F"/>
                </a:solidFill>
                <a:latin typeface="+mj-ea"/>
                <a:ea typeface="+mj-ea"/>
              </a:rPr>
              <a:t>单击此处添加文字标题</a:t>
            </a:r>
            <a:endParaRPr lang="zh-CN" altLang="en-US" sz="2800" b="1" dirty="0">
              <a:solidFill>
                <a:srgbClr val="15438F"/>
              </a:solidFill>
              <a:latin typeface="+mj-ea"/>
              <a:ea typeface="+mj-ea"/>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a:t>
            </a:r>
            <a:r>
              <a:rPr lang="zh-CN" altLang="en-US" sz="1400" dirty="0" smtClean="0">
                <a:solidFill>
                  <a:srgbClr val="15438F"/>
                </a:solidFill>
                <a:latin typeface="+mj-ea"/>
                <a:ea typeface="+mj-ea"/>
              </a:rPr>
              <a:t>添加</a:t>
            </a:r>
            <a:r>
              <a:rPr lang="zh-CN" altLang="en-US" sz="1200" dirty="0" smtClean="0">
                <a:solidFill>
                  <a:srgbClr val="15438F"/>
                </a:solidFill>
                <a:latin typeface="+mj-ea"/>
                <a:ea typeface="+mj-ea"/>
              </a:rPr>
              <a:t>文字</a:t>
            </a:r>
            <a:endParaRPr lang="zh-CN" altLang="en-US" sz="1200" dirty="0">
              <a:solidFill>
                <a:srgbClr val="15438F"/>
              </a:solidFill>
              <a:latin typeface="+mj-ea"/>
              <a:ea typeface="+mj-ea"/>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单击此处添加文字</a:t>
            </a:r>
            <a:endParaRPr lang="zh-CN" altLang="en-US" sz="1200" dirty="0">
              <a:solidFill>
                <a:srgbClr val="15438F"/>
              </a:solidFill>
              <a:latin typeface="+mj-ea"/>
              <a:ea typeface="+mj-ea"/>
            </a:endParaRPr>
          </a:p>
        </p:txBody>
      </p:sp>
    </p:spTree>
    <p:extLst>
      <p:ext uri="{BB962C8B-B14F-4D97-AF65-F5344CB8AC3E}">
        <p14:creationId xmlns:p14="http://schemas.microsoft.com/office/powerpoint/2010/main" val="14124780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971" y="1032257"/>
            <a:ext cx="4056413" cy="1075392"/>
            <a:chOff x="3347864" y="1152445"/>
            <a:chExt cx="4752528" cy="1080119"/>
          </a:xfrm>
        </p:grpSpPr>
        <p:sp>
          <p:nvSpPr>
            <p:cNvPr id="16" name="矩形 15"/>
            <p:cNvSpPr/>
            <p:nvPr/>
          </p:nvSpPr>
          <p:spPr>
            <a:xfrm>
              <a:off x="3347864" y="1152445"/>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8" name="组合 17"/>
          <p:cNvGrpSpPr/>
          <p:nvPr/>
        </p:nvGrpSpPr>
        <p:grpSpPr>
          <a:xfrm>
            <a:off x="3971971" y="2283232"/>
            <a:ext cx="4056413" cy="1075394"/>
            <a:chOff x="3347864" y="1152444"/>
            <a:chExt cx="4752528" cy="1080120"/>
          </a:xfrm>
        </p:grpSpPr>
        <p:sp>
          <p:nvSpPr>
            <p:cNvPr id="19" name="矩形 18"/>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21" name="组合 20"/>
          <p:cNvGrpSpPr/>
          <p:nvPr/>
        </p:nvGrpSpPr>
        <p:grpSpPr>
          <a:xfrm>
            <a:off x="3971971" y="3579376"/>
            <a:ext cx="4056413" cy="1075394"/>
            <a:chOff x="3347864" y="1152444"/>
            <a:chExt cx="4752528" cy="1080120"/>
          </a:xfrm>
        </p:grpSpPr>
        <p:sp>
          <p:nvSpPr>
            <p:cNvPr id="22" name="矩形 21"/>
            <p:cNvSpPr/>
            <p:nvPr/>
          </p:nvSpPr>
          <p:spPr>
            <a:xfrm>
              <a:off x="3347864" y="1152444"/>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3" name="矩形 2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24" name="圆角矩形 23"/>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5" name="圆角矩形 24"/>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6" name="圆角矩形 25"/>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41108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2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nodeType="withEffect">
                                  <p:stCondLst>
                                    <p:cond delay="40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4644007" y="1253250"/>
            <a:ext cx="2880320" cy="93610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 name="五边形 13"/>
          <p:cNvSpPr/>
          <p:nvPr/>
        </p:nvSpPr>
        <p:spPr>
          <a:xfrm flipH="1">
            <a:off x="1763687" y="2182840"/>
            <a:ext cx="2880320" cy="93610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TextBox 14"/>
          <p:cNvSpPr txBox="1"/>
          <p:nvPr/>
        </p:nvSpPr>
        <p:spPr>
          <a:xfrm>
            <a:off x="2195735" y="2509324"/>
            <a:ext cx="2448272" cy="369332"/>
          </a:xfrm>
          <a:prstGeom prst="rect">
            <a:avLst/>
          </a:prstGeom>
          <a:noFill/>
        </p:spPr>
        <p:txBody>
          <a:bodyPr wrap="square" rtlCol="0">
            <a:spAutoFit/>
          </a:bodyPr>
          <a:lstStyle/>
          <a:p>
            <a:pPr algn="r"/>
            <a:r>
              <a:rPr lang="zh-CN" altLang="en-US" dirty="0" smtClean="0">
                <a:solidFill>
                  <a:schemeClr val="bg1"/>
                </a:solidFill>
                <a:latin typeface="微软雅黑" pitchFamily="34" charset="-122"/>
                <a:ea typeface="微软雅黑" pitchFamily="34" charset="-122"/>
              </a:rPr>
              <a:t>点击添加标题</a:t>
            </a:r>
            <a:endParaRPr lang="zh-CN" altLang="en-US" dirty="0">
              <a:solidFill>
                <a:schemeClr val="bg1"/>
              </a:solidFill>
              <a:latin typeface="微软雅黑" pitchFamily="34" charset="-122"/>
              <a:ea typeface="微软雅黑" pitchFamily="34" charset="-122"/>
            </a:endParaRPr>
          </a:p>
        </p:txBody>
      </p:sp>
      <p:sp>
        <p:nvSpPr>
          <p:cNvPr id="16" name="TextBox 15"/>
          <p:cNvSpPr txBox="1"/>
          <p:nvPr/>
        </p:nvSpPr>
        <p:spPr>
          <a:xfrm>
            <a:off x="4644007" y="1521247"/>
            <a:ext cx="2448272"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点击添加标题</a:t>
            </a:r>
            <a:endParaRPr lang="zh-CN" altLang="en-US" dirty="0">
              <a:solidFill>
                <a:schemeClr val="bg1"/>
              </a:solidFill>
              <a:latin typeface="微软雅黑" pitchFamily="34" charset="-122"/>
              <a:ea typeface="微软雅黑" pitchFamily="34" charset="-122"/>
            </a:endParaRPr>
          </a:p>
        </p:txBody>
      </p:sp>
      <p:sp>
        <p:nvSpPr>
          <p:cNvPr id="17" name="TextBox 16"/>
          <p:cNvSpPr txBox="1"/>
          <p:nvPr/>
        </p:nvSpPr>
        <p:spPr>
          <a:xfrm>
            <a:off x="1114459" y="1059582"/>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zh-CN" altLang="en-US" sz="1200" dirty="0" smtClean="0">
                <a:solidFill>
                  <a:sysClr val="windowText" lastClr="000000"/>
                </a:solidFill>
                <a:latin typeface="微软雅黑" pitchFamily="34" charset="-122"/>
                <a:ea typeface="微软雅黑" pitchFamily="34" charset="-122"/>
              </a:rPr>
              <a:t>后</a:t>
            </a:r>
            <a:endParaRPr lang="zh-CN" altLang="en-US" sz="1200" dirty="0">
              <a:solidFill>
                <a:schemeClr val="tx1">
                  <a:lumMod val="95000"/>
                  <a:lumOff val="5000"/>
                </a:schemeClr>
              </a:solidFill>
              <a:latin typeface="微软雅黑" pitchFamily="34" charset="-122"/>
              <a:ea typeface="微软雅黑" pitchFamily="34" charset="-122"/>
              <a:cs typeface="Arial" pitchFamily="34" charset="0"/>
            </a:endParaRPr>
          </a:p>
        </p:txBody>
      </p:sp>
      <p:sp>
        <p:nvSpPr>
          <p:cNvPr id="18" name="TextBox 17"/>
          <p:cNvSpPr txBox="1"/>
          <p:nvPr/>
        </p:nvSpPr>
        <p:spPr>
          <a:xfrm>
            <a:off x="4860033" y="2447770"/>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zh-CN" altLang="en-US" sz="1200" dirty="0">
              <a:solidFill>
                <a:schemeClr val="tx1">
                  <a:lumMod val="95000"/>
                  <a:lumOff val="5000"/>
                </a:schemeClr>
              </a:solidFill>
              <a:latin typeface="微软雅黑" pitchFamily="34" charset="-122"/>
              <a:ea typeface="微软雅黑" pitchFamily="34" charset="-122"/>
              <a:cs typeface="Arial" pitchFamily="34" charset="0"/>
            </a:endParaRPr>
          </a:p>
        </p:txBody>
      </p:sp>
      <p:sp>
        <p:nvSpPr>
          <p:cNvPr id="19" name="矩形 18"/>
          <p:cNvSpPr/>
          <p:nvPr/>
        </p:nvSpPr>
        <p:spPr>
          <a:xfrm>
            <a:off x="2775703" y="3636126"/>
            <a:ext cx="1692188"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803595" y="3996167"/>
            <a:ext cx="2652199"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1" name="矩形 20"/>
          <p:cNvSpPr/>
          <p:nvPr/>
        </p:nvSpPr>
        <p:spPr>
          <a:xfrm>
            <a:off x="2307651" y="4417281"/>
            <a:ext cx="2160240"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2" name="TextBox 21"/>
          <p:cNvSpPr txBox="1"/>
          <p:nvPr/>
        </p:nvSpPr>
        <p:spPr>
          <a:xfrm>
            <a:off x="2984583" y="3636125"/>
            <a:ext cx="1056700"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对比一：</a:t>
            </a:r>
            <a:r>
              <a:rPr lang="en-US" altLang="zh-CN" sz="1100" dirty="0" smtClean="0">
                <a:solidFill>
                  <a:schemeClr val="bg1"/>
                </a:solidFill>
                <a:latin typeface="微软雅黑" pitchFamily="34" charset="-122"/>
                <a:ea typeface="微软雅黑" pitchFamily="34" charset="-122"/>
              </a:rPr>
              <a:t>56</a:t>
            </a:r>
            <a:r>
              <a:rPr lang="zh-CN" altLang="en-US" sz="1100" dirty="0" smtClean="0">
                <a:solidFill>
                  <a:schemeClr val="bg1"/>
                </a:solidFill>
                <a:latin typeface="微软雅黑" pitchFamily="34" charset="-122"/>
                <a:ea typeface="微软雅黑" pitchFamily="34" charset="-122"/>
              </a:rPr>
              <a:t>％</a:t>
            </a:r>
            <a:endParaRPr lang="zh-CN" altLang="en-US" sz="1100" dirty="0">
              <a:solidFill>
                <a:schemeClr val="bg1"/>
              </a:solidFill>
              <a:latin typeface="微软雅黑" pitchFamily="34" charset="-122"/>
              <a:ea typeface="微软雅黑" pitchFamily="34" charset="-122"/>
            </a:endParaRPr>
          </a:p>
        </p:txBody>
      </p:sp>
      <p:sp>
        <p:nvSpPr>
          <p:cNvPr id="23" name="TextBox 22"/>
          <p:cNvSpPr txBox="1"/>
          <p:nvPr/>
        </p:nvSpPr>
        <p:spPr>
          <a:xfrm>
            <a:off x="2984583" y="3996165"/>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对比二：</a:t>
            </a:r>
            <a:r>
              <a:rPr lang="en-US" altLang="zh-CN" sz="1100" dirty="0" smtClean="0">
                <a:solidFill>
                  <a:schemeClr val="bg1"/>
                </a:solidFill>
                <a:latin typeface="微软雅黑" pitchFamily="34" charset="-122"/>
                <a:ea typeface="微软雅黑" pitchFamily="34" charset="-122"/>
              </a:rPr>
              <a:t>820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24" name="TextBox 23"/>
          <p:cNvSpPr txBox="1"/>
          <p:nvPr/>
        </p:nvSpPr>
        <p:spPr>
          <a:xfrm>
            <a:off x="2984583" y="4422516"/>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对比三：</a:t>
            </a:r>
            <a:r>
              <a:rPr lang="en-US" altLang="zh-CN" sz="1100" dirty="0" smtClean="0">
                <a:solidFill>
                  <a:schemeClr val="bg1"/>
                </a:solidFill>
                <a:latin typeface="微软雅黑" pitchFamily="34" charset="-122"/>
                <a:ea typeface="微软雅黑" pitchFamily="34" charset="-122"/>
              </a:rPr>
              <a:t>640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25" name="矩形 24"/>
          <p:cNvSpPr/>
          <p:nvPr/>
        </p:nvSpPr>
        <p:spPr>
          <a:xfrm>
            <a:off x="4786865" y="3611982"/>
            <a:ext cx="1692188"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6" name="矩形 25"/>
          <p:cNvSpPr/>
          <p:nvPr/>
        </p:nvSpPr>
        <p:spPr>
          <a:xfrm>
            <a:off x="4798964" y="3972022"/>
            <a:ext cx="2652199"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7" name="矩形 26"/>
          <p:cNvSpPr/>
          <p:nvPr/>
        </p:nvSpPr>
        <p:spPr>
          <a:xfrm>
            <a:off x="4786865" y="4393137"/>
            <a:ext cx="2160240"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8" name="TextBox 27"/>
          <p:cNvSpPr txBox="1"/>
          <p:nvPr/>
        </p:nvSpPr>
        <p:spPr>
          <a:xfrm>
            <a:off x="4995745" y="3611981"/>
            <a:ext cx="1056700"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对比一：</a:t>
            </a:r>
            <a:r>
              <a:rPr lang="en-US" altLang="zh-CN" sz="1100" dirty="0" smtClean="0">
                <a:solidFill>
                  <a:schemeClr val="bg1"/>
                </a:solidFill>
                <a:latin typeface="微软雅黑" pitchFamily="34" charset="-122"/>
                <a:ea typeface="微软雅黑" pitchFamily="34" charset="-122"/>
              </a:rPr>
              <a:t>56</a:t>
            </a:r>
            <a:r>
              <a:rPr lang="zh-CN" altLang="en-US" sz="1100" dirty="0" smtClean="0">
                <a:solidFill>
                  <a:schemeClr val="bg1"/>
                </a:solidFill>
                <a:latin typeface="微软雅黑" pitchFamily="34" charset="-122"/>
                <a:ea typeface="微软雅黑" pitchFamily="34" charset="-122"/>
              </a:rPr>
              <a:t>％</a:t>
            </a:r>
            <a:endParaRPr lang="zh-CN" altLang="en-US" sz="1100" dirty="0">
              <a:solidFill>
                <a:schemeClr val="bg1"/>
              </a:solidFill>
              <a:latin typeface="微软雅黑" pitchFamily="34" charset="-122"/>
              <a:ea typeface="微软雅黑" pitchFamily="34" charset="-122"/>
            </a:endParaRPr>
          </a:p>
        </p:txBody>
      </p:sp>
      <p:sp>
        <p:nvSpPr>
          <p:cNvPr id="29" name="TextBox 28"/>
          <p:cNvSpPr txBox="1"/>
          <p:nvPr/>
        </p:nvSpPr>
        <p:spPr>
          <a:xfrm>
            <a:off x="5002889" y="3972021"/>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对比二：</a:t>
            </a:r>
            <a:r>
              <a:rPr lang="en-US" altLang="zh-CN" sz="1100" dirty="0" smtClean="0">
                <a:solidFill>
                  <a:schemeClr val="bg1"/>
                </a:solidFill>
                <a:latin typeface="微软雅黑" pitchFamily="34" charset="-122"/>
                <a:ea typeface="微软雅黑" pitchFamily="34" charset="-122"/>
              </a:rPr>
              <a:t>820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30" name="TextBox 29"/>
          <p:cNvSpPr txBox="1"/>
          <p:nvPr/>
        </p:nvSpPr>
        <p:spPr>
          <a:xfrm>
            <a:off x="5014962" y="4398372"/>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对比三：</a:t>
            </a:r>
            <a:r>
              <a:rPr lang="en-US" altLang="zh-CN" sz="1100" dirty="0" smtClean="0">
                <a:solidFill>
                  <a:schemeClr val="bg1"/>
                </a:solidFill>
                <a:latin typeface="微软雅黑" pitchFamily="34" charset="-122"/>
                <a:ea typeface="微软雅黑" pitchFamily="34" charset="-122"/>
              </a:rPr>
              <a:t>640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877231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34"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5"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070C0"/>
                  </a:gs>
                  <a:gs pos="2000">
                    <a:srgbClr val="01ACBE">
                      <a:alpha val="0"/>
                    </a:srgbClr>
                  </a:gs>
                </a:gsLst>
                <a:lin ang="5400000" scaled="0"/>
              </a:gradFill>
              <a:ln>
                <a:noFill/>
              </a:ln>
              <a:effectLst/>
            </p:spPr>
            <p:txBody>
              <a:bodyPr wrap="none" anchor="ctr"/>
              <a:lstStyle/>
              <a:p>
                <a:pPr defTabSz="685783">
                  <a:defRPr/>
                </a:pPr>
                <a:endParaRPr lang="zh-CN" altLang="en-US" kern="0" dirty="0">
                  <a:solidFill>
                    <a:sysClr val="windowText" lastClr="000000"/>
                  </a:solidFill>
                  <a:latin typeface="Impact" pitchFamily="34" charset="0"/>
                  <a:ea typeface="微软雅黑" pitchFamily="34" charset="-122"/>
                </a:endParaRPr>
              </a:p>
            </p:txBody>
          </p:sp>
        </p:grpSp>
        <p:pic>
          <p:nvPicPr>
            <p:cNvPr id="3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6" name="矩形 35"/>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Rectangle 12"/>
          <p:cNvSpPr/>
          <p:nvPr/>
        </p:nvSpPr>
        <p:spPr>
          <a:xfrm>
            <a:off x="4767511" y="1598495"/>
            <a:ext cx="3897516" cy="2100575"/>
          </a:xfrm>
          <a:prstGeom prst="rect">
            <a:avLst/>
          </a:prstGeom>
        </p:spPr>
        <p:txBody>
          <a:bodyPr wrap="square" lIns="68580" tIns="34290" rIns="68580" bIns="34290">
            <a:spAutoFit/>
          </a:bodyPr>
          <a:lstStyle/>
          <a:p>
            <a:pPr latinLnBrk="1">
              <a:lnSpc>
                <a:spcPct val="150000"/>
              </a:lnSpc>
            </a:pPr>
            <a:r>
              <a:rPr lang="zh-CN" altLang="en-US" sz="1100" dirty="0">
                <a:solidFill>
                  <a:schemeClr val="bg1"/>
                </a:solidFill>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latinLnBrk="1">
              <a:lnSpc>
                <a:spcPct val="150000"/>
              </a:lnSpc>
            </a:pPr>
            <a:r>
              <a:rPr lang="zh-CN" altLang="en-US" sz="1100" dirty="0">
                <a:solidFill>
                  <a:schemeClr val="bg1"/>
                </a:solidFill>
              </a:rPr>
              <a:t>　　演讲者在演讲中，为了阐述自己的观点和主张，往往利用一切手段，从正面、反面和侧面等各个方面来进行分析和论证。到了结尾处，就应总结全篇，突出重点，深化主题。</a:t>
            </a:r>
          </a:p>
        </p:txBody>
      </p:sp>
      <p:grpSp>
        <p:nvGrpSpPr>
          <p:cNvPr id="38" name="组合 37"/>
          <p:cNvGrpSpPr/>
          <p:nvPr/>
        </p:nvGrpSpPr>
        <p:grpSpPr>
          <a:xfrm>
            <a:off x="3312262" y="1072293"/>
            <a:ext cx="1416554" cy="3155641"/>
            <a:chOff x="4416349" y="1786276"/>
            <a:chExt cx="1888739" cy="4207521"/>
          </a:xfrm>
        </p:grpSpPr>
        <p:sp>
          <p:nvSpPr>
            <p:cNvPr id="39" name="椭圆 38"/>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5008601" y="3385383"/>
              <a:ext cx="745082" cy="657806"/>
              <a:chOff x="1000456" y="3959521"/>
              <a:chExt cx="745082" cy="657806"/>
            </a:xfrm>
            <a:solidFill>
              <a:srgbClr val="0070C0"/>
            </a:solidFill>
          </p:grpSpPr>
          <p:sp>
            <p:nvSpPr>
              <p:cNvPr id="42"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4"/>
              <p:cNvSpPr>
                <a:spLocks/>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5"/>
              <p:cNvSpPr>
                <a:spLocks/>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6"/>
              <p:cNvSpPr>
                <a:spLocks/>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28"/>
              <p:cNvSpPr>
                <a:spLocks/>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580673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19"/>
          <p:cNvSpPr>
            <a:spLocks/>
          </p:cNvSpPr>
          <p:nvPr/>
        </p:nvSpPr>
        <p:spPr bwMode="auto">
          <a:xfrm>
            <a:off x="2895290"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1" name="Freeform 20"/>
          <p:cNvSpPr>
            <a:spLocks/>
          </p:cNvSpPr>
          <p:nvPr/>
        </p:nvSpPr>
        <p:spPr bwMode="auto">
          <a:xfrm>
            <a:off x="4702860"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2" name="Freeform 21"/>
          <p:cNvSpPr>
            <a:spLocks/>
          </p:cNvSpPr>
          <p:nvPr/>
        </p:nvSpPr>
        <p:spPr bwMode="auto">
          <a:xfrm>
            <a:off x="4884820"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3" name="Freeform 22"/>
          <p:cNvSpPr>
            <a:spLocks/>
          </p:cNvSpPr>
          <p:nvPr/>
        </p:nvSpPr>
        <p:spPr bwMode="auto">
          <a:xfrm>
            <a:off x="3967502"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4" name="Freeform 23"/>
          <p:cNvSpPr>
            <a:spLocks/>
          </p:cNvSpPr>
          <p:nvPr/>
        </p:nvSpPr>
        <p:spPr bwMode="auto">
          <a:xfrm>
            <a:off x="5137458"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5" name="Freeform 24"/>
          <p:cNvSpPr>
            <a:spLocks/>
          </p:cNvSpPr>
          <p:nvPr/>
        </p:nvSpPr>
        <p:spPr bwMode="auto">
          <a:xfrm>
            <a:off x="3474256"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6" name="Freeform 25"/>
          <p:cNvSpPr>
            <a:spLocks/>
          </p:cNvSpPr>
          <p:nvPr/>
        </p:nvSpPr>
        <p:spPr bwMode="auto">
          <a:xfrm>
            <a:off x="3353951"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7" name="Freeform 26"/>
          <p:cNvSpPr>
            <a:spLocks/>
          </p:cNvSpPr>
          <p:nvPr/>
        </p:nvSpPr>
        <p:spPr bwMode="auto">
          <a:xfrm>
            <a:off x="4408115"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8" name="Freeform 27"/>
          <p:cNvSpPr>
            <a:spLocks/>
          </p:cNvSpPr>
          <p:nvPr/>
        </p:nvSpPr>
        <p:spPr bwMode="auto">
          <a:xfrm>
            <a:off x="4756998"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9" name="椭圆 58"/>
          <p:cNvSpPr/>
          <p:nvPr/>
        </p:nvSpPr>
        <p:spPr>
          <a:xfrm>
            <a:off x="2743610" y="3874789"/>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0" name="椭圆 59"/>
          <p:cNvSpPr/>
          <p:nvPr/>
        </p:nvSpPr>
        <p:spPr>
          <a:xfrm>
            <a:off x="3285274" y="2798383"/>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1" name="椭圆 60"/>
          <p:cNvSpPr/>
          <p:nvPr/>
        </p:nvSpPr>
        <p:spPr>
          <a:xfrm>
            <a:off x="6522257" y="3132008"/>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2" name="椭圆 61"/>
          <p:cNvSpPr/>
          <p:nvPr/>
        </p:nvSpPr>
        <p:spPr>
          <a:xfrm>
            <a:off x="5922941" y="189933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3" name="椭圆 62"/>
          <p:cNvSpPr/>
          <p:nvPr/>
        </p:nvSpPr>
        <p:spPr>
          <a:xfrm>
            <a:off x="3390251" y="144228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defRPr/>
            </a:pPr>
            <a:endParaRPr lang="zh-CN" altLang="en-US" kern="0">
              <a:solidFill>
                <a:srgbClr val="57C6CF"/>
              </a:solidFill>
              <a:latin typeface="Century Gothic"/>
              <a:ea typeface="微软雅黑" panose="020B0503020204020204" pitchFamily="34" charset="-122"/>
            </a:endParaRPr>
          </a:p>
        </p:txBody>
      </p:sp>
      <p:sp>
        <p:nvSpPr>
          <p:cNvPr id="64" name="TextBox 22"/>
          <p:cNvSpPr txBox="1"/>
          <p:nvPr/>
        </p:nvSpPr>
        <p:spPr>
          <a:xfrm>
            <a:off x="826177"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5" name="TextBox 22"/>
          <p:cNvSpPr txBox="1"/>
          <p:nvPr/>
        </p:nvSpPr>
        <p:spPr>
          <a:xfrm>
            <a:off x="556103"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6" name="TextBox 22"/>
          <p:cNvSpPr txBox="1"/>
          <p:nvPr/>
        </p:nvSpPr>
        <p:spPr>
          <a:xfrm>
            <a:off x="6949341" y="2961523"/>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7" name="TextBox 22"/>
          <p:cNvSpPr txBox="1"/>
          <p:nvPr/>
        </p:nvSpPr>
        <p:spPr>
          <a:xfrm>
            <a:off x="6376449"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8" name="椭圆 67"/>
          <p:cNvSpPr/>
          <p:nvPr/>
        </p:nvSpPr>
        <p:spPr>
          <a:xfrm>
            <a:off x="5121139" y="1143421"/>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9" name="TextBox 22"/>
          <p:cNvSpPr txBox="1"/>
          <p:nvPr/>
        </p:nvSpPr>
        <p:spPr>
          <a:xfrm>
            <a:off x="512892" y="1328584"/>
            <a:ext cx="2812628" cy="475515"/>
          </a:xfrm>
          <a:prstGeom prst="rect">
            <a:avLst/>
          </a:prstGeom>
          <a:noFill/>
        </p:spPr>
        <p:txBody>
          <a:bodyPr wrap="square" lIns="68580" tIns="34290" rIns="68580" bIns="34290" rtlCol="0">
            <a:spAutoFit/>
          </a:bodyPr>
          <a:lstStyle/>
          <a:p>
            <a:pPr lvl="0">
              <a:lnSpc>
                <a:spcPct val="120000"/>
              </a:lnSpc>
              <a:spcAft>
                <a:spcPct val="40000"/>
              </a:spcAft>
              <a:buClr>
                <a:srgbClr val="292929"/>
              </a:buClr>
            </a:pP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chemeClr val="tx1">
                  <a:lumMod val="95000"/>
                  <a:lumOff val="5000"/>
                </a:schemeClr>
              </a:solidFill>
              <a:latin typeface="微软雅黑" pitchFamily="34" charset="-122"/>
              <a:ea typeface="微软雅黑" pitchFamily="34" charset="-122"/>
            </a:endParaRPr>
          </a:p>
        </p:txBody>
      </p:sp>
      <p:sp>
        <p:nvSpPr>
          <p:cNvPr id="70" name="TextBox 22"/>
          <p:cNvSpPr txBox="1"/>
          <p:nvPr/>
        </p:nvSpPr>
        <p:spPr>
          <a:xfrm>
            <a:off x="5497156"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30281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53"/>
                                        </p:tgtEl>
                                        <p:attrNameLst>
                                          <p:attrName>style.visibility</p:attrName>
                                        </p:attrNameLst>
                                      </p:cBhvr>
                                      <p:to>
                                        <p:strVal val="visible"/>
                                      </p:to>
                                    </p:set>
                                    <p:animEffect transition="in" filter="wipe(down)">
                                      <p:cBhvr>
                                        <p:cTn id="16" dur="500"/>
                                        <p:tgtEl>
                                          <p:spTgt spid="5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500"/>
                                        <p:tgtEl>
                                          <p:spTgt spid="5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62"/>
                                        </p:tgtEl>
                                        <p:attrNameLst>
                                          <p:attrName>style.visibility</p:attrName>
                                        </p:attrNameLst>
                                      </p:cBhvr>
                                      <p:to>
                                        <p:strVal val="visible"/>
                                      </p:to>
                                    </p:set>
                                    <p:anim calcmode="lin" valueType="num">
                                      <p:cBhvr>
                                        <p:cTn id="44" dur="500" fill="hold"/>
                                        <p:tgtEl>
                                          <p:spTgt spid="62"/>
                                        </p:tgtEl>
                                        <p:attrNameLst>
                                          <p:attrName>ppt_w</p:attrName>
                                        </p:attrNameLst>
                                      </p:cBhvr>
                                      <p:tavLst>
                                        <p:tav tm="0">
                                          <p:val>
                                            <p:fltVal val="0"/>
                                          </p:val>
                                        </p:tav>
                                        <p:tav tm="100000">
                                          <p:val>
                                            <p:strVal val="#ppt_w"/>
                                          </p:val>
                                        </p:tav>
                                      </p:tavLst>
                                    </p:anim>
                                    <p:anim calcmode="lin" valueType="num">
                                      <p:cBhvr>
                                        <p:cTn id="45" dur="500" fill="hold"/>
                                        <p:tgtEl>
                                          <p:spTgt spid="62"/>
                                        </p:tgtEl>
                                        <p:attrNameLst>
                                          <p:attrName>ppt_h</p:attrName>
                                        </p:attrNameLst>
                                      </p:cBhvr>
                                      <p:tavLst>
                                        <p:tav tm="0">
                                          <p:val>
                                            <p:fltVal val="0"/>
                                          </p:val>
                                        </p:tav>
                                        <p:tav tm="100000">
                                          <p:val>
                                            <p:strVal val="#ppt_h"/>
                                          </p:val>
                                        </p:tav>
                                      </p:tavLst>
                                    </p:anim>
                                    <p:animEffect transition="in" filter="fade">
                                      <p:cBhvr>
                                        <p:cTn id="46" dur="500"/>
                                        <p:tgtEl>
                                          <p:spTgt spid="6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68"/>
                                        </p:tgtEl>
                                        <p:attrNameLst>
                                          <p:attrName>style.visibility</p:attrName>
                                        </p:attrNameLst>
                                      </p:cBhvr>
                                      <p:to>
                                        <p:strVal val="visible"/>
                                      </p:to>
                                    </p:set>
                                    <p:anim calcmode="lin" valueType="num">
                                      <p:cBhvr>
                                        <p:cTn id="59" dur="500" fill="hold"/>
                                        <p:tgtEl>
                                          <p:spTgt spid="68"/>
                                        </p:tgtEl>
                                        <p:attrNameLst>
                                          <p:attrName>ppt_w</p:attrName>
                                        </p:attrNameLst>
                                      </p:cBhvr>
                                      <p:tavLst>
                                        <p:tav tm="0">
                                          <p:val>
                                            <p:fltVal val="0"/>
                                          </p:val>
                                        </p:tav>
                                        <p:tav tm="100000">
                                          <p:val>
                                            <p:strVal val="#ppt_w"/>
                                          </p:val>
                                        </p:tav>
                                      </p:tavLst>
                                    </p:anim>
                                    <p:anim calcmode="lin" valueType="num">
                                      <p:cBhvr>
                                        <p:cTn id="60" dur="500" fill="hold"/>
                                        <p:tgtEl>
                                          <p:spTgt spid="68"/>
                                        </p:tgtEl>
                                        <p:attrNameLst>
                                          <p:attrName>ppt_h</p:attrName>
                                        </p:attrNameLst>
                                      </p:cBhvr>
                                      <p:tavLst>
                                        <p:tav tm="0">
                                          <p:val>
                                            <p:fltVal val="0"/>
                                          </p:val>
                                        </p:tav>
                                        <p:tav tm="100000">
                                          <p:val>
                                            <p:strVal val="#ppt_h"/>
                                          </p:val>
                                        </p:tav>
                                      </p:tavLst>
                                    </p:anim>
                                    <p:animEffect transition="in" filter="fade">
                                      <p:cBhvr>
                                        <p:cTn id="61" dur="500"/>
                                        <p:tgtEl>
                                          <p:spTgt spid="68"/>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0-#ppt_w/2"/>
                                          </p:val>
                                        </p:tav>
                                        <p:tav tm="100000">
                                          <p:val>
                                            <p:strVal val="#ppt_x"/>
                                          </p:val>
                                        </p:tav>
                                      </p:tavLst>
                                    </p:anim>
                                    <p:anim calcmode="lin" valueType="num">
                                      <p:cBhvr additive="base">
                                        <p:cTn id="66" dur="500" fill="hold"/>
                                        <p:tgtEl>
                                          <p:spTgt spid="64"/>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65"/>
                                        </p:tgtEl>
                                        <p:attrNameLst>
                                          <p:attrName>style.visibility</p:attrName>
                                        </p:attrNameLst>
                                      </p:cBhvr>
                                      <p:to>
                                        <p:strVal val="visible"/>
                                      </p:to>
                                    </p:set>
                                    <p:anim calcmode="lin" valueType="num">
                                      <p:cBhvr additive="base">
                                        <p:cTn id="69" dur="500" fill="hold"/>
                                        <p:tgtEl>
                                          <p:spTgt spid="65"/>
                                        </p:tgtEl>
                                        <p:attrNameLst>
                                          <p:attrName>ppt_x</p:attrName>
                                        </p:attrNameLst>
                                      </p:cBhvr>
                                      <p:tavLst>
                                        <p:tav tm="0">
                                          <p:val>
                                            <p:strVal val="0-#ppt_w/2"/>
                                          </p:val>
                                        </p:tav>
                                        <p:tav tm="100000">
                                          <p:val>
                                            <p:strVal val="#ppt_x"/>
                                          </p:val>
                                        </p:tav>
                                      </p:tavLst>
                                    </p:anim>
                                    <p:anim calcmode="lin" valueType="num">
                                      <p:cBhvr additive="base">
                                        <p:cTn id="70" dur="500" fill="hold"/>
                                        <p:tgtEl>
                                          <p:spTgt spid="6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1+#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0-#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70"/>
                                        </p:tgtEl>
                                        <p:attrNameLst>
                                          <p:attrName>style.visibility</p:attrName>
                                        </p:attrNameLst>
                                      </p:cBhvr>
                                      <p:to>
                                        <p:strVal val="visible"/>
                                      </p:to>
                                    </p:set>
                                    <p:anim calcmode="lin" valueType="num">
                                      <p:cBhvr additive="base">
                                        <p:cTn id="85" dur="500" fill="hold"/>
                                        <p:tgtEl>
                                          <p:spTgt spid="70"/>
                                        </p:tgtEl>
                                        <p:attrNameLst>
                                          <p:attrName>ppt_x</p:attrName>
                                        </p:attrNameLst>
                                      </p:cBhvr>
                                      <p:tavLst>
                                        <p:tav tm="0">
                                          <p:val>
                                            <p:strVal val="1+#ppt_w/2"/>
                                          </p:val>
                                        </p:tav>
                                        <p:tav tm="100000">
                                          <p:val>
                                            <p:strVal val="#ppt_x"/>
                                          </p:val>
                                        </p:tav>
                                      </p:tavLst>
                                    </p:anim>
                                    <p:anim calcmode="lin" valueType="num">
                                      <p:cBhvr additive="base">
                                        <p:cTn id="8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68" grpId="0" animBg="1"/>
      <p:bldP spid="69"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grpSp>
        <p:nvGrpSpPr>
          <p:cNvPr id="2" name="组合 1"/>
          <p:cNvGrpSpPr/>
          <p:nvPr/>
        </p:nvGrpSpPr>
        <p:grpSpPr>
          <a:xfrm>
            <a:off x="4572000" y="942475"/>
            <a:ext cx="3541486" cy="308664"/>
            <a:chOff x="4572000" y="942476"/>
            <a:chExt cx="3541486" cy="308664"/>
          </a:xfrm>
        </p:grpSpPr>
        <p:sp>
          <p:nvSpPr>
            <p:cNvPr id="11" name="MH_Other_1"/>
            <p:cNvSpPr/>
            <p:nvPr>
              <p:custDataLst>
                <p:tags r:id="rId7"/>
              </p:custDataLst>
            </p:nvPr>
          </p:nvSpPr>
          <p:spPr>
            <a:xfrm>
              <a:off x="4572000" y="94247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1600" b="1" dirty="0" smtClean="0">
                  <a:solidFill>
                    <a:schemeClr val="tx1"/>
                  </a:solidFill>
                  <a:latin typeface="+mj-ea"/>
                  <a:ea typeface="+mj-ea"/>
                </a:rPr>
                <a:t>01</a:t>
              </a:r>
              <a:endParaRPr lang="zh-CN" altLang="en-US" sz="1600" b="1" dirty="0">
                <a:solidFill>
                  <a:schemeClr val="tx1"/>
                </a:solidFill>
                <a:latin typeface="+mj-ea"/>
                <a:ea typeface="+mj-ea"/>
              </a:endParaRPr>
            </a:p>
          </p:txBody>
        </p:sp>
        <p:sp>
          <p:nvSpPr>
            <p:cNvPr id="12" name="MH_SubTitle_1"/>
            <p:cNvSpPr/>
            <p:nvPr>
              <p:custDataLst>
                <p:tags r:id="rId8"/>
              </p:custDataLst>
            </p:nvPr>
          </p:nvSpPr>
          <p:spPr>
            <a:xfrm>
              <a:off x="5020620" y="942476"/>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1600" b="1" dirty="0" smtClean="0">
                  <a:solidFill>
                    <a:srgbClr val="FFFFFF"/>
                  </a:solidFill>
                </a:rPr>
                <a:t>单击此处添加文字标题</a:t>
              </a:r>
              <a:endParaRPr lang="zh-CN" altLang="en-US" sz="1600" b="1" dirty="0">
                <a:solidFill>
                  <a:srgbClr val="FFFFFF"/>
                </a:solidFill>
              </a:endParaRPr>
            </a:p>
          </p:txBody>
        </p:sp>
      </p:grpSp>
      <p:grpSp>
        <p:nvGrpSpPr>
          <p:cNvPr id="3" name="组合 2"/>
          <p:cNvGrpSpPr/>
          <p:nvPr/>
        </p:nvGrpSpPr>
        <p:grpSpPr>
          <a:xfrm>
            <a:off x="4572000" y="1604201"/>
            <a:ext cx="3541486" cy="308664"/>
            <a:chOff x="4572000" y="1604202"/>
            <a:chExt cx="3541486" cy="308664"/>
          </a:xfrm>
        </p:grpSpPr>
        <p:sp>
          <p:nvSpPr>
            <p:cNvPr id="13" name="MH_Other_2"/>
            <p:cNvSpPr/>
            <p:nvPr>
              <p:custDataLst>
                <p:tags r:id="rId5"/>
              </p:custDataLst>
            </p:nvPr>
          </p:nvSpPr>
          <p:spPr>
            <a:xfrm>
              <a:off x="4572000" y="1604202"/>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1600" b="1" dirty="0" smtClean="0">
                  <a:solidFill>
                    <a:schemeClr val="tx1"/>
                  </a:solidFill>
                  <a:latin typeface="+mj-ea"/>
                  <a:ea typeface="+mj-ea"/>
                </a:rPr>
                <a:t>02</a:t>
              </a:r>
              <a:endParaRPr lang="zh-CN" altLang="en-US" sz="1600" b="1" dirty="0">
                <a:solidFill>
                  <a:schemeClr val="tx1"/>
                </a:solidFill>
                <a:latin typeface="+mj-ea"/>
                <a:ea typeface="+mj-ea"/>
              </a:endParaRPr>
            </a:p>
          </p:txBody>
        </p:sp>
        <p:sp>
          <p:nvSpPr>
            <p:cNvPr id="14" name="MH_SubTitle_2"/>
            <p:cNvSpPr/>
            <p:nvPr>
              <p:custDataLst>
                <p:tags r:id="rId6"/>
              </p:custDataLst>
            </p:nvPr>
          </p:nvSpPr>
          <p:spPr>
            <a:xfrm>
              <a:off x="5020620" y="1604202"/>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lvl="0" algn="ctr"/>
              <a:r>
                <a:rPr lang="zh-CN" altLang="en-US" sz="1600" b="1" dirty="0">
                  <a:solidFill>
                    <a:srgbClr val="FFFFFF"/>
                  </a:solidFill>
                </a:rPr>
                <a:t>单击此处添加文字标题</a:t>
              </a:r>
            </a:p>
          </p:txBody>
        </p:sp>
      </p:grpSp>
      <p:grpSp>
        <p:nvGrpSpPr>
          <p:cNvPr id="10" name="组合 9"/>
          <p:cNvGrpSpPr/>
          <p:nvPr/>
        </p:nvGrpSpPr>
        <p:grpSpPr>
          <a:xfrm>
            <a:off x="4572000" y="2265926"/>
            <a:ext cx="3541486" cy="308664"/>
            <a:chOff x="4572000" y="2265927"/>
            <a:chExt cx="3541486" cy="308664"/>
          </a:xfrm>
        </p:grpSpPr>
        <p:sp>
          <p:nvSpPr>
            <p:cNvPr id="17" name="MH_Other_3"/>
            <p:cNvSpPr/>
            <p:nvPr>
              <p:custDataLst>
                <p:tags r:id="rId3"/>
              </p:custDataLst>
            </p:nvPr>
          </p:nvSpPr>
          <p:spPr>
            <a:xfrm>
              <a:off x="4572000" y="226592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1600" b="1" dirty="0" smtClean="0">
                  <a:solidFill>
                    <a:schemeClr val="tx1"/>
                  </a:solidFill>
                  <a:latin typeface="+mj-ea"/>
                  <a:ea typeface="+mj-ea"/>
                </a:rPr>
                <a:t>03</a:t>
              </a:r>
              <a:endParaRPr lang="zh-CN" altLang="en-US" sz="1600" b="1" dirty="0">
                <a:solidFill>
                  <a:schemeClr val="tx1"/>
                </a:solidFill>
                <a:latin typeface="+mj-ea"/>
                <a:ea typeface="+mj-ea"/>
              </a:endParaRPr>
            </a:p>
          </p:txBody>
        </p:sp>
        <p:sp>
          <p:nvSpPr>
            <p:cNvPr id="19" name="MH_SubTitle_3"/>
            <p:cNvSpPr/>
            <p:nvPr>
              <p:custDataLst>
                <p:tags r:id="rId4"/>
              </p:custDataLst>
            </p:nvPr>
          </p:nvSpPr>
          <p:spPr>
            <a:xfrm>
              <a:off x="5020620" y="2265927"/>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lvl="0" algn="ctr"/>
              <a:r>
                <a:rPr lang="zh-CN" altLang="en-US" sz="1600" b="1" dirty="0">
                  <a:solidFill>
                    <a:srgbClr val="FFFFFF"/>
                  </a:solidFill>
                </a:rPr>
                <a:t>单击此处添加文字标题</a:t>
              </a:r>
            </a:p>
          </p:txBody>
        </p:sp>
      </p:grpSp>
      <p:grpSp>
        <p:nvGrpSpPr>
          <p:cNvPr id="22" name="组合 21"/>
          <p:cNvGrpSpPr/>
          <p:nvPr/>
        </p:nvGrpSpPr>
        <p:grpSpPr>
          <a:xfrm>
            <a:off x="4572000" y="2927650"/>
            <a:ext cx="3541486" cy="308664"/>
            <a:chOff x="4572000" y="2927651"/>
            <a:chExt cx="3541486" cy="308664"/>
          </a:xfrm>
        </p:grpSpPr>
        <p:sp>
          <p:nvSpPr>
            <p:cNvPr id="20" name="MH_Other_4"/>
            <p:cNvSpPr/>
            <p:nvPr>
              <p:custDataLst>
                <p:tags r:id="rId1"/>
              </p:custDataLst>
            </p:nvPr>
          </p:nvSpPr>
          <p:spPr>
            <a:xfrm>
              <a:off x="4572000" y="2927651"/>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1600" b="1" dirty="0" smtClean="0">
                  <a:solidFill>
                    <a:schemeClr val="tx1"/>
                  </a:solidFill>
                  <a:latin typeface="+mj-ea"/>
                  <a:ea typeface="+mj-ea"/>
                </a:rPr>
                <a:t>03</a:t>
              </a:r>
              <a:endParaRPr lang="zh-CN" altLang="en-US" sz="1600" b="1" dirty="0">
                <a:solidFill>
                  <a:schemeClr val="tx1"/>
                </a:solidFill>
                <a:latin typeface="+mj-ea"/>
                <a:ea typeface="+mj-ea"/>
              </a:endParaRPr>
            </a:p>
          </p:txBody>
        </p:sp>
        <p:sp>
          <p:nvSpPr>
            <p:cNvPr id="21" name="MH_SubTitle_4"/>
            <p:cNvSpPr/>
            <p:nvPr>
              <p:custDataLst>
                <p:tags r:id="rId2"/>
              </p:custDataLst>
            </p:nvPr>
          </p:nvSpPr>
          <p:spPr>
            <a:xfrm>
              <a:off x="5020620" y="2927651"/>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lvl="0" algn="ctr"/>
              <a:r>
                <a:rPr lang="zh-CN" altLang="en-US" sz="1600" b="1" dirty="0">
                  <a:solidFill>
                    <a:srgbClr val="FFFFFF"/>
                  </a:solidFill>
                </a:rPr>
                <a:t>单击此处添加文字标题</a:t>
              </a:r>
            </a:p>
          </p:txBody>
        </p:sp>
      </p:grpSp>
    </p:spTree>
    <p:extLst>
      <p:ext uri="{BB962C8B-B14F-4D97-AF65-F5344CB8AC3E}">
        <p14:creationId xmlns:p14="http://schemas.microsoft.com/office/powerpoint/2010/main" val="2687758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mn-ea"/>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dirty="0"/>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224470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00826">
            <a:off x="5507169" y="854797"/>
            <a:ext cx="1203060" cy="12030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541877" y="986595"/>
            <a:ext cx="1133644" cy="1015663"/>
          </a:xfrm>
          <a:prstGeom prst="rect">
            <a:avLst/>
          </a:prstGeom>
          <a:noFill/>
        </p:spPr>
        <p:txBody>
          <a:bodyPr wrap="none" rtlCol="0">
            <a:spAutoFit/>
          </a:bodyPr>
          <a:lstStyle/>
          <a:p>
            <a:r>
              <a:rPr lang="en-US" altLang="zh-CN" sz="6000" b="1" dirty="0" smtClean="0">
                <a:solidFill>
                  <a:schemeClr val="bg1"/>
                </a:solidFill>
                <a:latin typeface="+mj-ea"/>
                <a:ea typeface="+mj-ea"/>
              </a:rPr>
              <a:t>04</a:t>
            </a:r>
            <a:endParaRPr lang="zh-CN" altLang="en-US" sz="6000" b="1" dirty="0">
              <a:solidFill>
                <a:schemeClr val="bg1"/>
              </a:solidFill>
              <a:latin typeface="+mj-ea"/>
              <a:ea typeface="+mj-ea"/>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r>
              <a:rPr lang="zh-CN" altLang="en-US" sz="2800" b="1" dirty="0" smtClean="0">
                <a:solidFill>
                  <a:srgbClr val="15438F"/>
                </a:solidFill>
                <a:latin typeface="+mj-ea"/>
                <a:ea typeface="+mj-ea"/>
              </a:rPr>
              <a:t>单击此处添加文字标题</a:t>
            </a:r>
            <a:endParaRPr lang="zh-CN" altLang="en-US" sz="2800" b="1" dirty="0">
              <a:solidFill>
                <a:srgbClr val="15438F"/>
              </a:solidFill>
              <a:latin typeface="+mj-ea"/>
              <a:ea typeface="+mj-ea"/>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a:t>
            </a:r>
            <a:r>
              <a:rPr lang="zh-CN" altLang="en-US" sz="1400" dirty="0" smtClean="0">
                <a:solidFill>
                  <a:srgbClr val="15438F"/>
                </a:solidFill>
                <a:latin typeface="+mj-ea"/>
                <a:ea typeface="+mj-ea"/>
              </a:rPr>
              <a:t>添加</a:t>
            </a:r>
            <a:r>
              <a:rPr lang="zh-CN" altLang="en-US" sz="1200" dirty="0" smtClean="0">
                <a:solidFill>
                  <a:srgbClr val="15438F"/>
                </a:solidFill>
                <a:latin typeface="+mj-ea"/>
                <a:ea typeface="+mj-ea"/>
              </a:rPr>
              <a:t>文字</a:t>
            </a:r>
            <a:endParaRPr lang="zh-CN" altLang="en-US" sz="1200" dirty="0">
              <a:solidFill>
                <a:srgbClr val="15438F"/>
              </a:solidFill>
              <a:latin typeface="+mj-ea"/>
              <a:ea typeface="+mj-ea"/>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单击此处添加文字</a:t>
            </a:r>
            <a:endParaRPr lang="zh-CN" altLang="en-US" sz="1200" dirty="0">
              <a:solidFill>
                <a:srgbClr val="15438F"/>
              </a:solidFill>
              <a:latin typeface="+mj-ea"/>
              <a:ea typeface="+mj-ea"/>
            </a:endParaRPr>
          </a:p>
        </p:txBody>
      </p:sp>
    </p:spTree>
    <p:extLst>
      <p:ext uri="{BB962C8B-B14F-4D97-AF65-F5344CB8AC3E}">
        <p14:creationId xmlns:p14="http://schemas.microsoft.com/office/powerpoint/2010/main" val="32545505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endParaRPr lang="zh-CN" altLang="en-US"/>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endParaRPr lang="zh-CN" altLang="en-US"/>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5.</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3.</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4.</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2.</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1.</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194839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76"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77" name="Oval 5"/>
          <p:cNvSpPr>
            <a:spLocks noChangeArrowheads="1"/>
          </p:cNvSpPr>
          <p:nvPr/>
        </p:nvSpPr>
        <p:spPr bwMode="gray">
          <a:xfrm>
            <a:off x="3134003" y="1861951"/>
            <a:ext cx="1183595" cy="1183595"/>
          </a:xfrm>
          <a:prstGeom prst="ellipse">
            <a:avLst/>
          </a:prstGeom>
          <a:solidFill>
            <a:srgbClr val="0070C0"/>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78" name="Oval 6"/>
          <p:cNvSpPr>
            <a:spLocks noChangeArrowheads="1"/>
          </p:cNvSpPr>
          <p:nvPr/>
        </p:nvSpPr>
        <p:spPr bwMode="gray">
          <a:xfrm>
            <a:off x="4547136" y="2687639"/>
            <a:ext cx="1183595" cy="1183595"/>
          </a:xfrm>
          <a:prstGeom prst="ellipse">
            <a:avLst/>
          </a:prstGeom>
          <a:solidFill>
            <a:srgbClr val="00B0F0"/>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79" name="TextBox 78"/>
          <p:cNvSpPr txBox="1"/>
          <p:nvPr/>
        </p:nvSpPr>
        <p:spPr>
          <a:xfrm>
            <a:off x="467544" y="1962378"/>
            <a:ext cx="2351856"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80" name="组合 79"/>
          <p:cNvGrpSpPr/>
          <p:nvPr/>
        </p:nvGrpSpPr>
        <p:grpSpPr>
          <a:xfrm>
            <a:off x="469900" y="1400286"/>
            <a:ext cx="3299884" cy="461665"/>
            <a:chOff x="469900" y="1057571"/>
            <a:chExt cx="3299884" cy="461665"/>
          </a:xfrm>
        </p:grpSpPr>
        <p:sp>
          <p:nvSpPr>
            <p:cNvPr id="81" name="TextBox 80"/>
            <p:cNvSpPr txBox="1"/>
            <p:nvPr/>
          </p:nvSpPr>
          <p:spPr>
            <a:xfrm>
              <a:off x="553419" y="1057571"/>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6169019" y="1749775"/>
            <a:ext cx="2453767"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84" name="组合 83"/>
          <p:cNvGrpSpPr/>
          <p:nvPr/>
        </p:nvGrpSpPr>
        <p:grpSpPr>
          <a:xfrm>
            <a:off x="5257195" y="3871234"/>
            <a:ext cx="3442305" cy="404838"/>
            <a:chOff x="5257195" y="3528519"/>
            <a:chExt cx="3442305" cy="404838"/>
          </a:xfrm>
        </p:grpSpPr>
        <p:sp>
          <p:nvSpPr>
            <p:cNvPr id="85" name="TextBox 84"/>
            <p:cNvSpPr txBox="1"/>
            <p:nvPr/>
          </p:nvSpPr>
          <p:spPr>
            <a:xfrm>
              <a:off x="5975908" y="3564025"/>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091810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25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67544" y="1275606"/>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完成项目之一</a:t>
            </a:r>
            <a:endParaRPr lang="en-US" altLang="zh-CN" b="1" dirty="0" smtClean="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点击增加文本</a:t>
            </a: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endParaRPr lang="zh-CN" altLang="en-US" sz="1100" dirty="0">
              <a:solidFill>
                <a:srgbClr val="CCECFF"/>
              </a:solidFill>
              <a:latin typeface="微软雅黑" pitchFamily="34" charset="-122"/>
              <a:ea typeface="微软雅黑" pitchFamily="34" charset="-122"/>
            </a:endParaRPr>
          </a:p>
          <a:p>
            <a:pPr algn="ctr"/>
            <a:endParaRPr lang="zh-CN" altLang="en-US" sz="1100" dirty="0">
              <a:latin typeface="微软雅黑" pitchFamily="34" charset="-122"/>
              <a:ea typeface="微软雅黑" pitchFamily="34" charset="-122"/>
            </a:endParaRPr>
          </a:p>
        </p:txBody>
      </p:sp>
      <p:sp>
        <p:nvSpPr>
          <p:cNvPr id="56" name="矩形 55"/>
          <p:cNvSpPr/>
          <p:nvPr/>
        </p:nvSpPr>
        <p:spPr>
          <a:xfrm>
            <a:off x="6057057" y="1281717"/>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CCECFF"/>
                </a:solidFill>
                <a:latin typeface="微软雅黑" pitchFamily="34" charset="-122"/>
                <a:ea typeface="微软雅黑" pitchFamily="34" charset="-122"/>
              </a:rPr>
              <a:t> </a:t>
            </a:r>
            <a:r>
              <a:rPr lang="zh-CN" altLang="en-US"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100" dirty="0">
              <a:solidFill>
                <a:srgbClr val="CCECFF"/>
              </a:solidFill>
            </a:endParaRPr>
          </a:p>
        </p:txBody>
      </p:sp>
      <p:sp>
        <p:nvSpPr>
          <p:cNvPr id="57" name="矩形 56"/>
          <p:cNvSpPr/>
          <p:nvPr/>
        </p:nvSpPr>
        <p:spPr>
          <a:xfrm>
            <a:off x="3262301" y="2919580"/>
            <a:ext cx="2749331" cy="1596386"/>
          </a:xfrm>
          <a:prstGeom prst="rect">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CCECFF"/>
                </a:solidFill>
                <a:latin typeface="微软雅黑" pitchFamily="34" charset="-122"/>
                <a:ea typeface="微软雅黑" pitchFamily="34" charset="-122"/>
              </a:rPr>
              <a:t> </a:t>
            </a:r>
            <a:r>
              <a:rPr lang="zh-CN" altLang="en-US" sz="1600"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600" dirty="0">
              <a:solidFill>
                <a:srgbClr val="CCECFF"/>
              </a:solidFill>
            </a:endParaRPr>
          </a:p>
        </p:txBody>
      </p:sp>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49990" y="2925690"/>
            <a:ext cx="2756398" cy="1590274"/>
          </a:xfrm>
          <a:prstGeom prst="rect">
            <a:avLst/>
          </a:prstGeom>
        </p:spPr>
      </p:pic>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2301" y="1275606"/>
            <a:ext cx="2749331" cy="1596386"/>
          </a:xfrm>
          <a:prstGeom prst="rect">
            <a:avLst/>
          </a:prstGeom>
        </p:spPr>
      </p:pic>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544" y="2925691"/>
            <a:ext cx="2749331" cy="159027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98486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19"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项目三</a:t>
            </a:r>
            <a:endParaRPr lang="zh-CN" altLang="en-US" sz="1200" dirty="0">
              <a:solidFill>
                <a:srgbClr val="FFFFFF"/>
              </a:solidFill>
              <a:latin typeface="微软雅黑" pitchFamily="34" charset="-122"/>
              <a:ea typeface="微软雅黑" pitchFamily="34" charset="-122"/>
            </a:endParaRPr>
          </a:p>
        </p:txBody>
      </p:sp>
      <p:sp>
        <p:nvSpPr>
          <p:cNvPr id="20"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lumMod val="50000"/>
            </a:schemeClr>
          </a:solidFill>
          <a:ln w="28575" cmpd="sng">
            <a:solidFill>
              <a:srgbClr val="F8F8F8"/>
            </a:solidFill>
            <a:round/>
            <a:headEnd/>
            <a:tailEnd/>
          </a:ln>
        </p:spPr>
        <p:txBody>
          <a:bodyPr wrap="none" lIns="68562" tIns="34281" rIns="68562" bIns="34281" anchor="ctr"/>
          <a:lstStyle/>
          <a:p>
            <a:endParaRPr lang="zh-CN" altLang="en-US" sz="1400"/>
          </a:p>
        </p:txBody>
      </p:sp>
      <p:sp>
        <p:nvSpPr>
          <p:cNvPr id="21"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项目二</a:t>
            </a:r>
            <a:endParaRPr lang="zh-CN" altLang="en-US" sz="1200" dirty="0">
              <a:solidFill>
                <a:srgbClr val="FFFFFF"/>
              </a:solidFill>
              <a:latin typeface="微软雅黑" pitchFamily="34" charset="-122"/>
              <a:ea typeface="微软雅黑" pitchFamily="34" charset="-122"/>
            </a:endParaRPr>
          </a:p>
        </p:txBody>
      </p:sp>
      <p:sp>
        <p:nvSpPr>
          <p:cNvPr id="22"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23"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smtClean="0">
                <a:solidFill>
                  <a:srgbClr val="FFFFFF"/>
                </a:solidFill>
                <a:latin typeface="微软雅黑" pitchFamily="34" charset="-122"/>
                <a:ea typeface="微软雅黑" pitchFamily="34" charset="-122"/>
              </a:rPr>
              <a:t>完成项目一</a:t>
            </a:r>
            <a:endParaRPr lang="zh-CN" altLang="en-US" sz="1200" dirty="0">
              <a:solidFill>
                <a:srgbClr val="FFFFFF"/>
              </a:solidFill>
              <a:latin typeface="微软雅黑" pitchFamily="34" charset="-122"/>
              <a:ea typeface="微软雅黑" pitchFamily="34" charset="-122"/>
            </a:endParaRPr>
          </a:p>
        </p:txBody>
      </p:sp>
      <p:sp>
        <p:nvSpPr>
          <p:cNvPr id="24"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5"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6"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27"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8"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9"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0" name="矩形 16"/>
          <p:cNvSpPr>
            <a:spLocks noChangeArrowheads="1"/>
          </p:cNvSpPr>
          <p:nvPr/>
        </p:nvSpPr>
        <p:spPr bwMode="auto">
          <a:xfrm>
            <a:off x="6178883" y="1232272"/>
            <a:ext cx="1844748" cy="112871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1" name="矩形 17"/>
          <p:cNvSpPr>
            <a:spLocks noChangeArrowheads="1"/>
          </p:cNvSpPr>
          <p:nvPr/>
        </p:nvSpPr>
        <p:spPr bwMode="auto">
          <a:xfrm>
            <a:off x="1145695" y="2370510"/>
            <a:ext cx="1845939" cy="11227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2" name="矩形 18"/>
          <p:cNvSpPr>
            <a:spLocks noChangeArrowheads="1"/>
          </p:cNvSpPr>
          <p:nvPr/>
        </p:nvSpPr>
        <p:spPr bwMode="auto">
          <a:xfrm>
            <a:off x="5345771" y="3906416"/>
            <a:ext cx="1879262" cy="95011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5628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300" fill="hold"/>
                                        <p:tgtEl>
                                          <p:spTgt spid="19"/>
                                        </p:tgtEl>
                                        <p:attrNameLst>
                                          <p:attrName>ppt_w</p:attrName>
                                        </p:attrNameLst>
                                      </p:cBhvr>
                                      <p:tavLst>
                                        <p:tav tm="0">
                                          <p:val>
                                            <p:fltVal val="0"/>
                                          </p:val>
                                        </p:tav>
                                        <p:tav tm="100000">
                                          <p:val>
                                            <p:strVal val="#ppt_w"/>
                                          </p:val>
                                        </p:tav>
                                      </p:tavLst>
                                    </p:anim>
                                    <p:anim calcmode="lin" valueType="num">
                                      <p:cBhvr>
                                        <p:cTn id="13" dur="300" fill="hold"/>
                                        <p:tgtEl>
                                          <p:spTgt spid="19"/>
                                        </p:tgtEl>
                                        <p:attrNameLst>
                                          <p:attrName>ppt_h</p:attrName>
                                        </p:attrNameLst>
                                      </p:cBhvr>
                                      <p:tavLst>
                                        <p:tav tm="0">
                                          <p:val>
                                            <p:fltVal val="0"/>
                                          </p:val>
                                        </p:tav>
                                        <p:tav tm="100000">
                                          <p:val>
                                            <p:strVal val="#ppt_h"/>
                                          </p:val>
                                        </p:tav>
                                      </p:tavLst>
                                    </p:anim>
                                    <p:anim calcmode="lin" valueType="num">
                                      <p:cBhvr>
                                        <p:cTn id="14" dur="300" fill="hold"/>
                                        <p:tgtEl>
                                          <p:spTgt spid="19"/>
                                        </p:tgtEl>
                                        <p:attrNameLst>
                                          <p:attrName>style.rotation</p:attrName>
                                        </p:attrNameLst>
                                      </p:cBhvr>
                                      <p:tavLst>
                                        <p:tav tm="0">
                                          <p:val>
                                            <p:fltVal val="90"/>
                                          </p:val>
                                        </p:tav>
                                        <p:tav tm="100000">
                                          <p:val>
                                            <p:fltVal val="0"/>
                                          </p:val>
                                        </p:tav>
                                      </p:tavLst>
                                    </p:anim>
                                    <p:animEffect transition="in" filter="fade">
                                      <p:cBhvr>
                                        <p:cTn id="15" dur="300"/>
                                        <p:tgtEl>
                                          <p:spTgt spid="1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300" fill="hold"/>
                                        <p:tgtEl>
                                          <p:spTgt spid="23"/>
                                        </p:tgtEl>
                                        <p:attrNameLst>
                                          <p:attrName>ppt_w</p:attrName>
                                        </p:attrNameLst>
                                      </p:cBhvr>
                                      <p:tavLst>
                                        <p:tav tm="0">
                                          <p:val>
                                            <p:fltVal val="0"/>
                                          </p:val>
                                        </p:tav>
                                        <p:tav tm="100000">
                                          <p:val>
                                            <p:strVal val="#ppt_w"/>
                                          </p:val>
                                        </p:tav>
                                      </p:tavLst>
                                    </p:anim>
                                    <p:anim calcmode="lin" valueType="num">
                                      <p:cBhvr>
                                        <p:cTn id="61" dur="300" fill="hold"/>
                                        <p:tgtEl>
                                          <p:spTgt spid="23"/>
                                        </p:tgtEl>
                                        <p:attrNameLst>
                                          <p:attrName>ppt_h</p:attrName>
                                        </p:attrNameLst>
                                      </p:cBhvr>
                                      <p:tavLst>
                                        <p:tav tm="0">
                                          <p:val>
                                            <p:fltVal val="0"/>
                                          </p:val>
                                        </p:tav>
                                        <p:tav tm="100000">
                                          <p:val>
                                            <p:strVal val="#ppt_h"/>
                                          </p:val>
                                        </p:tav>
                                      </p:tavLst>
                                    </p:anim>
                                    <p:anim calcmode="lin" valueType="num">
                                      <p:cBhvr>
                                        <p:cTn id="62" dur="300" fill="hold"/>
                                        <p:tgtEl>
                                          <p:spTgt spid="23"/>
                                        </p:tgtEl>
                                        <p:attrNameLst>
                                          <p:attrName>style.rotation</p:attrName>
                                        </p:attrNameLst>
                                      </p:cBhvr>
                                      <p:tavLst>
                                        <p:tav tm="0">
                                          <p:val>
                                            <p:fltVal val="90"/>
                                          </p:val>
                                        </p:tav>
                                        <p:tav tm="100000">
                                          <p:val>
                                            <p:fltVal val="0"/>
                                          </p:val>
                                        </p:tav>
                                      </p:tavLst>
                                    </p:anim>
                                    <p:animEffect transition="in" filter="fade">
                                      <p:cBhvr>
                                        <p:cTn id="63" dur="300"/>
                                        <p:tgtEl>
                                          <p:spTgt spid="23"/>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randombar(horizontal)">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utoUpdateAnimBg="0"/>
      <p:bldP spid="20" grpId="0" animBg="1"/>
      <p:bldP spid="21" grpId="0" autoUpdateAnimBg="0"/>
      <p:bldP spid="22" grpId="0" animBg="1"/>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autoUpdateAnimBg="0"/>
      <p:bldP spid="31" grpId="0" animBg="1" autoUpdateAnimBg="0"/>
      <p:bldP spid="32"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16013" y="161766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814763" y="1617663"/>
            <a:ext cx="5329237" cy="1746250"/>
          </a:xfrm>
          <a:prstGeom prst="rect">
            <a:avLst/>
          </a:prstGeom>
          <a:solidFill>
            <a:srgbClr val="0070C0"/>
          </a:solidFill>
          <a:ln>
            <a:noFill/>
          </a:ln>
          <a:extLst/>
        </p:spPr>
        <p:txBody>
          <a:bodyPr/>
          <a:lstStyle/>
          <a:p>
            <a:pPr eaLnBrk="1" hangingPunct="1"/>
            <a:endParaRPr lang="zh-CN" altLang="zh-CN">
              <a:solidFill>
                <a:srgbClr val="000000"/>
              </a:solidFill>
            </a:endParaRPr>
          </a:p>
        </p:txBody>
      </p:sp>
      <p:sp>
        <p:nvSpPr>
          <p:cNvPr id="75" name="矩形 3"/>
          <p:cNvSpPr>
            <a:spLocks noChangeArrowheads="1"/>
          </p:cNvSpPr>
          <p:nvPr/>
        </p:nvSpPr>
        <p:spPr bwMode="auto">
          <a:xfrm>
            <a:off x="0" y="3359150"/>
            <a:ext cx="3814763" cy="425450"/>
          </a:xfrm>
          <a:prstGeom prst="rect">
            <a:avLst/>
          </a:prstGeom>
          <a:solidFill>
            <a:srgbClr val="00B0F0"/>
          </a:solidFill>
          <a:ln>
            <a:noFill/>
          </a:ln>
          <a:extLst/>
        </p:spPr>
        <p:txBody>
          <a:bodyPr/>
          <a:lstStyle/>
          <a:p>
            <a:pPr eaLnBrk="1" hangingPunct="1"/>
            <a:endParaRPr lang="zh-CN" altLang="zh-CN">
              <a:solidFill>
                <a:srgbClr val="000000"/>
              </a:solidFill>
            </a:endParaRPr>
          </a:p>
        </p:txBody>
      </p:sp>
      <p:cxnSp>
        <p:nvCxnSpPr>
          <p:cNvPr id="76" name="直接连接符 4"/>
          <p:cNvCxnSpPr>
            <a:cxnSpLocks noChangeShapeType="1"/>
          </p:cNvCxnSpPr>
          <p:nvPr/>
        </p:nvCxnSpPr>
        <p:spPr bwMode="auto">
          <a:xfrm>
            <a:off x="5651500" y="2373313"/>
            <a:ext cx="0" cy="6302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716588" y="2284413"/>
            <a:ext cx="3319462" cy="75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78" name="矩形​​ 57"/>
          <p:cNvSpPr>
            <a:spLocks noChangeArrowheads="1"/>
          </p:cNvSpPr>
          <p:nvPr/>
        </p:nvSpPr>
        <p:spPr bwMode="auto">
          <a:xfrm>
            <a:off x="3814763" y="3362325"/>
            <a:ext cx="522128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79" name="矩形 7"/>
          <p:cNvSpPr>
            <a:spLocks noChangeArrowheads="1"/>
          </p:cNvSpPr>
          <p:nvPr/>
        </p:nvSpPr>
        <p:spPr bwMode="auto">
          <a:xfrm>
            <a:off x="5735638" y="194627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80" name="组合 8"/>
          <p:cNvGrpSpPr>
            <a:grpSpLocks/>
          </p:cNvGrpSpPr>
          <p:nvPr/>
        </p:nvGrpSpPr>
        <p:grpSpPr bwMode="auto">
          <a:xfrm>
            <a:off x="3986213" y="1924050"/>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grpSp>
      <p:sp>
        <p:nvSpPr>
          <p:cNvPr id="85" name="矩形 16"/>
          <p:cNvSpPr>
            <a:spLocks noChangeArrowheads="1"/>
          </p:cNvSpPr>
          <p:nvPr/>
        </p:nvSpPr>
        <p:spPr bwMode="auto">
          <a:xfrm>
            <a:off x="1096487" y="126665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b="1" kern="0" dirty="0">
                <a:latin typeface="+mj-ea"/>
              </a:rPr>
              <a:t>填加文字</a:t>
            </a:r>
            <a:endParaRPr lang="en-US" altLang="zh-CN" b="1" kern="0" dirty="0">
              <a:latin typeface="+mj-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506855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500" fill="hold"/>
                                        <p:tgtEl>
                                          <p:spTgt spid="74"/>
                                        </p:tgtEl>
                                        <p:attrNameLst>
                                          <p:attrName>ppt_x</p:attrName>
                                        </p:attrNameLst>
                                      </p:cBhvr>
                                      <p:tavLst>
                                        <p:tav tm="0">
                                          <p:val>
                                            <p:strVal val="1+#ppt_w/2"/>
                                          </p:val>
                                        </p:tav>
                                        <p:tav tm="100000">
                                          <p:val>
                                            <p:strVal val="#ppt_x"/>
                                          </p:val>
                                        </p:tav>
                                      </p:tavLst>
                                    </p:anim>
                                    <p:anim calcmode="lin" valueType="num">
                                      <p:cBhvr additive="base">
                                        <p:cTn id="12" dur="500" fill="hold"/>
                                        <p:tgtEl>
                                          <p:spTgt spid="74"/>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1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p:tgtEl>
                                          <p:spTgt spid="73"/>
                                        </p:tgtEl>
                                        <p:attrNameLst>
                                          <p:attrName>ppt_y</p:attrName>
                                        </p:attrNameLst>
                                      </p:cBhvr>
                                      <p:tavLst>
                                        <p:tav tm="0">
                                          <p:val>
                                            <p:strVal val="#ppt_y+#ppt_h*1.125000"/>
                                          </p:val>
                                        </p:tav>
                                        <p:tav tm="100000">
                                          <p:val>
                                            <p:strVal val="#ppt_y"/>
                                          </p:val>
                                        </p:tav>
                                      </p:tavLst>
                                    </p:anim>
                                    <p:animEffect transition="in" filter="wipe(up)">
                                      <p:cBhvr>
                                        <p:cTn id="16" dur="500"/>
                                        <p:tgtEl>
                                          <p:spTgt spid="73"/>
                                        </p:tgtEl>
                                      </p:cBhvr>
                                    </p:animEffect>
                                  </p:childTnLst>
                                </p:cTn>
                              </p:par>
                              <p:par>
                                <p:cTn id="17" presetID="22" presetClass="entr" presetSubtype="1" fill="hold" nodeType="with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wipe(up)">
                                      <p:cBhvr>
                                        <p:cTn id="19" dur="500"/>
                                        <p:tgtEl>
                                          <p:spTgt spid="80"/>
                                        </p:tgtEl>
                                      </p:cBhvr>
                                    </p:animEffect>
                                  </p:childTnLst>
                                </p:cTn>
                              </p:par>
                              <p:par>
                                <p:cTn id="20" presetID="22" presetClass="entr" presetSubtype="1" fill="hold" nodeType="withEffect">
                                  <p:stCondLst>
                                    <p:cond delay="500"/>
                                  </p:stCondLst>
                                  <p:childTnLst>
                                    <p:set>
                                      <p:cBhvr>
                                        <p:cTn id="21" dur="1" fill="hold">
                                          <p:stCondLst>
                                            <p:cond delay="0"/>
                                          </p:stCondLst>
                                        </p:cTn>
                                        <p:tgtEl>
                                          <p:spTgt spid="76"/>
                                        </p:tgtEl>
                                        <p:attrNameLst>
                                          <p:attrName>style.visibility</p:attrName>
                                        </p:attrNameLst>
                                      </p:cBhvr>
                                      <p:to>
                                        <p:strVal val="visible"/>
                                      </p:to>
                                    </p:set>
                                    <p:animEffect transition="in" filter="wipe(up)">
                                      <p:cBhvr>
                                        <p:cTn id="22" dur="500"/>
                                        <p:tgtEl>
                                          <p:spTgt spid="76"/>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2" presetClass="entr" presetSubtype="8" fill="hold" grpId="0" nodeType="withEffect">
                                  <p:stCondLst>
                                    <p:cond delay="800"/>
                                  </p:stCondLst>
                                  <p:childTnLst>
                                    <p:set>
                                      <p:cBhvr>
                                        <p:cTn id="27" dur="1" fill="hold">
                                          <p:stCondLst>
                                            <p:cond delay="0"/>
                                          </p:stCondLst>
                                        </p:cTn>
                                        <p:tgtEl>
                                          <p:spTgt spid="77"/>
                                        </p:tgtEl>
                                        <p:attrNameLst>
                                          <p:attrName>style.visibility</p:attrName>
                                        </p:attrNameLst>
                                      </p:cBhvr>
                                      <p:to>
                                        <p:strVal val="visible"/>
                                      </p:to>
                                    </p:set>
                                    <p:anim calcmode="lin" valueType="num">
                                      <p:cBhvr additive="base">
                                        <p:cTn id="28" dur="500"/>
                                        <p:tgtEl>
                                          <p:spTgt spid="77"/>
                                        </p:tgtEl>
                                        <p:attrNameLst>
                                          <p:attrName>ppt_x</p:attrName>
                                        </p:attrNameLst>
                                      </p:cBhvr>
                                      <p:tavLst>
                                        <p:tav tm="0">
                                          <p:val>
                                            <p:strVal val="#ppt_x-#ppt_w*1.125000"/>
                                          </p:val>
                                        </p:tav>
                                        <p:tav tm="100000">
                                          <p:val>
                                            <p:strVal val="#ppt_x"/>
                                          </p:val>
                                        </p:tav>
                                      </p:tavLst>
                                    </p:anim>
                                    <p:animEffect transition="in" filter="wipe(right)">
                                      <p:cBhvr>
                                        <p:cTn id="29" dur="500"/>
                                        <p:tgtEl>
                                          <p:spTgt spid="77"/>
                                        </p:tgtEl>
                                      </p:cBhvr>
                                    </p:animEffect>
                                  </p:childTnLst>
                                </p:cTn>
                              </p:par>
                              <p:par>
                                <p:cTn id="30" presetID="2" presetClass="entr" presetSubtype="2" fill="hold" grpId="0" nodeType="withEffect">
                                  <p:stCondLst>
                                    <p:cond delay="80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1+#ppt_w/2"/>
                                          </p:val>
                                        </p:tav>
                                        <p:tav tm="100000">
                                          <p:val>
                                            <p:strVal val="#ppt_x"/>
                                          </p:val>
                                        </p:tav>
                                      </p:tavLst>
                                    </p:anim>
                                    <p:anim calcmode="lin" valueType="num">
                                      <p:cBhvr additive="base">
                                        <p:cTn id="33" dur="500" fill="hold"/>
                                        <p:tgtEl>
                                          <p:spTgt spid="78"/>
                                        </p:tgtEl>
                                        <p:attrNameLst>
                                          <p:attrName>ppt_y</p:attrName>
                                        </p:attrNameLst>
                                      </p:cBhvr>
                                      <p:tavLst>
                                        <p:tav tm="0">
                                          <p:val>
                                            <p:strVal val="#ppt_y"/>
                                          </p:val>
                                        </p:tav>
                                        <p:tav tm="100000">
                                          <p:val>
                                            <p:strVal val="#ppt_y"/>
                                          </p:val>
                                        </p:tav>
                                      </p:tavLst>
                                    </p:anim>
                                  </p:childTnLst>
                                </p:cTn>
                              </p:par>
                              <p:par>
                                <p:cTn id="34" presetID="12" presetClass="entr" presetSubtype="4" fill="hold" grpId="0"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p:tgtEl>
                                          <p:spTgt spid="85"/>
                                        </p:tgtEl>
                                        <p:attrNameLst>
                                          <p:attrName>ppt_y</p:attrName>
                                        </p:attrNameLst>
                                      </p:cBhvr>
                                      <p:tavLst>
                                        <p:tav tm="0">
                                          <p:val>
                                            <p:strVal val="#ppt_y+#ppt_h*1.125000"/>
                                          </p:val>
                                        </p:tav>
                                        <p:tav tm="100000">
                                          <p:val>
                                            <p:strVal val="#ppt_y"/>
                                          </p:val>
                                        </p:tav>
                                      </p:tavLst>
                                    </p:anim>
                                    <p:animEffect transition="in" filter="wipe(up)">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5" grpId="0" animBg="1" autoUpdateAnimBg="0"/>
      <p:bldP spid="77" grpId="0" autoUpdateAnimBg="0"/>
      <p:bldP spid="78" grpId="0" autoUpdateAnimBg="0"/>
      <p:bldP spid="79" grpId="0" autoUpdateAnimBg="0"/>
      <p:bldP spid="85"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792685" y="1430934"/>
            <a:ext cx="2002972" cy="3575306"/>
          </a:xfrm>
          <a:prstGeom prst="rect">
            <a:avLst/>
          </a:prstGeom>
        </p:spPr>
      </p:pic>
      <p:sp>
        <p:nvSpPr>
          <p:cNvPr id="9" name="文本框 8"/>
          <p:cNvSpPr txBox="1"/>
          <p:nvPr/>
        </p:nvSpPr>
        <p:spPr>
          <a:xfrm>
            <a:off x="2348210" y="1361043"/>
            <a:ext cx="4108625" cy="5386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900" b="1" i="0" u="none" strike="noStrike" kern="1200" cap="none" spc="0" normalizeH="0" baseline="0" noProof="0" dirty="0" smtClean="0">
                <a:ln>
                  <a:noFill/>
                </a:ln>
                <a:solidFill>
                  <a:prstClr val="white"/>
                </a:solidFill>
                <a:effectLst/>
                <a:uLnTx/>
                <a:uFillTx/>
                <a:latin typeface="+mn-ea"/>
                <a:cs typeface="+mn-cs"/>
              </a:rPr>
              <a:t>感谢观看 </a:t>
            </a:r>
            <a:r>
              <a:rPr kumimoji="0" lang="en-US" altLang="zh-CN" sz="2900" b="1" i="0" u="none" strike="noStrike" kern="1200" cap="none" spc="0" normalizeH="0" baseline="0" noProof="0" dirty="0" smtClean="0">
                <a:ln>
                  <a:noFill/>
                </a:ln>
                <a:solidFill>
                  <a:prstClr val="white"/>
                </a:solidFill>
                <a:effectLst/>
                <a:uLnTx/>
                <a:uFillTx/>
                <a:latin typeface="+mn-ea"/>
                <a:cs typeface="+mn-cs"/>
              </a:rPr>
              <a:t>THANK YOU</a:t>
            </a:r>
            <a:endParaRPr kumimoji="0" lang="zh-CN" altLang="en-US" sz="2900" b="1" i="0" u="none" strike="noStrike" kern="1200" cap="none" spc="0" normalizeH="0" baseline="0" noProof="0" dirty="0">
              <a:ln>
                <a:noFill/>
              </a:ln>
              <a:solidFill>
                <a:prstClr val="white"/>
              </a:solidFill>
              <a:effectLst/>
              <a:uLnTx/>
              <a:uFillTx/>
              <a:latin typeface="+mn-ea"/>
              <a:cs typeface="+mn-cs"/>
            </a:endParaRPr>
          </a:p>
        </p:txBody>
      </p:sp>
      <p:sp>
        <p:nvSpPr>
          <p:cNvPr id="15" name="文本框 14"/>
          <p:cNvSpPr txBox="1"/>
          <p:nvPr/>
        </p:nvSpPr>
        <p:spPr>
          <a:xfrm>
            <a:off x="2397939" y="968188"/>
            <a:ext cx="2622834"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mn-ea"/>
                <a:cs typeface="+mn-cs"/>
              </a:rPr>
              <a:t>20XX POWERPOINT</a:t>
            </a:r>
            <a:endParaRPr kumimoji="0" lang="zh-CN" altLang="en-US" sz="2000" b="0" i="0" u="none" strike="noStrike" kern="1200" cap="none" spc="0" normalizeH="0" baseline="0" noProof="0" dirty="0">
              <a:ln>
                <a:noFill/>
              </a:ln>
              <a:solidFill>
                <a:prstClr val="white"/>
              </a:solidFill>
              <a:effectLst/>
              <a:uLnTx/>
              <a:uFillTx/>
              <a:latin typeface="+mn-ea"/>
              <a:cs typeface="+mn-cs"/>
            </a:endParaRPr>
          </a:p>
        </p:txBody>
      </p:sp>
      <p:sp>
        <p:nvSpPr>
          <p:cNvPr id="16" name="文本框 15"/>
          <p:cNvSpPr txBox="1"/>
          <p:nvPr/>
        </p:nvSpPr>
        <p:spPr>
          <a:xfrm>
            <a:off x="2397939" y="2035954"/>
            <a:ext cx="3007555"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mn-ea"/>
                <a:cs typeface="+mn-cs"/>
              </a:rPr>
              <a:t>汇报人</a:t>
            </a:r>
            <a:r>
              <a:rPr kumimoji="0" lang="zh-CN" altLang="en-US" sz="1600" b="0" i="0" u="none" strike="noStrike" kern="1200" cap="none" spc="0" normalizeH="0" baseline="0" noProof="0" dirty="0" smtClean="0">
                <a:ln>
                  <a:noFill/>
                </a:ln>
                <a:solidFill>
                  <a:schemeClr val="bg1"/>
                </a:solidFill>
                <a:effectLst/>
                <a:uLnTx/>
                <a:uFillTx/>
                <a:latin typeface="+mn-ea"/>
                <a:cs typeface="+mn-cs"/>
              </a:rPr>
              <a:t>：第一</a:t>
            </a:r>
            <a:r>
              <a:rPr kumimoji="0" lang="en-US" altLang="zh-CN" sz="1600" b="0" i="0" u="none" strike="noStrike" kern="1200" cap="none" spc="0" normalizeH="0" baseline="0" noProof="0" dirty="0" smtClean="0">
                <a:ln>
                  <a:noFill/>
                </a:ln>
                <a:solidFill>
                  <a:schemeClr val="bg1"/>
                </a:solidFill>
                <a:effectLst/>
                <a:uLnTx/>
                <a:uFillTx/>
                <a:latin typeface="+mn-ea"/>
                <a:cs typeface="+mn-cs"/>
              </a:rPr>
              <a:t>PPT</a:t>
            </a:r>
            <a:r>
              <a:rPr kumimoji="0" lang="zh-CN" altLang="en-US" sz="1600" b="0" i="0" u="none" strike="noStrike" kern="1200" cap="none" spc="0" normalizeH="0" baseline="0" noProof="0" dirty="0" smtClean="0">
                <a:ln>
                  <a:noFill/>
                </a:ln>
                <a:solidFill>
                  <a:schemeClr val="bg1"/>
                </a:solidFill>
                <a:effectLst/>
                <a:uLnTx/>
                <a:uFillTx/>
                <a:latin typeface="+mn-ea"/>
                <a:cs typeface="+mn-cs"/>
              </a:rPr>
              <a:t>  </a:t>
            </a:r>
            <a:r>
              <a:rPr kumimoji="0" lang="zh-CN" altLang="en-US" sz="1600" b="0" i="0" u="none" strike="noStrike" kern="1200" cap="none" spc="0" normalizeH="0" baseline="0" noProof="0" dirty="0">
                <a:ln>
                  <a:noFill/>
                </a:ln>
                <a:solidFill>
                  <a:schemeClr val="bg1"/>
                </a:solidFill>
                <a:effectLst/>
                <a:uLnTx/>
                <a:uFillTx/>
                <a:latin typeface="+mn-ea"/>
                <a:cs typeface="+mn-cs"/>
              </a:rPr>
              <a:t>导师</a:t>
            </a:r>
            <a:r>
              <a:rPr kumimoji="0" lang="zh-CN" altLang="en-US" sz="1600" b="0" i="0" u="none" strike="noStrike" kern="1200" cap="none" spc="0" normalizeH="0" baseline="0" noProof="0" dirty="0" smtClean="0">
                <a:ln>
                  <a:noFill/>
                </a:ln>
                <a:solidFill>
                  <a:schemeClr val="bg1"/>
                </a:solidFill>
                <a:effectLst/>
                <a:uLnTx/>
                <a:uFillTx/>
                <a:latin typeface="+mn-ea"/>
                <a:cs typeface="+mn-cs"/>
              </a:rPr>
              <a:t>：</a:t>
            </a:r>
            <a:r>
              <a:rPr kumimoji="0" lang="en-US" altLang="zh-CN" sz="1600" b="0" i="0" u="none" strike="noStrike" kern="1200" cap="none" spc="0" normalizeH="0" baseline="0" noProof="0" dirty="0" smtClean="0">
                <a:ln>
                  <a:noFill/>
                </a:ln>
                <a:solidFill>
                  <a:schemeClr val="bg1"/>
                </a:solidFill>
                <a:effectLst/>
                <a:uLnTx/>
                <a:uFillTx/>
                <a:latin typeface="+mn-ea"/>
                <a:cs typeface="+mn-cs"/>
              </a:rPr>
              <a:t>1PPT</a:t>
            </a:r>
            <a:endParaRPr kumimoji="0" lang="zh-CN" altLang="en-US" sz="1600" b="0" i="0" u="none" strike="noStrike" kern="1200" cap="none" spc="0" normalizeH="0" baseline="0" noProof="0" dirty="0">
              <a:ln>
                <a:noFill/>
              </a:ln>
              <a:solidFill>
                <a:schemeClr val="bg1"/>
              </a:solidFill>
              <a:effectLst/>
              <a:uLnTx/>
              <a:uFillTx/>
              <a:latin typeface="+mn-ea"/>
              <a:cs typeface="+mn-cs"/>
            </a:endParaRPr>
          </a:p>
        </p:txBody>
      </p:sp>
      <p:cxnSp>
        <p:nvCxnSpPr>
          <p:cNvPr id="18" name="直接连接符 17"/>
          <p:cNvCxnSpPr/>
          <p:nvPr/>
        </p:nvCxnSpPr>
        <p:spPr>
          <a:xfrm>
            <a:off x="2408633" y="1949666"/>
            <a:ext cx="40937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61303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300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4000"/>
                            </p:stCondLst>
                            <p:childTnLst>
                              <p:par>
                                <p:cTn id="24" presetID="2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par>
                          <p:cTn id="27" fill="hold">
                            <p:stCondLst>
                              <p:cond delay="4500"/>
                            </p:stCondLst>
                            <p:childTnLst>
                              <p:par>
                                <p:cTn id="28" presetID="10" presetClass="entr" presetSubtype="0" fill="hold" grpId="0" nodeType="afterEffect">
                                  <p:stCondLst>
                                    <p:cond delay="0"/>
                                  </p:stCondLst>
                                  <p:iterate type="lt">
                                    <p:tmPct val="14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childTnLst>
                                </p:cTn>
                              </p:par>
                            </p:childTnLst>
                          </p:cTn>
                        </p:par>
                        <p:par>
                          <p:cTn id="31" fill="hold">
                            <p:stCondLst>
                              <p:cond delay="7040"/>
                            </p:stCondLst>
                            <p:childTnLst>
                              <p:par>
                                <p:cTn id="32" presetID="16" presetClass="entr" presetSubtype="21"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inVertical)">
                                      <p:cBhvr>
                                        <p:cTn id="34" dur="500"/>
                                        <p:tgtEl>
                                          <p:spTgt spid="18"/>
                                        </p:tgtEl>
                                      </p:cBhvr>
                                    </p:animEffect>
                                  </p:childTnLst>
                                </p:cTn>
                              </p:par>
                            </p:childTnLst>
                          </p:cTn>
                        </p:par>
                        <p:par>
                          <p:cTn id="35" fill="hold">
                            <p:stCondLst>
                              <p:cond delay="7540"/>
                            </p:stCondLst>
                            <p:childTnLst>
                              <p:par>
                                <p:cTn id="36" presetID="22" presetClass="entr" presetSubtype="1"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9338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00826">
            <a:off x="5507169" y="854797"/>
            <a:ext cx="1203060" cy="12030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541877" y="986595"/>
            <a:ext cx="1133644" cy="1015663"/>
          </a:xfrm>
          <a:prstGeom prst="rect">
            <a:avLst/>
          </a:prstGeom>
          <a:noFill/>
        </p:spPr>
        <p:txBody>
          <a:bodyPr wrap="none" rtlCol="0">
            <a:spAutoFit/>
          </a:bodyPr>
          <a:lstStyle/>
          <a:p>
            <a:r>
              <a:rPr lang="en-US" altLang="zh-CN" sz="6000" b="1" dirty="0" smtClean="0">
                <a:solidFill>
                  <a:schemeClr val="bg1"/>
                </a:solidFill>
                <a:latin typeface="+mj-ea"/>
                <a:ea typeface="+mj-ea"/>
              </a:rPr>
              <a:t>01</a:t>
            </a:r>
            <a:endParaRPr lang="zh-CN" altLang="en-US" sz="6000" b="1" dirty="0">
              <a:solidFill>
                <a:schemeClr val="bg1"/>
              </a:solidFill>
              <a:latin typeface="+mj-ea"/>
              <a:ea typeface="+mj-ea"/>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r>
              <a:rPr lang="zh-CN" altLang="en-US" sz="2800" b="1" dirty="0" smtClean="0">
                <a:solidFill>
                  <a:srgbClr val="15438F"/>
                </a:solidFill>
                <a:latin typeface="+mj-ea"/>
                <a:ea typeface="+mj-ea"/>
              </a:rPr>
              <a:t>单击此处添加文字标题</a:t>
            </a:r>
            <a:endParaRPr lang="zh-CN" altLang="en-US" sz="2800" b="1" dirty="0">
              <a:solidFill>
                <a:srgbClr val="15438F"/>
              </a:solidFill>
              <a:latin typeface="+mj-ea"/>
              <a:ea typeface="+mj-ea"/>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a:t>
            </a:r>
            <a:r>
              <a:rPr lang="zh-CN" altLang="en-US" sz="1400" dirty="0" smtClean="0">
                <a:solidFill>
                  <a:srgbClr val="15438F"/>
                </a:solidFill>
                <a:latin typeface="+mj-ea"/>
                <a:ea typeface="+mj-ea"/>
              </a:rPr>
              <a:t>添加</a:t>
            </a:r>
            <a:r>
              <a:rPr lang="zh-CN" altLang="en-US" sz="1200" dirty="0" smtClean="0">
                <a:solidFill>
                  <a:srgbClr val="15438F"/>
                </a:solidFill>
                <a:latin typeface="+mj-ea"/>
                <a:ea typeface="+mj-ea"/>
              </a:rPr>
              <a:t>文字</a:t>
            </a:r>
            <a:endParaRPr lang="zh-CN" altLang="en-US" sz="1200" dirty="0">
              <a:solidFill>
                <a:srgbClr val="15438F"/>
              </a:solidFill>
              <a:latin typeface="+mj-ea"/>
              <a:ea typeface="+mj-ea"/>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单击此处添加文字</a:t>
            </a:r>
            <a:endParaRPr lang="zh-CN" altLang="en-US" sz="1200" dirty="0">
              <a:solidFill>
                <a:srgbClr val="15438F"/>
              </a:solidFill>
              <a:latin typeface="+mj-ea"/>
              <a:ea typeface="+mj-ea"/>
            </a:endParaRPr>
          </a:p>
        </p:txBody>
      </p:sp>
    </p:spTree>
    <p:extLst>
      <p:ext uri="{BB962C8B-B14F-4D97-AF65-F5344CB8AC3E}">
        <p14:creationId xmlns:p14="http://schemas.microsoft.com/office/powerpoint/2010/main" val="1625563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直接连接符 95"/>
          <p:cNvCxnSpPr/>
          <p:nvPr/>
        </p:nvCxnSpPr>
        <p:spPr>
          <a:xfrm>
            <a:off x="5177321" y="1249386"/>
            <a:ext cx="0" cy="317005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2661815" y="1436447"/>
            <a:ext cx="2158684" cy="295466"/>
            <a:chOff x="3249264" y="1751685"/>
            <a:chExt cx="2994025" cy="393953"/>
          </a:xfrm>
        </p:grpSpPr>
        <p:grpSp>
          <p:nvGrpSpPr>
            <p:cNvPr id="98" name="组合 97"/>
            <p:cNvGrpSpPr/>
            <p:nvPr/>
          </p:nvGrpSpPr>
          <p:grpSpPr>
            <a:xfrm>
              <a:off x="3249264" y="1776444"/>
              <a:ext cx="2994025" cy="314202"/>
              <a:chOff x="2940050" y="2132898"/>
              <a:chExt cx="2994025" cy="314202"/>
            </a:xfrm>
          </p:grpSpPr>
          <p:sp>
            <p:nvSpPr>
              <p:cNvPr id="100" name="圆角矩形 9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2940050" y="2132898"/>
                <a:ext cx="21082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9" name="文本框 268"/>
            <p:cNvSpPr txBox="1"/>
            <p:nvPr/>
          </p:nvSpPr>
          <p:spPr>
            <a:xfrm>
              <a:off x="5335261"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2661815" y="1744748"/>
            <a:ext cx="2158684" cy="295466"/>
            <a:chOff x="3249264" y="2162753"/>
            <a:chExt cx="2994025" cy="393954"/>
          </a:xfrm>
        </p:grpSpPr>
        <p:grpSp>
          <p:nvGrpSpPr>
            <p:cNvPr id="103" name="组合 102"/>
            <p:cNvGrpSpPr/>
            <p:nvPr/>
          </p:nvGrpSpPr>
          <p:grpSpPr>
            <a:xfrm>
              <a:off x="3249264" y="2178703"/>
              <a:ext cx="2994025" cy="314618"/>
              <a:chOff x="2940050" y="2519659"/>
              <a:chExt cx="2994025" cy="314618"/>
            </a:xfrm>
          </p:grpSpPr>
          <p:sp>
            <p:nvSpPr>
              <p:cNvPr id="105" name="圆角矩形 10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6" name="圆角矩形 105"/>
              <p:cNvSpPr/>
              <p:nvPr/>
            </p:nvSpPr>
            <p:spPr>
              <a:xfrm>
                <a:off x="2940051" y="2519659"/>
                <a:ext cx="8890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文本框 273"/>
            <p:cNvSpPr txBox="1"/>
            <p:nvPr/>
          </p:nvSpPr>
          <p:spPr>
            <a:xfrm>
              <a:off x="4118871"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7" name="组合 106"/>
          <p:cNvGrpSpPr/>
          <p:nvPr/>
        </p:nvGrpSpPr>
        <p:grpSpPr>
          <a:xfrm>
            <a:off x="2658069" y="3072388"/>
            <a:ext cx="2171326" cy="295466"/>
            <a:chOff x="3244272" y="3932941"/>
            <a:chExt cx="3011560" cy="393953"/>
          </a:xfrm>
        </p:grpSpPr>
        <p:sp>
          <p:nvSpPr>
            <p:cNvPr id="108" name="圆角矩形 10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3244272" y="3971332"/>
              <a:ext cx="1201953"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0" name="文本框 279"/>
            <p:cNvSpPr txBox="1"/>
            <p:nvPr/>
          </p:nvSpPr>
          <p:spPr>
            <a:xfrm>
              <a:off x="4418923" y="3932941"/>
              <a:ext cx="90769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110"/>
          <p:cNvGrpSpPr/>
          <p:nvPr/>
        </p:nvGrpSpPr>
        <p:grpSpPr>
          <a:xfrm>
            <a:off x="2658072" y="3366412"/>
            <a:ext cx="2169151" cy="295466"/>
            <a:chOff x="3244272" y="4324968"/>
            <a:chExt cx="3008542" cy="393953"/>
          </a:xfrm>
        </p:grpSpPr>
        <p:sp>
          <p:nvSpPr>
            <p:cNvPr id="112" name="圆角矩形 11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3" name="圆角矩形 112"/>
            <p:cNvSpPr/>
            <p:nvPr/>
          </p:nvSpPr>
          <p:spPr>
            <a:xfrm>
              <a:off x="3244272" y="4362651"/>
              <a:ext cx="2108200"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283"/>
            <p:cNvSpPr txBox="1"/>
            <p:nvPr/>
          </p:nvSpPr>
          <p:spPr>
            <a:xfrm>
              <a:off x="5326614" y="4324968"/>
              <a:ext cx="67375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1187624" y="1208442"/>
            <a:ext cx="1619052" cy="1647000"/>
            <a:chOff x="471707" y="1675770"/>
            <a:chExt cx="2158455" cy="2196000"/>
          </a:xfrm>
          <a:solidFill>
            <a:schemeClr val="accent1"/>
          </a:solidFill>
        </p:grpSpPr>
        <p:grpSp>
          <p:nvGrpSpPr>
            <p:cNvPr id="116" name="组合 115"/>
            <p:cNvGrpSpPr>
              <a:grpSpLocks noChangeAspect="1"/>
            </p:cNvGrpSpPr>
            <p:nvPr/>
          </p:nvGrpSpPr>
          <p:grpSpPr>
            <a:xfrm>
              <a:off x="471707" y="1675770"/>
              <a:ext cx="2158455" cy="2196000"/>
              <a:chOff x="5397500" y="5734050"/>
              <a:chExt cx="365125" cy="371476"/>
            </a:xfrm>
            <a:grpFill/>
          </p:grpSpPr>
          <p:sp>
            <p:nvSpPr>
              <p:cNvPr id="12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7" name="组合 116"/>
            <p:cNvGrpSpPr>
              <a:grpSpLocks noChangeAspect="1"/>
            </p:cNvGrpSpPr>
            <p:nvPr/>
          </p:nvGrpSpPr>
          <p:grpSpPr>
            <a:xfrm>
              <a:off x="1735995" y="2108076"/>
              <a:ext cx="462003" cy="468000"/>
              <a:chOff x="2665061" y="4979202"/>
              <a:chExt cx="284308" cy="288000"/>
            </a:xfrm>
            <a:grpFill/>
          </p:grpSpPr>
          <p:sp>
            <p:nvSpPr>
              <p:cNvPr id="11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3" name="组合 122"/>
          <p:cNvGrpSpPr/>
          <p:nvPr/>
        </p:nvGrpSpPr>
        <p:grpSpPr>
          <a:xfrm>
            <a:off x="1195181" y="2868966"/>
            <a:ext cx="1619052" cy="1647000"/>
            <a:chOff x="478903" y="4355475"/>
            <a:chExt cx="2158455" cy="2196000"/>
          </a:xfrm>
          <a:solidFill>
            <a:schemeClr val="tx1">
              <a:lumMod val="75000"/>
              <a:lumOff val="25000"/>
            </a:schemeClr>
          </a:solidFill>
        </p:grpSpPr>
        <p:grpSp>
          <p:nvGrpSpPr>
            <p:cNvPr id="124" name="组合 123"/>
            <p:cNvGrpSpPr>
              <a:grpSpLocks noChangeAspect="1"/>
            </p:cNvGrpSpPr>
            <p:nvPr/>
          </p:nvGrpSpPr>
          <p:grpSpPr>
            <a:xfrm>
              <a:off x="1795203" y="4733013"/>
              <a:ext cx="366333" cy="576000"/>
              <a:chOff x="2257888" y="5547128"/>
              <a:chExt cx="137373" cy="216000"/>
            </a:xfrm>
            <a:grpFill/>
          </p:grpSpPr>
          <p:sp>
            <p:nvSpPr>
              <p:cNvPr id="12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3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5" name="组合 124"/>
            <p:cNvGrpSpPr>
              <a:grpSpLocks noChangeAspect="1"/>
            </p:cNvGrpSpPr>
            <p:nvPr/>
          </p:nvGrpSpPr>
          <p:grpSpPr>
            <a:xfrm>
              <a:off x="478903" y="4355475"/>
              <a:ext cx="2158455" cy="2196000"/>
              <a:chOff x="5397500" y="5734050"/>
              <a:chExt cx="365125" cy="371476"/>
            </a:xfrm>
            <a:grpFill/>
          </p:grpSpPr>
          <p:sp>
            <p:nvSpPr>
              <p:cNvPr id="1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31" name="矩形 130"/>
          <p:cNvSpPr/>
          <p:nvPr/>
        </p:nvSpPr>
        <p:spPr>
          <a:xfrm>
            <a:off x="5501826" y="1233082"/>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2" name="矩形 47"/>
          <p:cNvSpPr>
            <a:spLocks noChangeArrowheads="1"/>
          </p:cNvSpPr>
          <p:nvPr/>
        </p:nvSpPr>
        <p:spPr bwMode="auto">
          <a:xfrm>
            <a:off x="5501827" y="1524306"/>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33" name="矩形 132"/>
          <p:cNvSpPr/>
          <p:nvPr/>
        </p:nvSpPr>
        <p:spPr>
          <a:xfrm>
            <a:off x="5501826" y="2376026"/>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4" name="矩形 47"/>
          <p:cNvSpPr>
            <a:spLocks noChangeArrowheads="1"/>
          </p:cNvSpPr>
          <p:nvPr/>
        </p:nvSpPr>
        <p:spPr bwMode="auto">
          <a:xfrm>
            <a:off x="5501827" y="2667249"/>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35" name="矩形 134"/>
          <p:cNvSpPr/>
          <p:nvPr/>
        </p:nvSpPr>
        <p:spPr>
          <a:xfrm>
            <a:off x="5501826" y="3518969"/>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6" name="矩形 47"/>
          <p:cNvSpPr>
            <a:spLocks noChangeArrowheads="1"/>
          </p:cNvSpPr>
          <p:nvPr/>
        </p:nvSpPr>
        <p:spPr bwMode="auto">
          <a:xfrm>
            <a:off x="5501827" y="3810191"/>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137" name="矩形 136"/>
          <p:cNvSpPr/>
          <p:nvPr/>
        </p:nvSpPr>
        <p:spPr>
          <a:xfrm>
            <a:off x="2731449" y="1135194"/>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2719625" y="2021749"/>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139" name="矩形 138"/>
          <p:cNvSpPr/>
          <p:nvPr/>
        </p:nvSpPr>
        <p:spPr>
          <a:xfrm>
            <a:off x="2731449" y="2789231"/>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2719625" y="3663962"/>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80154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350" fill="hold"/>
                                        <p:tgtEl>
                                          <p:spTgt spid="115"/>
                                        </p:tgtEl>
                                        <p:attrNameLst>
                                          <p:attrName>ppt_w</p:attrName>
                                        </p:attrNameLst>
                                      </p:cBhvr>
                                      <p:tavLst>
                                        <p:tav tm="0">
                                          <p:val>
                                            <p:fltVal val="0"/>
                                          </p:val>
                                        </p:tav>
                                        <p:tav tm="100000">
                                          <p:val>
                                            <p:strVal val="#ppt_w"/>
                                          </p:val>
                                        </p:tav>
                                      </p:tavLst>
                                    </p:anim>
                                    <p:anim calcmode="lin" valueType="num">
                                      <p:cBhvr>
                                        <p:cTn id="8" dur="350" fill="hold"/>
                                        <p:tgtEl>
                                          <p:spTgt spid="115"/>
                                        </p:tgtEl>
                                        <p:attrNameLst>
                                          <p:attrName>ppt_h</p:attrName>
                                        </p:attrNameLst>
                                      </p:cBhvr>
                                      <p:tavLst>
                                        <p:tav tm="0">
                                          <p:val>
                                            <p:fltVal val="0"/>
                                          </p:val>
                                        </p:tav>
                                        <p:tav tm="100000">
                                          <p:val>
                                            <p:strVal val="#ppt_h"/>
                                          </p:val>
                                        </p:tav>
                                      </p:tavLst>
                                    </p:anim>
                                    <p:animEffect transition="in" filter="fade">
                                      <p:cBhvr>
                                        <p:cTn id="9" dur="350"/>
                                        <p:tgtEl>
                                          <p:spTgt spid="115"/>
                                        </p:tgtEl>
                                      </p:cBhvr>
                                    </p:animEffect>
                                  </p:childTnLst>
                                </p:cTn>
                              </p:par>
                            </p:childTnLst>
                          </p:cTn>
                        </p:par>
                        <p:par>
                          <p:cTn id="10" fill="hold">
                            <p:stCondLst>
                              <p:cond delay="350"/>
                            </p:stCondLst>
                            <p:childTnLst>
                              <p:par>
                                <p:cTn id="11" presetID="22" presetClass="entr" presetSubtype="8"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ipe(left)">
                                      <p:cBhvr>
                                        <p:cTn id="13" dur="500"/>
                                        <p:tgtEl>
                                          <p:spTgt spid="97"/>
                                        </p:tgtEl>
                                      </p:cBhvr>
                                    </p:animEffect>
                                  </p:childTnLst>
                                </p:cTn>
                              </p:par>
                            </p:childTnLst>
                          </p:cTn>
                        </p:par>
                        <p:par>
                          <p:cTn id="14" fill="hold">
                            <p:stCondLst>
                              <p:cond delay="850"/>
                            </p:stCondLst>
                            <p:childTnLst>
                              <p:par>
                                <p:cTn id="15" presetID="22" presetClass="entr" presetSubtype="8" fill="hold" nodeType="after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left)">
                                      <p:cBhvr>
                                        <p:cTn id="17" dur="500"/>
                                        <p:tgtEl>
                                          <p:spTgt spid="102"/>
                                        </p:tgtEl>
                                      </p:cBhvr>
                                    </p:animEffect>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wipe(down)">
                                      <p:cBhvr>
                                        <p:cTn id="21" dur="500"/>
                                        <p:tgtEl>
                                          <p:spTgt spid="137"/>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Effect transition="in" filter="wipe(up)">
                                      <p:cBhvr>
                                        <p:cTn id="24" dur="500"/>
                                        <p:tgtEl>
                                          <p:spTgt spid="138"/>
                                        </p:tgtEl>
                                      </p:cBhvr>
                                    </p:animEffect>
                                  </p:childTnLst>
                                </p:cTn>
                              </p:par>
                            </p:childTnLst>
                          </p:cTn>
                        </p:par>
                        <p:par>
                          <p:cTn id="25" fill="hold">
                            <p:stCondLst>
                              <p:cond delay="1850"/>
                            </p:stCondLst>
                            <p:childTnLst>
                              <p:par>
                                <p:cTn id="26" presetID="53" presetClass="entr" presetSubtype="16" fill="hold" nodeType="afterEffect">
                                  <p:stCondLst>
                                    <p:cond delay="0"/>
                                  </p:stCondLst>
                                  <p:childTnLst>
                                    <p:set>
                                      <p:cBhvr>
                                        <p:cTn id="27" dur="1" fill="hold">
                                          <p:stCondLst>
                                            <p:cond delay="0"/>
                                          </p:stCondLst>
                                        </p:cTn>
                                        <p:tgtEl>
                                          <p:spTgt spid="123"/>
                                        </p:tgtEl>
                                        <p:attrNameLst>
                                          <p:attrName>style.visibility</p:attrName>
                                        </p:attrNameLst>
                                      </p:cBhvr>
                                      <p:to>
                                        <p:strVal val="visible"/>
                                      </p:to>
                                    </p:set>
                                    <p:anim calcmode="lin" valueType="num">
                                      <p:cBhvr>
                                        <p:cTn id="28" dur="350" fill="hold"/>
                                        <p:tgtEl>
                                          <p:spTgt spid="123"/>
                                        </p:tgtEl>
                                        <p:attrNameLst>
                                          <p:attrName>ppt_w</p:attrName>
                                        </p:attrNameLst>
                                      </p:cBhvr>
                                      <p:tavLst>
                                        <p:tav tm="0">
                                          <p:val>
                                            <p:fltVal val="0"/>
                                          </p:val>
                                        </p:tav>
                                        <p:tav tm="100000">
                                          <p:val>
                                            <p:strVal val="#ppt_w"/>
                                          </p:val>
                                        </p:tav>
                                      </p:tavLst>
                                    </p:anim>
                                    <p:anim calcmode="lin" valueType="num">
                                      <p:cBhvr>
                                        <p:cTn id="29" dur="350" fill="hold"/>
                                        <p:tgtEl>
                                          <p:spTgt spid="123"/>
                                        </p:tgtEl>
                                        <p:attrNameLst>
                                          <p:attrName>ppt_h</p:attrName>
                                        </p:attrNameLst>
                                      </p:cBhvr>
                                      <p:tavLst>
                                        <p:tav tm="0">
                                          <p:val>
                                            <p:fltVal val="0"/>
                                          </p:val>
                                        </p:tav>
                                        <p:tav tm="100000">
                                          <p:val>
                                            <p:strVal val="#ppt_h"/>
                                          </p:val>
                                        </p:tav>
                                      </p:tavLst>
                                    </p:anim>
                                    <p:animEffect transition="in" filter="fade">
                                      <p:cBhvr>
                                        <p:cTn id="30" dur="350"/>
                                        <p:tgtEl>
                                          <p:spTgt spid="123"/>
                                        </p:tgtEl>
                                      </p:cBhvr>
                                    </p:animEffect>
                                  </p:childTnLst>
                                </p:cTn>
                              </p:par>
                            </p:childTnLst>
                          </p:cTn>
                        </p:par>
                        <p:par>
                          <p:cTn id="31" fill="hold">
                            <p:stCondLst>
                              <p:cond delay="2200"/>
                            </p:stCondLst>
                            <p:childTnLst>
                              <p:par>
                                <p:cTn id="32" presetID="22" presetClass="entr" presetSubtype="8" fill="hold"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childTnLst>
                          </p:cTn>
                        </p:par>
                        <p:par>
                          <p:cTn id="39" fill="hold">
                            <p:stCondLst>
                              <p:cond delay="3200"/>
                            </p:stCondLst>
                            <p:childTnLst>
                              <p:par>
                                <p:cTn id="40" presetID="22" presetClass="entr" presetSubtype="4" fill="hold" grpId="0" nodeType="afterEffect">
                                  <p:stCondLst>
                                    <p:cond delay="0"/>
                                  </p:stCondLst>
                                  <p:childTnLst>
                                    <p:set>
                                      <p:cBhvr>
                                        <p:cTn id="41" dur="1" fill="hold">
                                          <p:stCondLst>
                                            <p:cond delay="0"/>
                                          </p:stCondLst>
                                        </p:cTn>
                                        <p:tgtEl>
                                          <p:spTgt spid="139"/>
                                        </p:tgtEl>
                                        <p:attrNameLst>
                                          <p:attrName>style.visibility</p:attrName>
                                        </p:attrNameLst>
                                      </p:cBhvr>
                                      <p:to>
                                        <p:strVal val="visible"/>
                                      </p:to>
                                    </p:set>
                                    <p:animEffect transition="in" filter="wipe(down)">
                                      <p:cBhvr>
                                        <p:cTn id="42" dur="500"/>
                                        <p:tgtEl>
                                          <p:spTgt spid="13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wipe(up)">
                                      <p:cBhvr>
                                        <p:cTn id="45" dur="500"/>
                                        <p:tgtEl>
                                          <p:spTgt spid="140"/>
                                        </p:tgtEl>
                                      </p:cBhvr>
                                    </p:animEffect>
                                  </p:childTnLst>
                                </p:cTn>
                              </p:par>
                            </p:childTnLst>
                          </p:cTn>
                        </p:par>
                        <p:par>
                          <p:cTn id="46" fill="hold">
                            <p:stCondLst>
                              <p:cond delay="3700"/>
                            </p:stCondLst>
                            <p:childTnLst>
                              <p:par>
                                <p:cTn id="47" presetID="16" presetClass="entr" presetSubtype="26" fill="hold"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barn(inHorizontal)">
                                      <p:cBhvr>
                                        <p:cTn id="49" dur="250"/>
                                        <p:tgtEl>
                                          <p:spTgt spid="96"/>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fade">
                                      <p:cBhvr>
                                        <p:cTn id="53" dur="500"/>
                                        <p:tgtEl>
                                          <p:spTgt spid="1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500"/>
                                        <p:tgtEl>
                                          <p:spTgt spid="132"/>
                                        </p:tgtEl>
                                      </p:cBhvr>
                                    </p:animEffect>
                                  </p:childTnLst>
                                </p:cTn>
                              </p:par>
                            </p:childTnLst>
                          </p:cTn>
                        </p:par>
                        <p:par>
                          <p:cTn id="57" fill="hold">
                            <p:stCondLst>
                              <p:cond delay="4450"/>
                            </p:stCondLst>
                            <p:childTnLst>
                              <p:par>
                                <p:cTn id="58" presetID="10" presetClass="entr" presetSubtype="0" fill="hold" grpId="0" nodeType="afterEffect">
                                  <p:stCondLst>
                                    <p:cond delay="0"/>
                                  </p:stCondLst>
                                  <p:childTnLst>
                                    <p:set>
                                      <p:cBhvr>
                                        <p:cTn id="59" dur="1" fill="hold">
                                          <p:stCondLst>
                                            <p:cond delay="0"/>
                                          </p:stCondLst>
                                        </p:cTn>
                                        <p:tgtEl>
                                          <p:spTgt spid="133"/>
                                        </p:tgtEl>
                                        <p:attrNameLst>
                                          <p:attrName>style.visibility</p:attrName>
                                        </p:attrNameLst>
                                      </p:cBhvr>
                                      <p:to>
                                        <p:strVal val="visible"/>
                                      </p:to>
                                    </p:set>
                                    <p:animEffect transition="in" filter="fade">
                                      <p:cBhvr>
                                        <p:cTn id="60" dur="500"/>
                                        <p:tgtEl>
                                          <p:spTgt spid="1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4"/>
                                        </p:tgtEl>
                                        <p:attrNameLst>
                                          <p:attrName>style.visibility</p:attrName>
                                        </p:attrNameLst>
                                      </p:cBhvr>
                                      <p:to>
                                        <p:strVal val="visible"/>
                                      </p:to>
                                    </p:set>
                                    <p:animEffect transition="in" filter="fade">
                                      <p:cBhvr>
                                        <p:cTn id="63" dur="500"/>
                                        <p:tgtEl>
                                          <p:spTgt spid="134"/>
                                        </p:tgtEl>
                                      </p:cBhvr>
                                    </p:animEffect>
                                  </p:childTnLst>
                                </p:cTn>
                              </p:par>
                            </p:childTnLst>
                          </p:cTn>
                        </p:par>
                        <p:par>
                          <p:cTn id="64" fill="hold">
                            <p:stCondLst>
                              <p:cond delay="4950"/>
                            </p:stCondLst>
                            <p:childTnLst>
                              <p:par>
                                <p:cTn id="65" presetID="10" presetClass="entr" presetSubtype="0"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P spid="139" grpId="0"/>
      <p:bldP spid="1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chemeClr val="bg1"/>
                </a:solidFill>
                <a:latin typeface="+mj-ea"/>
                <a:ea typeface="+mj-ea"/>
              </a:endParaRPr>
            </a:p>
          </p:txBody>
        </p:sp>
        <p:sp>
          <p:nvSpPr>
            <p:cNvPr id="38" name="TextBox 17"/>
            <p:cNvSpPr txBox="1">
              <a:spLocks noChangeArrowheads="1"/>
            </p:cNvSpPr>
            <p:nvPr/>
          </p:nvSpPr>
          <p:spPr bwMode="auto">
            <a:xfrm flipH="1">
              <a:off x="4238882" y="2259958"/>
              <a:ext cx="1661334"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39" name="组合 38"/>
          <p:cNvGrpSpPr/>
          <p:nvPr/>
        </p:nvGrpSpPr>
        <p:grpSpPr>
          <a:xfrm>
            <a:off x="494076" y="1936004"/>
            <a:ext cx="1751556" cy="1222040"/>
            <a:chOff x="0" y="2095862"/>
            <a:chExt cx="1979711"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ysClr val="window" lastClr="FFFFFF"/>
                </a:solidFill>
                <a:latin typeface="+mj-ea"/>
                <a:ea typeface="+mj-ea"/>
              </a:endParaRPr>
            </a:p>
          </p:txBody>
        </p:sp>
        <p:sp>
          <p:nvSpPr>
            <p:cNvPr id="44"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45" name="TextBox 44"/>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smtClean="0">
                <a:solidFill>
                  <a:schemeClr val="tx1">
                    <a:lumMod val="85000"/>
                    <a:lumOff val="15000"/>
                  </a:schemeClr>
                </a:solidFill>
                <a:latin typeface="+mn-ea"/>
                <a:ea typeface="+mn-ea"/>
              </a:rPr>
              <a:t>单击</a:t>
            </a:r>
            <a:r>
              <a:rPr lang="zh-CN" altLang="en-US" sz="1100" dirty="0">
                <a:solidFill>
                  <a:schemeClr val="tx1">
                    <a:lumMod val="85000"/>
                    <a:lumOff val="15000"/>
                  </a:schemeClr>
                </a:solidFill>
                <a:latin typeface="+mn-ea"/>
                <a:ea typeface="+mn-ea"/>
              </a:rPr>
              <a:t>此处添加文本单击此处添加文本 单击此处添加文本单击此处添加文本单击此处添加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此处添加文本单击此处添加</a:t>
            </a:r>
            <a:r>
              <a:rPr lang="zh-CN" altLang="en-US" sz="1100" dirty="0" smtClean="0">
                <a:solidFill>
                  <a:schemeClr val="tx1">
                    <a:lumMod val="85000"/>
                    <a:lumOff val="15000"/>
                  </a:schemeClr>
                </a:solidFill>
                <a:latin typeface="+mn-ea"/>
                <a:ea typeface="+mn-ea"/>
              </a:rPr>
              <a:t>文本</a:t>
            </a:r>
            <a:endParaRPr lang="en-US" altLang="zh-CN" sz="1100" dirty="0">
              <a:solidFill>
                <a:schemeClr val="tx1">
                  <a:lumMod val="85000"/>
                  <a:lumOff val="15000"/>
                </a:schemeClr>
              </a:solidFill>
              <a:latin typeface="+mn-ea"/>
              <a:ea typeface="+mn-ea"/>
            </a:endParaRPr>
          </a:p>
        </p:txBody>
      </p:sp>
      <p:pic>
        <p:nvPicPr>
          <p:cNvPr id="46" name="图片 45"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829082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 calcmode="lin" valueType="num">
                                      <p:cBhvr>
                                        <p:cTn id="13" dur="500" fill="hold"/>
                                        <p:tgtEl>
                                          <p:spTgt spid="39"/>
                                        </p:tgtEl>
                                        <p:attrNameLst>
                                          <p:attrName>ppt_x</p:attrName>
                                        </p:attrNameLst>
                                      </p:cBhvr>
                                      <p:tavLst>
                                        <p:tav tm="0">
                                          <p:val>
                                            <p:fltVal val="0.5"/>
                                          </p:val>
                                        </p:tav>
                                        <p:tav tm="100000">
                                          <p:val>
                                            <p:strVal val="#ppt_x"/>
                                          </p:val>
                                        </p:tav>
                                      </p:tavLst>
                                    </p:anim>
                                    <p:anim calcmode="lin" valueType="num">
                                      <p:cBhvr>
                                        <p:cTn id="14" dur="500" fill="hold"/>
                                        <p:tgtEl>
                                          <p:spTgt spid="39"/>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ppt_x</p:attrName>
                                        </p:attrNameLst>
                                      </p:cBhvr>
                                      <p:tavLst>
                                        <p:tav tm="0">
                                          <p:val>
                                            <p:fltVal val="0.5"/>
                                          </p:val>
                                        </p:tav>
                                        <p:tav tm="100000">
                                          <p:val>
                                            <p:strVal val="#ppt_x"/>
                                          </p:val>
                                        </p:tav>
                                      </p:tavLst>
                                    </p:anim>
                                    <p:anim calcmode="lin" valueType="num">
                                      <p:cBhvr>
                                        <p:cTn id="20" dur="500" fill="hold"/>
                                        <p:tgtEl>
                                          <p:spTgt spid="3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 calcmode="lin" valueType="num">
                                      <p:cBhvr>
                                        <p:cTn id="25" dur="500" fill="hold"/>
                                        <p:tgtEl>
                                          <p:spTgt spid="33"/>
                                        </p:tgtEl>
                                        <p:attrNameLst>
                                          <p:attrName>ppt_x</p:attrName>
                                        </p:attrNameLst>
                                      </p:cBhvr>
                                      <p:tavLst>
                                        <p:tav tm="0">
                                          <p:val>
                                            <p:fltVal val="0.5"/>
                                          </p:val>
                                        </p:tav>
                                        <p:tav tm="100000">
                                          <p:val>
                                            <p:strVal val="#ppt_x"/>
                                          </p:val>
                                        </p:tav>
                                      </p:tavLst>
                                    </p:anim>
                                    <p:anim calcmode="lin" valueType="num">
                                      <p:cBhvr>
                                        <p:cTn id="26" dur="500" fill="hold"/>
                                        <p:tgtEl>
                                          <p:spTgt spid="33"/>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ppt_x</p:attrName>
                                        </p:attrNameLst>
                                      </p:cBhvr>
                                      <p:tavLst>
                                        <p:tav tm="0">
                                          <p:val>
                                            <p:fltVal val="0.5"/>
                                          </p:val>
                                        </p:tav>
                                        <p:tav tm="100000">
                                          <p:val>
                                            <p:strVal val="#ppt_x"/>
                                          </p:val>
                                        </p:tav>
                                      </p:tavLst>
                                    </p:anim>
                                    <p:anim calcmode="lin" valueType="num">
                                      <p:cBhvr>
                                        <p:cTn id="32" dur="500" fill="hold"/>
                                        <p:tgtEl>
                                          <p:spTgt spid="42"/>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ppt_x</p:attrName>
                                        </p:attrNameLst>
                                      </p:cBhvr>
                                      <p:tavLst>
                                        <p:tav tm="0">
                                          <p:val>
                                            <p:fltVal val="0.5"/>
                                          </p:val>
                                        </p:tav>
                                        <p:tav tm="100000">
                                          <p:val>
                                            <p:strVal val="#ppt_x"/>
                                          </p:val>
                                        </p:tav>
                                      </p:tavLst>
                                    </p:anim>
                                    <p:anim calcmode="lin" valueType="num">
                                      <p:cBhvr>
                                        <p:cTn id="38" dur="500" fill="hold"/>
                                        <p:tgtEl>
                                          <p:spTgt spid="36"/>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 calcmode="lin" valueType="num">
                                      <p:cBhvr>
                                        <p:cTn id="43" dur="500" fill="hold"/>
                                        <p:tgtEl>
                                          <p:spTgt spid="34"/>
                                        </p:tgtEl>
                                        <p:attrNameLst>
                                          <p:attrName>ppt_x</p:attrName>
                                        </p:attrNameLst>
                                      </p:cBhvr>
                                      <p:tavLst>
                                        <p:tav tm="0">
                                          <p:val>
                                            <p:fltVal val="0.5"/>
                                          </p:val>
                                        </p:tav>
                                        <p:tav tm="100000">
                                          <p:val>
                                            <p:strVal val="#ppt_x"/>
                                          </p:val>
                                        </p:tav>
                                      </p:tavLst>
                                    </p:anim>
                                    <p:anim calcmode="lin" valueType="num">
                                      <p:cBhvr>
                                        <p:cTn id="44" dur="500" fill="hold"/>
                                        <p:tgtEl>
                                          <p:spTgt spid="34"/>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0"/>
                                        <p:tgtEl>
                                          <p:spTgt spid="46"/>
                                        </p:tgtEl>
                                      </p:cBhvr>
                                    </p:animEffect>
                                    <p:anim calcmode="lin" valueType="num">
                                      <p:cBhvr>
                                        <p:cTn id="49" dur="1000" fill="hold"/>
                                        <p:tgtEl>
                                          <p:spTgt spid="46"/>
                                        </p:tgtEl>
                                        <p:attrNameLst>
                                          <p:attrName>ppt_x</p:attrName>
                                        </p:attrNameLst>
                                      </p:cBhvr>
                                      <p:tavLst>
                                        <p:tav tm="0">
                                          <p:val>
                                            <p:strVal val="#ppt_x"/>
                                          </p:val>
                                        </p:tav>
                                        <p:tav tm="100000">
                                          <p:val>
                                            <p:strVal val="#ppt_x"/>
                                          </p:val>
                                        </p:tav>
                                      </p:tavLst>
                                    </p:anim>
                                    <p:anim calcmode="lin" valueType="num">
                                      <p:cBhvr>
                                        <p:cTn id="5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02</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algn="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04</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algn="r" defTabSz="685749" fontAlgn="auto">
              <a:lnSpc>
                <a:spcPct val="120000"/>
              </a:lnSpc>
              <a:spcBef>
                <a:spcPts val="0"/>
              </a:spcBef>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050283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232900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b="1" dirty="0">
                  <a:latin typeface="微软雅黑" pitchFamily="34" charset="-122"/>
                  <a:ea typeface="微软雅黑" pitchFamily="34" charset="-122"/>
                </a:rPr>
                <a:t>点击</a:t>
              </a:r>
              <a:r>
                <a:rPr lang="zh-CN" altLang="zh-CN" b="1" dirty="0" smtClean="0">
                  <a:latin typeface="微软雅黑" pitchFamily="34" charset="-122"/>
                  <a:ea typeface="微软雅黑" pitchFamily="34" charset="-122"/>
                </a:rPr>
                <a:t>添加</a:t>
              </a:r>
              <a:r>
                <a:rPr lang="zh-CN" altLang="en-US" b="1" dirty="0" smtClean="0">
                  <a:latin typeface="微软雅黑" pitchFamily="34" charset="-122"/>
                  <a:ea typeface="微软雅黑" pitchFamily="34" charset="-122"/>
                </a:rPr>
                <a:t>标题</a:t>
              </a:r>
              <a:endParaRPr lang="zh-CN" altLang="zh-CN" b="1" dirty="0">
                <a:latin typeface="微软雅黑" pitchFamily="34" charset="-122"/>
                <a:ea typeface="微软雅黑" pitchFamily="34" charset="-122"/>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000000"/>
                  </a:solidFill>
                  <a:latin typeface="微软雅黑" pitchFamily="34" charset="-122"/>
                  <a:ea typeface="微软雅黑" pitchFamily="34" charset="-122"/>
                </a:rPr>
                <a:t>点击添加文本    </a:t>
              </a:r>
              <a:endParaRPr lang="en-US" sz="1200">
                <a:solidFill>
                  <a:srgbClr val="000000"/>
                </a:solidFill>
                <a:latin typeface="微软雅黑" pitchFamily="34" charset="-122"/>
                <a:ea typeface="微软雅黑" pitchFamily="34" charset="-122"/>
              </a:endParaRPr>
            </a:p>
            <a:p>
              <a:pPr eaLnBrk="1" hangingPunct="1"/>
              <a:r>
                <a:rPr lang="zh-CN" altLang="en-US" sz="1200">
                  <a:solidFill>
                    <a:srgbClr val="000000"/>
                  </a:solidFill>
                  <a:latin typeface="微软雅黑" pitchFamily="34" charset="-122"/>
                  <a:ea typeface="微软雅黑" pitchFamily="34" charset="-122"/>
                </a:rPr>
                <a:t>点击添加文本</a:t>
              </a:r>
              <a:endParaRPr lang="en-US" sz="1200">
                <a:solidFill>
                  <a:srgbClr val="000000"/>
                </a:solidFill>
                <a:latin typeface="微软雅黑" pitchFamily="34" charset="-122"/>
                <a:ea typeface="微软雅黑" pitchFamily="34" charset="-122"/>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solidFill>
                    <a:srgbClr val="0070C0"/>
                  </a:solidFill>
                  <a:latin typeface="方正超粗黑简体" pitchFamily="65" charset="-122"/>
                  <a:ea typeface="方正超粗黑简体" pitchFamily="65" charset="-122"/>
                </a:rPr>
                <a:t>35%</a:t>
              </a:r>
              <a:endParaRPr lang="zh-CN" altLang="en-US" sz="1600" dirty="0">
                <a:solidFill>
                  <a:srgbClr val="0070C0"/>
                </a:solidFill>
                <a:latin typeface="方正超粗黑简体" pitchFamily="65" charset="-122"/>
                <a:ea typeface="方正超粗黑简体" pitchFamily="65" charset="-122"/>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2%</a:t>
              </a:r>
              <a:endParaRPr lang="zh-CN" altLang="en-US" sz="1600" dirty="0">
                <a:latin typeface="方正超粗黑简体" pitchFamily="65" charset="-122"/>
                <a:ea typeface="方正超粗黑简体" pitchFamily="65" charset="-122"/>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8%</a:t>
              </a:r>
              <a:endParaRPr lang="zh-CN" altLang="en-US" sz="1600">
                <a:latin typeface="方正超粗黑简体" pitchFamily="65" charset="-122"/>
                <a:ea typeface="方正超粗黑简体" pitchFamily="65" charset="-122"/>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18%</a:t>
              </a:r>
              <a:endParaRPr lang="zh-CN" altLang="en-US" sz="1600">
                <a:latin typeface="方正超粗黑简体" pitchFamily="65" charset="-122"/>
                <a:ea typeface="方正超粗黑简体" pitchFamily="65" charset="-122"/>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8724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487453"/>
            <a:ext cx="9144000" cy="656046"/>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4465" y="4624711"/>
            <a:ext cx="2337535" cy="38152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1184" y="3390418"/>
            <a:ext cx="1643461" cy="1667279"/>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00826">
            <a:off x="5507169" y="854797"/>
            <a:ext cx="1203060" cy="12030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541877" y="986595"/>
            <a:ext cx="1133644" cy="1015663"/>
          </a:xfrm>
          <a:prstGeom prst="rect">
            <a:avLst/>
          </a:prstGeom>
          <a:noFill/>
        </p:spPr>
        <p:txBody>
          <a:bodyPr wrap="none" rtlCol="0">
            <a:spAutoFit/>
          </a:bodyPr>
          <a:lstStyle/>
          <a:p>
            <a:r>
              <a:rPr lang="en-US" altLang="zh-CN" sz="6000" b="1" dirty="0" smtClean="0">
                <a:solidFill>
                  <a:schemeClr val="bg1"/>
                </a:solidFill>
                <a:latin typeface="+mj-ea"/>
                <a:ea typeface="+mj-ea"/>
              </a:rPr>
              <a:t>02</a:t>
            </a:r>
            <a:endParaRPr lang="zh-CN" altLang="en-US" sz="6000" b="1" dirty="0">
              <a:solidFill>
                <a:schemeClr val="bg1"/>
              </a:solidFill>
              <a:latin typeface="+mj-ea"/>
              <a:ea typeface="+mj-ea"/>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r>
              <a:rPr lang="zh-CN" altLang="en-US" sz="2800" b="1" dirty="0" smtClean="0">
                <a:solidFill>
                  <a:srgbClr val="15438F"/>
                </a:solidFill>
                <a:latin typeface="+mj-ea"/>
                <a:ea typeface="+mj-ea"/>
              </a:rPr>
              <a:t>单击此处添加文字标题</a:t>
            </a:r>
            <a:endParaRPr lang="zh-CN" altLang="en-US" sz="2800" b="1" dirty="0">
              <a:solidFill>
                <a:srgbClr val="15438F"/>
              </a:solidFill>
              <a:latin typeface="+mj-ea"/>
              <a:ea typeface="+mj-ea"/>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a:t>
            </a:r>
            <a:r>
              <a:rPr lang="zh-CN" altLang="en-US" sz="1400" dirty="0" smtClean="0">
                <a:solidFill>
                  <a:srgbClr val="15438F"/>
                </a:solidFill>
                <a:latin typeface="+mj-ea"/>
                <a:ea typeface="+mj-ea"/>
              </a:rPr>
              <a:t>添加</a:t>
            </a:r>
            <a:r>
              <a:rPr lang="zh-CN" altLang="en-US" sz="1200" dirty="0" smtClean="0">
                <a:solidFill>
                  <a:srgbClr val="15438F"/>
                </a:solidFill>
                <a:latin typeface="+mj-ea"/>
                <a:ea typeface="+mj-ea"/>
              </a:rPr>
              <a:t>文字</a:t>
            </a:r>
            <a:endParaRPr lang="zh-CN" altLang="en-US" sz="1200" dirty="0">
              <a:solidFill>
                <a:srgbClr val="15438F"/>
              </a:solidFill>
              <a:latin typeface="+mj-ea"/>
              <a:ea typeface="+mj-ea"/>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indent="-285750">
              <a:buFont typeface="Wingdings" panose="05000000000000000000" pitchFamily="2" charset="2"/>
              <a:buChar char="Ø"/>
            </a:pPr>
            <a:r>
              <a:rPr lang="zh-CN" altLang="en-US" sz="1200" dirty="0" smtClean="0">
                <a:solidFill>
                  <a:srgbClr val="15438F"/>
                </a:solidFill>
                <a:latin typeface="+mj-ea"/>
                <a:ea typeface="+mj-ea"/>
              </a:rPr>
              <a:t>单击此处添加文字</a:t>
            </a:r>
            <a:endParaRPr lang="zh-CN" altLang="en-US" sz="1200" dirty="0">
              <a:solidFill>
                <a:srgbClr val="15438F"/>
              </a:solidFill>
              <a:latin typeface="+mj-ea"/>
              <a:ea typeface="+mj-ea"/>
            </a:endParaRPr>
          </a:p>
        </p:txBody>
      </p:sp>
    </p:spTree>
    <p:extLst>
      <p:ext uri="{BB962C8B-B14F-4D97-AF65-F5344CB8AC3E}">
        <p14:creationId xmlns:p14="http://schemas.microsoft.com/office/powerpoint/2010/main" val="14723811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4390</Words>
  <Application>Microsoft Office PowerPoint</Application>
  <PresentationFormat>全屏显示(16:9)</PresentationFormat>
  <Paragraphs>268</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第一PPT</dc:creator>
  <cp:keywords>www.1ppt.com</cp:keywords>
  <cp:lastModifiedBy>Windows User</cp:lastModifiedBy>
  <cp:revision>15</cp:revision>
  <dcterms:created xsi:type="dcterms:W3CDTF">2016-12-25T02:27:54Z</dcterms:created>
  <dcterms:modified xsi:type="dcterms:W3CDTF">2019-03-25T08:56:37Z</dcterms:modified>
</cp:coreProperties>
</file>